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1" r:id="rId2"/>
    <p:sldId id="267" r:id="rId3"/>
    <p:sldId id="270" r:id="rId4"/>
    <p:sldId id="275" r:id="rId5"/>
    <p:sldId id="310" r:id="rId6"/>
    <p:sldId id="339" r:id="rId7"/>
    <p:sldId id="315" r:id="rId8"/>
    <p:sldId id="291" r:id="rId9"/>
    <p:sldId id="322" r:id="rId10"/>
    <p:sldId id="333" r:id="rId11"/>
    <p:sldId id="332" r:id="rId12"/>
    <p:sldId id="337" r:id="rId13"/>
    <p:sldId id="340" r:id="rId14"/>
    <p:sldId id="336" r:id="rId15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6600CC"/>
    <a:srgbClr val="9999FF"/>
    <a:srgbClr val="99FF66"/>
    <a:srgbClr val="006600"/>
    <a:srgbClr val="009900"/>
    <a:srgbClr val="E1BDD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5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2F363-D6D2-47E4-ABDE-66E0FAAACA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324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413D1-2191-4710-8D6C-1841F7DD58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90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A4770-8064-49D2-B458-5C46C84262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83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3954D21-0FCC-463A-8BB6-D95AAC4226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372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50791-C571-43C3-9CB7-D85D88C5A0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077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82BA6-9EC7-4843-A2C9-E439EFD4E2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12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4B3739-68D6-433D-9F7B-9456E8AB32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0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3D0060-DB04-4F5C-92AA-8FF3F8271B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69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160D6-C490-4A01-891B-8BA0159D96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97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1C771-F7A5-4466-9C09-641DE23483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56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67D82F-148B-4271-AB1A-5DECFC6F66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240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9C663-8344-4156-823C-50D51B2AF4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549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28B3549-B20B-48E5-809C-5F64FE96C24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86" name="Picture 22" descr="EASTA0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3213" y="5743575"/>
            <a:ext cx="120650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087" name="Picture 23" descr="EASTA0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86438"/>
            <a:ext cx="1206500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88" name="Text Box 24"/>
          <p:cNvSpPr txBox="1">
            <a:spLocks noChangeArrowheads="1"/>
          </p:cNvSpPr>
          <p:nvPr/>
        </p:nvSpPr>
        <p:spPr bwMode="auto">
          <a:xfrm>
            <a:off x="1752600" y="22860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8092" name="Text Box 28"/>
          <p:cNvSpPr txBox="1">
            <a:spLocks noChangeArrowheads="1"/>
          </p:cNvSpPr>
          <p:nvPr/>
        </p:nvSpPr>
        <p:spPr bwMode="auto">
          <a:xfrm>
            <a:off x="609600" y="3657600"/>
            <a:ext cx="2209800" cy="71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/>
              <a:t>1 + 1</a:t>
            </a:r>
            <a:r>
              <a:rPr lang="en-US" sz="4000"/>
              <a:t> =</a:t>
            </a:r>
            <a:r>
              <a:rPr lang="en-US"/>
              <a:t> </a:t>
            </a:r>
          </a:p>
        </p:txBody>
      </p:sp>
      <p:sp>
        <p:nvSpPr>
          <p:cNvPr id="88093" name="Text Box 29"/>
          <p:cNvSpPr txBox="1">
            <a:spLocks noChangeArrowheads="1"/>
          </p:cNvSpPr>
          <p:nvPr/>
        </p:nvSpPr>
        <p:spPr bwMode="auto">
          <a:xfrm>
            <a:off x="6248400" y="3657600"/>
            <a:ext cx="2209800" cy="71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/>
              <a:t>2 + 1</a:t>
            </a:r>
            <a:r>
              <a:rPr lang="en-US" sz="4000"/>
              <a:t> =</a:t>
            </a:r>
            <a:r>
              <a:rPr lang="en-US"/>
              <a:t> 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-533400" y="3533775"/>
            <a:ext cx="3276600" cy="90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en-US" sz="4400" b="1">
                <a:solidFill>
                  <a:srgbClr val="FF33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88095" name="Text Box 31"/>
          <p:cNvSpPr txBox="1">
            <a:spLocks noChangeArrowheads="1"/>
          </p:cNvSpPr>
          <p:nvPr/>
        </p:nvSpPr>
        <p:spPr bwMode="auto">
          <a:xfrm>
            <a:off x="3429000" y="3657600"/>
            <a:ext cx="2209800" cy="71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/>
              <a:t>1 + 2</a:t>
            </a:r>
            <a:r>
              <a:rPr lang="en-US" sz="4000"/>
              <a:t> =</a:t>
            </a:r>
            <a:r>
              <a:rPr lang="en-US"/>
              <a:t> </a:t>
            </a:r>
          </a:p>
        </p:txBody>
      </p:sp>
      <p:sp>
        <p:nvSpPr>
          <p:cNvPr id="88096" name="Rectangle 32"/>
          <p:cNvSpPr>
            <a:spLocks noChangeArrowheads="1"/>
          </p:cNvSpPr>
          <p:nvPr/>
        </p:nvSpPr>
        <p:spPr bwMode="auto">
          <a:xfrm>
            <a:off x="3095625" y="3810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en-US" sz="4400" b="1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88097" name="Rectangle 33"/>
          <p:cNvSpPr>
            <a:spLocks noChangeArrowheads="1"/>
          </p:cNvSpPr>
          <p:nvPr/>
        </p:nvSpPr>
        <p:spPr bwMode="auto">
          <a:xfrm>
            <a:off x="8001000" y="3810000"/>
            <a:ext cx="2667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4400" b="1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88098" name="Line 34"/>
          <p:cNvSpPr>
            <a:spLocks noChangeShapeType="1"/>
          </p:cNvSpPr>
          <p:nvPr/>
        </p:nvSpPr>
        <p:spPr bwMode="auto">
          <a:xfrm>
            <a:off x="3124200" y="2819400"/>
            <a:ext cx="0" cy="320040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99" name="Line 35"/>
          <p:cNvSpPr>
            <a:spLocks noChangeShapeType="1"/>
          </p:cNvSpPr>
          <p:nvPr/>
        </p:nvSpPr>
        <p:spPr bwMode="auto">
          <a:xfrm>
            <a:off x="5943600" y="2819400"/>
            <a:ext cx="0" cy="320040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8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8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8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8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88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8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80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880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880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880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88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88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880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880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88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88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8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92" grpId="0" animBg="1"/>
      <p:bldP spid="88093" grpId="0" animBg="1"/>
      <p:bldP spid="88094" grpId="0"/>
      <p:bldP spid="88095" grpId="0" animBg="1"/>
      <p:bldP spid="88096" grpId="0"/>
      <p:bldP spid="88097" grpId="0"/>
      <p:bldP spid="88098" grpId="0" animBg="1"/>
      <p:bldP spid="8809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Oval 2"/>
          <p:cNvSpPr>
            <a:spLocks noChangeArrowheads="1"/>
          </p:cNvSpPr>
          <p:nvPr/>
        </p:nvSpPr>
        <p:spPr bwMode="auto">
          <a:xfrm>
            <a:off x="1981200" y="3581400"/>
            <a:ext cx="7620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9" name="Text Box 19"/>
          <p:cNvSpPr txBox="1">
            <a:spLocks noChangeArrowheads="1"/>
          </p:cNvSpPr>
          <p:nvPr/>
        </p:nvSpPr>
        <p:spPr bwMode="auto">
          <a:xfrm>
            <a:off x="381000" y="17526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8F6C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latin typeface="Times New Roman" pitchFamily="18" charset="0"/>
              </a:rPr>
              <a:t>Bài 3</a:t>
            </a:r>
            <a:r>
              <a:rPr lang="en-US" sz="2800" b="1" i="1">
                <a:latin typeface="Times New Roman" pitchFamily="18" charset="0"/>
              </a:rPr>
              <a:t>:</a:t>
            </a:r>
          </a:p>
        </p:txBody>
      </p:sp>
      <p:sp>
        <p:nvSpPr>
          <p:cNvPr id="102420" name="Rectangle 20"/>
          <p:cNvSpPr>
            <a:spLocks noChangeArrowheads="1"/>
          </p:cNvSpPr>
          <p:nvPr/>
        </p:nvSpPr>
        <p:spPr bwMode="auto">
          <a:xfrm>
            <a:off x="914400" y="2590800"/>
            <a:ext cx="811213" cy="280035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 &gt; </a:t>
            </a:r>
          </a:p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 &lt; </a:t>
            </a:r>
          </a:p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 =</a:t>
            </a:r>
            <a:r>
              <a:rPr lang="en-US" sz="3000" b="1">
                <a:latin typeface="Times New Roman" pitchFamily="18" charset="0"/>
              </a:rPr>
              <a:t> </a:t>
            </a:r>
          </a:p>
        </p:txBody>
      </p:sp>
      <p:sp>
        <p:nvSpPr>
          <p:cNvPr id="102421" name="Text Box 21"/>
          <p:cNvSpPr txBox="1">
            <a:spLocks noChangeArrowheads="1"/>
          </p:cNvSpPr>
          <p:nvPr/>
        </p:nvSpPr>
        <p:spPr bwMode="auto">
          <a:xfrm>
            <a:off x="3048000" y="2590800"/>
            <a:ext cx="3352800" cy="2800350"/>
          </a:xfrm>
          <a:prstGeom prst="rect">
            <a:avLst/>
          </a:prstGeom>
          <a:solidFill>
            <a:srgbClr val="99FF99"/>
          </a:solidFill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4         1 + 2</a:t>
            </a:r>
          </a:p>
          <a:p>
            <a:pPr algn="ctr"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4        1 + 3</a:t>
            </a:r>
          </a:p>
          <a:p>
            <a:pPr algn="ctr"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4        2 + 2</a:t>
            </a:r>
          </a:p>
        </p:txBody>
      </p:sp>
      <p:sp>
        <p:nvSpPr>
          <p:cNvPr id="102422" name="Text Box 22"/>
          <p:cNvSpPr txBox="1">
            <a:spLocks noChangeArrowheads="1"/>
          </p:cNvSpPr>
          <p:nvPr/>
        </p:nvSpPr>
        <p:spPr bwMode="auto">
          <a:xfrm>
            <a:off x="2057400" y="3505200"/>
            <a:ext cx="533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02429" name="Rectangle 29"/>
          <p:cNvSpPr>
            <a:spLocks noChangeArrowheads="1"/>
          </p:cNvSpPr>
          <p:nvPr/>
        </p:nvSpPr>
        <p:spPr bwMode="auto">
          <a:xfrm>
            <a:off x="4038600" y="2743200"/>
            <a:ext cx="533400" cy="533400"/>
          </a:xfrm>
          <a:prstGeom prst="rect">
            <a:avLst/>
          </a:prstGeom>
          <a:solidFill>
            <a:srgbClr val="99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0" name="Rectangle 30"/>
          <p:cNvSpPr>
            <a:spLocks noChangeArrowheads="1"/>
          </p:cNvSpPr>
          <p:nvPr/>
        </p:nvSpPr>
        <p:spPr bwMode="auto">
          <a:xfrm>
            <a:off x="4038600" y="3657600"/>
            <a:ext cx="533400" cy="533400"/>
          </a:xfrm>
          <a:prstGeom prst="rect">
            <a:avLst/>
          </a:prstGeom>
          <a:solidFill>
            <a:srgbClr val="99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1" name="Rectangle 31"/>
          <p:cNvSpPr>
            <a:spLocks noChangeArrowheads="1"/>
          </p:cNvSpPr>
          <p:nvPr/>
        </p:nvSpPr>
        <p:spPr bwMode="auto">
          <a:xfrm>
            <a:off x="4038600" y="4648200"/>
            <a:ext cx="533400" cy="533400"/>
          </a:xfrm>
          <a:prstGeom prst="rect">
            <a:avLst/>
          </a:prstGeom>
          <a:solidFill>
            <a:srgbClr val="99FF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2" name="Text Box 32"/>
          <p:cNvSpPr txBox="1">
            <a:spLocks noChangeArrowheads="1"/>
          </p:cNvSpPr>
          <p:nvPr/>
        </p:nvSpPr>
        <p:spPr bwMode="auto">
          <a:xfrm>
            <a:off x="3886200" y="3581400"/>
            <a:ext cx="83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102433" name="Text Box 33"/>
          <p:cNvSpPr txBox="1">
            <a:spLocks noChangeArrowheads="1"/>
          </p:cNvSpPr>
          <p:nvPr/>
        </p:nvSpPr>
        <p:spPr bwMode="auto">
          <a:xfrm>
            <a:off x="3886200" y="2651125"/>
            <a:ext cx="83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&gt;</a:t>
            </a:r>
          </a:p>
        </p:txBody>
      </p:sp>
      <p:sp>
        <p:nvSpPr>
          <p:cNvPr id="102434" name="Text Box 34"/>
          <p:cNvSpPr txBox="1">
            <a:spLocks noChangeArrowheads="1"/>
          </p:cNvSpPr>
          <p:nvPr/>
        </p:nvSpPr>
        <p:spPr bwMode="auto">
          <a:xfrm>
            <a:off x="3886200" y="4572000"/>
            <a:ext cx="83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02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02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02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02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02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2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02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24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24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1024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02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2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102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 animBg="1"/>
      <p:bldP spid="102419" grpId="0"/>
      <p:bldP spid="102420" grpId="0" animBg="1"/>
      <p:bldP spid="102421" grpId="0" animBg="1"/>
      <p:bldP spid="102422" grpId="0"/>
      <p:bldP spid="102429" grpId="0" animBg="1"/>
      <p:bldP spid="102430" grpId="0" animBg="1"/>
      <p:bldP spid="1024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75" name="Text Box 23"/>
          <p:cNvSpPr txBox="1">
            <a:spLocks noChangeArrowheads="1"/>
          </p:cNvSpPr>
          <p:nvPr/>
        </p:nvSpPr>
        <p:spPr bwMode="auto">
          <a:xfrm>
            <a:off x="990600" y="1905000"/>
            <a:ext cx="4786313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8F6C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 u="sng"/>
              <a:t>Bài 4</a:t>
            </a:r>
            <a:r>
              <a:rPr lang="en-US" sz="2400" b="1" i="1"/>
              <a:t>: Viết phép tính thích hợp:</a:t>
            </a:r>
          </a:p>
          <a:p>
            <a:pPr algn="ctr">
              <a:spcBef>
                <a:spcPct val="50000"/>
              </a:spcBef>
            </a:pPr>
            <a:endParaRPr lang="en-US" sz="2400" b="1" i="1"/>
          </a:p>
        </p:txBody>
      </p:sp>
      <p:graphicFrame>
        <p:nvGraphicFramePr>
          <p:cNvPr id="100386" name="Group 34"/>
          <p:cNvGraphicFramePr>
            <a:graphicFrameLocks noGrp="1"/>
          </p:cNvGraphicFramePr>
          <p:nvPr>
            <p:ph/>
          </p:nvPr>
        </p:nvGraphicFramePr>
        <p:xfrm>
          <a:off x="2438400" y="5105400"/>
          <a:ext cx="4038600" cy="990600"/>
        </p:xfrm>
        <a:graphic>
          <a:graphicData uri="http://schemas.openxmlformats.org/drawingml/2006/table">
            <a:tbl>
              <a:tblPr/>
              <a:tblGrid>
                <a:gridCol w="808038"/>
                <a:gridCol w="808037"/>
                <a:gridCol w="806450"/>
                <a:gridCol w="808038"/>
                <a:gridCol w="808037"/>
              </a:tblGrid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00400" name="Text Box 48"/>
          <p:cNvSpPr txBox="1">
            <a:spLocks noChangeArrowheads="1"/>
          </p:cNvSpPr>
          <p:nvPr/>
        </p:nvSpPr>
        <p:spPr bwMode="auto">
          <a:xfrm>
            <a:off x="2514600" y="5257800"/>
            <a:ext cx="60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8F6C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3</a:t>
            </a:r>
            <a:endParaRPr lang="en-GB" sz="4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00401" name="Text Box 49"/>
          <p:cNvSpPr txBox="1">
            <a:spLocks noChangeArrowheads="1"/>
          </p:cNvSpPr>
          <p:nvPr/>
        </p:nvSpPr>
        <p:spPr bwMode="auto">
          <a:xfrm>
            <a:off x="5791200" y="5334000"/>
            <a:ext cx="60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8F6C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4</a:t>
            </a:r>
            <a:endParaRPr lang="en-GB" sz="4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00402" name="Text Box 50"/>
          <p:cNvSpPr txBox="1">
            <a:spLocks noChangeArrowheads="1"/>
          </p:cNvSpPr>
          <p:nvPr/>
        </p:nvSpPr>
        <p:spPr bwMode="auto">
          <a:xfrm>
            <a:off x="4114800" y="5334000"/>
            <a:ext cx="60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8F6C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en-GB" sz="4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00403" name="Text Box 51"/>
          <p:cNvSpPr txBox="1">
            <a:spLocks noChangeArrowheads="1"/>
          </p:cNvSpPr>
          <p:nvPr/>
        </p:nvSpPr>
        <p:spPr bwMode="auto">
          <a:xfrm>
            <a:off x="3352800" y="5257800"/>
            <a:ext cx="60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8F6C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+</a:t>
            </a:r>
            <a:endParaRPr lang="en-GB" sz="4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00404" name="Text Box 52"/>
          <p:cNvSpPr txBox="1">
            <a:spLocks noChangeArrowheads="1"/>
          </p:cNvSpPr>
          <p:nvPr/>
        </p:nvSpPr>
        <p:spPr bwMode="auto">
          <a:xfrm>
            <a:off x="4953000" y="5334000"/>
            <a:ext cx="60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8F6C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=</a:t>
            </a:r>
            <a:endParaRPr lang="en-GB" sz="4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100411" name="Picture 59" descr="www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667000"/>
            <a:ext cx="41910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412" name="Picture 60" descr="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43400"/>
            <a:ext cx="1905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0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0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0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83 -0.07769 L 0.35416 -0.25526 " pathEditMode="relative" rAng="0" ptsTypes="AA">
                                      <p:cBhvr>
                                        <p:cTn id="19" dur="5000" fill="hold"/>
                                        <p:tgtEl>
                                          <p:spTgt spid="1004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17" y="-88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0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00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00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0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00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00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75" grpId="0"/>
      <p:bldP spid="100400" grpId="0"/>
      <p:bldP spid="100401" grpId="0"/>
      <p:bldP spid="100402" grpId="0"/>
      <p:bldP spid="100403" grpId="0"/>
      <p:bldP spid="10040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Oval 2"/>
          <p:cNvSpPr>
            <a:spLocks noChangeArrowheads="1"/>
          </p:cNvSpPr>
          <p:nvPr/>
        </p:nvSpPr>
        <p:spPr bwMode="auto">
          <a:xfrm>
            <a:off x="2840038" y="2743200"/>
            <a:ext cx="990600" cy="914400"/>
          </a:xfrm>
          <a:prstGeom prst="ellipse">
            <a:avLst/>
          </a:prstGeom>
          <a:solidFill>
            <a:srgbClr val="FF00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70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7</a:t>
            </a:r>
          </a:p>
        </p:txBody>
      </p:sp>
      <p:sp>
        <p:nvSpPr>
          <p:cNvPr id="107523" name="Oval 3"/>
          <p:cNvSpPr>
            <a:spLocks noChangeArrowheads="1"/>
          </p:cNvSpPr>
          <p:nvPr/>
        </p:nvSpPr>
        <p:spPr bwMode="auto">
          <a:xfrm>
            <a:off x="4592638" y="3581400"/>
            <a:ext cx="990600" cy="914400"/>
          </a:xfrm>
          <a:prstGeom prst="ellipse">
            <a:avLst/>
          </a:prstGeom>
          <a:solidFill>
            <a:srgbClr val="FF00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70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5</a:t>
            </a:r>
          </a:p>
        </p:txBody>
      </p:sp>
      <p:sp>
        <p:nvSpPr>
          <p:cNvPr id="107524" name="Oval 4"/>
          <p:cNvSpPr>
            <a:spLocks noChangeArrowheads="1"/>
          </p:cNvSpPr>
          <p:nvPr/>
        </p:nvSpPr>
        <p:spPr bwMode="auto">
          <a:xfrm>
            <a:off x="3373438" y="3546475"/>
            <a:ext cx="990600" cy="914400"/>
          </a:xfrm>
          <a:prstGeom prst="ellipse">
            <a:avLst/>
          </a:prstGeom>
          <a:solidFill>
            <a:srgbClr val="FF00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70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6</a:t>
            </a:r>
          </a:p>
        </p:txBody>
      </p:sp>
      <p:sp>
        <p:nvSpPr>
          <p:cNvPr id="107525" name="Oval 5"/>
          <p:cNvSpPr>
            <a:spLocks noChangeArrowheads="1"/>
          </p:cNvSpPr>
          <p:nvPr/>
        </p:nvSpPr>
        <p:spPr bwMode="auto">
          <a:xfrm>
            <a:off x="5202238" y="2819400"/>
            <a:ext cx="990600" cy="914400"/>
          </a:xfrm>
          <a:prstGeom prst="ellipse">
            <a:avLst/>
          </a:prstGeom>
          <a:solidFill>
            <a:srgbClr val="FF00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70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</a:t>
            </a:r>
          </a:p>
        </p:txBody>
      </p:sp>
      <p:sp>
        <p:nvSpPr>
          <p:cNvPr id="107526" name="Oval 6"/>
          <p:cNvSpPr>
            <a:spLocks noChangeArrowheads="1"/>
          </p:cNvSpPr>
          <p:nvPr/>
        </p:nvSpPr>
        <p:spPr bwMode="auto">
          <a:xfrm>
            <a:off x="5022850" y="1905000"/>
            <a:ext cx="990600" cy="914400"/>
          </a:xfrm>
          <a:prstGeom prst="ellipse">
            <a:avLst/>
          </a:prstGeom>
          <a:solidFill>
            <a:srgbClr val="FF00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70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</a:t>
            </a:r>
          </a:p>
        </p:txBody>
      </p:sp>
      <p:sp>
        <p:nvSpPr>
          <p:cNvPr id="107527" name="Oval 7"/>
          <p:cNvSpPr>
            <a:spLocks noChangeArrowheads="1"/>
          </p:cNvSpPr>
          <p:nvPr/>
        </p:nvSpPr>
        <p:spPr bwMode="auto">
          <a:xfrm>
            <a:off x="4135438" y="1447800"/>
            <a:ext cx="990600" cy="914400"/>
          </a:xfrm>
          <a:prstGeom prst="ellipse">
            <a:avLst/>
          </a:prstGeom>
          <a:solidFill>
            <a:srgbClr val="FF00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70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</a:t>
            </a:r>
          </a:p>
        </p:txBody>
      </p:sp>
      <p:sp>
        <p:nvSpPr>
          <p:cNvPr id="107528" name="Oval 8"/>
          <p:cNvSpPr>
            <a:spLocks noChangeArrowheads="1"/>
          </p:cNvSpPr>
          <p:nvPr/>
        </p:nvSpPr>
        <p:spPr bwMode="auto">
          <a:xfrm>
            <a:off x="3144838" y="1828800"/>
            <a:ext cx="990600" cy="914400"/>
          </a:xfrm>
          <a:prstGeom prst="ellipse">
            <a:avLst/>
          </a:prstGeom>
          <a:solidFill>
            <a:srgbClr val="FF00FF"/>
          </a:solidFill>
          <a:ln w="9525">
            <a:solidFill>
              <a:srgbClr val="FF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270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8</a:t>
            </a:r>
          </a:p>
        </p:txBody>
      </p:sp>
      <p:sp>
        <p:nvSpPr>
          <p:cNvPr id="107529" name="Freeform 9"/>
          <p:cNvSpPr>
            <a:spLocks/>
          </p:cNvSpPr>
          <p:nvPr/>
        </p:nvSpPr>
        <p:spPr bwMode="auto">
          <a:xfrm>
            <a:off x="3810000" y="3657600"/>
            <a:ext cx="942975" cy="2667000"/>
          </a:xfrm>
          <a:custGeom>
            <a:avLst/>
            <a:gdLst>
              <a:gd name="T0" fmla="*/ 489 w 594"/>
              <a:gd name="T1" fmla="*/ 0 h 1603"/>
              <a:gd name="T2" fmla="*/ 423 w 594"/>
              <a:gd name="T3" fmla="*/ 105 h 1603"/>
              <a:gd name="T4" fmla="*/ 359 w 594"/>
              <a:gd name="T5" fmla="*/ 220 h 1603"/>
              <a:gd name="T6" fmla="*/ 305 w 594"/>
              <a:gd name="T7" fmla="*/ 1113 h 1603"/>
              <a:gd name="T8" fmla="*/ 167 w 594"/>
              <a:gd name="T9" fmla="*/ 1347 h 1603"/>
              <a:gd name="T10" fmla="*/ 128 w 594"/>
              <a:gd name="T11" fmla="*/ 1436 h 1603"/>
              <a:gd name="T12" fmla="*/ 64 w 594"/>
              <a:gd name="T13" fmla="*/ 1513 h 1603"/>
              <a:gd name="T14" fmla="*/ 0 w 594"/>
              <a:gd name="T15" fmla="*/ 1603 h 1603"/>
              <a:gd name="T16" fmla="*/ 589 w 594"/>
              <a:gd name="T17" fmla="*/ 1526 h 1603"/>
              <a:gd name="T18" fmla="*/ 576 w 594"/>
              <a:gd name="T19" fmla="*/ 1091 h 1603"/>
              <a:gd name="T20" fmla="*/ 525 w 594"/>
              <a:gd name="T21" fmla="*/ 1014 h 1603"/>
              <a:gd name="T22" fmla="*/ 487 w 594"/>
              <a:gd name="T23" fmla="*/ 335 h 1603"/>
              <a:gd name="T24" fmla="*/ 489 w 594"/>
              <a:gd name="T25" fmla="*/ 0 h 1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94" h="1603">
                <a:moveTo>
                  <a:pt x="489" y="0"/>
                </a:moveTo>
                <a:cubicBezTo>
                  <a:pt x="468" y="4"/>
                  <a:pt x="440" y="92"/>
                  <a:pt x="423" y="105"/>
                </a:cubicBezTo>
                <a:cubicBezTo>
                  <a:pt x="384" y="135"/>
                  <a:pt x="373" y="178"/>
                  <a:pt x="359" y="220"/>
                </a:cubicBezTo>
                <a:cubicBezTo>
                  <a:pt x="353" y="540"/>
                  <a:pt x="482" y="875"/>
                  <a:pt x="305" y="1113"/>
                </a:cubicBezTo>
                <a:cubicBezTo>
                  <a:pt x="271" y="1212"/>
                  <a:pt x="218" y="1257"/>
                  <a:pt x="167" y="1347"/>
                </a:cubicBezTo>
                <a:cubicBezTo>
                  <a:pt x="151" y="1375"/>
                  <a:pt x="146" y="1409"/>
                  <a:pt x="128" y="1436"/>
                </a:cubicBezTo>
                <a:cubicBezTo>
                  <a:pt x="110" y="1464"/>
                  <a:pt x="83" y="1485"/>
                  <a:pt x="64" y="1513"/>
                </a:cubicBezTo>
                <a:cubicBezTo>
                  <a:pt x="35" y="1603"/>
                  <a:pt x="65" y="1581"/>
                  <a:pt x="0" y="1603"/>
                </a:cubicBezTo>
                <a:cubicBezTo>
                  <a:pt x="161" y="1442"/>
                  <a:pt x="293" y="1534"/>
                  <a:pt x="589" y="1526"/>
                </a:cubicBezTo>
                <a:cubicBezTo>
                  <a:pt x="585" y="1381"/>
                  <a:pt x="594" y="1235"/>
                  <a:pt x="576" y="1091"/>
                </a:cubicBezTo>
                <a:cubicBezTo>
                  <a:pt x="572" y="1060"/>
                  <a:pt x="525" y="1014"/>
                  <a:pt x="525" y="1014"/>
                </a:cubicBezTo>
                <a:cubicBezTo>
                  <a:pt x="452" y="796"/>
                  <a:pt x="560" y="553"/>
                  <a:pt x="487" y="335"/>
                </a:cubicBezTo>
                <a:cubicBezTo>
                  <a:pt x="474" y="99"/>
                  <a:pt x="422" y="67"/>
                  <a:pt x="489" y="0"/>
                </a:cubicBezTo>
                <a:close/>
              </a:path>
            </a:pathLst>
          </a:custGeom>
          <a:solidFill>
            <a:srgbClr val="666699"/>
          </a:solidFill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30" name="Freeform 10"/>
          <p:cNvSpPr>
            <a:spLocks/>
          </p:cNvSpPr>
          <p:nvPr/>
        </p:nvSpPr>
        <p:spPr bwMode="auto">
          <a:xfrm>
            <a:off x="4568825" y="4641850"/>
            <a:ext cx="1708150" cy="596900"/>
          </a:xfrm>
          <a:custGeom>
            <a:avLst/>
            <a:gdLst>
              <a:gd name="T0" fmla="*/ 39 w 1076"/>
              <a:gd name="T1" fmla="*/ 362 h 376"/>
              <a:gd name="T2" fmla="*/ 103 w 1076"/>
              <a:gd name="T3" fmla="*/ 144 h 376"/>
              <a:gd name="T4" fmla="*/ 142 w 1076"/>
              <a:gd name="T5" fmla="*/ 118 h 376"/>
              <a:gd name="T6" fmla="*/ 257 w 1076"/>
              <a:gd name="T7" fmla="*/ 29 h 376"/>
              <a:gd name="T8" fmla="*/ 436 w 1076"/>
              <a:gd name="T9" fmla="*/ 16 h 376"/>
              <a:gd name="T10" fmla="*/ 1076 w 1076"/>
              <a:gd name="T11" fmla="*/ 3 h 376"/>
              <a:gd name="T12" fmla="*/ 974 w 1076"/>
              <a:gd name="T13" fmla="*/ 29 h 376"/>
              <a:gd name="T14" fmla="*/ 948 w 1076"/>
              <a:gd name="T15" fmla="*/ 67 h 376"/>
              <a:gd name="T16" fmla="*/ 871 w 1076"/>
              <a:gd name="T17" fmla="*/ 93 h 376"/>
              <a:gd name="T18" fmla="*/ 795 w 1076"/>
              <a:gd name="T19" fmla="*/ 182 h 376"/>
              <a:gd name="T20" fmla="*/ 743 w 1076"/>
              <a:gd name="T21" fmla="*/ 208 h 376"/>
              <a:gd name="T22" fmla="*/ 628 w 1076"/>
              <a:gd name="T23" fmla="*/ 285 h 376"/>
              <a:gd name="T24" fmla="*/ 513 w 1076"/>
              <a:gd name="T25" fmla="*/ 349 h 376"/>
              <a:gd name="T26" fmla="*/ 398 w 1076"/>
              <a:gd name="T27" fmla="*/ 362 h 376"/>
              <a:gd name="T28" fmla="*/ 39 w 1076"/>
              <a:gd name="T29" fmla="*/ 374 h 376"/>
              <a:gd name="T30" fmla="*/ 155 w 1076"/>
              <a:gd name="T31" fmla="*/ 374 h 376"/>
              <a:gd name="T32" fmla="*/ 39 w 1076"/>
              <a:gd name="T33" fmla="*/ 362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076" h="376">
                <a:moveTo>
                  <a:pt x="39" y="362"/>
                </a:moveTo>
                <a:cubicBezTo>
                  <a:pt x="55" y="313"/>
                  <a:pt x="76" y="178"/>
                  <a:pt x="103" y="144"/>
                </a:cubicBezTo>
                <a:cubicBezTo>
                  <a:pt x="113" y="132"/>
                  <a:pt x="130" y="128"/>
                  <a:pt x="142" y="118"/>
                </a:cubicBezTo>
                <a:cubicBezTo>
                  <a:pt x="184" y="81"/>
                  <a:pt x="201" y="36"/>
                  <a:pt x="257" y="29"/>
                </a:cubicBezTo>
                <a:cubicBezTo>
                  <a:pt x="316" y="22"/>
                  <a:pt x="376" y="18"/>
                  <a:pt x="436" y="16"/>
                </a:cubicBezTo>
                <a:cubicBezTo>
                  <a:pt x="649" y="9"/>
                  <a:pt x="863" y="7"/>
                  <a:pt x="1076" y="3"/>
                </a:cubicBezTo>
                <a:cubicBezTo>
                  <a:pt x="1042" y="12"/>
                  <a:pt x="994" y="0"/>
                  <a:pt x="974" y="29"/>
                </a:cubicBezTo>
                <a:cubicBezTo>
                  <a:pt x="965" y="42"/>
                  <a:pt x="961" y="59"/>
                  <a:pt x="948" y="67"/>
                </a:cubicBezTo>
                <a:cubicBezTo>
                  <a:pt x="925" y="81"/>
                  <a:pt x="871" y="93"/>
                  <a:pt x="871" y="93"/>
                </a:cubicBezTo>
                <a:cubicBezTo>
                  <a:pt x="843" y="121"/>
                  <a:pt x="825" y="157"/>
                  <a:pt x="795" y="182"/>
                </a:cubicBezTo>
                <a:cubicBezTo>
                  <a:pt x="780" y="195"/>
                  <a:pt x="759" y="197"/>
                  <a:pt x="743" y="208"/>
                </a:cubicBezTo>
                <a:cubicBezTo>
                  <a:pt x="701" y="238"/>
                  <a:pt x="673" y="260"/>
                  <a:pt x="628" y="285"/>
                </a:cubicBezTo>
                <a:cubicBezTo>
                  <a:pt x="584" y="309"/>
                  <a:pt x="561" y="341"/>
                  <a:pt x="513" y="349"/>
                </a:cubicBezTo>
                <a:cubicBezTo>
                  <a:pt x="475" y="355"/>
                  <a:pt x="437" y="360"/>
                  <a:pt x="398" y="362"/>
                </a:cubicBezTo>
                <a:cubicBezTo>
                  <a:pt x="278" y="368"/>
                  <a:pt x="159" y="368"/>
                  <a:pt x="39" y="374"/>
                </a:cubicBezTo>
                <a:cubicBezTo>
                  <a:pt x="0" y="376"/>
                  <a:pt x="116" y="374"/>
                  <a:pt x="155" y="374"/>
                </a:cubicBezTo>
                <a:lnTo>
                  <a:pt x="39" y="362"/>
                </a:lnTo>
                <a:close/>
              </a:path>
            </a:pathLst>
          </a:custGeom>
          <a:solidFill>
            <a:srgbClr val="00CC00"/>
          </a:solidFill>
          <a:ln w="9525">
            <a:solidFill>
              <a:srgbClr val="00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7531" name="Rectangle 11"/>
          <p:cNvSpPr>
            <a:spLocks noChangeArrowheads="1"/>
          </p:cNvSpPr>
          <p:nvPr/>
        </p:nvSpPr>
        <p:spPr bwMode="auto">
          <a:xfrm>
            <a:off x="6435725" y="5029200"/>
            <a:ext cx="381000" cy="3810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&gt;</a:t>
            </a:r>
          </a:p>
        </p:txBody>
      </p:sp>
      <p:sp>
        <p:nvSpPr>
          <p:cNvPr id="107532" name="Rectangle 12"/>
          <p:cNvSpPr>
            <a:spLocks noChangeArrowheads="1"/>
          </p:cNvSpPr>
          <p:nvPr/>
        </p:nvSpPr>
        <p:spPr bwMode="auto">
          <a:xfrm>
            <a:off x="6837363" y="5029200"/>
            <a:ext cx="381000" cy="3810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=</a:t>
            </a:r>
          </a:p>
        </p:txBody>
      </p:sp>
      <p:sp>
        <p:nvSpPr>
          <p:cNvPr id="107533" name="Rectangle 13"/>
          <p:cNvSpPr>
            <a:spLocks noChangeArrowheads="1"/>
          </p:cNvSpPr>
          <p:nvPr/>
        </p:nvSpPr>
        <p:spPr bwMode="auto">
          <a:xfrm>
            <a:off x="7239000" y="5029200"/>
            <a:ext cx="381000" cy="3810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&lt;</a:t>
            </a:r>
          </a:p>
        </p:txBody>
      </p:sp>
      <p:sp>
        <p:nvSpPr>
          <p:cNvPr id="107534" name="Rectangle 14"/>
          <p:cNvSpPr>
            <a:spLocks noChangeArrowheads="1"/>
          </p:cNvSpPr>
          <p:nvPr/>
        </p:nvSpPr>
        <p:spPr bwMode="auto">
          <a:xfrm>
            <a:off x="5334000" y="5791200"/>
            <a:ext cx="1295400" cy="4572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0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 + 1</a:t>
            </a:r>
          </a:p>
        </p:txBody>
      </p:sp>
      <p:sp>
        <p:nvSpPr>
          <p:cNvPr id="107535" name="Rectangle 15"/>
          <p:cNvSpPr>
            <a:spLocks noChangeArrowheads="1"/>
          </p:cNvSpPr>
          <p:nvPr/>
        </p:nvSpPr>
        <p:spPr bwMode="auto">
          <a:xfrm>
            <a:off x="7467600" y="5791200"/>
            <a:ext cx="1295400" cy="4572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0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 + 1</a:t>
            </a:r>
          </a:p>
        </p:txBody>
      </p:sp>
      <p:sp>
        <p:nvSpPr>
          <p:cNvPr id="107536" name="Rectangle 16"/>
          <p:cNvSpPr>
            <a:spLocks noChangeArrowheads="1"/>
          </p:cNvSpPr>
          <p:nvPr/>
        </p:nvSpPr>
        <p:spPr bwMode="auto">
          <a:xfrm>
            <a:off x="6858000" y="5776913"/>
            <a:ext cx="381000" cy="3810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3800" b="1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07537" name="Rectangle 17"/>
          <p:cNvSpPr>
            <a:spLocks noChangeArrowheads="1"/>
          </p:cNvSpPr>
          <p:nvPr/>
        </p:nvSpPr>
        <p:spPr bwMode="auto">
          <a:xfrm>
            <a:off x="6858000" y="5776913"/>
            <a:ext cx="381000" cy="3810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&gt;</a:t>
            </a:r>
          </a:p>
        </p:txBody>
      </p:sp>
      <p:sp>
        <p:nvSpPr>
          <p:cNvPr id="107538" name="Rectangle 18"/>
          <p:cNvSpPr>
            <a:spLocks noChangeArrowheads="1"/>
          </p:cNvSpPr>
          <p:nvPr/>
        </p:nvSpPr>
        <p:spPr bwMode="auto">
          <a:xfrm>
            <a:off x="1406525" y="5029200"/>
            <a:ext cx="381000" cy="3810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&gt;</a:t>
            </a:r>
          </a:p>
        </p:txBody>
      </p:sp>
      <p:sp>
        <p:nvSpPr>
          <p:cNvPr id="107539" name="Rectangle 19"/>
          <p:cNvSpPr>
            <a:spLocks noChangeArrowheads="1"/>
          </p:cNvSpPr>
          <p:nvPr/>
        </p:nvSpPr>
        <p:spPr bwMode="auto">
          <a:xfrm>
            <a:off x="1808163" y="5029200"/>
            <a:ext cx="381000" cy="3810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=</a:t>
            </a:r>
          </a:p>
        </p:txBody>
      </p:sp>
      <p:sp>
        <p:nvSpPr>
          <p:cNvPr id="107540" name="Rectangle 20"/>
          <p:cNvSpPr>
            <a:spLocks noChangeArrowheads="1"/>
          </p:cNvSpPr>
          <p:nvPr/>
        </p:nvSpPr>
        <p:spPr bwMode="auto">
          <a:xfrm>
            <a:off x="2209800" y="5029200"/>
            <a:ext cx="381000" cy="3810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&lt;</a:t>
            </a:r>
          </a:p>
        </p:txBody>
      </p:sp>
      <p:sp>
        <p:nvSpPr>
          <p:cNvPr id="107541" name="Rectangle 21"/>
          <p:cNvSpPr>
            <a:spLocks noChangeArrowheads="1"/>
          </p:cNvSpPr>
          <p:nvPr/>
        </p:nvSpPr>
        <p:spPr bwMode="auto">
          <a:xfrm>
            <a:off x="304800" y="5791200"/>
            <a:ext cx="1295400" cy="4572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0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 + 1</a:t>
            </a:r>
          </a:p>
        </p:txBody>
      </p:sp>
      <p:sp>
        <p:nvSpPr>
          <p:cNvPr id="107542" name="Rectangle 22"/>
          <p:cNvSpPr>
            <a:spLocks noChangeArrowheads="1"/>
          </p:cNvSpPr>
          <p:nvPr/>
        </p:nvSpPr>
        <p:spPr bwMode="auto">
          <a:xfrm>
            <a:off x="2438400" y="5791200"/>
            <a:ext cx="1295400" cy="4572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0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 + 3</a:t>
            </a:r>
          </a:p>
        </p:txBody>
      </p:sp>
      <p:sp>
        <p:nvSpPr>
          <p:cNvPr id="107543" name="Rectangle 23"/>
          <p:cNvSpPr>
            <a:spLocks noChangeArrowheads="1"/>
          </p:cNvSpPr>
          <p:nvPr/>
        </p:nvSpPr>
        <p:spPr bwMode="auto">
          <a:xfrm>
            <a:off x="1828800" y="5811838"/>
            <a:ext cx="381000" cy="3810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sz="3800" b="1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07544" name="AutoShape 24"/>
          <p:cNvSpPr>
            <a:spLocks noChangeArrowheads="1"/>
          </p:cNvSpPr>
          <p:nvPr/>
        </p:nvSpPr>
        <p:spPr bwMode="auto">
          <a:xfrm>
            <a:off x="477838" y="1905000"/>
            <a:ext cx="2133600" cy="685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1  + 3  = </a:t>
            </a:r>
          </a:p>
        </p:txBody>
      </p:sp>
      <p:sp>
        <p:nvSpPr>
          <p:cNvPr id="107545" name="AutoShape 25"/>
          <p:cNvSpPr>
            <a:spLocks noChangeArrowheads="1"/>
          </p:cNvSpPr>
          <p:nvPr/>
        </p:nvSpPr>
        <p:spPr bwMode="auto">
          <a:xfrm>
            <a:off x="6421438" y="2743200"/>
            <a:ext cx="2286000" cy="685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2  +  2   =</a:t>
            </a:r>
          </a:p>
        </p:txBody>
      </p:sp>
      <p:sp>
        <p:nvSpPr>
          <p:cNvPr id="107546" name="Text Box 26"/>
          <p:cNvSpPr txBox="1">
            <a:spLocks noChangeArrowheads="1"/>
          </p:cNvSpPr>
          <p:nvPr/>
        </p:nvSpPr>
        <p:spPr bwMode="auto">
          <a:xfrm>
            <a:off x="2001838" y="1995488"/>
            <a:ext cx="45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4</a:t>
            </a:r>
          </a:p>
        </p:txBody>
      </p:sp>
      <p:sp>
        <p:nvSpPr>
          <p:cNvPr id="107547" name="Text Box 27"/>
          <p:cNvSpPr txBox="1">
            <a:spLocks noChangeArrowheads="1"/>
          </p:cNvSpPr>
          <p:nvPr/>
        </p:nvSpPr>
        <p:spPr bwMode="auto">
          <a:xfrm>
            <a:off x="8229600" y="2803525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4</a:t>
            </a:r>
          </a:p>
        </p:txBody>
      </p:sp>
      <p:sp>
        <p:nvSpPr>
          <p:cNvPr id="107548" name="AutoShape 28"/>
          <p:cNvSpPr>
            <a:spLocks noChangeArrowheads="1"/>
          </p:cNvSpPr>
          <p:nvPr/>
        </p:nvSpPr>
        <p:spPr bwMode="auto">
          <a:xfrm>
            <a:off x="3754438" y="2362200"/>
            <a:ext cx="1524000" cy="1371600"/>
          </a:xfrm>
          <a:prstGeom prst="star32">
            <a:avLst>
              <a:gd name="adj" fmla="val 37500"/>
            </a:avLst>
          </a:prstGeom>
          <a:solidFill>
            <a:srgbClr val="FFCC66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0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</a:t>
            </a:r>
          </a:p>
        </p:txBody>
      </p:sp>
      <p:sp>
        <p:nvSpPr>
          <p:cNvPr id="107549" name="Rectangle 29"/>
          <p:cNvSpPr>
            <a:spLocks noChangeArrowheads="1"/>
          </p:cNvSpPr>
          <p:nvPr/>
        </p:nvSpPr>
        <p:spPr bwMode="auto">
          <a:xfrm>
            <a:off x="1828800" y="5818188"/>
            <a:ext cx="381000" cy="3810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=</a:t>
            </a:r>
          </a:p>
        </p:txBody>
      </p:sp>
      <p:grpSp>
        <p:nvGrpSpPr>
          <p:cNvPr id="107550" name="Group 30"/>
          <p:cNvGrpSpPr>
            <a:grpSpLocks/>
          </p:cNvGrpSpPr>
          <p:nvPr/>
        </p:nvGrpSpPr>
        <p:grpSpPr bwMode="auto">
          <a:xfrm>
            <a:off x="-5334000" y="152400"/>
            <a:ext cx="5353050" cy="1524000"/>
            <a:chOff x="-1068" y="96"/>
            <a:chExt cx="3372" cy="960"/>
          </a:xfrm>
        </p:grpSpPr>
        <p:grpSp>
          <p:nvGrpSpPr>
            <p:cNvPr id="107551" name="Group 31"/>
            <p:cNvGrpSpPr>
              <a:grpSpLocks/>
            </p:cNvGrpSpPr>
            <p:nvPr/>
          </p:nvGrpSpPr>
          <p:grpSpPr bwMode="auto">
            <a:xfrm flipH="1">
              <a:off x="1200" y="96"/>
              <a:ext cx="1104" cy="960"/>
              <a:chOff x="777" y="537"/>
              <a:chExt cx="1547" cy="2718"/>
            </a:xfrm>
          </p:grpSpPr>
          <p:sp>
            <p:nvSpPr>
              <p:cNvPr id="107552" name="Text Box 32"/>
              <p:cNvSpPr txBox="1">
                <a:spLocks noChangeArrowheads="1"/>
              </p:cNvSpPr>
              <p:nvPr/>
            </p:nvSpPr>
            <p:spPr bwMode="auto">
              <a:xfrm>
                <a:off x="1962" y="596"/>
                <a:ext cx="163" cy="8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endParaRPr lang="en-US" sz="240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grpSp>
            <p:nvGrpSpPr>
              <p:cNvPr id="107553" name="Group 33"/>
              <p:cNvGrpSpPr>
                <a:grpSpLocks/>
              </p:cNvGrpSpPr>
              <p:nvPr/>
            </p:nvGrpSpPr>
            <p:grpSpPr bwMode="auto">
              <a:xfrm>
                <a:off x="1392" y="1309"/>
                <a:ext cx="746" cy="789"/>
                <a:chOff x="1392" y="1309"/>
                <a:chExt cx="746" cy="789"/>
              </a:xfrm>
            </p:grpSpPr>
            <p:sp>
              <p:nvSpPr>
                <p:cNvPr id="107554" name="Freeform 34"/>
                <p:cNvSpPr>
                  <a:spLocks/>
                </p:cNvSpPr>
                <p:nvPr/>
              </p:nvSpPr>
              <p:spPr bwMode="auto">
                <a:xfrm>
                  <a:off x="1715" y="1694"/>
                  <a:ext cx="423" cy="404"/>
                </a:xfrm>
                <a:custGeom>
                  <a:avLst/>
                  <a:gdLst>
                    <a:gd name="T0" fmla="*/ 15 w 423"/>
                    <a:gd name="T1" fmla="*/ 63 h 404"/>
                    <a:gd name="T2" fmla="*/ 58 w 423"/>
                    <a:gd name="T3" fmla="*/ 49 h 404"/>
                    <a:gd name="T4" fmla="*/ 115 w 423"/>
                    <a:gd name="T5" fmla="*/ 32 h 404"/>
                    <a:gd name="T6" fmla="*/ 204 w 423"/>
                    <a:gd name="T7" fmla="*/ 8 h 404"/>
                    <a:gd name="T8" fmla="*/ 248 w 423"/>
                    <a:gd name="T9" fmla="*/ 0 h 404"/>
                    <a:gd name="T10" fmla="*/ 269 w 423"/>
                    <a:gd name="T11" fmla="*/ 10 h 404"/>
                    <a:gd name="T12" fmla="*/ 309 w 423"/>
                    <a:gd name="T13" fmla="*/ 38 h 404"/>
                    <a:gd name="T14" fmla="*/ 354 w 423"/>
                    <a:gd name="T15" fmla="*/ 76 h 404"/>
                    <a:gd name="T16" fmla="*/ 387 w 423"/>
                    <a:gd name="T17" fmla="*/ 116 h 404"/>
                    <a:gd name="T18" fmla="*/ 407 w 423"/>
                    <a:gd name="T19" fmla="*/ 156 h 404"/>
                    <a:gd name="T20" fmla="*/ 419 w 423"/>
                    <a:gd name="T21" fmla="*/ 188 h 404"/>
                    <a:gd name="T22" fmla="*/ 423 w 423"/>
                    <a:gd name="T23" fmla="*/ 214 h 404"/>
                    <a:gd name="T24" fmla="*/ 421 w 423"/>
                    <a:gd name="T25" fmla="*/ 241 h 404"/>
                    <a:gd name="T26" fmla="*/ 415 w 423"/>
                    <a:gd name="T27" fmla="*/ 264 h 404"/>
                    <a:gd name="T28" fmla="*/ 394 w 423"/>
                    <a:gd name="T29" fmla="*/ 296 h 404"/>
                    <a:gd name="T30" fmla="*/ 358 w 423"/>
                    <a:gd name="T31" fmla="*/ 338 h 404"/>
                    <a:gd name="T32" fmla="*/ 311 w 423"/>
                    <a:gd name="T33" fmla="*/ 370 h 404"/>
                    <a:gd name="T34" fmla="*/ 267 w 423"/>
                    <a:gd name="T35" fmla="*/ 389 h 404"/>
                    <a:gd name="T36" fmla="*/ 227 w 423"/>
                    <a:gd name="T37" fmla="*/ 398 h 404"/>
                    <a:gd name="T38" fmla="*/ 185 w 423"/>
                    <a:gd name="T39" fmla="*/ 404 h 404"/>
                    <a:gd name="T40" fmla="*/ 142 w 423"/>
                    <a:gd name="T41" fmla="*/ 402 h 404"/>
                    <a:gd name="T42" fmla="*/ 106 w 423"/>
                    <a:gd name="T43" fmla="*/ 396 h 404"/>
                    <a:gd name="T44" fmla="*/ 85 w 423"/>
                    <a:gd name="T45" fmla="*/ 385 h 404"/>
                    <a:gd name="T46" fmla="*/ 74 w 423"/>
                    <a:gd name="T47" fmla="*/ 374 h 404"/>
                    <a:gd name="T48" fmla="*/ 64 w 423"/>
                    <a:gd name="T49" fmla="*/ 351 h 404"/>
                    <a:gd name="T50" fmla="*/ 60 w 423"/>
                    <a:gd name="T51" fmla="*/ 313 h 404"/>
                    <a:gd name="T52" fmla="*/ 64 w 423"/>
                    <a:gd name="T53" fmla="*/ 271 h 404"/>
                    <a:gd name="T54" fmla="*/ 74 w 423"/>
                    <a:gd name="T55" fmla="*/ 209 h 404"/>
                    <a:gd name="T56" fmla="*/ 74 w 423"/>
                    <a:gd name="T57" fmla="*/ 157 h 404"/>
                    <a:gd name="T58" fmla="*/ 66 w 423"/>
                    <a:gd name="T59" fmla="*/ 140 h 404"/>
                    <a:gd name="T60" fmla="*/ 56 w 423"/>
                    <a:gd name="T61" fmla="*/ 135 h 404"/>
                    <a:gd name="T62" fmla="*/ 43 w 423"/>
                    <a:gd name="T63" fmla="*/ 129 h 404"/>
                    <a:gd name="T64" fmla="*/ 32 w 423"/>
                    <a:gd name="T65" fmla="*/ 118 h 404"/>
                    <a:gd name="T66" fmla="*/ 19 w 423"/>
                    <a:gd name="T67" fmla="*/ 97 h 404"/>
                    <a:gd name="T68" fmla="*/ 5 w 423"/>
                    <a:gd name="T69" fmla="*/ 82 h 404"/>
                    <a:gd name="T70" fmla="*/ 0 w 423"/>
                    <a:gd name="T71" fmla="*/ 72 h 4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23" h="404">
                      <a:moveTo>
                        <a:pt x="0" y="68"/>
                      </a:moveTo>
                      <a:lnTo>
                        <a:pt x="15" y="63"/>
                      </a:lnTo>
                      <a:lnTo>
                        <a:pt x="38" y="57"/>
                      </a:lnTo>
                      <a:lnTo>
                        <a:pt x="58" y="49"/>
                      </a:lnTo>
                      <a:lnTo>
                        <a:pt x="74" y="46"/>
                      </a:lnTo>
                      <a:lnTo>
                        <a:pt x="115" y="32"/>
                      </a:lnTo>
                      <a:lnTo>
                        <a:pt x="159" y="19"/>
                      </a:lnTo>
                      <a:lnTo>
                        <a:pt x="204" y="8"/>
                      </a:lnTo>
                      <a:lnTo>
                        <a:pt x="244" y="0"/>
                      </a:lnTo>
                      <a:lnTo>
                        <a:pt x="248" y="0"/>
                      </a:lnTo>
                      <a:lnTo>
                        <a:pt x="252" y="0"/>
                      </a:lnTo>
                      <a:lnTo>
                        <a:pt x="269" y="10"/>
                      </a:lnTo>
                      <a:lnTo>
                        <a:pt x="282" y="19"/>
                      </a:lnTo>
                      <a:lnTo>
                        <a:pt x="309" y="38"/>
                      </a:lnTo>
                      <a:lnTo>
                        <a:pt x="333" y="57"/>
                      </a:lnTo>
                      <a:lnTo>
                        <a:pt x="354" y="76"/>
                      </a:lnTo>
                      <a:lnTo>
                        <a:pt x="371" y="95"/>
                      </a:lnTo>
                      <a:lnTo>
                        <a:pt x="387" y="116"/>
                      </a:lnTo>
                      <a:lnTo>
                        <a:pt x="398" y="135"/>
                      </a:lnTo>
                      <a:lnTo>
                        <a:pt x="407" y="156"/>
                      </a:lnTo>
                      <a:lnTo>
                        <a:pt x="415" y="175"/>
                      </a:lnTo>
                      <a:lnTo>
                        <a:pt x="419" y="188"/>
                      </a:lnTo>
                      <a:lnTo>
                        <a:pt x="421" y="201"/>
                      </a:lnTo>
                      <a:lnTo>
                        <a:pt x="423" y="214"/>
                      </a:lnTo>
                      <a:lnTo>
                        <a:pt x="423" y="228"/>
                      </a:lnTo>
                      <a:lnTo>
                        <a:pt x="421" y="241"/>
                      </a:lnTo>
                      <a:lnTo>
                        <a:pt x="419" y="252"/>
                      </a:lnTo>
                      <a:lnTo>
                        <a:pt x="415" y="264"/>
                      </a:lnTo>
                      <a:lnTo>
                        <a:pt x="409" y="275"/>
                      </a:lnTo>
                      <a:lnTo>
                        <a:pt x="394" y="296"/>
                      </a:lnTo>
                      <a:lnTo>
                        <a:pt x="377" y="319"/>
                      </a:lnTo>
                      <a:lnTo>
                        <a:pt x="358" y="338"/>
                      </a:lnTo>
                      <a:lnTo>
                        <a:pt x="335" y="355"/>
                      </a:lnTo>
                      <a:lnTo>
                        <a:pt x="311" y="370"/>
                      </a:lnTo>
                      <a:lnTo>
                        <a:pt x="286" y="381"/>
                      </a:lnTo>
                      <a:lnTo>
                        <a:pt x="267" y="389"/>
                      </a:lnTo>
                      <a:lnTo>
                        <a:pt x="248" y="394"/>
                      </a:lnTo>
                      <a:lnTo>
                        <a:pt x="227" y="398"/>
                      </a:lnTo>
                      <a:lnTo>
                        <a:pt x="208" y="402"/>
                      </a:lnTo>
                      <a:lnTo>
                        <a:pt x="185" y="404"/>
                      </a:lnTo>
                      <a:lnTo>
                        <a:pt x="165" y="404"/>
                      </a:lnTo>
                      <a:lnTo>
                        <a:pt x="142" y="402"/>
                      </a:lnTo>
                      <a:lnTo>
                        <a:pt x="119" y="400"/>
                      </a:lnTo>
                      <a:lnTo>
                        <a:pt x="106" y="396"/>
                      </a:lnTo>
                      <a:lnTo>
                        <a:pt x="93" y="391"/>
                      </a:lnTo>
                      <a:lnTo>
                        <a:pt x="85" y="385"/>
                      </a:lnTo>
                      <a:lnTo>
                        <a:pt x="79" y="379"/>
                      </a:lnTo>
                      <a:lnTo>
                        <a:pt x="74" y="374"/>
                      </a:lnTo>
                      <a:lnTo>
                        <a:pt x="70" y="366"/>
                      </a:lnTo>
                      <a:lnTo>
                        <a:pt x="64" y="351"/>
                      </a:lnTo>
                      <a:lnTo>
                        <a:pt x="60" y="332"/>
                      </a:lnTo>
                      <a:lnTo>
                        <a:pt x="60" y="313"/>
                      </a:lnTo>
                      <a:lnTo>
                        <a:pt x="62" y="292"/>
                      </a:lnTo>
                      <a:lnTo>
                        <a:pt x="64" y="271"/>
                      </a:lnTo>
                      <a:lnTo>
                        <a:pt x="68" y="250"/>
                      </a:lnTo>
                      <a:lnTo>
                        <a:pt x="74" y="209"/>
                      </a:lnTo>
                      <a:lnTo>
                        <a:pt x="75" y="173"/>
                      </a:lnTo>
                      <a:lnTo>
                        <a:pt x="74" y="157"/>
                      </a:lnTo>
                      <a:lnTo>
                        <a:pt x="70" y="146"/>
                      </a:lnTo>
                      <a:lnTo>
                        <a:pt x="66" y="140"/>
                      </a:lnTo>
                      <a:lnTo>
                        <a:pt x="62" y="137"/>
                      </a:lnTo>
                      <a:lnTo>
                        <a:pt x="56" y="135"/>
                      </a:lnTo>
                      <a:lnTo>
                        <a:pt x="49" y="133"/>
                      </a:lnTo>
                      <a:lnTo>
                        <a:pt x="43" y="129"/>
                      </a:lnTo>
                      <a:lnTo>
                        <a:pt x="38" y="123"/>
                      </a:lnTo>
                      <a:lnTo>
                        <a:pt x="32" y="118"/>
                      </a:lnTo>
                      <a:lnTo>
                        <a:pt x="28" y="110"/>
                      </a:lnTo>
                      <a:lnTo>
                        <a:pt x="19" y="97"/>
                      </a:lnTo>
                      <a:lnTo>
                        <a:pt x="11" y="85"/>
                      </a:lnTo>
                      <a:lnTo>
                        <a:pt x="5" y="82"/>
                      </a:lnTo>
                      <a:lnTo>
                        <a:pt x="1" y="76"/>
                      </a:lnTo>
                      <a:lnTo>
                        <a:pt x="0" y="72"/>
                      </a:lnTo>
                      <a:lnTo>
                        <a:pt x="0" y="68"/>
                      </a:lnTo>
                      <a:close/>
                    </a:path>
                  </a:pathLst>
                </a:custGeom>
                <a:solidFill>
                  <a:srgbClr val="64565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55" name="Freeform 35"/>
                <p:cNvSpPr>
                  <a:spLocks/>
                </p:cNvSpPr>
                <p:nvPr/>
              </p:nvSpPr>
              <p:spPr bwMode="auto">
                <a:xfrm>
                  <a:off x="1785" y="1719"/>
                  <a:ext cx="343" cy="360"/>
                </a:xfrm>
                <a:custGeom>
                  <a:avLst/>
                  <a:gdLst>
                    <a:gd name="T0" fmla="*/ 201 w 343"/>
                    <a:gd name="T1" fmla="*/ 337 h 360"/>
                    <a:gd name="T2" fmla="*/ 220 w 343"/>
                    <a:gd name="T3" fmla="*/ 296 h 360"/>
                    <a:gd name="T4" fmla="*/ 227 w 343"/>
                    <a:gd name="T5" fmla="*/ 239 h 360"/>
                    <a:gd name="T6" fmla="*/ 214 w 343"/>
                    <a:gd name="T7" fmla="*/ 157 h 360"/>
                    <a:gd name="T8" fmla="*/ 174 w 343"/>
                    <a:gd name="T9" fmla="*/ 95 h 360"/>
                    <a:gd name="T10" fmla="*/ 140 w 343"/>
                    <a:gd name="T11" fmla="*/ 68 h 360"/>
                    <a:gd name="T12" fmla="*/ 142 w 343"/>
                    <a:gd name="T13" fmla="*/ 68 h 360"/>
                    <a:gd name="T14" fmla="*/ 144 w 343"/>
                    <a:gd name="T15" fmla="*/ 68 h 360"/>
                    <a:gd name="T16" fmla="*/ 146 w 343"/>
                    <a:gd name="T17" fmla="*/ 66 h 360"/>
                    <a:gd name="T18" fmla="*/ 148 w 343"/>
                    <a:gd name="T19" fmla="*/ 66 h 360"/>
                    <a:gd name="T20" fmla="*/ 152 w 343"/>
                    <a:gd name="T21" fmla="*/ 64 h 360"/>
                    <a:gd name="T22" fmla="*/ 153 w 343"/>
                    <a:gd name="T23" fmla="*/ 64 h 360"/>
                    <a:gd name="T24" fmla="*/ 153 w 343"/>
                    <a:gd name="T25" fmla="*/ 64 h 360"/>
                    <a:gd name="T26" fmla="*/ 155 w 343"/>
                    <a:gd name="T27" fmla="*/ 64 h 360"/>
                    <a:gd name="T28" fmla="*/ 157 w 343"/>
                    <a:gd name="T29" fmla="*/ 62 h 360"/>
                    <a:gd name="T30" fmla="*/ 157 w 343"/>
                    <a:gd name="T31" fmla="*/ 62 h 360"/>
                    <a:gd name="T32" fmla="*/ 159 w 343"/>
                    <a:gd name="T33" fmla="*/ 62 h 360"/>
                    <a:gd name="T34" fmla="*/ 161 w 343"/>
                    <a:gd name="T35" fmla="*/ 60 h 360"/>
                    <a:gd name="T36" fmla="*/ 161 w 343"/>
                    <a:gd name="T37" fmla="*/ 58 h 360"/>
                    <a:gd name="T38" fmla="*/ 163 w 343"/>
                    <a:gd name="T39" fmla="*/ 58 h 360"/>
                    <a:gd name="T40" fmla="*/ 165 w 343"/>
                    <a:gd name="T41" fmla="*/ 57 h 360"/>
                    <a:gd name="T42" fmla="*/ 167 w 343"/>
                    <a:gd name="T43" fmla="*/ 57 h 360"/>
                    <a:gd name="T44" fmla="*/ 169 w 343"/>
                    <a:gd name="T45" fmla="*/ 55 h 360"/>
                    <a:gd name="T46" fmla="*/ 165 w 343"/>
                    <a:gd name="T47" fmla="*/ 55 h 360"/>
                    <a:gd name="T48" fmla="*/ 163 w 343"/>
                    <a:gd name="T49" fmla="*/ 57 h 360"/>
                    <a:gd name="T50" fmla="*/ 159 w 343"/>
                    <a:gd name="T51" fmla="*/ 57 h 360"/>
                    <a:gd name="T52" fmla="*/ 153 w 343"/>
                    <a:gd name="T53" fmla="*/ 58 h 360"/>
                    <a:gd name="T54" fmla="*/ 152 w 343"/>
                    <a:gd name="T55" fmla="*/ 58 h 360"/>
                    <a:gd name="T56" fmla="*/ 150 w 343"/>
                    <a:gd name="T57" fmla="*/ 60 h 360"/>
                    <a:gd name="T58" fmla="*/ 148 w 343"/>
                    <a:gd name="T59" fmla="*/ 60 h 360"/>
                    <a:gd name="T60" fmla="*/ 146 w 343"/>
                    <a:gd name="T61" fmla="*/ 60 h 360"/>
                    <a:gd name="T62" fmla="*/ 144 w 343"/>
                    <a:gd name="T63" fmla="*/ 62 h 360"/>
                    <a:gd name="T64" fmla="*/ 144 w 343"/>
                    <a:gd name="T65" fmla="*/ 62 h 360"/>
                    <a:gd name="T66" fmla="*/ 142 w 343"/>
                    <a:gd name="T67" fmla="*/ 62 h 360"/>
                    <a:gd name="T68" fmla="*/ 123 w 343"/>
                    <a:gd name="T69" fmla="*/ 68 h 360"/>
                    <a:gd name="T70" fmla="*/ 64 w 343"/>
                    <a:gd name="T71" fmla="*/ 83 h 360"/>
                    <a:gd name="T72" fmla="*/ 32 w 343"/>
                    <a:gd name="T73" fmla="*/ 89 h 360"/>
                    <a:gd name="T74" fmla="*/ 0 w 343"/>
                    <a:gd name="T75" fmla="*/ 81 h 360"/>
                    <a:gd name="T76" fmla="*/ 2 w 343"/>
                    <a:gd name="T77" fmla="*/ 70 h 360"/>
                    <a:gd name="T78" fmla="*/ 49 w 343"/>
                    <a:gd name="T79" fmla="*/ 41 h 360"/>
                    <a:gd name="T80" fmla="*/ 152 w 343"/>
                    <a:gd name="T81" fmla="*/ 11 h 360"/>
                    <a:gd name="T82" fmla="*/ 210 w 343"/>
                    <a:gd name="T83" fmla="*/ 0 h 360"/>
                    <a:gd name="T84" fmla="*/ 229 w 343"/>
                    <a:gd name="T85" fmla="*/ 15 h 360"/>
                    <a:gd name="T86" fmla="*/ 303 w 343"/>
                    <a:gd name="T87" fmla="*/ 87 h 360"/>
                    <a:gd name="T88" fmla="*/ 336 w 343"/>
                    <a:gd name="T89" fmla="*/ 148 h 360"/>
                    <a:gd name="T90" fmla="*/ 343 w 343"/>
                    <a:gd name="T91" fmla="*/ 206 h 360"/>
                    <a:gd name="T92" fmla="*/ 320 w 343"/>
                    <a:gd name="T93" fmla="*/ 263 h 360"/>
                    <a:gd name="T94" fmla="*/ 250 w 343"/>
                    <a:gd name="T95" fmla="*/ 328 h 360"/>
                    <a:gd name="T96" fmla="*/ 199 w 343"/>
                    <a:gd name="T97" fmla="*/ 354 h 3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343" h="360">
                      <a:moveTo>
                        <a:pt x="184" y="360"/>
                      </a:moveTo>
                      <a:lnTo>
                        <a:pt x="193" y="349"/>
                      </a:lnTo>
                      <a:lnTo>
                        <a:pt x="201" y="337"/>
                      </a:lnTo>
                      <a:lnTo>
                        <a:pt x="208" y="326"/>
                      </a:lnTo>
                      <a:lnTo>
                        <a:pt x="214" y="313"/>
                      </a:lnTo>
                      <a:lnTo>
                        <a:pt x="220" y="296"/>
                      </a:lnTo>
                      <a:lnTo>
                        <a:pt x="226" y="277"/>
                      </a:lnTo>
                      <a:lnTo>
                        <a:pt x="227" y="258"/>
                      </a:lnTo>
                      <a:lnTo>
                        <a:pt x="227" y="239"/>
                      </a:lnTo>
                      <a:lnTo>
                        <a:pt x="227" y="210"/>
                      </a:lnTo>
                      <a:lnTo>
                        <a:pt x="222" y="184"/>
                      </a:lnTo>
                      <a:lnTo>
                        <a:pt x="214" y="157"/>
                      </a:lnTo>
                      <a:lnTo>
                        <a:pt x="203" y="134"/>
                      </a:lnTo>
                      <a:lnTo>
                        <a:pt x="189" y="113"/>
                      </a:lnTo>
                      <a:lnTo>
                        <a:pt x="174" y="95"/>
                      </a:lnTo>
                      <a:lnTo>
                        <a:pt x="157" y="79"/>
                      </a:lnTo>
                      <a:lnTo>
                        <a:pt x="138" y="68"/>
                      </a:lnTo>
                      <a:lnTo>
                        <a:pt x="140" y="68"/>
                      </a:lnTo>
                      <a:lnTo>
                        <a:pt x="142" y="68"/>
                      </a:lnTo>
                      <a:lnTo>
                        <a:pt x="142" y="68"/>
                      </a:lnTo>
                      <a:lnTo>
                        <a:pt x="142" y="68"/>
                      </a:lnTo>
                      <a:lnTo>
                        <a:pt x="142" y="68"/>
                      </a:lnTo>
                      <a:lnTo>
                        <a:pt x="142" y="68"/>
                      </a:lnTo>
                      <a:lnTo>
                        <a:pt x="144" y="68"/>
                      </a:lnTo>
                      <a:lnTo>
                        <a:pt x="144" y="66"/>
                      </a:lnTo>
                      <a:lnTo>
                        <a:pt x="144" y="66"/>
                      </a:lnTo>
                      <a:lnTo>
                        <a:pt x="146" y="66"/>
                      </a:lnTo>
                      <a:lnTo>
                        <a:pt x="148" y="66"/>
                      </a:lnTo>
                      <a:lnTo>
                        <a:pt x="148" y="66"/>
                      </a:lnTo>
                      <a:lnTo>
                        <a:pt x="148" y="66"/>
                      </a:lnTo>
                      <a:lnTo>
                        <a:pt x="150" y="64"/>
                      </a:lnTo>
                      <a:lnTo>
                        <a:pt x="150" y="64"/>
                      </a:lnTo>
                      <a:lnTo>
                        <a:pt x="152" y="64"/>
                      </a:lnTo>
                      <a:lnTo>
                        <a:pt x="152" y="64"/>
                      </a:lnTo>
                      <a:lnTo>
                        <a:pt x="152" y="64"/>
                      </a:lnTo>
                      <a:lnTo>
                        <a:pt x="153" y="64"/>
                      </a:lnTo>
                      <a:lnTo>
                        <a:pt x="153" y="64"/>
                      </a:lnTo>
                      <a:lnTo>
                        <a:pt x="153" y="64"/>
                      </a:lnTo>
                      <a:lnTo>
                        <a:pt x="153" y="64"/>
                      </a:lnTo>
                      <a:lnTo>
                        <a:pt x="153" y="64"/>
                      </a:lnTo>
                      <a:lnTo>
                        <a:pt x="155" y="64"/>
                      </a:lnTo>
                      <a:lnTo>
                        <a:pt x="155" y="64"/>
                      </a:lnTo>
                      <a:lnTo>
                        <a:pt x="155" y="62"/>
                      </a:lnTo>
                      <a:lnTo>
                        <a:pt x="155" y="62"/>
                      </a:lnTo>
                      <a:lnTo>
                        <a:pt x="157" y="62"/>
                      </a:lnTo>
                      <a:lnTo>
                        <a:pt x="157" y="62"/>
                      </a:lnTo>
                      <a:lnTo>
                        <a:pt x="157" y="62"/>
                      </a:lnTo>
                      <a:lnTo>
                        <a:pt x="157" y="62"/>
                      </a:lnTo>
                      <a:lnTo>
                        <a:pt x="159" y="62"/>
                      </a:lnTo>
                      <a:lnTo>
                        <a:pt x="159" y="62"/>
                      </a:lnTo>
                      <a:lnTo>
                        <a:pt x="159" y="62"/>
                      </a:lnTo>
                      <a:lnTo>
                        <a:pt x="159" y="60"/>
                      </a:lnTo>
                      <a:lnTo>
                        <a:pt x="159" y="60"/>
                      </a:lnTo>
                      <a:lnTo>
                        <a:pt x="161" y="60"/>
                      </a:lnTo>
                      <a:lnTo>
                        <a:pt x="161" y="60"/>
                      </a:lnTo>
                      <a:lnTo>
                        <a:pt x="161" y="60"/>
                      </a:lnTo>
                      <a:lnTo>
                        <a:pt x="161" y="58"/>
                      </a:lnTo>
                      <a:lnTo>
                        <a:pt x="163" y="58"/>
                      </a:lnTo>
                      <a:lnTo>
                        <a:pt x="163" y="58"/>
                      </a:lnTo>
                      <a:lnTo>
                        <a:pt x="163" y="58"/>
                      </a:lnTo>
                      <a:lnTo>
                        <a:pt x="163" y="58"/>
                      </a:lnTo>
                      <a:lnTo>
                        <a:pt x="165" y="58"/>
                      </a:lnTo>
                      <a:lnTo>
                        <a:pt x="165" y="57"/>
                      </a:lnTo>
                      <a:lnTo>
                        <a:pt x="165" y="57"/>
                      </a:lnTo>
                      <a:lnTo>
                        <a:pt x="165" y="57"/>
                      </a:lnTo>
                      <a:lnTo>
                        <a:pt x="167" y="57"/>
                      </a:lnTo>
                      <a:lnTo>
                        <a:pt x="167" y="55"/>
                      </a:lnTo>
                      <a:lnTo>
                        <a:pt x="169" y="55"/>
                      </a:lnTo>
                      <a:lnTo>
                        <a:pt x="169" y="55"/>
                      </a:lnTo>
                      <a:lnTo>
                        <a:pt x="167" y="55"/>
                      </a:lnTo>
                      <a:lnTo>
                        <a:pt x="165" y="55"/>
                      </a:lnTo>
                      <a:lnTo>
                        <a:pt x="165" y="55"/>
                      </a:lnTo>
                      <a:lnTo>
                        <a:pt x="165" y="57"/>
                      </a:lnTo>
                      <a:lnTo>
                        <a:pt x="163" y="57"/>
                      </a:lnTo>
                      <a:lnTo>
                        <a:pt x="163" y="57"/>
                      </a:lnTo>
                      <a:lnTo>
                        <a:pt x="161" y="57"/>
                      </a:lnTo>
                      <a:lnTo>
                        <a:pt x="159" y="57"/>
                      </a:lnTo>
                      <a:lnTo>
                        <a:pt x="159" y="57"/>
                      </a:lnTo>
                      <a:lnTo>
                        <a:pt x="155" y="58"/>
                      </a:lnTo>
                      <a:lnTo>
                        <a:pt x="155" y="58"/>
                      </a:lnTo>
                      <a:lnTo>
                        <a:pt x="153" y="58"/>
                      </a:lnTo>
                      <a:lnTo>
                        <a:pt x="153" y="58"/>
                      </a:lnTo>
                      <a:lnTo>
                        <a:pt x="152" y="58"/>
                      </a:lnTo>
                      <a:lnTo>
                        <a:pt x="152" y="58"/>
                      </a:lnTo>
                      <a:lnTo>
                        <a:pt x="150" y="58"/>
                      </a:lnTo>
                      <a:lnTo>
                        <a:pt x="150" y="60"/>
                      </a:lnTo>
                      <a:lnTo>
                        <a:pt x="150" y="60"/>
                      </a:lnTo>
                      <a:lnTo>
                        <a:pt x="148" y="60"/>
                      </a:lnTo>
                      <a:lnTo>
                        <a:pt x="148" y="60"/>
                      </a:lnTo>
                      <a:lnTo>
                        <a:pt x="148" y="60"/>
                      </a:lnTo>
                      <a:lnTo>
                        <a:pt x="148" y="60"/>
                      </a:lnTo>
                      <a:lnTo>
                        <a:pt x="146" y="60"/>
                      </a:lnTo>
                      <a:lnTo>
                        <a:pt x="146" y="60"/>
                      </a:lnTo>
                      <a:lnTo>
                        <a:pt x="146" y="60"/>
                      </a:lnTo>
                      <a:lnTo>
                        <a:pt x="144" y="62"/>
                      </a:lnTo>
                      <a:lnTo>
                        <a:pt x="144" y="62"/>
                      </a:lnTo>
                      <a:lnTo>
                        <a:pt x="144" y="62"/>
                      </a:lnTo>
                      <a:lnTo>
                        <a:pt x="144" y="62"/>
                      </a:lnTo>
                      <a:lnTo>
                        <a:pt x="144" y="62"/>
                      </a:lnTo>
                      <a:lnTo>
                        <a:pt x="142" y="62"/>
                      </a:lnTo>
                      <a:lnTo>
                        <a:pt x="142" y="62"/>
                      </a:lnTo>
                      <a:lnTo>
                        <a:pt x="142" y="62"/>
                      </a:lnTo>
                      <a:lnTo>
                        <a:pt x="142" y="64"/>
                      </a:lnTo>
                      <a:lnTo>
                        <a:pt x="138" y="64"/>
                      </a:lnTo>
                      <a:lnTo>
                        <a:pt x="123" y="68"/>
                      </a:lnTo>
                      <a:lnTo>
                        <a:pt x="102" y="74"/>
                      </a:lnTo>
                      <a:lnTo>
                        <a:pt x="79" y="79"/>
                      </a:lnTo>
                      <a:lnTo>
                        <a:pt x="64" y="83"/>
                      </a:lnTo>
                      <a:lnTo>
                        <a:pt x="57" y="87"/>
                      </a:lnTo>
                      <a:lnTo>
                        <a:pt x="45" y="87"/>
                      </a:lnTo>
                      <a:lnTo>
                        <a:pt x="32" y="89"/>
                      </a:lnTo>
                      <a:lnTo>
                        <a:pt x="19" y="87"/>
                      </a:lnTo>
                      <a:lnTo>
                        <a:pt x="7" y="85"/>
                      </a:lnTo>
                      <a:lnTo>
                        <a:pt x="0" y="81"/>
                      </a:lnTo>
                      <a:lnTo>
                        <a:pt x="0" y="77"/>
                      </a:lnTo>
                      <a:lnTo>
                        <a:pt x="0" y="74"/>
                      </a:lnTo>
                      <a:lnTo>
                        <a:pt x="2" y="70"/>
                      </a:lnTo>
                      <a:lnTo>
                        <a:pt x="7" y="64"/>
                      </a:lnTo>
                      <a:lnTo>
                        <a:pt x="23" y="53"/>
                      </a:lnTo>
                      <a:lnTo>
                        <a:pt x="49" y="41"/>
                      </a:lnTo>
                      <a:lnTo>
                        <a:pt x="81" y="30"/>
                      </a:lnTo>
                      <a:lnTo>
                        <a:pt x="117" y="21"/>
                      </a:lnTo>
                      <a:lnTo>
                        <a:pt x="152" y="11"/>
                      </a:lnTo>
                      <a:lnTo>
                        <a:pt x="180" y="4"/>
                      </a:lnTo>
                      <a:lnTo>
                        <a:pt x="201" y="0"/>
                      </a:lnTo>
                      <a:lnTo>
                        <a:pt x="210" y="0"/>
                      </a:lnTo>
                      <a:lnTo>
                        <a:pt x="214" y="4"/>
                      </a:lnTo>
                      <a:lnTo>
                        <a:pt x="218" y="7"/>
                      </a:lnTo>
                      <a:lnTo>
                        <a:pt x="229" y="15"/>
                      </a:lnTo>
                      <a:lnTo>
                        <a:pt x="239" y="22"/>
                      </a:lnTo>
                      <a:lnTo>
                        <a:pt x="273" y="53"/>
                      </a:lnTo>
                      <a:lnTo>
                        <a:pt x="303" y="87"/>
                      </a:lnTo>
                      <a:lnTo>
                        <a:pt x="317" y="104"/>
                      </a:lnTo>
                      <a:lnTo>
                        <a:pt x="328" y="125"/>
                      </a:lnTo>
                      <a:lnTo>
                        <a:pt x="336" y="148"/>
                      </a:lnTo>
                      <a:lnTo>
                        <a:pt x="341" y="172"/>
                      </a:lnTo>
                      <a:lnTo>
                        <a:pt x="343" y="189"/>
                      </a:lnTo>
                      <a:lnTo>
                        <a:pt x="343" y="206"/>
                      </a:lnTo>
                      <a:lnTo>
                        <a:pt x="339" y="225"/>
                      </a:lnTo>
                      <a:lnTo>
                        <a:pt x="334" y="244"/>
                      </a:lnTo>
                      <a:lnTo>
                        <a:pt x="320" y="263"/>
                      </a:lnTo>
                      <a:lnTo>
                        <a:pt x="299" y="288"/>
                      </a:lnTo>
                      <a:lnTo>
                        <a:pt x="279" y="307"/>
                      </a:lnTo>
                      <a:lnTo>
                        <a:pt x="250" y="328"/>
                      </a:lnTo>
                      <a:lnTo>
                        <a:pt x="231" y="339"/>
                      </a:lnTo>
                      <a:lnTo>
                        <a:pt x="214" y="349"/>
                      </a:lnTo>
                      <a:lnTo>
                        <a:pt x="199" y="354"/>
                      </a:lnTo>
                      <a:lnTo>
                        <a:pt x="184" y="360"/>
                      </a:lnTo>
                      <a:close/>
                    </a:path>
                  </a:pathLst>
                </a:custGeom>
                <a:solidFill>
                  <a:srgbClr val="5460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56" name="Freeform 36"/>
                <p:cNvSpPr>
                  <a:spLocks/>
                </p:cNvSpPr>
                <p:nvPr/>
              </p:nvSpPr>
              <p:spPr bwMode="auto">
                <a:xfrm>
                  <a:off x="1900" y="2092"/>
                  <a:ext cx="10" cy="2"/>
                </a:xfrm>
                <a:custGeom>
                  <a:avLst/>
                  <a:gdLst>
                    <a:gd name="T0" fmla="*/ 0 w 10"/>
                    <a:gd name="T1" fmla="*/ 0 h 2"/>
                    <a:gd name="T2" fmla="*/ 10 w 10"/>
                    <a:gd name="T3" fmla="*/ 2 h 2"/>
                    <a:gd name="T4" fmla="*/ 4 w 10"/>
                    <a:gd name="T5" fmla="*/ 2 h 2"/>
                    <a:gd name="T6" fmla="*/ 0 w 10"/>
                    <a:gd name="T7" fmla="*/ 2 h 2"/>
                    <a:gd name="T8" fmla="*/ 0 w 10"/>
                    <a:gd name="T9" fmla="*/ 2 h 2"/>
                    <a:gd name="T10" fmla="*/ 0 w 10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2">
                      <a:moveTo>
                        <a:pt x="0" y="0"/>
                      </a:moveTo>
                      <a:lnTo>
                        <a:pt x="10" y="2"/>
                      </a:lnTo>
                      <a:lnTo>
                        <a:pt x="4" y="2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4682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57" name="Freeform 37"/>
                <p:cNvSpPr>
                  <a:spLocks/>
                </p:cNvSpPr>
                <p:nvPr/>
              </p:nvSpPr>
              <p:spPr bwMode="auto">
                <a:xfrm>
                  <a:off x="1900" y="2090"/>
                  <a:ext cx="18" cy="4"/>
                </a:xfrm>
                <a:custGeom>
                  <a:avLst/>
                  <a:gdLst>
                    <a:gd name="T0" fmla="*/ 0 w 18"/>
                    <a:gd name="T1" fmla="*/ 4 h 4"/>
                    <a:gd name="T2" fmla="*/ 0 w 18"/>
                    <a:gd name="T3" fmla="*/ 4 h 4"/>
                    <a:gd name="T4" fmla="*/ 0 w 18"/>
                    <a:gd name="T5" fmla="*/ 2 h 4"/>
                    <a:gd name="T6" fmla="*/ 2 w 18"/>
                    <a:gd name="T7" fmla="*/ 0 h 4"/>
                    <a:gd name="T8" fmla="*/ 18 w 18"/>
                    <a:gd name="T9" fmla="*/ 4 h 4"/>
                    <a:gd name="T10" fmla="*/ 10 w 18"/>
                    <a:gd name="T11" fmla="*/ 4 h 4"/>
                    <a:gd name="T12" fmla="*/ 0 w 18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8" h="4">
                      <a:moveTo>
                        <a:pt x="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8" y="4"/>
                      </a:lnTo>
                      <a:lnTo>
                        <a:pt x="10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E56A2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58" name="Freeform 38"/>
                <p:cNvSpPr>
                  <a:spLocks/>
                </p:cNvSpPr>
                <p:nvPr/>
              </p:nvSpPr>
              <p:spPr bwMode="auto">
                <a:xfrm>
                  <a:off x="1900" y="2088"/>
                  <a:ext cx="25" cy="6"/>
                </a:xfrm>
                <a:custGeom>
                  <a:avLst/>
                  <a:gdLst>
                    <a:gd name="T0" fmla="*/ 10 w 25"/>
                    <a:gd name="T1" fmla="*/ 6 h 6"/>
                    <a:gd name="T2" fmla="*/ 0 w 25"/>
                    <a:gd name="T3" fmla="*/ 4 h 6"/>
                    <a:gd name="T4" fmla="*/ 2 w 25"/>
                    <a:gd name="T5" fmla="*/ 2 h 6"/>
                    <a:gd name="T6" fmla="*/ 2 w 25"/>
                    <a:gd name="T7" fmla="*/ 0 h 6"/>
                    <a:gd name="T8" fmla="*/ 25 w 25"/>
                    <a:gd name="T9" fmla="*/ 6 h 6"/>
                    <a:gd name="T10" fmla="*/ 18 w 25"/>
                    <a:gd name="T11" fmla="*/ 6 h 6"/>
                    <a:gd name="T12" fmla="*/ 10 w 25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5" h="6">
                      <a:moveTo>
                        <a:pt x="10" y="6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25" y="6"/>
                      </a:lnTo>
                      <a:lnTo>
                        <a:pt x="18" y="6"/>
                      </a:lnTo>
                      <a:lnTo>
                        <a:pt x="10" y="6"/>
                      </a:lnTo>
                      <a:close/>
                    </a:path>
                  </a:pathLst>
                </a:custGeom>
                <a:solidFill>
                  <a:srgbClr val="E56A2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59" name="Freeform 39"/>
                <p:cNvSpPr>
                  <a:spLocks/>
                </p:cNvSpPr>
                <p:nvPr/>
              </p:nvSpPr>
              <p:spPr bwMode="auto">
                <a:xfrm>
                  <a:off x="1902" y="2088"/>
                  <a:ext cx="31" cy="6"/>
                </a:xfrm>
                <a:custGeom>
                  <a:avLst/>
                  <a:gdLst>
                    <a:gd name="T0" fmla="*/ 16 w 31"/>
                    <a:gd name="T1" fmla="*/ 6 h 6"/>
                    <a:gd name="T2" fmla="*/ 0 w 31"/>
                    <a:gd name="T3" fmla="*/ 2 h 6"/>
                    <a:gd name="T4" fmla="*/ 0 w 31"/>
                    <a:gd name="T5" fmla="*/ 0 h 6"/>
                    <a:gd name="T6" fmla="*/ 2 w 31"/>
                    <a:gd name="T7" fmla="*/ 0 h 6"/>
                    <a:gd name="T8" fmla="*/ 31 w 31"/>
                    <a:gd name="T9" fmla="*/ 6 h 6"/>
                    <a:gd name="T10" fmla="*/ 23 w 31"/>
                    <a:gd name="T11" fmla="*/ 6 h 6"/>
                    <a:gd name="T12" fmla="*/ 16 w 31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1" h="6">
                      <a:moveTo>
                        <a:pt x="16" y="6"/>
                      </a:move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31" y="6"/>
                      </a:lnTo>
                      <a:lnTo>
                        <a:pt x="23" y="6"/>
                      </a:lnTo>
                      <a:lnTo>
                        <a:pt x="16" y="6"/>
                      </a:lnTo>
                      <a:close/>
                    </a:path>
                  </a:pathLst>
                </a:custGeom>
                <a:solidFill>
                  <a:srgbClr val="E56C2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60" name="Freeform 40"/>
                <p:cNvSpPr>
                  <a:spLocks/>
                </p:cNvSpPr>
                <p:nvPr/>
              </p:nvSpPr>
              <p:spPr bwMode="auto">
                <a:xfrm>
                  <a:off x="1902" y="2087"/>
                  <a:ext cx="36" cy="7"/>
                </a:xfrm>
                <a:custGeom>
                  <a:avLst/>
                  <a:gdLst>
                    <a:gd name="T0" fmla="*/ 23 w 36"/>
                    <a:gd name="T1" fmla="*/ 7 h 7"/>
                    <a:gd name="T2" fmla="*/ 0 w 36"/>
                    <a:gd name="T3" fmla="*/ 1 h 7"/>
                    <a:gd name="T4" fmla="*/ 2 w 36"/>
                    <a:gd name="T5" fmla="*/ 1 h 7"/>
                    <a:gd name="T6" fmla="*/ 4 w 36"/>
                    <a:gd name="T7" fmla="*/ 0 h 7"/>
                    <a:gd name="T8" fmla="*/ 36 w 36"/>
                    <a:gd name="T9" fmla="*/ 7 h 7"/>
                    <a:gd name="T10" fmla="*/ 35 w 36"/>
                    <a:gd name="T11" fmla="*/ 7 h 7"/>
                    <a:gd name="T12" fmla="*/ 33 w 36"/>
                    <a:gd name="T13" fmla="*/ 7 h 7"/>
                    <a:gd name="T14" fmla="*/ 27 w 36"/>
                    <a:gd name="T15" fmla="*/ 7 h 7"/>
                    <a:gd name="T16" fmla="*/ 23 w 36"/>
                    <a:gd name="T17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6" h="7">
                      <a:moveTo>
                        <a:pt x="23" y="7"/>
                      </a:moveTo>
                      <a:lnTo>
                        <a:pt x="0" y="1"/>
                      </a:lnTo>
                      <a:lnTo>
                        <a:pt x="2" y="1"/>
                      </a:lnTo>
                      <a:lnTo>
                        <a:pt x="4" y="0"/>
                      </a:lnTo>
                      <a:lnTo>
                        <a:pt x="36" y="7"/>
                      </a:lnTo>
                      <a:lnTo>
                        <a:pt x="35" y="7"/>
                      </a:lnTo>
                      <a:lnTo>
                        <a:pt x="33" y="7"/>
                      </a:lnTo>
                      <a:lnTo>
                        <a:pt x="27" y="7"/>
                      </a:lnTo>
                      <a:lnTo>
                        <a:pt x="23" y="7"/>
                      </a:lnTo>
                      <a:close/>
                    </a:path>
                  </a:pathLst>
                </a:custGeom>
                <a:solidFill>
                  <a:srgbClr val="E56C2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61" name="Freeform 41"/>
                <p:cNvSpPr>
                  <a:spLocks/>
                </p:cNvSpPr>
                <p:nvPr/>
              </p:nvSpPr>
              <p:spPr bwMode="auto">
                <a:xfrm>
                  <a:off x="1904" y="2085"/>
                  <a:ext cx="38" cy="9"/>
                </a:xfrm>
                <a:custGeom>
                  <a:avLst/>
                  <a:gdLst>
                    <a:gd name="T0" fmla="*/ 29 w 38"/>
                    <a:gd name="T1" fmla="*/ 9 h 9"/>
                    <a:gd name="T2" fmla="*/ 0 w 38"/>
                    <a:gd name="T3" fmla="*/ 3 h 9"/>
                    <a:gd name="T4" fmla="*/ 2 w 38"/>
                    <a:gd name="T5" fmla="*/ 2 h 9"/>
                    <a:gd name="T6" fmla="*/ 2 w 38"/>
                    <a:gd name="T7" fmla="*/ 0 h 9"/>
                    <a:gd name="T8" fmla="*/ 38 w 38"/>
                    <a:gd name="T9" fmla="*/ 7 h 9"/>
                    <a:gd name="T10" fmla="*/ 34 w 38"/>
                    <a:gd name="T11" fmla="*/ 9 h 9"/>
                    <a:gd name="T12" fmla="*/ 31 w 38"/>
                    <a:gd name="T13" fmla="*/ 9 h 9"/>
                    <a:gd name="T14" fmla="*/ 29 w 38"/>
                    <a:gd name="T15" fmla="*/ 9 h 9"/>
                    <a:gd name="T16" fmla="*/ 29 w 38"/>
                    <a:gd name="T17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8" h="9">
                      <a:moveTo>
                        <a:pt x="29" y="9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38" y="7"/>
                      </a:lnTo>
                      <a:lnTo>
                        <a:pt x="34" y="9"/>
                      </a:lnTo>
                      <a:lnTo>
                        <a:pt x="31" y="9"/>
                      </a:lnTo>
                      <a:lnTo>
                        <a:pt x="29" y="9"/>
                      </a:lnTo>
                      <a:lnTo>
                        <a:pt x="29" y="9"/>
                      </a:lnTo>
                      <a:close/>
                    </a:path>
                  </a:pathLst>
                </a:custGeom>
                <a:solidFill>
                  <a:srgbClr val="E56E2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62" name="Freeform 42"/>
                <p:cNvSpPr>
                  <a:spLocks/>
                </p:cNvSpPr>
                <p:nvPr/>
              </p:nvSpPr>
              <p:spPr bwMode="auto">
                <a:xfrm>
                  <a:off x="1906" y="2083"/>
                  <a:ext cx="42" cy="11"/>
                </a:xfrm>
                <a:custGeom>
                  <a:avLst/>
                  <a:gdLst>
                    <a:gd name="T0" fmla="*/ 32 w 42"/>
                    <a:gd name="T1" fmla="*/ 11 h 11"/>
                    <a:gd name="T2" fmla="*/ 0 w 42"/>
                    <a:gd name="T3" fmla="*/ 4 h 11"/>
                    <a:gd name="T4" fmla="*/ 0 w 42"/>
                    <a:gd name="T5" fmla="*/ 2 h 11"/>
                    <a:gd name="T6" fmla="*/ 2 w 42"/>
                    <a:gd name="T7" fmla="*/ 0 h 11"/>
                    <a:gd name="T8" fmla="*/ 42 w 42"/>
                    <a:gd name="T9" fmla="*/ 9 h 11"/>
                    <a:gd name="T10" fmla="*/ 42 w 42"/>
                    <a:gd name="T11" fmla="*/ 9 h 11"/>
                    <a:gd name="T12" fmla="*/ 40 w 42"/>
                    <a:gd name="T13" fmla="*/ 9 h 11"/>
                    <a:gd name="T14" fmla="*/ 36 w 42"/>
                    <a:gd name="T15" fmla="*/ 9 h 11"/>
                    <a:gd name="T16" fmla="*/ 32 w 42"/>
                    <a:gd name="T17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2" h="11">
                      <a:moveTo>
                        <a:pt x="32" y="1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42" y="9"/>
                      </a:lnTo>
                      <a:lnTo>
                        <a:pt x="42" y="9"/>
                      </a:lnTo>
                      <a:lnTo>
                        <a:pt x="40" y="9"/>
                      </a:lnTo>
                      <a:lnTo>
                        <a:pt x="36" y="9"/>
                      </a:lnTo>
                      <a:lnTo>
                        <a:pt x="32" y="11"/>
                      </a:lnTo>
                      <a:close/>
                    </a:path>
                  </a:pathLst>
                </a:custGeom>
                <a:solidFill>
                  <a:srgbClr val="E66E2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63" name="Freeform 43"/>
                <p:cNvSpPr>
                  <a:spLocks/>
                </p:cNvSpPr>
                <p:nvPr/>
              </p:nvSpPr>
              <p:spPr bwMode="auto">
                <a:xfrm>
                  <a:off x="1906" y="2081"/>
                  <a:ext cx="46" cy="11"/>
                </a:xfrm>
                <a:custGeom>
                  <a:avLst/>
                  <a:gdLst>
                    <a:gd name="T0" fmla="*/ 36 w 46"/>
                    <a:gd name="T1" fmla="*/ 11 h 11"/>
                    <a:gd name="T2" fmla="*/ 0 w 46"/>
                    <a:gd name="T3" fmla="*/ 4 h 11"/>
                    <a:gd name="T4" fmla="*/ 2 w 46"/>
                    <a:gd name="T5" fmla="*/ 2 h 11"/>
                    <a:gd name="T6" fmla="*/ 2 w 46"/>
                    <a:gd name="T7" fmla="*/ 0 h 11"/>
                    <a:gd name="T8" fmla="*/ 46 w 46"/>
                    <a:gd name="T9" fmla="*/ 9 h 11"/>
                    <a:gd name="T10" fmla="*/ 44 w 46"/>
                    <a:gd name="T11" fmla="*/ 11 h 11"/>
                    <a:gd name="T12" fmla="*/ 40 w 46"/>
                    <a:gd name="T13" fmla="*/ 11 h 11"/>
                    <a:gd name="T14" fmla="*/ 38 w 46"/>
                    <a:gd name="T15" fmla="*/ 11 h 11"/>
                    <a:gd name="T16" fmla="*/ 36 w 46"/>
                    <a:gd name="T17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6" h="11">
                      <a:moveTo>
                        <a:pt x="36" y="11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6" y="9"/>
                      </a:lnTo>
                      <a:lnTo>
                        <a:pt x="44" y="11"/>
                      </a:lnTo>
                      <a:lnTo>
                        <a:pt x="40" y="11"/>
                      </a:lnTo>
                      <a:lnTo>
                        <a:pt x="38" y="11"/>
                      </a:lnTo>
                      <a:lnTo>
                        <a:pt x="36" y="11"/>
                      </a:lnTo>
                      <a:close/>
                    </a:path>
                  </a:pathLst>
                </a:custGeom>
                <a:solidFill>
                  <a:srgbClr val="E6702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64" name="Freeform 44"/>
                <p:cNvSpPr>
                  <a:spLocks/>
                </p:cNvSpPr>
                <p:nvPr/>
              </p:nvSpPr>
              <p:spPr bwMode="auto">
                <a:xfrm>
                  <a:off x="1908" y="2079"/>
                  <a:ext cx="48" cy="13"/>
                </a:xfrm>
                <a:custGeom>
                  <a:avLst/>
                  <a:gdLst>
                    <a:gd name="T0" fmla="*/ 40 w 48"/>
                    <a:gd name="T1" fmla="*/ 13 h 13"/>
                    <a:gd name="T2" fmla="*/ 0 w 48"/>
                    <a:gd name="T3" fmla="*/ 4 h 13"/>
                    <a:gd name="T4" fmla="*/ 0 w 48"/>
                    <a:gd name="T5" fmla="*/ 2 h 13"/>
                    <a:gd name="T6" fmla="*/ 2 w 48"/>
                    <a:gd name="T7" fmla="*/ 0 h 13"/>
                    <a:gd name="T8" fmla="*/ 48 w 48"/>
                    <a:gd name="T9" fmla="*/ 11 h 13"/>
                    <a:gd name="T10" fmla="*/ 44 w 48"/>
                    <a:gd name="T11" fmla="*/ 11 h 13"/>
                    <a:gd name="T12" fmla="*/ 40 w 48"/>
                    <a:gd name="T13" fmla="*/ 13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8" h="13">
                      <a:moveTo>
                        <a:pt x="40" y="13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48" y="11"/>
                      </a:lnTo>
                      <a:lnTo>
                        <a:pt x="44" y="11"/>
                      </a:lnTo>
                      <a:lnTo>
                        <a:pt x="40" y="13"/>
                      </a:lnTo>
                      <a:close/>
                    </a:path>
                  </a:pathLst>
                </a:custGeom>
                <a:solidFill>
                  <a:srgbClr val="E5702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65" name="Freeform 45"/>
                <p:cNvSpPr>
                  <a:spLocks/>
                </p:cNvSpPr>
                <p:nvPr/>
              </p:nvSpPr>
              <p:spPr bwMode="auto">
                <a:xfrm>
                  <a:off x="1908" y="2077"/>
                  <a:ext cx="51" cy="13"/>
                </a:xfrm>
                <a:custGeom>
                  <a:avLst/>
                  <a:gdLst>
                    <a:gd name="T0" fmla="*/ 44 w 51"/>
                    <a:gd name="T1" fmla="*/ 13 h 13"/>
                    <a:gd name="T2" fmla="*/ 0 w 51"/>
                    <a:gd name="T3" fmla="*/ 4 h 13"/>
                    <a:gd name="T4" fmla="*/ 2 w 51"/>
                    <a:gd name="T5" fmla="*/ 2 h 13"/>
                    <a:gd name="T6" fmla="*/ 4 w 51"/>
                    <a:gd name="T7" fmla="*/ 0 h 13"/>
                    <a:gd name="T8" fmla="*/ 51 w 51"/>
                    <a:gd name="T9" fmla="*/ 11 h 13"/>
                    <a:gd name="T10" fmla="*/ 48 w 51"/>
                    <a:gd name="T11" fmla="*/ 13 h 13"/>
                    <a:gd name="T12" fmla="*/ 44 w 51"/>
                    <a:gd name="T13" fmla="*/ 13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1" h="13">
                      <a:moveTo>
                        <a:pt x="44" y="13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51" y="11"/>
                      </a:lnTo>
                      <a:lnTo>
                        <a:pt x="48" y="13"/>
                      </a:lnTo>
                      <a:lnTo>
                        <a:pt x="44" y="13"/>
                      </a:lnTo>
                      <a:close/>
                    </a:path>
                  </a:pathLst>
                </a:custGeom>
                <a:solidFill>
                  <a:srgbClr val="E5722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66" name="Freeform 46"/>
                <p:cNvSpPr>
                  <a:spLocks/>
                </p:cNvSpPr>
                <p:nvPr/>
              </p:nvSpPr>
              <p:spPr bwMode="auto">
                <a:xfrm>
                  <a:off x="1910" y="2075"/>
                  <a:ext cx="53" cy="15"/>
                </a:xfrm>
                <a:custGeom>
                  <a:avLst/>
                  <a:gdLst>
                    <a:gd name="T0" fmla="*/ 46 w 53"/>
                    <a:gd name="T1" fmla="*/ 15 h 15"/>
                    <a:gd name="T2" fmla="*/ 0 w 53"/>
                    <a:gd name="T3" fmla="*/ 4 h 15"/>
                    <a:gd name="T4" fmla="*/ 2 w 53"/>
                    <a:gd name="T5" fmla="*/ 2 h 15"/>
                    <a:gd name="T6" fmla="*/ 2 w 53"/>
                    <a:gd name="T7" fmla="*/ 0 h 15"/>
                    <a:gd name="T8" fmla="*/ 53 w 53"/>
                    <a:gd name="T9" fmla="*/ 13 h 15"/>
                    <a:gd name="T10" fmla="*/ 53 w 53"/>
                    <a:gd name="T11" fmla="*/ 13 h 15"/>
                    <a:gd name="T12" fmla="*/ 51 w 53"/>
                    <a:gd name="T13" fmla="*/ 13 h 15"/>
                    <a:gd name="T14" fmla="*/ 49 w 53"/>
                    <a:gd name="T15" fmla="*/ 13 h 15"/>
                    <a:gd name="T16" fmla="*/ 46 w 53"/>
                    <a:gd name="T17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3" h="15">
                      <a:moveTo>
                        <a:pt x="46" y="15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53" y="13"/>
                      </a:lnTo>
                      <a:lnTo>
                        <a:pt x="53" y="13"/>
                      </a:lnTo>
                      <a:lnTo>
                        <a:pt x="51" y="13"/>
                      </a:lnTo>
                      <a:lnTo>
                        <a:pt x="49" y="13"/>
                      </a:lnTo>
                      <a:lnTo>
                        <a:pt x="46" y="15"/>
                      </a:lnTo>
                      <a:close/>
                    </a:path>
                  </a:pathLst>
                </a:custGeom>
                <a:solidFill>
                  <a:srgbClr val="E5722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67" name="Freeform 47"/>
                <p:cNvSpPr>
                  <a:spLocks/>
                </p:cNvSpPr>
                <p:nvPr/>
              </p:nvSpPr>
              <p:spPr bwMode="auto">
                <a:xfrm>
                  <a:off x="1912" y="2073"/>
                  <a:ext cx="53" cy="15"/>
                </a:xfrm>
                <a:custGeom>
                  <a:avLst/>
                  <a:gdLst>
                    <a:gd name="T0" fmla="*/ 47 w 53"/>
                    <a:gd name="T1" fmla="*/ 15 h 15"/>
                    <a:gd name="T2" fmla="*/ 0 w 53"/>
                    <a:gd name="T3" fmla="*/ 4 h 15"/>
                    <a:gd name="T4" fmla="*/ 0 w 53"/>
                    <a:gd name="T5" fmla="*/ 2 h 15"/>
                    <a:gd name="T6" fmla="*/ 2 w 53"/>
                    <a:gd name="T7" fmla="*/ 0 h 15"/>
                    <a:gd name="T8" fmla="*/ 53 w 53"/>
                    <a:gd name="T9" fmla="*/ 14 h 15"/>
                    <a:gd name="T10" fmla="*/ 51 w 53"/>
                    <a:gd name="T11" fmla="*/ 14 h 15"/>
                    <a:gd name="T12" fmla="*/ 49 w 53"/>
                    <a:gd name="T13" fmla="*/ 15 h 15"/>
                    <a:gd name="T14" fmla="*/ 49 w 53"/>
                    <a:gd name="T15" fmla="*/ 15 h 15"/>
                    <a:gd name="T16" fmla="*/ 47 w 53"/>
                    <a:gd name="T17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3" h="15">
                      <a:moveTo>
                        <a:pt x="47" y="15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3" y="14"/>
                      </a:lnTo>
                      <a:lnTo>
                        <a:pt x="51" y="14"/>
                      </a:lnTo>
                      <a:lnTo>
                        <a:pt x="49" y="15"/>
                      </a:lnTo>
                      <a:lnTo>
                        <a:pt x="49" y="15"/>
                      </a:lnTo>
                      <a:lnTo>
                        <a:pt x="47" y="15"/>
                      </a:lnTo>
                      <a:close/>
                    </a:path>
                  </a:pathLst>
                </a:custGeom>
                <a:solidFill>
                  <a:srgbClr val="E6742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68" name="Freeform 48"/>
                <p:cNvSpPr>
                  <a:spLocks/>
                </p:cNvSpPr>
                <p:nvPr/>
              </p:nvSpPr>
              <p:spPr bwMode="auto">
                <a:xfrm>
                  <a:off x="1912" y="2071"/>
                  <a:ext cx="53" cy="17"/>
                </a:xfrm>
                <a:custGeom>
                  <a:avLst/>
                  <a:gdLst>
                    <a:gd name="T0" fmla="*/ 51 w 53"/>
                    <a:gd name="T1" fmla="*/ 17 h 17"/>
                    <a:gd name="T2" fmla="*/ 0 w 53"/>
                    <a:gd name="T3" fmla="*/ 4 h 17"/>
                    <a:gd name="T4" fmla="*/ 2 w 53"/>
                    <a:gd name="T5" fmla="*/ 2 h 17"/>
                    <a:gd name="T6" fmla="*/ 2 w 53"/>
                    <a:gd name="T7" fmla="*/ 0 h 17"/>
                    <a:gd name="T8" fmla="*/ 53 w 53"/>
                    <a:gd name="T9" fmla="*/ 14 h 17"/>
                    <a:gd name="T10" fmla="*/ 53 w 53"/>
                    <a:gd name="T11" fmla="*/ 16 h 17"/>
                    <a:gd name="T12" fmla="*/ 51 w 53"/>
                    <a:gd name="T13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" h="17">
                      <a:moveTo>
                        <a:pt x="51" y="17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53" y="14"/>
                      </a:lnTo>
                      <a:lnTo>
                        <a:pt x="53" y="16"/>
                      </a:lnTo>
                      <a:lnTo>
                        <a:pt x="51" y="17"/>
                      </a:lnTo>
                      <a:close/>
                    </a:path>
                  </a:pathLst>
                </a:custGeom>
                <a:solidFill>
                  <a:srgbClr val="E6752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69" name="Freeform 49"/>
                <p:cNvSpPr>
                  <a:spLocks/>
                </p:cNvSpPr>
                <p:nvPr/>
              </p:nvSpPr>
              <p:spPr bwMode="auto">
                <a:xfrm>
                  <a:off x="1914" y="2071"/>
                  <a:ext cx="53" cy="16"/>
                </a:xfrm>
                <a:custGeom>
                  <a:avLst/>
                  <a:gdLst>
                    <a:gd name="T0" fmla="*/ 51 w 53"/>
                    <a:gd name="T1" fmla="*/ 16 h 16"/>
                    <a:gd name="T2" fmla="*/ 0 w 53"/>
                    <a:gd name="T3" fmla="*/ 2 h 16"/>
                    <a:gd name="T4" fmla="*/ 0 w 53"/>
                    <a:gd name="T5" fmla="*/ 0 h 16"/>
                    <a:gd name="T6" fmla="*/ 2 w 53"/>
                    <a:gd name="T7" fmla="*/ 0 h 16"/>
                    <a:gd name="T8" fmla="*/ 53 w 53"/>
                    <a:gd name="T9" fmla="*/ 12 h 16"/>
                    <a:gd name="T10" fmla="*/ 51 w 53"/>
                    <a:gd name="T11" fmla="*/ 14 h 16"/>
                    <a:gd name="T12" fmla="*/ 51 w 53"/>
                    <a:gd name="T13" fmla="*/ 16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" h="16">
                      <a:moveTo>
                        <a:pt x="51" y="16"/>
                      </a:move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53" y="12"/>
                      </a:lnTo>
                      <a:lnTo>
                        <a:pt x="51" y="14"/>
                      </a:lnTo>
                      <a:lnTo>
                        <a:pt x="51" y="16"/>
                      </a:lnTo>
                      <a:close/>
                    </a:path>
                  </a:pathLst>
                </a:custGeom>
                <a:solidFill>
                  <a:srgbClr val="E6752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70" name="Freeform 50"/>
                <p:cNvSpPr>
                  <a:spLocks/>
                </p:cNvSpPr>
                <p:nvPr/>
              </p:nvSpPr>
              <p:spPr bwMode="auto">
                <a:xfrm>
                  <a:off x="1914" y="2069"/>
                  <a:ext cx="55" cy="16"/>
                </a:xfrm>
                <a:custGeom>
                  <a:avLst/>
                  <a:gdLst>
                    <a:gd name="T0" fmla="*/ 51 w 55"/>
                    <a:gd name="T1" fmla="*/ 16 h 16"/>
                    <a:gd name="T2" fmla="*/ 0 w 55"/>
                    <a:gd name="T3" fmla="*/ 2 h 16"/>
                    <a:gd name="T4" fmla="*/ 2 w 55"/>
                    <a:gd name="T5" fmla="*/ 2 h 16"/>
                    <a:gd name="T6" fmla="*/ 2 w 55"/>
                    <a:gd name="T7" fmla="*/ 0 h 16"/>
                    <a:gd name="T8" fmla="*/ 55 w 55"/>
                    <a:gd name="T9" fmla="*/ 12 h 16"/>
                    <a:gd name="T10" fmla="*/ 53 w 55"/>
                    <a:gd name="T11" fmla="*/ 14 h 16"/>
                    <a:gd name="T12" fmla="*/ 51 w 55"/>
                    <a:gd name="T13" fmla="*/ 16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16">
                      <a:moveTo>
                        <a:pt x="51" y="16"/>
                      </a:move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55" y="12"/>
                      </a:lnTo>
                      <a:lnTo>
                        <a:pt x="53" y="14"/>
                      </a:lnTo>
                      <a:lnTo>
                        <a:pt x="51" y="16"/>
                      </a:lnTo>
                      <a:close/>
                    </a:path>
                  </a:pathLst>
                </a:custGeom>
                <a:solidFill>
                  <a:srgbClr val="E6772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71" name="Freeform 51"/>
                <p:cNvSpPr>
                  <a:spLocks/>
                </p:cNvSpPr>
                <p:nvPr/>
              </p:nvSpPr>
              <p:spPr bwMode="auto">
                <a:xfrm>
                  <a:off x="1916" y="2068"/>
                  <a:ext cx="53" cy="15"/>
                </a:xfrm>
                <a:custGeom>
                  <a:avLst/>
                  <a:gdLst>
                    <a:gd name="T0" fmla="*/ 51 w 53"/>
                    <a:gd name="T1" fmla="*/ 15 h 15"/>
                    <a:gd name="T2" fmla="*/ 0 w 53"/>
                    <a:gd name="T3" fmla="*/ 3 h 15"/>
                    <a:gd name="T4" fmla="*/ 0 w 53"/>
                    <a:gd name="T5" fmla="*/ 1 h 15"/>
                    <a:gd name="T6" fmla="*/ 2 w 53"/>
                    <a:gd name="T7" fmla="*/ 0 h 15"/>
                    <a:gd name="T8" fmla="*/ 53 w 53"/>
                    <a:gd name="T9" fmla="*/ 11 h 15"/>
                    <a:gd name="T10" fmla="*/ 53 w 53"/>
                    <a:gd name="T11" fmla="*/ 13 h 15"/>
                    <a:gd name="T12" fmla="*/ 51 w 53"/>
                    <a:gd name="T13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3" h="15">
                      <a:moveTo>
                        <a:pt x="51" y="15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2" y="0"/>
                      </a:lnTo>
                      <a:lnTo>
                        <a:pt x="53" y="11"/>
                      </a:lnTo>
                      <a:lnTo>
                        <a:pt x="53" y="13"/>
                      </a:lnTo>
                      <a:lnTo>
                        <a:pt x="51" y="15"/>
                      </a:lnTo>
                      <a:close/>
                    </a:path>
                  </a:pathLst>
                </a:custGeom>
                <a:solidFill>
                  <a:srgbClr val="E6772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72" name="Freeform 52"/>
                <p:cNvSpPr>
                  <a:spLocks/>
                </p:cNvSpPr>
                <p:nvPr/>
              </p:nvSpPr>
              <p:spPr bwMode="auto">
                <a:xfrm>
                  <a:off x="1916" y="2066"/>
                  <a:ext cx="55" cy="15"/>
                </a:xfrm>
                <a:custGeom>
                  <a:avLst/>
                  <a:gdLst>
                    <a:gd name="T0" fmla="*/ 53 w 55"/>
                    <a:gd name="T1" fmla="*/ 15 h 15"/>
                    <a:gd name="T2" fmla="*/ 0 w 55"/>
                    <a:gd name="T3" fmla="*/ 3 h 15"/>
                    <a:gd name="T4" fmla="*/ 2 w 55"/>
                    <a:gd name="T5" fmla="*/ 2 h 15"/>
                    <a:gd name="T6" fmla="*/ 2 w 55"/>
                    <a:gd name="T7" fmla="*/ 0 h 15"/>
                    <a:gd name="T8" fmla="*/ 55 w 55"/>
                    <a:gd name="T9" fmla="*/ 11 h 15"/>
                    <a:gd name="T10" fmla="*/ 53 w 55"/>
                    <a:gd name="T11" fmla="*/ 13 h 15"/>
                    <a:gd name="T12" fmla="*/ 53 w 55"/>
                    <a:gd name="T13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15">
                      <a:moveTo>
                        <a:pt x="53" y="15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55" y="11"/>
                      </a:lnTo>
                      <a:lnTo>
                        <a:pt x="53" y="13"/>
                      </a:lnTo>
                      <a:lnTo>
                        <a:pt x="53" y="15"/>
                      </a:lnTo>
                      <a:close/>
                    </a:path>
                  </a:pathLst>
                </a:custGeom>
                <a:solidFill>
                  <a:srgbClr val="E6792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73" name="Freeform 53"/>
                <p:cNvSpPr>
                  <a:spLocks/>
                </p:cNvSpPr>
                <p:nvPr/>
              </p:nvSpPr>
              <p:spPr bwMode="auto">
                <a:xfrm>
                  <a:off x="1918" y="2064"/>
                  <a:ext cx="55" cy="15"/>
                </a:xfrm>
                <a:custGeom>
                  <a:avLst/>
                  <a:gdLst>
                    <a:gd name="T0" fmla="*/ 51 w 55"/>
                    <a:gd name="T1" fmla="*/ 15 h 15"/>
                    <a:gd name="T2" fmla="*/ 0 w 55"/>
                    <a:gd name="T3" fmla="*/ 4 h 15"/>
                    <a:gd name="T4" fmla="*/ 0 w 55"/>
                    <a:gd name="T5" fmla="*/ 2 h 15"/>
                    <a:gd name="T6" fmla="*/ 1 w 55"/>
                    <a:gd name="T7" fmla="*/ 0 h 15"/>
                    <a:gd name="T8" fmla="*/ 55 w 55"/>
                    <a:gd name="T9" fmla="*/ 11 h 15"/>
                    <a:gd name="T10" fmla="*/ 53 w 55"/>
                    <a:gd name="T11" fmla="*/ 13 h 15"/>
                    <a:gd name="T12" fmla="*/ 51 w 55"/>
                    <a:gd name="T13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15">
                      <a:moveTo>
                        <a:pt x="51" y="15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55" y="11"/>
                      </a:lnTo>
                      <a:lnTo>
                        <a:pt x="53" y="13"/>
                      </a:lnTo>
                      <a:lnTo>
                        <a:pt x="51" y="15"/>
                      </a:lnTo>
                      <a:close/>
                    </a:path>
                  </a:pathLst>
                </a:custGeom>
                <a:solidFill>
                  <a:srgbClr val="E7792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74" name="Freeform 54"/>
                <p:cNvSpPr>
                  <a:spLocks/>
                </p:cNvSpPr>
                <p:nvPr/>
              </p:nvSpPr>
              <p:spPr bwMode="auto">
                <a:xfrm>
                  <a:off x="1918" y="2062"/>
                  <a:ext cx="55" cy="15"/>
                </a:xfrm>
                <a:custGeom>
                  <a:avLst/>
                  <a:gdLst>
                    <a:gd name="T0" fmla="*/ 53 w 55"/>
                    <a:gd name="T1" fmla="*/ 15 h 15"/>
                    <a:gd name="T2" fmla="*/ 0 w 55"/>
                    <a:gd name="T3" fmla="*/ 4 h 15"/>
                    <a:gd name="T4" fmla="*/ 1 w 55"/>
                    <a:gd name="T5" fmla="*/ 2 h 15"/>
                    <a:gd name="T6" fmla="*/ 1 w 55"/>
                    <a:gd name="T7" fmla="*/ 0 h 15"/>
                    <a:gd name="T8" fmla="*/ 55 w 55"/>
                    <a:gd name="T9" fmla="*/ 13 h 15"/>
                    <a:gd name="T10" fmla="*/ 55 w 55"/>
                    <a:gd name="T11" fmla="*/ 13 h 15"/>
                    <a:gd name="T12" fmla="*/ 53 w 55"/>
                    <a:gd name="T13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15">
                      <a:moveTo>
                        <a:pt x="53" y="15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1" y="0"/>
                      </a:lnTo>
                      <a:lnTo>
                        <a:pt x="55" y="13"/>
                      </a:lnTo>
                      <a:lnTo>
                        <a:pt x="55" y="13"/>
                      </a:lnTo>
                      <a:lnTo>
                        <a:pt x="53" y="15"/>
                      </a:lnTo>
                      <a:close/>
                    </a:path>
                  </a:pathLst>
                </a:custGeom>
                <a:solidFill>
                  <a:srgbClr val="E77B2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75" name="Freeform 55"/>
                <p:cNvSpPr>
                  <a:spLocks/>
                </p:cNvSpPr>
                <p:nvPr/>
              </p:nvSpPr>
              <p:spPr bwMode="auto">
                <a:xfrm>
                  <a:off x="1919" y="2060"/>
                  <a:ext cx="55" cy="15"/>
                </a:xfrm>
                <a:custGeom>
                  <a:avLst/>
                  <a:gdLst>
                    <a:gd name="T0" fmla="*/ 54 w 55"/>
                    <a:gd name="T1" fmla="*/ 15 h 15"/>
                    <a:gd name="T2" fmla="*/ 0 w 55"/>
                    <a:gd name="T3" fmla="*/ 4 h 15"/>
                    <a:gd name="T4" fmla="*/ 0 w 55"/>
                    <a:gd name="T5" fmla="*/ 2 h 15"/>
                    <a:gd name="T6" fmla="*/ 2 w 55"/>
                    <a:gd name="T7" fmla="*/ 0 h 15"/>
                    <a:gd name="T8" fmla="*/ 55 w 55"/>
                    <a:gd name="T9" fmla="*/ 13 h 15"/>
                    <a:gd name="T10" fmla="*/ 54 w 55"/>
                    <a:gd name="T11" fmla="*/ 15 h 15"/>
                    <a:gd name="T12" fmla="*/ 54 w 55"/>
                    <a:gd name="T13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15">
                      <a:moveTo>
                        <a:pt x="54" y="15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5" y="13"/>
                      </a:lnTo>
                      <a:lnTo>
                        <a:pt x="54" y="15"/>
                      </a:lnTo>
                      <a:lnTo>
                        <a:pt x="54" y="15"/>
                      </a:lnTo>
                      <a:close/>
                    </a:path>
                  </a:pathLst>
                </a:custGeom>
                <a:solidFill>
                  <a:srgbClr val="E67B2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76" name="Freeform 56"/>
                <p:cNvSpPr>
                  <a:spLocks/>
                </p:cNvSpPr>
                <p:nvPr/>
              </p:nvSpPr>
              <p:spPr bwMode="auto">
                <a:xfrm>
                  <a:off x="1919" y="2058"/>
                  <a:ext cx="57" cy="17"/>
                </a:xfrm>
                <a:custGeom>
                  <a:avLst/>
                  <a:gdLst>
                    <a:gd name="T0" fmla="*/ 54 w 57"/>
                    <a:gd name="T1" fmla="*/ 17 h 17"/>
                    <a:gd name="T2" fmla="*/ 0 w 57"/>
                    <a:gd name="T3" fmla="*/ 4 h 17"/>
                    <a:gd name="T4" fmla="*/ 2 w 57"/>
                    <a:gd name="T5" fmla="*/ 2 h 17"/>
                    <a:gd name="T6" fmla="*/ 2 w 57"/>
                    <a:gd name="T7" fmla="*/ 0 h 17"/>
                    <a:gd name="T8" fmla="*/ 57 w 57"/>
                    <a:gd name="T9" fmla="*/ 13 h 17"/>
                    <a:gd name="T10" fmla="*/ 55 w 57"/>
                    <a:gd name="T11" fmla="*/ 15 h 17"/>
                    <a:gd name="T12" fmla="*/ 54 w 57"/>
                    <a:gd name="T13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7" h="17">
                      <a:moveTo>
                        <a:pt x="54" y="17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57" y="13"/>
                      </a:lnTo>
                      <a:lnTo>
                        <a:pt x="55" y="15"/>
                      </a:lnTo>
                      <a:lnTo>
                        <a:pt x="54" y="17"/>
                      </a:lnTo>
                      <a:close/>
                    </a:path>
                  </a:pathLst>
                </a:custGeom>
                <a:solidFill>
                  <a:srgbClr val="E67D2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77" name="Freeform 57"/>
                <p:cNvSpPr>
                  <a:spLocks/>
                </p:cNvSpPr>
                <p:nvPr/>
              </p:nvSpPr>
              <p:spPr bwMode="auto">
                <a:xfrm>
                  <a:off x="1921" y="2056"/>
                  <a:ext cx="55" cy="17"/>
                </a:xfrm>
                <a:custGeom>
                  <a:avLst/>
                  <a:gdLst>
                    <a:gd name="T0" fmla="*/ 53 w 55"/>
                    <a:gd name="T1" fmla="*/ 17 h 17"/>
                    <a:gd name="T2" fmla="*/ 0 w 55"/>
                    <a:gd name="T3" fmla="*/ 4 h 17"/>
                    <a:gd name="T4" fmla="*/ 0 w 55"/>
                    <a:gd name="T5" fmla="*/ 2 h 17"/>
                    <a:gd name="T6" fmla="*/ 2 w 55"/>
                    <a:gd name="T7" fmla="*/ 0 h 17"/>
                    <a:gd name="T8" fmla="*/ 55 w 55"/>
                    <a:gd name="T9" fmla="*/ 13 h 17"/>
                    <a:gd name="T10" fmla="*/ 55 w 55"/>
                    <a:gd name="T11" fmla="*/ 15 h 17"/>
                    <a:gd name="T12" fmla="*/ 53 w 55"/>
                    <a:gd name="T13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" h="17">
                      <a:moveTo>
                        <a:pt x="53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5" y="13"/>
                      </a:lnTo>
                      <a:lnTo>
                        <a:pt x="55" y="15"/>
                      </a:lnTo>
                      <a:lnTo>
                        <a:pt x="53" y="17"/>
                      </a:lnTo>
                      <a:close/>
                    </a:path>
                  </a:pathLst>
                </a:custGeom>
                <a:solidFill>
                  <a:srgbClr val="E67D2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78" name="Freeform 58"/>
                <p:cNvSpPr>
                  <a:spLocks/>
                </p:cNvSpPr>
                <p:nvPr/>
              </p:nvSpPr>
              <p:spPr bwMode="auto">
                <a:xfrm>
                  <a:off x="1921" y="2054"/>
                  <a:ext cx="57" cy="17"/>
                </a:xfrm>
                <a:custGeom>
                  <a:avLst/>
                  <a:gdLst>
                    <a:gd name="T0" fmla="*/ 55 w 57"/>
                    <a:gd name="T1" fmla="*/ 17 h 17"/>
                    <a:gd name="T2" fmla="*/ 0 w 57"/>
                    <a:gd name="T3" fmla="*/ 4 h 17"/>
                    <a:gd name="T4" fmla="*/ 2 w 57"/>
                    <a:gd name="T5" fmla="*/ 2 h 17"/>
                    <a:gd name="T6" fmla="*/ 2 w 57"/>
                    <a:gd name="T7" fmla="*/ 0 h 17"/>
                    <a:gd name="T8" fmla="*/ 57 w 57"/>
                    <a:gd name="T9" fmla="*/ 14 h 17"/>
                    <a:gd name="T10" fmla="*/ 55 w 57"/>
                    <a:gd name="T11" fmla="*/ 15 h 17"/>
                    <a:gd name="T12" fmla="*/ 55 w 57"/>
                    <a:gd name="T13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7" h="17">
                      <a:moveTo>
                        <a:pt x="55" y="17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57" y="14"/>
                      </a:lnTo>
                      <a:lnTo>
                        <a:pt x="55" y="15"/>
                      </a:lnTo>
                      <a:lnTo>
                        <a:pt x="55" y="17"/>
                      </a:lnTo>
                      <a:close/>
                    </a:path>
                  </a:pathLst>
                </a:custGeom>
                <a:solidFill>
                  <a:srgbClr val="E77F2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79" name="Freeform 59"/>
                <p:cNvSpPr>
                  <a:spLocks/>
                </p:cNvSpPr>
                <p:nvPr/>
              </p:nvSpPr>
              <p:spPr bwMode="auto">
                <a:xfrm>
                  <a:off x="1923" y="2052"/>
                  <a:ext cx="57" cy="17"/>
                </a:xfrm>
                <a:custGeom>
                  <a:avLst/>
                  <a:gdLst>
                    <a:gd name="T0" fmla="*/ 53 w 57"/>
                    <a:gd name="T1" fmla="*/ 17 h 17"/>
                    <a:gd name="T2" fmla="*/ 0 w 57"/>
                    <a:gd name="T3" fmla="*/ 4 h 17"/>
                    <a:gd name="T4" fmla="*/ 0 w 57"/>
                    <a:gd name="T5" fmla="*/ 2 h 17"/>
                    <a:gd name="T6" fmla="*/ 2 w 57"/>
                    <a:gd name="T7" fmla="*/ 0 h 17"/>
                    <a:gd name="T8" fmla="*/ 57 w 57"/>
                    <a:gd name="T9" fmla="*/ 14 h 17"/>
                    <a:gd name="T10" fmla="*/ 55 w 57"/>
                    <a:gd name="T11" fmla="*/ 16 h 17"/>
                    <a:gd name="T12" fmla="*/ 53 w 57"/>
                    <a:gd name="T13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7" h="17">
                      <a:moveTo>
                        <a:pt x="53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7" y="14"/>
                      </a:lnTo>
                      <a:lnTo>
                        <a:pt x="55" y="16"/>
                      </a:lnTo>
                      <a:lnTo>
                        <a:pt x="53" y="17"/>
                      </a:lnTo>
                      <a:close/>
                    </a:path>
                  </a:pathLst>
                </a:custGeom>
                <a:solidFill>
                  <a:srgbClr val="E77F2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80" name="Freeform 60"/>
                <p:cNvSpPr>
                  <a:spLocks/>
                </p:cNvSpPr>
                <p:nvPr/>
              </p:nvSpPr>
              <p:spPr bwMode="auto">
                <a:xfrm>
                  <a:off x="1923" y="2052"/>
                  <a:ext cx="57" cy="16"/>
                </a:xfrm>
                <a:custGeom>
                  <a:avLst/>
                  <a:gdLst>
                    <a:gd name="T0" fmla="*/ 55 w 57"/>
                    <a:gd name="T1" fmla="*/ 16 h 16"/>
                    <a:gd name="T2" fmla="*/ 0 w 57"/>
                    <a:gd name="T3" fmla="*/ 2 h 16"/>
                    <a:gd name="T4" fmla="*/ 2 w 57"/>
                    <a:gd name="T5" fmla="*/ 0 h 16"/>
                    <a:gd name="T6" fmla="*/ 2 w 57"/>
                    <a:gd name="T7" fmla="*/ 0 h 16"/>
                    <a:gd name="T8" fmla="*/ 57 w 57"/>
                    <a:gd name="T9" fmla="*/ 12 h 16"/>
                    <a:gd name="T10" fmla="*/ 57 w 57"/>
                    <a:gd name="T11" fmla="*/ 14 h 16"/>
                    <a:gd name="T12" fmla="*/ 55 w 57"/>
                    <a:gd name="T13" fmla="*/ 16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7" h="16">
                      <a:moveTo>
                        <a:pt x="55" y="16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57" y="12"/>
                      </a:lnTo>
                      <a:lnTo>
                        <a:pt x="57" y="14"/>
                      </a:lnTo>
                      <a:lnTo>
                        <a:pt x="55" y="16"/>
                      </a:lnTo>
                      <a:close/>
                    </a:path>
                  </a:pathLst>
                </a:custGeom>
                <a:solidFill>
                  <a:srgbClr val="E7802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81" name="Freeform 61"/>
                <p:cNvSpPr>
                  <a:spLocks/>
                </p:cNvSpPr>
                <p:nvPr/>
              </p:nvSpPr>
              <p:spPr bwMode="auto">
                <a:xfrm>
                  <a:off x="1925" y="2051"/>
                  <a:ext cx="57" cy="15"/>
                </a:xfrm>
                <a:custGeom>
                  <a:avLst/>
                  <a:gdLst>
                    <a:gd name="T0" fmla="*/ 55 w 57"/>
                    <a:gd name="T1" fmla="*/ 15 h 15"/>
                    <a:gd name="T2" fmla="*/ 0 w 57"/>
                    <a:gd name="T3" fmla="*/ 1 h 15"/>
                    <a:gd name="T4" fmla="*/ 0 w 57"/>
                    <a:gd name="T5" fmla="*/ 1 h 15"/>
                    <a:gd name="T6" fmla="*/ 0 w 57"/>
                    <a:gd name="T7" fmla="*/ 0 h 15"/>
                    <a:gd name="T8" fmla="*/ 0 w 57"/>
                    <a:gd name="T9" fmla="*/ 0 h 15"/>
                    <a:gd name="T10" fmla="*/ 2 w 57"/>
                    <a:gd name="T11" fmla="*/ 0 h 15"/>
                    <a:gd name="T12" fmla="*/ 57 w 57"/>
                    <a:gd name="T13" fmla="*/ 13 h 15"/>
                    <a:gd name="T14" fmla="*/ 55 w 57"/>
                    <a:gd name="T15" fmla="*/ 13 h 15"/>
                    <a:gd name="T16" fmla="*/ 55 w 57"/>
                    <a:gd name="T17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7" h="15">
                      <a:moveTo>
                        <a:pt x="55" y="15"/>
                      </a:moveTo>
                      <a:lnTo>
                        <a:pt x="0" y="1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57" y="13"/>
                      </a:lnTo>
                      <a:lnTo>
                        <a:pt x="55" y="13"/>
                      </a:lnTo>
                      <a:lnTo>
                        <a:pt x="55" y="15"/>
                      </a:lnTo>
                      <a:close/>
                    </a:path>
                  </a:pathLst>
                </a:custGeom>
                <a:solidFill>
                  <a:srgbClr val="E7822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82" name="Freeform 62"/>
                <p:cNvSpPr>
                  <a:spLocks/>
                </p:cNvSpPr>
                <p:nvPr/>
              </p:nvSpPr>
              <p:spPr bwMode="auto">
                <a:xfrm>
                  <a:off x="1925" y="2049"/>
                  <a:ext cx="59" cy="15"/>
                </a:xfrm>
                <a:custGeom>
                  <a:avLst/>
                  <a:gdLst>
                    <a:gd name="T0" fmla="*/ 55 w 59"/>
                    <a:gd name="T1" fmla="*/ 15 h 15"/>
                    <a:gd name="T2" fmla="*/ 0 w 59"/>
                    <a:gd name="T3" fmla="*/ 3 h 15"/>
                    <a:gd name="T4" fmla="*/ 0 w 59"/>
                    <a:gd name="T5" fmla="*/ 2 h 15"/>
                    <a:gd name="T6" fmla="*/ 0 w 59"/>
                    <a:gd name="T7" fmla="*/ 2 h 15"/>
                    <a:gd name="T8" fmla="*/ 2 w 59"/>
                    <a:gd name="T9" fmla="*/ 0 h 15"/>
                    <a:gd name="T10" fmla="*/ 2 w 59"/>
                    <a:gd name="T11" fmla="*/ 0 h 15"/>
                    <a:gd name="T12" fmla="*/ 59 w 59"/>
                    <a:gd name="T13" fmla="*/ 13 h 15"/>
                    <a:gd name="T14" fmla="*/ 57 w 59"/>
                    <a:gd name="T15" fmla="*/ 15 h 15"/>
                    <a:gd name="T16" fmla="*/ 55 w 59"/>
                    <a:gd name="T17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9" h="15">
                      <a:moveTo>
                        <a:pt x="55" y="15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59" y="13"/>
                      </a:lnTo>
                      <a:lnTo>
                        <a:pt x="57" y="15"/>
                      </a:lnTo>
                      <a:lnTo>
                        <a:pt x="55" y="15"/>
                      </a:lnTo>
                      <a:close/>
                    </a:path>
                  </a:pathLst>
                </a:custGeom>
                <a:solidFill>
                  <a:srgbClr val="E7822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83" name="Freeform 63"/>
                <p:cNvSpPr>
                  <a:spLocks/>
                </p:cNvSpPr>
                <p:nvPr/>
              </p:nvSpPr>
              <p:spPr bwMode="auto">
                <a:xfrm>
                  <a:off x="1927" y="2047"/>
                  <a:ext cx="57" cy="17"/>
                </a:xfrm>
                <a:custGeom>
                  <a:avLst/>
                  <a:gdLst>
                    <a:gd name="T0" fmla="*/ 55 w 57"/>
                    <a:gd name="T1" fmla="*/ 17 h 17"/>
                    <a:gd name="T2" fmla="*/ 0 w 57"/>
                    <a:gd name="T3" fmla="*/ 4 h 17"/>
                    <a:gd name="T4" fmla="*/ 0 w 57"/>
                    <a:gd name="T5" fmla="*/ 2 h 17"/>
                    <a:gd name="T6" fmla="*/ 0 w 57"/>
                    <a:gd name="T7" fmla="*/ 0 h 17"/>
                    <a:gd name="T8" fmla="*/ 57 w 57"/>
                    <a:gd name="T9" fmla="*/ 13 h 17"/>
                    <a:gd name="T10" fmla="*/ 57 w 57"/>
                    <a:gd name="T11" fmla="*/ 15 h 17"/>
                    <a:gd name="T12" fmla="*/ 55 w 57"/>
                    <a:gd name="T13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7" h="17">
                      <a:moveTo>
                        <a:pt x="55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57" y="13"/>
                      </a:lnTo>
                      <a:lnTo>
                        <a:pt x="57" y="15"/>
                      </a:lnTo>
                      <a:lnTo>
                        <a:pt x="55" y="17"/>
                      </a:lnTo>
                      <a:close/>
                    </a:path>
                  </a:pathLst>
                </a:custGeom>
                <a:solidFill>
                  <a:srgbClr val="E8842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84" name="Freeform 64"/>
                <p:cNvSpPr>
                  <a:spLocks/>
                </p:cNvSpPr>
                <p:nvPr/>
              </p:nvSpPr>
              <p:spPr bwMode="auto">
                <a:xfrm>
                  <a:off x="1927" y="2045"/>
                  <a:ext cx="59" cy="17"/>
                </a:xfrm>
                <a:custGeom>
                  <a:avLst/>
                  <a:gdLst>
                    <a:gd name="T0" fmla="*/ 57 w 59"/>
                    <a:gd name="T1" fmla="*/ 17 h 17"/>
                    <a:gd name="T2" fmla="*/ 0 w 59"/>
                    <a:gd name="T3" fmla="*/ 4 h 17"/>
                    <a:gd name="T4" fmla="*/ 0 w 59"/>
                    <a:gd name="T5" fmla="*/ 2 h 17"/>
                    <a:gd name="T6" fmla="*/ 2 w 59"/>
                    <a:gd name="T7" fmla="*/ 0 h 17"/>
                    <a:gd name="T8" fmla="*/ 59 w 59"/>
                    <a:gd name="T9" fmla="*/ 13 h 17"/>
                    <a:gd name="T10" fmla="*/ 57 w 59"/>
                    <a:gd name="T11" fmla="*/ 15 h 17"/>
                    <a:gd name="T12" fmla="*/ 57 w 59"/>
                    <a:gd name="T13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9" h="17">
                      <a:moveTo>
                        <a:pt x="57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9" y="13"/>
                      </a:lnTo>
                      <a:lnTo>
                        <a:pt x="57" y="15"/>
                      </a:lnTo>
                      <a:lnTo>
                        <a:pt x="57" y="17"/>
                      </a:lnTo>
                      <a:close/>
                    </a:path>
                  </a:pathLst>
                </a:custGeom>
                <a:solidFill>
                  <a:srgbClr val="E8842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85" name="Freeform 65"/>
                <p:cNvSpPr>
                  <a:spLocks/>
                </p:cNvSpPr>
                <p:nvPr/>
              </p:nvSpPr>
              <p:spPr bwMode="auto">
                <a:xfrm>
                  <a:off x="1927" y="2043"/>
                  <a:ext cx="59" cy="17"/>
                </a:xfrm>
                <a:custGeom>
                  <a:avLst/>
                  <a:gdLst>
                    <a:gd name="T0" fmla="*/ 57 w 59"/>
                    <a:gd name="T1" fmla="*/ 17 h 17"/>
                    <a:gd name="T2" fmla="*/ 0 w 59"/>
                    <a:gd name="T3" fmla="*/ 4 h 17"/>
                    <a:gd name="T4" fmla="*/ 2 w 59"/>
                    <a:gd name="T5" fmla="*/ 2 h 17"/>
                    <a:gd name="T6" fmla="*/ 2 w 59"/>
                    <a:gd name="T7" fmla="*/ 0 h 17"/>
                    <a:gd name="T8" fmla="*/ 59 w 59"/>
                    <a:gd name="T9" fmla="*/ 13 h 17"/>
                    <a:gd name="T10" fmla="*/ 59 w 59"/>
                    <a:gd name="T11" fmla="*/ 15 h 17"/>
                    <a:gd name="T12" fmla="*/ 57 w 59"/>
                    <a:gd name="T13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9" h="17">
                      <a:moveTo>
                        <a:pt x="57" y="17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59" y="13"/>
                      </a:lnTo>
                      <a:lnTo>
                        <a:pt x="59" y="15"/>
                      </a:lnTo>
                      <a:lnTo>
                        <a:pt x="57" y="17"/>
                      </a:lnTo>
                      <a:close/>
                    </a:path>
                  </a:pathLst>
                </a:custGeom>
                <a:solidFill>
                  <a:srgbClr val="E8862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86" name="Freeform 66"/>
                <p:cNvSpPr>
                  <a:spLocks/>
                </p:cNvSpPr>
                <p:nvPr/>
              </p:nvSpPr>
              <p:spPr bwMode="auto">
                <a:xfrm>
                  <a:off x="1929" y="2041"/>
                  <a:ext cx="59" cy="17"/>
                </a:xfrm>
                <a:custGeom>
                  <a:avLst/>
                  <a:gdLst>
                    <a:gd name="T0" fmla="*/ 57 w 59"/>
                    <a:gd name="T1" fmla="*/ 17 h 17"/>
                    <a:gd name="T2" fmla="*/ 0 w 59"/>
                    <a:gd name="T3" fmla="*/ 4 h 17"/>
                    <a:gd name="T4" fmla="*/ 0 w 59"/>
                    <a:gd name="T5" fmla="*/ 2 h 17"/>
                    <a:gd name="T6" fmla="*/ 0 w 59"/>
                    <a:gd name="T7" fmla="*/ 0 h 17"/>
                    <a:gd name="T8" fmla="*/ 59 w 59"/>
                    <a:gd name="T9" fmla="*/ 13 h 17"/>
                    <a:gd name="T10" fmla="*/ 57 w 59"/>
                    <a:gd name="T11" fmla="*/ 15 h 17"/>
                    <a:gd name="T12" fmla="*/ 57 w 59"/>
                    <a:gd name="T13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9" h="17">
                      <a:moveTo>
                        <a:pt x="57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59" y="13"/>
                      </a:lnTo>
                      <a:lnTo>
                        <a:pt x="57" y="15"/>
                      </a:lnTo>
                      <a:lnTo>
                        <a:pt x="57" y="17"/>
                      </a:lnTo>
                      <a:close/>
                    </a:path>
                  </a:pathLst>
                </a:custGeom>
                <a:solidFill>
                  <a:srgbClr val="E786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87" name="Freeform 67"/>
                <p:cNvSpPr>
                  <a:spLocks/>
                </p:cNvSpPr>
                <p:nvPr/>
              </p:nvSpPr>
              <p:spPr bwMode="auto">
                <a:xfrm>
                  <a:off x="1929" y="2039"/>
                  <a:ext cx="59" cy="17"/>
                </a:xfrm>
                <a:custGeom>
                  <a:avLst/>
                  <a:gdLst>
                    <a:gd name="T0" fmla="*/ 57 w 59"/>
                    <a:gd name="T1" fmla="*/ 17 h 17"/>
                    <a:gd name="T2" fmla="*/ 0 w 59"/>
                    <a:gd name="T3" fmla="*/ 4 h 17"/>
                    <a:gd name="T4" fmla="*/ 0 w 59"/>
                    <a:gd name="T5" fmla="*/ 2 h 17"/>
                    <a:gd name="T6" fmla="*/ 2 w 59"/>
                    <a:gd name="T7" fmla="*/ 0 h 17"/>
                    <a:gd name="T8" fmla="*/ 59 w 59"/>
                    <a:gd name="T9" fmla="*/ 13 h 17"/>
                    <a:gd name="T10" fmla="*/ 59 w 59"/>
                    <a:gd name="T11" fmla="*/ 15 h 17"/>
                    <a:gd name="T12" fmla="*/ 57 w 59"/>
                    <a:gd name="T13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9" h="17">
                      <a:moveTo>
                        <a:pt x="57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9" y="13"/>
                      </a:lnTo>
                      <a:lnTo>
                        <a:pt x="59" y="15"/>
                      </a:lnTo>
                      <a:lnTo>
                        <a:pt x="57" y="17"/>
                      </a:lnTo>
                      <a:close/>
                    </a:path>
                  </a:pathLst>
                </a:custGeom>
                <a:solidFill>
                  <a:srgbClr val="E888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88" name="Freeform 68"/>
                <p:cNvSpPr>
                  <a:spLocks/>
                </p:cNvSpPr>
                <p:nvPr/>
              </p:nvSpPr>
              <p:spPr bwMode="auto">
                <a:xfrm>
                  <a:off x="1929" y="2037"/>
                  <a:ext cx="61" cy="17"/>
                </a:xfrm>
                <a:custGeom>
                  <a:avLst/>
                  <a:gdLst>
                    <a:gd name="T0" fmla="*/ 59 w 61"/>
                    <a:gd name="T1" fmla="*/ 17 h 17"/>
                    <a:gd name="T2" fmla="*/ 0 w 61"/>
                    <a:gd name="T3" fmla="*/ 4 h 17"/>
                    <a:gd name="T4" fmla="*/ 2 w 61"/>
                    <a:gd name="T5" fmla="*/ 2 h 17"/>
                    <a:gd name="T6" fmla="*/ 2 w 61"/>
                    <a:gd name="T7" fmla="*/ 0 h 17"/>
                    <a:gd name="T8" fmla="*/ 61 w 61"/>
                    <a:gd name="T9" fmla="*/ 14 h 17"/>
                    <a:gd name="T10" fmla="*/ 61 w 61"/>
                    <a:gd name="T11" fmla="*/ 15 h 17"/>
                    <a:gd name="T12" fmla="*/ 59 w 61"/>
                    <a:gd name="T13" fmla="*/ 15 h 17"/>
                    <a:gd name="T14" fmla="*/ 59 w 61"/>
                    <a:gd name="T15" fmla="*/ 15 h 17"/>
                    <a:gd name="T16" fmla="*/ 59 w 61"/>
                    <a:gd name="T17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1" h="17">
                      <a:moveTo>
                        <a:pt x="59" y="17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61" y="14"/>
                      </a:lnTo>
                      <a:lnTo>
                        <a:pt x="61" y="15"/>
                      </a:lnTo>
                      <a:lnTo>
                        <a:pt x="59" y="15"/>
                      </a:lnTo>
                      <a:lnTo>
                        <a:pt x="59" y="15"/>
                      </a:lnTo>
                      <a:lnTo>
                        <a:pt x="59" y="17"/>
                      </a:lnTo>
                      <a:close/>
                    </a:path>
                  </a:pathLst>
                </a:custGeom>
                <a:solidFill>
                  <a:srgbClr val="E888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89" name="Freeform 69"/>
                <p:cNvSpPr>
                  <a:spLocks/>
                </p:cNvSpPr>
                <p:nvPr/>
              </p:nvSpPr>
              <p:spPr bwMode="auto">
                <a:xfrm>
                  <a:off x="1931" y="2035"/>
                  <a:ext cx="59" cy="17"/>
                </a:xfrm>
                <a:custGeom>
                  <a:avLst/>
                  <a:gdLst>
                    <a:gd name="T0" fmla="*/ 57 w 59"/>
                    <a:gd name="T1" fmla="*/ 17 h 17"/>
                    <a:gd name="T2" fmla="*/ 0 w 59"/>
                    <a:gd name="T3" fmla="*/ 4 h 17"/>
                    <a:gd name="T4" fmla="*/ 0 w 59"/>
                    <a:gd name="T5" fmla="*/ 2 h 17"/>
                    <a:gd name="T6" fmla="*/ 0 w 59"/>
                    <a:gd name="T7" fmla="*/ 0 h 17"/>
                    <a:gd name="T8" fmla="*/ 59 w 59"/>
                    <a:gd name="T9" fmla="*/ 14 h 17"/>
                    <a:gd name="T10" fmla="*/ 59 w 59"/>
                    <a:gd name="T11" fmla="*/ 16 h 17"/>
                    <a:gd name="T12" fmla="*/ 57 w 59"/>
                    <a:gd name="T13" fmla="*/ 17 h 17"/>
                    <a:gd name="T14" fmla="*/ 57 w 59"/>
                    <a:gd name="T15" fmla="*/ 17 h 17"/>
                    <a:gd name="T16" fmla="*/ 57 w 59"/>
                    <a:gd name="T17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9" h="17">
                      <a:moveTo>
                        <a:pt x="57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59" y="14"/>
                      </a:lnTo>
                      <a:lnTo>
                        <a:pt x="59" y="16"/>
                      </a:lnTo>
                      <a:lnTo>
                        <a:pt x="57" y="17"/>
                      </a:lnTo>
                      <a:lnTo>
                        <a:pt x="57" y="17"/>
                      </a:lnTo>
                      <a:lnTo>
                        <a:pt x="57" y="17"/>
                      </a:lnTo>
                      <a:close/>
                    </a:path>
                  </a:pathLst>
                </a:custGeom>
                <a:solidFill>
                  <a:srgbClr val="E88A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90" name="Freeform 70"/>
                <p:cNvSpPr>
                  <a:spLocks/>
                </p:cNvSpPr>
                <p:nvPr/>
              </p:nvSpPr>
              <p:spPr bwMode="auto">
                <a:xfrm>
                  <a:off x="1931" y="2033"/>
                  <a:ext cx="61" cy="18"/>
                </a:xfrm>
                <a:custGeom>
                  <a:avLst/>
                  <a:gdLst>
                    <a:gd name="T0" fmla="*/ 59 w 61"/>
                    <a:gd name="T1" fmla="*/ 18 h 18"/>
                    <a:gd name="T2" fmla="*/ 0 w 61"/>
                    <a:gd name="T3" fmla="*/ 4 h 18"/>
                    <a:gd name="T4" fmla="*/ 0 w 61"/>
                    <a:gd name="T5" fmla="*/ 2 h 18"/>
                    <a:gd name="T6" fmla="*/ 2 w 61"/>
                    <a:gd name="T7" fmla="*/ 0 h 18"/>
                    <a:gd name="T8" fmla="*/ 61 w 61"/>
                    <a:gd name="T9" fmla="*/ 14 h 18"/>
                    <a:gd name="T10" fmla="*/ 59 w 61"/>
                    <a:gd name="T11" fmla="*/ 16 h 18"/>
                    <a:gd name="T12" fmla="*/ 59 w 61"/>
                    <a:gd name="T13" fmla="*/ 18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1" h="18">
                      <a:moveTo>
                        <a:pt x="59" y="18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61" y="14"/>
                      </a:lnTo>
                      <a:lnTo>
                        <a:pt x="59" y="16"/>
                      </a:lnTo>
                      <a:lnTo>
                        <a:pt x="59" y="18"/>
                      </a:lnTo>
                      <a:close/>
                    </a:path>
                  </a:pathLst>
                </a:custGeom>
                <a:solidFill>
                  <a:srgbClr val="E88B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91" name="Freeform 71"/>
                <p:cNvSpPr>
                  <a:spLocks/>
                </p:cNvSpPr>
                <p:nvPr/>
              </p:nvSpPr>
              <p:spPr bwMode="auto">
                <a:xfrm>
                  <a:off x="1931" y="2032"/>
                  <a:ext cx="61" cy="17"/>
                </a:xfrm>
                <a:custGeom>
                  <a:avLst/>
                  <a:gdLst>
                    <a:gd name="T0" fmla="*/ 59 w 61"/>
                    <a:gd name="T1" fmla="*/ 17 h 17"/>
                    <a:gd name="T2" fmla="*/ 0 w 61"/>
                    <a:gd name="T3" fmla="*/ 3 h 17"/>
                    <a:gd name="T4" fmla="*/ 2 w 61"/>
                    <a:gd name="T5" fmla="*/ 1 h 17"/>
                    <a:gd name="T6" fmla="*/ 2 w 61"/>
                    <a:gd name="T7" fmla="*/ 0 h 17"/>
                    <a:gd name="T8" fmla="*/ 61 w 61"/>
                    <a:gd name="T9" fmla="*/ 13 h 17"/>
                    <a:gd name="T10" fmla="*/ 61 w 61"/>
                    <a:gd name="T11" fmla="*/ 15 h 17"/>
                    <a:gd name="T12" fmla="*/ 59 w 61"/>
                    <a:gd name="T13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1" h="17">
                      <a:moveTo>
                        <a:pt x="59" y="17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61" y="13"/>
                      </a:lnTo>
                      <a:lnTo>
                        <a:pt x="61" y="15"/>
                      </a:lnTo>
                      <a:lnTo>
                        <a:pt x="59" y="17"/>
                      </a:lnTo>
                      <a:close/>
                    </a:path>
                  </a:pathLst>
                </a:custGeom>
                <a:solidFill>
                  <a:srgbClr val="E98C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92" name="Freeform 72"/>
                <p:cNvSpPr>
                  <a:spLocks/>
                </p:cNvSpPr>
                <p:nvPr/>
              </p:nvSpPr>
              <p:spPr bwMode="auto">
                <a:xfrm>
                  <a:off x="1933" y="2030"/>
                  <a:ext cx="59" cy="17"/>
                </a:xfrm>
                <a:custGeom>
                  <a:avLst/>
                  <a:gdLst>
                    <a:gd name="T0" fmla="*/ 59 w 59"/>
                    <a:gd name="T1" fmla="*/ 17 h 17"/>
                    <a:gd name="T2" fmla="*/ 0 w 59"/>
                    <a:gd name="T3" fmla="*/ 3 h 17"/>
                    <a:gd name="T4" fmla="*/ 0 w 59"/>
                    <a:gd name="T5" fmla="*/ 2 h 17"/>
                    <a:gd name="T6" fmla="*/ 0 w 59"/>
                    <a:gd name="T7" fmla="*/ 0 h 17"/>
                    <a:gd name="T8" fmla="*/ 59 w 59"/>
                    <a:gd name="T9" fmla="*/ 13 h 17"/>
                    <a:gd name="T10" fmla="*/ 59 w 59"/>
                    <a:gd name="T11" fmla="*/ 15 h 17"/>
                    <a:gd name="T12" fmla="*/ 59 w 59"/>
                    <a:gd name="T13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9" h="17">
                      <a:moveTo>
                        <a:pt x="59" y="17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59" y="13"/>
                      </a:lnTo>
                      <a:lnTo>
                        <a:pt x="59" y="15"/>
                      </a:lnTo>
                      <a:lnTo>
                        <a:pt x="59" y="17"/>
                      </a:lnTo>
                      <a:close/>
                    </a:path>
                  </a:pathLst>
                </a:custGeom>
                <a:solidFill>
                  <a:srgbClr val="E98D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93" name="Freeform 73"/>
                <p:cNvSpPr>
                  <a:spLocks/>
                </p:cNvSpPr>
                <p:nvPr/>
              </p:nvSpPr>
              <p:spPr bwMode="auto">
                <a:xfrm>
                  <a:off x="1933" y="2028"/>
                  <a:ext cx="60" cy="17"/>
                </a:xfrm>
                <a:custGeom>
                  <a:avLst/>
                  <a:gdLst>
                    <a:gd name="T0" fmla="*/ 59 w 60"/>
                    <a:gd name="T1" fmla="*/ 17 h 17"/>
                    <a:gd name="T2" fmla="*/ 0 w 60"/>
                    <a:gd name="T3" fmla="*/ 4 h 17"/>
                    <a:gd name="T4" fmla="*/ 0 w 60"/>
                    <a:gd name="T5" fmla="*/ 2 h 17"/>
                    <a:gd name="T6" fmla="*/ 0 w 60"/>
                    <a:gd name="T7" fmla="*/ 0 h 17"/>
                    <a:gd name="T8" fmla="*/ 60 w 60"/>
                    <a:gd name="T9" fmla="*/ 15 h 17"/>
                    <a:gd name="T10" fmla="*/ 59 w 60"/>
                    <a:gd name="T11" fmla="*/ 15 h 17"/>
                    <a:gd name="T12" fmla="*/ 59 w 60"/>
                    <a:gd name="T13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0" h="17">
                      <a:moveTo>
                        <a:pt x="59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0" y="15"/>
                      </a:lnTo>
                      <a:lnTo>
                        <a:pt x="59" y="15"/>
                      </a:lnTo>
                      <a:lnTo>
                        <a:pt x="59" y="17"/>
                      </a:lnTo>
                      <a:close/>
                    </a:path>
                  </a:pathLst>
                </a:custGeom>
                <a:solidFill>
                  <a:srgbClr val="E98E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94" name="Freeform 74"/>
                <p:cNvSpPr>
                  <a:spLocks/>
                </p:cNvSpPr>
                <p:nvPr/>
              </p:nvSpPr>
              <p:spPr bwMode="auto">
                <a:xfrm>
                  <a:off x="1933" y="2026"/>
                  <a:ext cx="60" cy="17"/>
                </a:xfrm>
                <a:custGeom>
                  <a:avLst/>
                  <a:gdLst>
                    <a:gd name="T0" fmla="*/ 59 w 60"/>
                    <a:gd name="T1" fmla="*/ 17 h 17"/>
                    <a:gd name="T2" fmla="*/ 0 w 60"/>
                    <a:gd name="T3" fmla="*/ 4 h 17"/>
                    <a:gd name="T4" fmla="*/ 0 w 60"/>
                    <a:gd name="T5" fmla="*/ 2 h 17"/>
                    <a:gd name="T6" fmla="*/ 2 w 60"/>
                    <a:gd name="T7" fmla="*/ 0 h 17"/>
                    <a:gd name="T8" fmla="*/ 60 w 60"/>
                    <a:gd name="T9" fmla="*/ 15 h 17"/>
                    <a:gd name="T10" fmla="*/ 60 w 60"/>
                    <a:gd name="T11" fmla="*/ 17 h 17"/>
                    <a:gd name="T12" fmla="*/ 59 w 60"/>
                    <a:gd name="T13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0" h="17">
                      <a:moveTo>
                        <a:pt x="59" y="1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60" y="15"/>
                      </a:lnTo>
                      <a:lnTo>
                        <a:pt x="60" y="17"/>
                      </a:lnTo>
                      <a:lnTo>
                        <a:pt x="59" y="17"/>
                      </a:lnTo>
                      <a:close/>
                    </a:path>
                  </a:pathLst>
                </a:custGeom>
                <a:solidFill>
                  <a:srgbClr val="E98F2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95" name="Freeform 75"/>
                <p:cNvSpPr>
                  <a:spLocks/>
                </p:cNvSpPr>
                <p:nvPr/>
              </p:nvSpPr>
              <p:spPr bwMode="auto">
                <a:xfrm>
                  <a:off x="1933" y="2024"/>
                  <a:ext cx="62" cy="19"/>
                </a:xfrm>
                <a:custGeom>
                  <a:avLst/>
                  <a:gdLst>
                    <a:gd name="T0" fmla="*/ 60 w 62"/>
                    <a:gd name="T1" fmla="*/ 19 h 19"/>
                    <a:gd name="T2" fmla="*/ 0 w 62"/>
                    <a:gd name="T3" fmla="*/ 4 h 19"/>
                    <a:gd name="T4" fmla="*/ 2 w 62"/>
                    <a:gd name="T5" fmla="*/ 2 h 19"/>
                    <a:gd name="T6" fmla="*/ 2 w 62"/>
                    <a:gd name="T7" fmla="*/ 0 h 19"/>
                    <a:gd name="T8" fmla="*/ 62 w 62"/>
                    <a:gd name="T9" fmla="*/ 15 h 19"/>
                    <a:gd name="T10" fmla="*/ 60 w 62"/>
                    <a:gd name="T11" fmla="*/ 17 h 19"/>
                    <a:gd name="T12" fmla="*/ 60 w 62"/>
                    <a:gd name="T13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2" h="19">
                      <a:moveTo>
                        <a:pt x="60" y="1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62" y="15"/>
                      </a:lnTo>
                      <a:lnTo>
                        <a:pt x="60" y="17"/>
                      </a:lnTo>
                      <a:lnTo>
                        <a:pt x="60" y="19"/>
                      </a:lnTo>
                      <a:close/>
                    </a:path>
                  </a:pathLst>
                </a:custGeom>
                <a:solidFill>
                  <a:srgbClr val="E9902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96" name="Freeform 76"/>
                <p:cNvSpPr>
                  <a:spLocks/>
                </p:cNvSpPr>
                <p:nvPr/>
              </p:nvSpPr>
              <p:spPr bwMode="auto">
                <a:xfrm>
                  <a:off x="1935" y="2022"/>
                  <a:ext cx="60" cy="19"/>
                </a:xfrm>
                <a:custGeom>
                  <a:avLst/>
                  <a:gdLst>
                    <a:gd name="T0" fmla="*/ 58 w 60"/>
                    <a:gd name="T1" fmla="*/ 19 h 19"/>
                    <a:gd name="T2" fmla="*/ 0 w 60"/>
                    <a:gd name="T3" fmla="*/ 4 h 19"/>
                    <a:gd name="T4" fmla="*/ 0 w 60"/>
                    <a:gd name="T5" fmla="*/ 2 h 19"/>
                    <a:gd name="T6" fmla="*/ 0 w 60"/>
                    <a:gd name="T7" fmla="*/ 0 h 19"/>
                    <a:gd name="T8" fmla="*/ 60 w 60"/>
                    <a:gd name="T9" fmla="*/ 15 h 19"/>
                    <a:gd name="T10" fmla="*/ 60 w 60"/>
                    <a:gd name="T11" fmla="*/ 17 h 19"/>
                    <a:gd name="T12" fmla="*/ 58 w 60"/>
                    <a:gd name="T13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0" h="19">
                      <a:moveTo>
                        <a:pt x="58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0" y="15"/>
                      </a:lnTo>
                      <a:lnTo>
                        <a:pt x="60" y="17"/>
                      </a:lnTo>
                      <a:lnTo>
                        <a:pt x="58" y="19"/>
                      </a:lnTo>
                      <a:close/>
                    </a:path>
                  </a:pathLst>
                </a:custGeom>
                <a:solidFill>
                  <a:srgbClr val="EA912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97" name="Freeform 77"/>
                <p:cNvSpPr>
                  <a:spLocks/>
                </p:cNvSpPr>
                <p:nvPr/>
              </p:nvSpPr>
              <p:spPr bwMode="auto">
                <a:xfrm>
                  <a:off x="1935" y="2020"/>
                  <a:ext cx="60" cy="19"/>
                </a:xfrm>
                <a:custGeom>
                  <a:avLst/>
                  <a:gdLst>
                    <a:gd name="T0" fmla="*/ 60 w 60"/>
                    <a:gd name="T1" fmla="*/ 19 h 19"/>
                    <a:gd name="T2" fmla="*/ 0 w 60"/>
                    <a:gd name="T3" fmla="*/ 4 h 19"/>
                    <a:gd name="T4" fmla="*/ 0 w 60"/>
                    <a:gd name="T5" fmla="*/ 2 h 19"/>
                    <a:gd name="T6" fmla="*/ 0 w 60"/>
                    <a:gd name="T7" fmla="*/ 0 h 19"/>
                    <a:gd name="T8" fmla="*/ 60 w 60"/>
                    <a:gd name="T9" fmla="*/ 15 h 19"/>
                    <a:gd name="T10" fmla="*/ 60 w 60"/>
                    <a:gd name="T11" fmla="*/ 17 h 19"/>
                    <a:gd name="T12" fmla="*/ 60 w 60"/>
                    <a:gd name="T13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0" h="19">
                      <a:moveTo>
                        <a:pt x="60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0" y="15"/>
                      </a:lnTo>
                      <a:lnTo>
                        <a:pt x="60" y="17"/>
                      </a:lnTo>
                      <a:lnTo>
                        <a:pt x="60" y="19"/>
                      </a:lnTo>
                      <a:close/>
                    </a:path>
                  </a:pathLst>
                </a:custGeom>
                <a:solidFill>
                  <a:srgbClr val="E9922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98" name="Freeform 78"/>
                <p:cNvSpPr>
                  <a:spLocks/>
                </p:cNvSpPr>
                <p:nvPr/>
              </p:nvSpPr>
              <p:spPr bwMode="auto">
                <a:xfrm>
                  <a:off x="1935" y="2018"/>
                  <a:ext cx="62" cy="19"/>
                </a:xfrm>
                <a:custGeom>
                  <a:avLst/>
                  <a:gdLst>
                    <a:gd name="T0" fmla="*/ 60 w 62"/>
                    <a:gd name="T1" fmla="*/ 19 h 19"/>
                    <a:gd name="T2" fmla="*/ 0 w 62"/>
                    <a:gd name="T3" fmla="*/ 4 h 19"/>
                    <a:gd name="T4" fmla="*/ 0 w 62"/>
                    <a:gd name="T5" fmla="*/ 2 h 19"/>
                    <a:gd name="T6" fmla="*/ 2 w 62"/>
                    <a:gd name="T7" fmla="*/ 0 h 19"/>
                    <a:gd name="T8" fmla="*/ 62 w 62"/>
                    <a:gd name="T9" fmla="*/ 15 h 19"/>
                    <a:gd name="T10" fmla="*/ 60 w 62"/>
                    <a:gd name="T11" fmla="*/ 17 h 19"/>
                    <a:gd name="T12" fmla="*/ 60 w 62"/>
                    <a:gd name="T13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2" h="19">
                      <a:moveTo>
                        <a:pt x="60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62" y="15"/>
                      </a:lnTo>
                      <a:lnTo>
                        <a:pt x="60" y="17"/>
                      </a:lnTo>
                      <a:lnTo>
                        <a:pt x="60" y="19"/>
                      </a:lnTo>
                      <a:close/>
                    </a:path>
                  </a:pathLst>
                </a:custGeom>
                <a:solidFill>
                  <a:srgbClr val="E9932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99" name="Freeform 79"/>
                <p:cNvSpPr>
                  <a:spLocks/>
                </p:cNvSpPr>
                <p:nvPr/>
              </p:nvSpPr>
              <p:spPr bwMode="auto">
                <a:xfrm>
                  <a:off x="1935" y="2016"/>
                  <a:ext cx="62" cy="19"/>
                </a:xfrm>
                <a:custGeom>
                  <a:avLst/>
                  <a:gdLst>
                    <a:gd name="T0" fmla="*/ 60 w 62"/>
                    <a:gd name="T1" fmla="*/ 19 h 19"/>
                    <a:gd name="T2" fmla="*/ 0 w 62"/>
                    <a:gd name="T3" fmla="*/ 4 h 19"/>
                    <a:gd name="T4" fmla="*/ 2 w 62"/>
                    <a:gd name="T5" fmla="*/ 2 h 19"/>
                    <a:gd name="T6" fmla="*/ 2 w 62"/>
                    <a:gd name="T7" fmla="*/ 0 h 19"/>
                    <a:gd name="T8" fmla="*/ 62 w 62"/>
                    <a:gd name="T9" fmla="*/ 16 h 19"/>
                    <a:gd name="T10" fmla="*/ 62 w 62"/>
                    <a:gd name="T11" fmla="*/ 17 h 19"/>
                    <a:gd name="T12" fmla="*/ 60 w 62"/>
                    <a:gd name="T13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2" h="19">
                      <a:moveTo>
                        <a:pt x="60" y="1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62" y="16"/>
                      </a:lnTo>
                      <a:lnTo>
                        <a:pt x="62" y="17"/>
                      </a:lnTo>
                      <a:lnTo>
                        <a:pt x="60" y="19"/>
                      </a:lnTo>
                      <a:close/>
                    </a:path>
                  </a:pathLst>
                </a:custGeom>
                <a:solidFill>
                  <a:srgbClr val="E9942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00" name="Freeform 80"/>
                <p:cNvSpPr>
                  <a:spLocks/>
                </p:cNvSpPr>
                <p:nvPr/>
              </p:nvSpPr>
              <p:spPr bwMode="auto">
                <a:xfrm>
                  <a:off x="1937" y="2015"/>
                  <a:ext cx="62" cy="18"/>
                </a:xfrm>
                <a:custGeom>
                  <a:avLst/>
                  <a:gdLst>
                    <a:gd name="T0" fmla="*/ 60 w 62"/>
                    <a:gd name="T1" fmla="*/ 18 h 18"/>
                    <a:gd name="T2" fmla="*/ 0 w 62"/>
                    <a:gd name="T3" fmla="*/ 3 h 18"/>
                    <a:gd name="T4" fmla="*/ 0 w 62"/>
                    <a:gd name="T5" fmla="*/ 1 h 18"/>
                    <a:gd name="T6" fmla="*/ 0 w 62"/>
                    <a:gd name="T7" fmla="*/ 0 h 18"/>
                    <a:gd name="T8" fmla="*/ 62 w 62"/>
                    <a:gd name="T9" fmla="*/ 15 h 18"/>
                    <a:gd name="T10" fmla="*/ 60 w 62"/>
                    <a:gd name="T11" fmla="*/ 17 h 18"/>
                    <a:gd name="T12" fmla="*/ 60 w 62"/>
                    <a:gd name="T13" fmla="*/ 18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2" h="18">
                      <a:moveTo>
                        <a:pt x="60" y="18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62" y="15"/>
                      </a:lnTo>
                      <a:lnTo>
                        <a:pt x="60" y="17"/>
                      </a:lnTo>
                      <a:lnTo>
                        <a:pt x="60" y="18"/>
                      </a:lnTo>
                      <a:close/>
                    </a:path>
                  </a:pathLst>
                </a:custGeom>
                <a:solidFill>
                  <a:srgbClr val="EA952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01" name="Freeform 81"/>
                <p:cNvSpPr>
                  <a:spLocks/>
                </p:cNvSpPr>
                <p:nvPr/>
              </p:nvSpPr>
              <p:spPr bwMode="auto">
                <a:xfrm>
                  <a:off x="1937" y="2013"/>
                  <a:ext cx="62" cy="19"/>
                </a:xfrm>
                <a:custGeom>
                  <a:avLst/>
                  <a:gdLst>
                    <a:gd name="T0" fmla="*/ 60 w 62"/>
                    <a:gd name="T1" fmla="*/ 19 h 19"/>
                    <a:gd name="T2" fmla="*/ 0 w 62"/>
                    <a:gd name="T3" fmla="*/ 3 h 19"/>
                    <a:gd name="T4" fmla="*/ 0 w 62"/>
                    <a:gd name="T5" fmla="*/ 2 h 19"/>
                    <a:gd name="T6" fmla="*/ 0 w 62"/>
                    <a:gd name="T7" fmla="*/ 0 h 19"/>
                    <a:gd name="T8" fmla="*/ 62 w 62"/>
                    <a:gd name="T9" fmla="*/ 15 h 19"/>
                    <a:gd name="T10" fmla="*/ 62 w 62"/>
                    <a:gd name="T11" fmla="*/ 17 h 19"/>
                    <a:gd name="T12" fmla="*/ 60 w 62"/>
                    <a:gd name="T13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2" h="19">
                      <a:moveTo>
                        <a:pt x="60" y="19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2" y="15"/>
                      </a:lnTo>
                      <a:lnTo>
                        <a:pt x="62" y="17"/>
                      </a:lnTo>
                      <a:lnTo>
                        <a:pt x="60" y="19"/>
                      </a:lnTo>
                      <a:close/>
                    </a:path>
                  </a:pathLst>
                </a:custGeom>
                <a:solidFill>
                  <a:srgbClr val="EA962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02" name="Freeform 82"/>
                <p:cNvSpPr>
                  <a:spLocks/>
                </p:cNvSpPr>
                <p:nvPr/>
              </p:nvSpPr>
              <p:spPr bwMode="auto">
                <a:xfrm>
                  <a:off x="1937" y="2011"/>
                  <a:ext cx="62" cy="19"/>
                </a:xfrm>
                <a:custGeom>
                  <a:avLst/>
                  <a:gdLst>
                    <a:gd name="T0" fmla="*/ 62 w 62"/>
                    <a:gd name="T1" fmla="*/ 19 h 19"/>
                    <a:gd name="T2" fmla="*/ 0 w 62"/>
                    <a:gd name="T3" fmla="*/ 4 h 19"/>
                    <a:gd name="T4" fmla="*/ 0 w 62"/>
                    <a:gd name="T5" fmla="*/ 2 h 19"/>
                    <a:gd name="T6" fmla="*/ 0 w 62"/>
                    <a:gd name="T7" fmla="*/ 0 h 19"/>
                    <a:gd name="T8" fmla="*/ 62 w 62"/>
                    <a:gd name="T9" fmla="*/ 15 h 19"/>
                    <a:gd name="T10" fmla="*/ 62 w 62"/>
                    <a:gd name="T11" fmla="*/ 17 h 19"/>
                    <a:gd name="T12" fmla="*/ 62 w 62"/>
                    <a:gd name="T13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2" h="19">
                      <a:moveTo>
                        <a:pt x="62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2" y="15"/>
                      </a:lnTo>
                      <a:lnTo>
                        <a:pt x="62" y="17"/>
                      </a:lnTo>
                      <a:lnTo>
                        <a:pt x="62" y="19"/>
                      </a:lnTo>
                      <a:close/>
                    </a:path>
                  </a:pathLst>
                </a:custGeom>
                <a:solidFill>
                  <a:srgbClr val="EA972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03" name="Freeform 83"/>
                <p:cNvSpPr>
                  <a:spLocks/>
                </p:cNvSpPr>
                <p:nvPr/>
              </p:nvSpPr>
              <p:spPr bwMode="auto">
                <a:xfrm>
                  <a:off x="1937" y="2009"/>
                  <a:ext cx="64" cy="19"/>
                </a:xfrm>
                <a:custGeom>
                  <a:avLst/>
                  <a:gdLst>
                    <a:gd name="T0" fmla="*/ 62 w 64"/>
                    <a:gd name="T1" fmla="*/ 19 h 19"/>
                    <a:gd name="T2" fmla="*/ 0 w 64"/>
                    <a:gd name="T3" fmla="*/ 4 h 19"/>
                    <a:gd name="T4" fmla="*/ 0 w 64"/>
                    <a:gd name="T5" fmla="*/ 2 h 19"/>
                    <a:gd name="T6" fmla="*/ 0 w 64"/>
                    <a:gd name="T7" fmla="*/ 0 h 19"/>
                    <a:gd name="T8" fmla="*/ 64 w 64"/>
                    <a:gd name="T9" fmla="*/ 15 h 19"/>
                    <a:gd name="T10" fmla="*/ 62 w 64"/>
                    <a:gd name="T11" fmla="*/ 17 h 19"/>
                    <a:gd name="T12" fmla="*/ 62 w 64"/>
                    <a:gd name="T13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" h="19">
                      <a:moveTo>
                        <a:pt x="62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4" y="15"/>
                      </a:lnTo>
                      <a:lnTo>
                        <a:pt x="62" y="17"/>
                      </a:lnTo>
                      <a:lnTo>
                        <a:pt x="62" y="19"/>
                      </a:lnTo>
                      <a:close/>
                    </a:path>
                  </a:pathLst>
                </a:custGeom>
                <a:solidFill>
                  <a:srgbClr val="EA982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04" name="Freeform 84"/>
                <p:cNvSpPr>
                  <a:spLocks/>
                </p:cNvSpPr>
                <p:nvPr/>
              </p:nvSpPr>
              <p:spPr bwMode="auto">
                <a:xfrm>
                  <a:off x="1937" y="2007"/>
                  <a:ext cx="64" cy="19"/>
                </a:xfrm>
                <a:custGeom>
                  <a:avLst/>
                  <a:gdLst>
                    <a:gd name="T0" fmla="*/ 62 w 64"/>
                    <a:gd name="T1" fmla="*/ 19 h 19"/>
                    <a:gd name="T2" fmla="*/ 0 w 64"/>
                    <a:gd name="T3" fmla="*/ 4 h 19"/>
                    <a:gd name="T4" fmla="*/ 0 w 64"/>
                    <a:gd name="T5" fmla="*/ 2 h 19"/>
                    <a:gd name="T6" fmla="*/ 1 w 64"/>
                    <a:gd name="T7" fmla="*/ 0 h 19"/>
                    <a:gd name="T8" fmla="*/ 64 w 64"/>
                    <a:gd name="T9" fmla="*/ 15 h 19"/>
                    <a:gd name="T10" fmla="*/ 64 w 64"/>
                    <a:gd name="T11" fmla="*/ 17 h 19"/>
                    <a:gd name="T12" fmla="*/ 62 w 64"/>
                    <a:gd name="T13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" h="19">
                      <a:moveTo>
                        <a:pt x="62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64" y="15"/>
                      </a:lnTo>
                      <a:lnTo>
                        <a:pt x="64" y="17"/>
                      </a:lnTo>
                      <a:lnTo>
                        <a:pt x="62" y="19"/>
                      </a:lnTo>
                      <a:close/>
                    </a:path>
                  </a:pathLst>
                </a:custGeom>
                <a:solidFill>
                  <a:srgbClr val="EA992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05" name="Freeform 85"/>
                <p:cNvSpPr>
                  <a:spLocks/>
                </p:cNvSpPr>
                <p:nvPr/>
              </p:nvSpPr>
              <p:spPr bwMode="auto">
                <a:xfrm>
                  <a:off x="1937" y="2005"/>
                  <a:ext cx="64" cy="19"/>
                </a:xfrm>
                <a:custGeom>
                  <a:avLst/>
                  <a:gdLst>
                    <a:gd name="T0" fmla="*/ 64 w 64"/>
                    <a:gd name="T1" fmla="*/ 19 h 19"/>
                    <a:gd name="T2" fmla="*/ 0 w 64"/>
                    <a:gd name="T3" fmla="*/ 4 h 19"/>
                    <a:gd name="T4" fmla="*/ 1 w 64"/>
                    <a:gd name="T5" fmla="*/ 2 h 19"/>
                    <a:gd name="T6" fmla="*/ 1 w 64"/>
                    <a:gd name="T7" fmla="*/ 0 h 19"/>
                    <a:gd name="T8" fmla="*/ 64 w 64"/>
                    <a:gd name="T9" fmla="*/ 15 h 19"/>
                    <a:gd name="T10" fmla="*/ 64 w 64"/>
                    <a:gd name="T11" fmla="*/ 17 h 19"/>
                    <a:gd name="T12" fmla="*/ 64 w 64"/>
                    <a:gd name="T13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4" h="19">
                      <a:moveTo>
                        <a:pt x="64" y="19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1" y="0"/>
                      </a:lnTo>
                      <a:lnTo>
                        <a:pt x="64" y="15"/>
                      </a:lnTo>
                      <a:lnTo>
                        <a:pt x="64" y="17"/>
                      </a:lnTo>
                      <a:lnTo>
                        <a:pt x="64" y="19"/>
                      </a:lnTo>
                      <a:close/>
                    </a:path>
                  </a:pathLst>
                </a:custGeom>
                <a:solidFill>
                  <a:srgbClr val="EB9A2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06" name="Freeform 86"/>
                <p:cNvSpPr>
                  <a:spLocks/>
                </p:cNvSpPr>
                <p:nvPr/>
              </p:nvSpPr>
              <p:spPr bwMode="auto">
                <a:xfrm>
                  <a:off x="1938" y="2003"/>
                  <a:ext cx="65" cy="19"/>
                </a:xfrm>
                <a:custGeom>
                  <a:avLst/>
                  <a:gdLst>
                    <a:gd name="T0" fmla="*/ 63 w 65"/>
                    <a:gd name="T1" fmla="*/ 19 h 19"/>
                    <a:gd name="T2" fmla="*/ 0 w 65"/>
                    <a:gd name="T3" fmla="*/ 4 h 19"/>
                    <a:gd name="T4" fmla="*/ 0 w 65"/>
                    <a:gd name="T5" fmla="*/ 2 h 19"/>
                    <a:gd name="T6" fmla="*/ 0 w 65"/>
                    <a:gd name="T7" fmla="*/ 0 h 19"/>
                    <a:gd name="T8" fmla="*/ 65 w 65"/>
                    <a:gd name="T9" fmla="*/ 15 h 19"/>
                    <a:gd name="T10" fmla="*/ 63 w 65"/>
                    <a:gd name="T11" fmla="*/ 17 h 19"/>
                    <a:gd name="T12" fmla="*/ 63 w 65"/>
                    <a:gd name="T13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5" h="19">
                      <a:moveTo>
                        <a:pt x="63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5" y="15"/>
                      </a:lnTo>
                      <a:lnTo>
                        <a:pt x="63" y="17"/>
                      </a:lnTo>
                      <a:lnTo>
                        <a:pt x="63" y="19"/>
                      </a:lnTo>
                      <a:close/>
                    </a:path>
                  </a:pathLst>
                </a:custGeom>
                <a:solidFill>
                  <a:srgbClr val="EB9B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07" name="Freeform 87"/>
                <p:cNvSpPr>
                  <a:spLocks/>
                </p:cNvSpPr>
                <p:nvPr/>
              </p:nvSpPr>
              <p:spPr bwMode="auto">
                <a:xfrm>
                  <a:off x="1938" y="2001"/>
                  <a:ext cx="65" cy="19"/>
                </a:xfrm>
                <a:custGeom>
                  <a:avLst/>
                  <a:gdLst>
                    <a:gd name="T0" fmla="*/ 63 w 65"/>
                    <a:gd name="T1" fmla="*/ 19 h 19"/>
                    <a:gd name="T2" fmla="*/ 0 w 65"/>
                    <a:gd name="T3" fmla="*/ 4 h 19"/>
                    <a:gd name="T4" fmla="*/ 0 w 65"/>
                    <a:gd name="T5" fmla="*/ 2 h 19"/>
                    <a:gd name="T6" fmla="*/ 0 w 65"/>
                    <a:gd name="T7" fmla="*/ 0 h 19"/>
                    <a:gd name="T8" fmla="*/ 65 w 65"/>
                    <a:gd name="T9" fmla="*/ 15 h 19"/>
                    <a:gd name="T10" fmla="*/ 65 w 65"/>
                    <a:gd name="T11" fmla="*/ 17 h 19"/>
                    <a:gd name="T12" fmla="*/ 63 w 65"/>
                    <a:gd name="T13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5" h="19">
                      <a:moveTo>
                        <a:pt x="63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5" y="15"/>
                      </a:lnTo>
                      <a:lnTo>
                        <a:pt x="65" y="17"/>
                      </a:lnTo>
                      <a:lnTo>
                        <a:pt x="63" y="19"/>
                      </a:lnTo>
                      <a:close/>
                    </a:path>
                  </a:pathLst>
                </a:custGeom>
                <a:solidFill>
                  <a:srgbClr val="EA9D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08" name="Freeform 88"/>
                <p:cNvSpPr>
                  <a:spLocks/>
                </p:cNvSpPr>
                <p:nvPr/>
              </p:nvSpPr>
              <p:spPr bwMode="auto">
                <a:xfrm>
                  <a:off x="1938" y="1999"/>
                  <a:ext cx="65" cy="19"/>
                </a:xfrm>
                <a:custGeom>
                  <a:avLst/>
                  <a:gdLst>
                    <a:gd name="T0" fmla="*/ 65 w 65"/>
                    <a:gd name="T1" fmla="*/ 19 h 19"/>
                    <a:gd name="T2" fmla="*/ 0 w 65"/>
                    <a:gd name="T3" fmla="*/ 4 h 19"/>
                    <a:gd name="T4" fmla="*/ 0 w 65"/>
                    <a:gd name="T5" fmla="*/ 2 h 19"/>
                    <a:gd name="T6" fmla="*/ 0 w 65"/>
                    <a:gd name="T7" fmla="*/ 0 h 19"/>
                    <a:gd name="T8" fmla="*/ 65 w 65"/>
                    <a:gd name="T9" fmla="*/ 16 h 19"/>
                    <a:gd name="T10" fmla="*/ 65 w 65"/>
                    <a:gd name="T11" fmla="*/ 17 h 19"/>
                    <a:gd name="T12" fmla="*/ 65 w 65"/>
                    <a:gd name="T13" fmla="*/ 17 h 19"/>
                    <a:gd name="T14" fmla="*/ 65 w 65"/>
                    <a:gd name="T15" fmla="*/ 17 h 19"/>
                    <a:gd name="T16" fmla="*/ 65 w 65"/>
                    <a:gd name="T17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5" h="19">
                      <a:moveTo>
                        <a:pt x="65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5" y="16"/>
                      </a:lnTo>
                      <a:lnTo>
                        <a:pt x="65" y="17"/>
                      </a:lnTo>
                      <a:lnTo>
                        <a:pt x="65" y="17"/>
                      </a:lnTo>
                      <a:lnTo>
                        <a:pt x="65" y="17"/>
                      </a:lnTo>
                      <a:lnTo>
                        <a:pt x="65" y="19"/>
                      </a:lnTo>
                      <a:close/>
                    </a:path>
                  </a:pathLst>
                </a:custGeom>
                <a:solidFill>
                  <a:srgbClr val="EA9D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09" name="Freeform 89"/>
                <p:cNvSpPr>
                  <a:spLocks/>
                </p:cNvSpPr>
                <p:nvPr/>
              </p:nvSpPr>
              <p:spPr bwMode="auto">
                <a:xfrm>
                  <a:off x="1938" y="1997"/>
                  <a:ext cx="67" cy="19"/>
                </a:xfrm>
                <a:custGeom>
                  <a:avLst/>
                  <a:gdLst>
                    <a:gd name="T0" fmla="*/ 65 w 67"/>
                    <a:gd name="T1" fmla="*/ 19 h 19"/>
                    <a:gd name="T2" fmla="*/ 0 w 67"/>
                    <a:gd name="T3" fmla="*/ 4 h 19"/>
                    <a:gd name="T4" fmla="*/ 0 w 67"/>
                    <a:gd name="T5" fmla="*/ 2 h 19"/>
                    <a:gd name="T6" fmla="*/ 0 w 67"/>
                    <a:gd name="T7" fmla="*/ 0 h 19"/>
                    <a:gd name="T8" fmla="*/ 67 w 67"/>
                    <a:gd name="T9" fmla="*/ 16 h 19"/>
                    <a:gd name="T10" fmla="*/ 67 w 67"/>
                    <a:gd name="T11" fmla="*/ 18 h 19"/>
                    <a:gd name="T12" fmla="*/ 65 w 67"/>
                    <a:gd name="T13" fmla="*/ 19 h 19"/>
                    <a:gd name="T14" fmla="*/ 65 w 67"/>
                    <a:gd name="T15" fmla="*/ 19 h 19"/>
                    <a:gd name="T16" fmla="*/ 65 w 67"/>
                    <a:gd name="T17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7" h="19">
                      <a:moveTo>
                        <a:pt x="65" y="1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7" y="16"/>
                      </a:lnTo>
                      <a:lnTo>
                        <a:pt x="67" y="18"/>
                      </a:lnTo>
                      <a:lnTo>
                        <a:pt x="65" y="19"/>
                      </a:lnTo>
                      <a:lnTo>
                        <a:pt x="65" y="19"/>
                      </a:lnTo>
                      <a:lnTo>
                        <a:pt x="65" y="19"/>
                      </a:lnTo>
                      <a:close/>
                    </a:path>
                  </a:pathLst>
                </a:custGeom>
                <a:solidFill>
                  <a:srgbClr val="EA9E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10" name="Freeform 90"/>
                <p:cNvSpPr>
                  <a:spLocks/>
                </p:cNvSpPr>
                <p:nvPr/>
              </p:nvSpPr>
              <p:spPr bwMode="auto">
                <a:xfrm>
                  <a:off x="1938" y="1996"/>
                  <a:ext cx="67" cy="19"/>
                </a:xfrm>
                <a:custGeom>
                  <a:avLst/>
                  <a:gdLst>
                    <a:gd name="T0" fmla="*/ 65 w 67"/>
                    <a:gd name="T1" fmla="*/ 19 h 19"/>
                    <a:gd name="T2" fmla="*/ 0 w 67"/>
                    <a:gd name="T3" fmla="*/ 3 h 19"/>
                    <a:gd name="T4" fmla="*/ 0 w 67"/>
                    <a:gd name="T5" fmla="*/ 1 h 19"/>
                    <a:gd name="T6" fmla="*/ 2 w 67"/>
                    <a:gd name="T7" fmla="*/ 0 h 19"/>
                    <a:gd name="T8" fmla="*/ 67 w 67"/>
                    <a:gd name="T9" fmla="*/ 17 h 19"/>
                    <a:gd name="T10" fmla="*/ 67 w 67"/>
                    <a:gd name="T11" fmla="*/ 17 h 19"/>
                    <a:gd name="T12" fmla="*/ 65 w 67"/>
                    <a:gd name="T13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19">
                      <a:moveTo>
                        <a:pt x="65" y="19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2" y="0"/>
                      </a:lnTo>
                      <a:lnTo>
                        <a:pt x="67" y="17"/>
                      </a:lnTo>
                      <a:lnTo>
                        <a:pt x="67" y="17"/>
                      </a:lnTo>
                      <a:lnTo>
                        <a:pt x="65" y="19"/>
                      </a:lnTo>
                      <a:close/>
                    </a:path>
                  </a:pathLst>
                </a:custGeom>
                <a:solidFill>
                  <a:srgbClr val="EA9E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11" name="Freeform 91"/>
                <p:cNvSpPr>
                  <a:spLocks/>
                </p:cNvSpPr>
                <p:nvPr/>
              </p:nvSpPr>
              <p:spPr bwMode="auto">
                <a:xfrm>
                  <a:off x="1938" y="1994"/>
                  <a:ext cx="67" cy="19"/>
                </a:xfrm>
                <a:custGeom>
                  <a:avLst/>
                  <a:gdLst>
                    <a:gd name="T0" fmla="*/ 67 w 67"/>
                    <a:gd name="T1" fmla="*/ 19 h 19"/>
                    <a:gd name="T2" fmla="*/ 0 w 67"/>
                    <a:gd name="T3" fmla="*/ 3 h 19"/>
                    <a:gd name="T4" fmla="*/ 2 w 67"/>
                    <a:gd name="T5" fmla="*/ 2 h 19"/>
                    <a:gd name="T6" fmla="*/ 2 w 67"/>
                    <a:gd name="T7" fmla="*/ 0 h 19"/>
                    <a:gd name="T8" fmla="*/ 67 w 67"/>
                    <a:gd name="T9" fmla="*/ 17 h 19"/>
                    <a:gd name="T10" fmla="*/ 67 w 67"/>
                    <a:gd name="T11" fmla="*/ 19 h 19"/>
                    <a:gd name="T12" fmla="*/ 67 w 67"/>
                    <a:gd name="T13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19">
                      <a:moveTo>
                        <a:pt x="67" y="19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67" y="17"/>
                      </a:lnTo>
                      <a:lnTo>
                        <a:pt x="67" y="19"/>
                      </a:lnTo>
                      <a:lnTo>
                        <a:pt x="67" y="19"/>
                      </a:lnTo>
                      <a:close/>
                    </a:path>
                  </a:pathLst>
                </a:custGeom>
                <a:solidFill>
                  <a:srgbClr val="EA9E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12" name="Freeform 92"/>
                <p:cNvSpPr>
                  <a:spLocks/>
                </p:cNvSpPr>
                <p:nvPr/>
              </p:nvSpPr>
              <p:spPr bwMode="auto">
                <a:xfrm>
                  <a:off x="1940" y="1992"/>
                  <a:ext cx="67" cy="21"/>
                </a:xfrm>
                <a:custGeom>
                  <a:avLst/>
                  <a:gdLst>
                    <a:gd name="T0" fmla="*/ 65 w 67"/>
                    <a:gd name="T1" fmla="*/ 21 h 21"/>
                    <a:gd name="T2" fmla="*/ 0 w 67"/>
                    <a:gd name="T3" fmla="*/ 4 h 21"/>
                    <a:gd name="T4" fmla="*/ 0 w 67"/>
                    <a:gd name="T5" fmla="*/ 4 h 21"/>
                    <a:gd name="T6" fmla="*/ 0 w 67"/>
                    <a:gd name="T7" fmla="*/ 2 h 21"/>
                    <a:gd name="T8" fmla="*/ 0 w 67"/>
                    <a:gd name="T9" fmla="*/ 2 h 21"/>
                    <a:gd name="T10" fmla="*/ 0 w 67"/>
                    <a:gd name="T11" fmla="*/ 0 h 21"/>
                    <a:gd name="T12" fmla="*/ 67 w 67"/>
                    <a:gd name="T13" fmla="*/ 17 h 21"/>
                    <a:gd name="T14" fmla="*/ 65 w 67"/>
                    <a:gd name="T15" fmla="*/ 19 h 21"/>
                    <a:gd name="T16" fmla="*/ 65 w 67"/>
                    <a:gd name="T17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7" h="21">
                      <a:moveTo>
                        <a:pt x="65" y="21"/>
                      </a:move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7" y="17"/>
                      </a:lnTo>
                      <a:lnTo>
                        <a:pt x="65" y="19"/>
                      </a:lnTo>
                      <a:lnTo>
                        <a:pt x="65" y="21"/>
                      </a:lnTo>
                      <a:close/>
                    </a:path>
                  </a:pathLst>
                </a:custGeom>
                <a:solidFill>
                  <a:srgbClr val="EB9F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13" name="Freeform 93"/>
                <p:cNvSpPr>
                  <a:spLocks/>
                </p:cNvSpPr>
                <p:nvPr/>
              </p:nvSpPr>
              <p:spPr bwMode="auto">
                <a:xfrm>
                  <a:off x="1940" y="1990"/>
                  <a:ext cx="67" cy="21"/>
                </a:xfrm>
                <a:custGeom>
                  <a:avLst/>
                  <a:gdLst>
                    <a:gd name="T0" fmla="*/ 65 w 67"/>
                    <a:gd name="T1" fmla="*/ 21 h 21"/>
                    <a:gd name="T2" fmla="*/ 0 w 67"/>
                    <a:gd name="T3" fmla="*/ 4 h 21"/>
                    <a:gd name="T4" fmla="*/ 0 w 67"/>
                    <a:gd name="T5" fmla="*/ 4 h 21"/>
                    <a:gd name="T6" fmla="*/ 0 w 67"/>
                    <a:gd name="T7" fmla="*/ 4 h 21"/>
                    <a:gd name="T8" fmla="*/ 0 w 67"/>
                    <a:gd name="T9" fmla="*/ 2 h 21"/>
                    <a:gd name="T10" fmla="*/ 0 w 67"/>
                    <a:gd name="T11" fmla="*/ 0 h 21"/>
                    <a:gd name="T12" fmla="*/ 67 w 67"/>
                    <a:gd name="T13" fmla="*/ 17 h 21"/>
                    <a:gd name="T14" fmla="*/ 67 w 67"/>
                    <a:gd name="T15" fmla="*/ 19 h 21"/>
                    <a:gd name="T16" fmla="*/ 65 w 67"/>
                    <a:gd name="T17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7" h="21">
                      <a:moveTo>
                        <a:pt x="65" y="21"/>
                      </a:move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7" y="17"/>
                      </a:lnTo>
                      <a:lnTo>
                        <a:pt x="67" y="19"/>
                      </a:lnTo>
                      <a:lnTo>
                        <a:pt x="65" y="21"/>
                      </a:lnTo>
                      <a:close/>
                    </a:path>
                  </a:pathLst>
                </a:custGeom>
                <a:solidFill>
                  <a:srgbClr val="EBA02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14" name="Freeform 94"/>
                <p:cNvSpPr>
                  <a:spLocks/>
                </p:cNvSpPr>
                <p:nvPr/>
              </p:nvSpPr>
              <p:spPr bwMode="auto">
                <a:xfrm>
                  <a:off x="1940" y="1988"/>
                  <a:ext cx="67" cy="21"/>
                </a:xfrm>
                <a:custGeom>
                  <a:avLst/>
                  <a:gdLst>
                    <a:gd name="T0" fmla="*/ 67 w 67"/>
                    <a:gd name="T1" fmla="*/ 21 h 21"/>
                    <a:gd name="T2" fmla="*/ 0 w 67"/>
                    <a:gd name="T3" fmla="*/ 4 h 21"/>
                    <a:gd name="T4" fmla="*/ 0 w 67"/>
                    <a:gd name="T5" fmla="*/ 2 h 21"/>
                    <a:gd name="T6" fmla="*/ 0 w 67"/>
                    <a:gd name="T7" fmla="*/ 0 h 21"/>
                    <a:gd name="T8" fmla="*/ 67 w 67"/>
                    <a:gd name="T9" fmla="*/ 17 h 21"/>
                    <a:gd name="T10" fmla="*/ 67 w 67"/>
                    <a:gd name="T11" fmla="*/ 19 h 21"/>
                    <a:gd name="T12" fmla="*/ 67 w 67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21">
                      <a:moveTo>
                        <a:pt x="67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7" y="17"/>
                      </a:lnTo>
                      <a:lnTo>
                        <a:pt x="67" y="19"/>
                      </a:lnTo>
                      <a:lnTo>
                        <a:pt x="67" y="21"/>
                      </a:lnTo>
                      <a:close/>
                    </a:path>
                  </a:pathLst>
                </a:custGeom>
                <a:solidFill>
                  <a:srgbClr val="EBA12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15" name="Freeform 95"/>
                <p:cNvSpPr>
                  <a:spLocks/>
                </p:cNvSpPr>
                <p:nvPr/>
              </p:nvSpPr>
              <p:spPr bwMode="auto">
                <a:xfrm>
                  <a:off x="1940" y="1986"/>
                  <a:ext cx="67" cy="21"/>
                </a:xfrm>
                <a:custGeom>
                  <a:avLst/>
                  <a:gdLst>
                    <a:gd name="T0" fmla="*/ 67 w 67"/>
                    <a:gd name="T1" fmla="*/ 21 h 21"/>
                    <a:gd name="T2" fmla="*/ 0 w 67"/>
                    <a:gd name="T3" fmla="*/ 4 h 21"/>
                    <a:gd name="T4" fmla="*/ 0 w 67"/>
                    <a:gd name="T5" fmla="*/ 2 h 21"/>
                    <a:gd name="T6" fmla="*/ 0 w 67"/>
                    <a:gd name="T7" fmla="*/ 0 h 21"/>
                    <a:gd name="T8" fmla="*/ 67 w 67"/>
                    <a:gd name="T9" fmla="*/ 17 h 21"/>
                    <a:gd name="T10" fmla="*/ 67 w 67"/>
                    <a:gd name="T11" fmla="*/ 19 h 21"/>
                    <a:gd name="T12" fmla="*/ 67 w 67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21">
                      <a:moveTo>
                        <a:pt x="67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7" y="17"/>
                      </a:lnTo>
                      <a:lnTo>
                        <a:pt x="67" y="19"/>
                      </a:lnTo>
                      <a:lnTo>
                        <a:pt x="67" y="21"/>
                      </a:lnTo>
                      <a:close/>
                    </a:path>
                  </a:pathLst>
                </a:custGeom>
                <a:solidFill>
                  <a:srgbClr val="EBA12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16" name="Freeform 96"/>
                <p:cNvSpPr>
                  <a:spLocks/>
                </p:cNvSpPr>
                <p:nvPr/>
              </p:nvSpPr>
              <p:spPr bwMode="auto">
                <a:xfrm>
                  <a:off x="1940" y="1984"/>
                  <a:ext cx="69" cy="21"/>
                </a:xfrm>
                <a:custGeom>
                  <a:avLst/>
                  <a:gdLst>
                    <a:gd name="T0" fmla="*/ 67 w 69"/>
                    <a:gd name="T1" fmla="*/ 21 h 21"/>
                    <a:gd name="T2" fmla="*/ 0 w 69"/>
                    <a:gd name="T3" fmla="*/ 4 h 21"/>
                    <a:gd name="T4" fmla="*/ 0 w 69"/>
                    <a:gd name="T5" fmla="*/ 2 h 21"/>
                    <a:gd name="T6" fmla="*/ 0 w 69"/>
                    <a:gd name="T7" fmla="*/ 0 h 21"/>
                    <a:gd name="T8" fmla="*/ 69 w 69"/>
                    <a:gd name="T9" fmla="*/ 17 h 21"/>
                    <a:gd name="T10" fmla="*/ 67 w 69"/>
                    <a:gd name="T11" fmla="*/ 19 h 21"/>
                    <a:gd name="T12" fmla="*/ 67 w 69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21">
                      <a:moveTo>
                        <a:pt x="67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9" y="17"/>
                      </a:lnTo>
                      <a:lnTo>
                        <a:pt x="67" y="19"/>
                      </a:lnTo>
                      <a:lnTo>
                        <a:pt x="67" y="21"/>
                      </a:lnTo>
                      <a:close/>
                    </a:path>
                  </a:pathLst>
                </a:custGeom>
                <a:solidFill>
                  <a:srgbClr val="EBA12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17" name="Freeform 97"/>
                <p:cNvSpPr>
                  <a:spLocks/>
                </p:cNvSpPr>
                <p:nvPr/>
              </p:nvSpPr>
              <p:spPr bwMode="auto">
                <a:xfrm>
                  <a:off x="1940" y="1982"/>
                  <a:ext cx="69" cy="21"/>
                </a:xfrm>
                <a:custGeom>
                  <a:avLst/>
                  <a:gdLst>
                    <a:gd name="T0" fmla="*/ 67 w 69"/>
                    <a:gd name="T1" fmla="*/ 21 h 21"/>
                    <a:gd name="T2" fmla="*/ 0 w 69"/>
                    <a:gd name="T3" fmla="*/ 4 h 21"/>
                    <a:gd name="T4" fmla="*/ 0 w 69"/>
                    <a:gd name="T5" fmla="*/ 2 h 21"/>
                    <a:gd name="T6" fmla="*/ 2 w 69"/>
                    <a:gd name="T7" fmla="*/ 0 h 21"/>
                    <a:gd name="T8" fmla="*/ 69 w 69"/>
                    <a:gd name="T9" fmla="*/ 17 h 21"/>
                    <a:gd name="T10" fmla="*/ 69 w 69"/>
                    <a:gd name="T11" fmla="*/ 19 h 21"/>
                    <a:gd name="T12" fmla="*/ 67 w 69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21">
                      <a:moveTo>
                        <a:pt x="67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69" y="17"/>
                      </a:lnTo>
                      <a:lnTo>
                        <a:pt x="69" y="19"/>
                      </a:lnTo>
                      <a:lnTo>
                        <a:pt x="67" y="21"/>
                      </a:lnTo>
                      <a:close/>
                    </a:path>
                  </a:pathLst>
                </a:custGeom>
                <a:solidFill>
                  <a:srgbClr val="EBA22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18" name="Freeform 98"/>
                <p:cNvSpPr>
                  <a:spLocks/>
                </p:cNvSpPr>
                <p:nvPr/>
              </p:nvSpPr>
              <p:spPr bwMode="auto">
                <a:xfrm>
                  <a:off x="1940" y="1980"/>
                  <a:ext cx="69" cy="21"/>
                </a:xfrm>
                <a:custGeom>
                  <a:avLst/>
                  <a:gdLst>
                    <a:gd name="T0" fmla="*/ 69 w 69"/>
                    <a:gd name="T1" fmla="*/ 21 h 21"/>
                    <a:gd name="T2" fmla="*/ 0 w 69"/>
                    <a:gd name="T3" fmla="*/ 4 h 21"/>
                    <a:gd name="T4" fmla="*/ 2 w 69"/>
                    <a:gd name="T5" fmla="*/ 2 h 21"/>
                    <a:gd name="T6" fmla="*/ 2 w 69"/>
                    <a:gd name="T7" fmla="*/ 0 h 21"/>
                    <a:gd name="T8" fmla="*/ 69 w 69"/>
                    <a:gd name="T9" fmla="*/ 17 h 21"/>
                    <a:gd name="T10" fmla="*/ 69 w 69"/>
                    <a:gd name="T11" fmla="*/ 19 h 21"/>
                    <a:gd name="T12" fmla="*/ 69 w 69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21">
                      <a:moveTo>
                        <a:pt x="69" y="21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69" y="17"/>
                      </a:lnTo>
                      <a:lnTo>
                        <a:pt x="69" y="19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solidFill>
                  <a:srgbClr val="EBA32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19" name="Freeform 99"/>
                <p:cNvSpPr>
                  <a:spLocks/>
                </p:cNvSpPr>
                <p:nvPr/>
              </p:nvSpPr>
              <p:spPr bwMode="auto">
                <a:xfrm>
                  <a:off x="1942" y="1978"/>
                  <a:ext cx="67" cy="21"/>
                </a:xfrm>
                <a:custGeom>
                  <a:avLst/>
                  <a:gdLst>
                    <a:gd name="T0" fmla="*/ 67 w 67"/>
                    <a:gd name="T1" fmla="*/ 21 h 21"/>
                    <a:gd name="T2" fmla="*/ 0 w 67"/>
                    <a:gd name="T3" fmla="*/ 4 h 21"/>
                    <a:gd name="T4" fmla="*/ 0 w 67"/>
                    <a:gd name="T5" fmla="*/ 2 h 21"/>
                    <a:gd name="T6" fmla="*/ 0 w 67"/>
                    <a:gd name="T7" fmla="*/ 0 h 21"/>
                    <a:gd name="T8" fmla="*/ 67 w 67"/>
                    <a:gd name="T9" fmla="*/ 18 h 21"/>
                    <a:gd name="T10" fmla="*/ 67 w 67"/>
                    <a:gd name="T11" fmla="*/ 19 h 21"/>
                    <a:gd name="T12" fmla="*/ 67 w 67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21">
                      <a:moveTo>
                        <a:pt x="67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7" y="18"/>
                      </a:lnTo>
                      <a:lnTo>
                        <a:pt x="67" y="19"/>
                      </a:lnTo>
                      <a:lnTo>
                        <a:pt x="67" y="21"/>
                      </a:lnTo>
                      <a:close/>
                    </a:path>
                  </a:pathLst>
                </a:custGeom>
                <a:solidFill>
                  <a:srgbClr val="EBA32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20" name="Freeform 100"/>
                <p:cNvSpPr>
                  <a:spLocks/>
                </p:cNvSpPr>
                <p:nvPr/>
              </p:nvSpPr>
              <p:spPr bwMode="auto">
                <a:xfrm>
                  <a:off x="1942" y="1977"/>
                  <a:ext cx="67" cy="20"/>
                </a:xfrm>
                <a:custGeom>
                  <a:avLst/>
                  <a:gdLst>
                    <a:gd name="T0" fmla="*/ 67 w 67"/>
                    <a:gd name="T1" fmla="*/ 20 h 20"/>
                    <a:gd name="T2" fmla="*/ 0 w 67"/>
                    <a:gd name="T3" fmla="*/ 3 h 20"/>
                    <a:gd name="T4" fmla="*/ 0 w 67"/>
                    <a:gd name="T5" fmla="*/ 1 h 20"/>
                    <a:gd name="T6" fmla="*/ 0 w 67"/>
                    <a:gd name="T7" fmla="*/ 0 h 20"/>
                    <a:gd name="T8" fmla="*/ 67 w 67"/>
                    <a:gd name="T9" fmla="*/ 17 h 20"/>
                    <a:gd name="T10" fmla="*/ 67 w 67"/>
                    <a:gd name="T11" fmla="*/ 19 h 20"/>
                    <a:gd name="T12" fmla="*/ 67 w 67"/>
                    <a:gd name="T13" fmla="*/ 20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7" h="20">
                      <a:moveTo>
                        <a:pt x="67" y="20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67" y="17"/>
                      </a:lnTo>
                      <a:lnTo>
                        <a:pt x="67" y="19"/>
                      </a:lnTo>
                      <a:lnTo>
                        <a:pt x="67" y="20"/>
                      </a:lnTo>
                      <a:close/>
                    </a:path>
                  </a:pathLst>
                </a:custGeom>
                <a:solidFill>
                  <a:srgbClr val="EBA42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21" name="Freeform 101"/>
                <p:cNvSpPr>
                  <a:spLocks/>
                </p:cNvSpPr>
                <p:nvPr/>
              </p:nvSpPr>
              <p:spPr bwMode="auto">
                <a:xfrm>
                  <a:off x="1942" y="1975"/>
                  <a:ext cx="69" cy="21"/>
                </a:xfrm>
                <a:custGeom>
                  <a:avLst/>
                  <a:gdLst>
                    <a:gd name="T0" fmla="*/ 67 w 69"/>
                    <a:gd name="T1" fmla="*/ 21 h 21"/>
                    <a:gd name="T2" fmla="*/ 0 w 69"/>
                    <a:gd name="T3" fmla="*/ 3 h 21"/>
                    <a:gd name="T4" fmla="*/ 0 w 69"/>
                    <a:gd name="T5" fmla="*/ 2 h 21"/>
                    <a:gd name="T6" fmla="*/ 0 w 69"/>
                    <a:gd name="T7" fmla="*/ 0 h 21"/>
                    <a:gd name="T8" fmla="*/ 69 w 69"/>
                    <a:gd name="T9" fmla="*/ 17 h 21"/>
                    <a:gd name="T10" fmla="*/ 67 w 69"/>
                    <a:gd name="T11" fmla="*/ 19 h 21"/>
                    <a:gd name="T12" fmla="*/ 67 w 69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21">
                      <a:moveTo>
                        <a:pt x="67" y="21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9" y="17"/>
                      </a:lnTo>
                      <a:lnTo>
                        <a:pt x="67" y="19"/>
                      </a:lnTo>
                      <a:lnTo>
                        <a:pt x="67" y="21"/>
                      </a:lnTo>
                      <a:close/>
                    </a:path>
                  </a:pathLst>
                </a:custGeom>
                <a:solidFill>
                  <a:srgbClr val="ECA42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22" name="Freeform 102"/>
                <p:cNvSpPr>
                  <a:spLocks/>
                </p:cNvSpPr>
                <p:nvPr/>
              </p:nvSpPr>
              <p:spPr bwMode="auto">
                <a:xfrm>
                  <a:off x="1942" y="1973"/>
                  <a:ext cx="69" cy="21"/>
                </a:xfrm>
                <a:custGeom>
                  <a:avLst/>
                  <a:gdLst>
                    <a:gd name="T0" fmla="*/ 67 w 69"/>
                    <a:gd name="T1" fmla="*/ 21 h 21"/>
                    <a:gd name="T2" fmla="*/ 0 w 69"/>
                    <a:gd name="T3" fmla="*/ 4 h 21"/>
                    <a:gd name="T4" fmla="*/ 0 w 69"/>
                    <a:gd name="T5" fmla="*/ 2 h 21"/>
                    <a:gd name="T6" fmla="*/ 0 w 69"/>
                    <a:gd name="T7" fmla="*/ 0 h 21"/>
                    <a:gd name="T8" fmla="*/ 69 w 69"/>
                    <a:gd name="T9" fmla="*/ 17 h 21"/>
                    <a:gd name="T10" fmla="*/ 69 w 69"/>
                    <a:gd name="T11" fmla="*/ 19 h 21"/>
                    <a:gd name="T12" fmla="*/ 67 w 69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21">
                      <a:moveTo>
                        <a:pt x="67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9" y="17"/>
                      </a:lnTo>
                      <a:lnTo>
                        <a:pt x="69" y="19"/>
                      </a:lnTo>
                      <a:lnTo>
                        <a:pt x="67" y="21"/>
                      </a:lnTo>
                      <a:close/>
                    </a:path>
                  </a:pathLst>
                </a:custGeom>
                <a:solidFill>
                  <a:srgbClr val="ECA42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23" name="Freeform 103"/>
                <p:cNvSpPr>
                  <a:spLocks/>
                </p:cNvSpPr>
                <p:nvPr/>
              </p:nvSpPr>
              <p:spPr bwMode="auto">
                <a:xfrm>
                  <a:off x="1942" y="1971"/>
                  <a:ext cx="69" cy="21"/>
                </a:xfrm>
                <a:custGeom>
                  <a:avLst/>
                  <a:gdLst>
                    <a:gd name="T0" fmla="*/ 69 w 69"/>
                    <a:gd name="T1" fmla="*/ 21 h 21"/>
                    <a:gd name="T2" fmla="*/ 0 w 69"/>
                    <a:gd name="T3" fmla="*/ 4 h 21"/>
                    <a:gd name="T4" fmla="*/ 0 w 69"/>
                    <a:gd name="T5" fmla="*/ 2 h 21"/>
                    <a:gd name="T6" fmla="*/ 0 w 69"/>
                    <a:gd name="T7" fmla="*/ 0 h 21"/>
                    <a:gd name="T8" fmla="*/ 69 w 69"/>
                    <a:gd name="T9" fmla="*/ 17 h 21"/>
                    <a:gd name="T10" fmla="*/ 69 w 69"/>
                    <a:gd name="T11" fmla="*/ 19 h 21"/>
                    <a:gd name="T12" fmla="*/ 69 w 69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21">
                      <a:moveTo>
                        <a:pt x="69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9" y="17"/>
                      </a:lnTo>
                      <a:lnTo>
                        <a:pt x="69" y="19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solidFill>
                  <a:srgbClr val="ECA52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24" name="Freeform 104"/>
                <p:cNvSpPr>
                  <a:spLocks/>
                </p:cNvSpPr>
                <p:nvPr/>
              </p:nvSpPr>
              <p:spPr bwMode="auto">
                <a:xfrm>
                  <a:off x="1942" y="1969"/>
                  <a:ext cx="69" cy="21"/>
                </a:xfrm>
                <a:custGeom>
                  <a:avLst/>
                  <a:gdLst>
                    <a:gd name="T0" fmla="*/ 69 w 69"/>
                    <a:gd name="T1" fmla="*/ 21 h 21"/>
                    <a:gd name="T2" fmla="*/ 0 w 69"/>
                    <a:gd name="T3" fmla="*/ 4 h 21"/>
                    <a:gd name="T4" fmla="*/ 0 w 69"/>
                    <a:gd name="T5" fmla="*/ 2 h 21"/>
                    <a:gd name="T6" fmla="*/ 0 w 69"/>
                    <a:gd name="T7" fmla="*/ 0 h 21"/>
                    <a:gd name="T8" fmla="*/ 69 w 69"/>
                    <a:gd name="T9" fmla="*/ 17 h 21"/>
                    <a:gd name="T10" fmla="*/ 69 w 69"/>
                    <a:gd name="T11" fmla="*/ 19 h 21"/>
                    <a:gd name="T12" fmla="*/ 69 w 69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21">
                      <a:moveTo>
                        <a:pt x="69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9" y="17"/>
                      </a:lnTo>
                      <a:lnTo>
                        <a:pt x="69" y="19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solidFill>
                  <a:srgbClr val="ECA62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25" name="Freeform 105"/>
                <p:cNvSpPr>
                  <a:spLocks/>
                </p:cNvSpPr>
                <p:nvPr/>
              </p:nvSpPr>
              <p:spPr bwMode="auto">
                <a:xfrm>
                  <a:off x="1942" y="1967"/>
                  <a:ext cx="69" cy="21"/>
                </a:xfrm>
                <a:custGeom>
                  <a:avLst/>
                  <a:gdLst>
                    <a:gd name="T0" fmla="*/ 69 w 69"/>
                    <a:gd name="T1" fmla="*/ 21 h 21"/>
                    <a:gd name="T2" fmla="*/ 0 w 69"/>
                    <a:gd name="T3" fmla="*/ 4 h 21"/>
                    <a:gd name="T4" fmla="*/ 0 w 69"/>
                    <a:gd name="T5" fmla="*/ 2 h 21"/>
                    <a:gd name="T6" fmla="*/ 0 w 69"/>
                    <a:gd name="T7" fmla="*/ 0 h 21"/>
                    <a:gd name="T8" fmla="*/ 69 w 69"/>
                    <a:gd name="T9" fmla="*/ 17 h 21"/>
                    <a:gd name="T10" fmla="*/ 69 w 69"/>
                    <a:gd name="T11" fmla="*/ 19 h 21"/>
                    <a:gd name="T12" fmla="*/ 69 w 69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21">
                      <a:moveTo>
                        <a:pt x="69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9" y="17"/>
                      </a:lnTo>
                      <a:lnTo>
                        <a:pt x="69" y="19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solidFill>
                  <a:srgbClr val="ECA62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26" name="Freeform 106"/>
                <p:cNvSpPr>
                  <a:spLocks/>
                </p:cNvSpPr>
                <p:nvPr/>
              </p:nvSpPr>
              <p:spPr bwMode="auto">
                <a:xfrm>
                  <a:off x="1942" y="1965"/>
                  <a:ext cx="69" cy="21"/>
                </a:xfrm>
                <a:custGeom>
                  <a:avLst/>
                  <a:gdLst>
                    <a:gd name="T0" fmla="*/ 69 w 69"/>
                    <a:gd name="T1" fmla="*/ 21 h 21"/>
                    <a:gd name="T2" fmla="*/ 0 w 69"/>
                    <a:gd name="T3" fmla="*/ 4 h 21"/>
                    <a:gd name="T4" fmla="*/ 0 w 69"/>
                    <a:gd name="T5" fmla="*/ 2 h 21"/>
                    <a:gd name="T6" fmla="*/ 0 w 69"/>
                    <a:gd name="T7" fmla="*/ 0 h 21"/>
                    <a:gd name="T8" fmla="*/ 69 w 69"/>
                    <a:gd name="T9" fmla="*/ 17 h 21"/>
                    <a:gd name="T10" fmla="*/ 69 w 69"/>
                    <a:gd name="T11" fmla="*/ 19 h 21"/>
                    <a:gd name="T12" fmla="*/ 69 w 69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9" h="21">
                      <a:moveTo>
                        <a:pt x="69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9" y="17"/>
                      </a:lnTo>
                      <a:lnTo>
                        <a:pt x="69" y="19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solidFill>
                  <a:srgbClr val="ECA62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27" name="Freeform 107"/>
                <p:cNvSpPr>
                  <a:spLocks/>
                </p:cNvSpPr>
                <p:nvPr/>
              </p:nvSpPr>
              <p:spPr bwMode="auto">
                <a:xfrm>
                  <a:off x="1942" y="1963"/>
                  <a:ext cx="70" cy="21"/>
                </a:xfrm>
                <a:custGeom>
                  <a:avLst/>
                  <a:gdLst>
                    <a:gd name="T0" fmla="*/ 69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69 w 70"/>
                    <a:gd name="T11" fmla="*/ 19 h 21"/>
                    <a:gd name="T12" fmla="*/ 69 w 70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21">
                      <a:moveTo>
                        <a:pt x="69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69" y="19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solidFill>
                  <a:srgbClr val="ECA72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28" name="Freeform 108"/>
                <p:cNvSpPr>
                  <a:spLocks/>
                </p:cNvSpPr>
                <p:nvPr/>
              </p:nvSpPr>
              <p:spPr bwMode="auto">
                <a:xfrm>
                  <a:off x="1942" y="1961"/>
                  <a:ext cx="70" cy="21"/>
                </a:xfrm>
                <a:custGeom>
                  <a:avLst/>
                  <a:gdLst>
                    <a:gd name="T0" fmla="*/ 69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69 w 70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21">
                      <a:moveTo>
                        <a:pt x="69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69" y="21"/>
                      </a:lnTo>
                      <a:close/>
                    </a:path>
                  </a:pathLst>
                </a:custGeom>
                <a:solidFill>
                  <a:srgbClr val="ECA8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29" name="Freeform 109"/>
                <p:cNvSpPr>
                  <a:spLocks/>
                </p:cNvSpPr>
                <p:nvPr/>
              </p:nvSpPr>
              <p:spPr bwMode="auto">
                <a:xfrm>
                  <a:off x="1942" y="1960"/>
                  <a:ext cx="70" cy="20"/>
                </a:xfrm>
                <a:custGeom>
                  <a:avLst/>
                  <a:gdLst>
                    <a:gd name="T0" fmla="*/ 70 w 70"/>
                    <a:gd name="T1" fmla="*/ 20 h 20"/>
                    <a:gd name="T2" fmla="*/ 0 w 70"/>
                    <a:gd name="T3" fmla="*/ 3 h 20"/>
                    <a:gd name="T4" fmla="*/ 0 w 70"/>
                    <a:gd name="T5" fmla="*/ 1 h 20"/>
                    <a:gd name="T6" fmla="*/ 0 w 70"/>
                    <a:gd name="T7" fmla="*/ 0 h 20"/>
                    <a:gd name="T8" fmla="*/ 70 w 70"/>
                    <a:gd name="T9" fmla="*/ 17 h 20"/>
                    <a:gd name="T10" fmla="*/ 70 w 70"/>
                    <a:gd name="T11" fmla="*/ 18 h 20"/>
                    <a:gd name="T12" fmla="*/ 70 w 70"/>
                    <a:gd name="T13" fmla="*/ 20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20">
                      <a:moveTo>
                        <a:pt x="70" y="20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8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solidFill>
                  <a:srgbClr val="EDA91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30" name="Freeform 110"/>
                <p:cNvSpPr>
                  <a:spLocks/>
                </p:cNvSpPr>
                <p:nvPr/>
              </p:nvSpPr>
              <p:spPr bwMode="auto">
                <a:xfrm>
                  <a:off x="1942" y="1958"/>
                  <a:ext cx="70" cy="20"/>
                </a:xfrm>
                <a:custGeom>
                  <a:avLst/>
                  <a:gdLst>
                    <a:gd name="T0" fmla="*/ 70 w 70"/>
                    <a:gd name="T1" fmla="*/ 20 h 20"/>
                    <a:gd name="T2" fmla="*/ 0 w 70"/>
                    <a:gd name="T3" fmla="*/ 3 h 20"/>
                    <a:gd name="T4" fmla="*/ 0 w 70"/>
                    <a:gd name="T5" fmla="*/ 2 h 20"/>
                    <a:gd name="T6" fmla="*/ 0 w 70"/>
                    <a:gd name="T7" fmla="*/ 0 h 20"/>
                    <a:gd name="T8" fmla="*/ 70 w 70"/>
                    <a:gd name="T9" fmla="*/ 17 h 20"/>
                    <a:gd name="T10" fmla="*/ 70 w 70"/>
                    <a:gd name="T11" fmla="*/ 19 h 20"/>
                    <a:gd name="T12" fmla="*/ 70 w 70"/>
                    <a:gd name="T13" fmla="*/ 20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20">
                      <a:moveTo>
                        <a:pt x="70" y="20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solidFill>
                  <a:srgbClr val="ECA81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31" name="Freeform 111"/>
                <p:cNvSpPr>
                  <a:spLocks/>
                </p:cNvSpPr>
                <p:nvPr/>
              </p:nvSpPr>
              <p:spPr bwMode="auto">
                <a:xfrm>
                  <a:off x="1942" y="1956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70 w 70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CA91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32" name="Freeform 112"/>
                <p:cNvSpPr>
                  <a:spLocks/>
                </p:cNvSpPr>
                <p:nvPr/>
              </p:nvSpPr>
              <p:spPr bwMode="auto">
                <a:xfrm>
                  <a:off x="1942" y="1954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70 w 70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CAA1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33" name="Freeform 113"/>
                <p:cNvSpPr>
                  <a:spLocks/>
                </p:cNvSpPr>
                <p:nvPr/>
              </p:nvSpPr>
              <p:spPr bwMode="auto">
                <a:xfrm>
                  <a:off x="1942" y="1952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2 h 21"/>
                    <a:gd name="T8" fmla="*/ 0 w 70"/>
                    <a:gd name="T9" fmla="*/ 0 h 21"/>
                    <a:gd name="T10" fmla="*/ 0 w 70"/>
                    <a:gd name="T11" fmla="*/ 0 h 21"/>
                    <a:gd name="T12" fmla="*/ 70 w 70"/>
                    <a:gd name="T13" fmla="*/ 17 h 21"/>
                    <a:gd name="T14" fmla="*/ 70 w 70"/>
                    <a:gd name="T15" fmla="*/ 19 h 21"/>
                    <a:gd name="T16" fmla="*/ 70 w 70"/>
                    <a:gd name="T17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CAA1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34" name="Freeform 114"/>
                <p:cNvSpPr>
                  <a:spLocks/>
                </p:cNvSpPr>
                <p:nvPr/>
              </p:nvSpPr>
              <p:spPr bwMode="auto">
                <a:xfrm>
                  <a:off x="1942" y="1950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4 h 21"/>
                    <a:gd name="T6" fmla="*/ 0 w 70"/>
                    <a:gd name="T7" fmla="*/ 4 h 21"/>
                    <a:gd name="T8" fmla="*/ 0 w 70"/>
                    <a:gd name="T9" fmla="*/ 2 h 21"/>
                    <a:gd name="T10" fmla="*/ 0 w 70"/>
                    <a:gd name="T11" fmla="*/ 0 h 21"/>
                    <a:gd name="T12" fmla="*/ 70 w 70"/>
                    <a:gd name="T13" fmla="*/ 17 h 21"/>
                    <a:gd name="T14" fmla="*/ 70 w 70"/>
                    <a:gd name="T15" fmla="*/ 19 h 21"/>
                    <a:gd name="T16" fmla="*/ 70 w 70"/>
                    <a:gd name="T17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CAB1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35" name="Freeform 115"/>
                <p:cNvSpPr>
                  <a:spLocks/>
                </p:cNvSpPr>
                <p:nvPr/>
              </p:nvSpPr>
              <p:spPr bwMode="auto">
                <a:xfrm>
                  <a:off x="1942" y="1948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70 w 70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CAC1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36" name="Freeform 116"/>
                <p:cNvSpPr>
                  <a:spLocks/>
                </p:cNvSpPr>
                <p:nvPr/>
              </p:nvSpPr>
              <p:spPr bwMode="auto">
                <a:xfrm>
                  <a:off x="1942" y="1946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70 w 70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DAC1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37" name="Freeform 117"/>
                <p:cNvSpPr>
                  <a:spLocks/>
                </p:cNvSpPr>
                <p:nvPr/>
              </p:nvSpPr>
              <p:spPr bwMode="auto">
                <a:xfrm>
                  <a:off x="1942" y="1944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70 w 70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DAC1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38" name="Freeform 118"/>
                <p:cNvSpPr>
                  <a:spLocks/>
                </p:cNvSpPr>
                <p:nvPr/>
              </p:nvSpPr>
              <p:spPr bwMode="auto">
                <a:xfrm>
                  <a:off x="1942" y="1942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8 h 21"/>
                    <a:gd name="T10" fmla="*/ 70 w 70"/>
                    <a:gd name="T11" fmla="*/ 19 h 21"/>
                    <a:gd name="T12" fmla="*/ 70 w 70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8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DAD1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39" name="Freeform 119"/>
                <p:cNvSpPr>
                  <a:spLocks/>
                </p:cNvSpPr>
                <p:nvPr/>
              </p:nvSpPr>
              <p:spPr bwMode="auto">
                <a:xfrm>
                  <a:off x="1942" y="1941"/>
                  <a:ext cx="70" cy="20"/>
                </a:xfrm>
                <a:custGeom>
                  <a:avLst/>
                  <a:gdLst>
                    <a:gd name="T0" fmla="*/ 70 w 70"/>
                    <a:gd name="T1" fmla="*/ 20 h 20"/>
                    <a:gd name="T2" fmla="*/ 0 w 70"/>
                    <a:gd name="T3" fmla="*/ 3 h 20"/>
                    <a:gd name="T4" fmla="*/ 0 w 70"/>
                    <a:gd name="T5" fmla="*/ 1 h 20"/>
                    <a:gd name="T6" fmla="*/ 0 w 70"/>
                    <a:gd name="T7" fmla="*/ 0 h 20"/>
                    <a:gd name="T8" fmla="*/ 70 w 70"/>
                    <a:gd name="T9" fmla="*/ 17 h 20"/>
                    <a:gd name="T10" fmla="*/ 70 w 70"/>
                    <a:gd name="T11" fmla="*/ 19 h 20"/>
                    <a:gd name="T12" fmla="*/ 70 w 70"/>
                    <a:gd name="T13" fmla="*/ 20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20">
                      <a:moveTo>
                        <a:pt x="70" y="20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0"/>
                      </a:lnTo>
                      <a:close/>
                    </a:path>
                  </a:pathLst>
                </a:custGeom>
                <a:solidFill>
                  <a:srgbClr val="EDAE1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40" name="Freeform 120"/>
                <p:cNvSpPr>
                  <a:spLocks/>
                </p:cNvSpPr>
                <p:nvPr/>
              </p:nvSpPr>
              <p:spPr bwMode="auto">
                <a:xfrm>
                  <a:off x="1942" y="1939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3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70 w 70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21">
                      <a:moveTo>
                        <a:pt x="70" y="21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DAF1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41" name="Freeform 121"/>
                <p:cNvSpPr>
                  <a:spLocks/>
                </p:cNvSpPr>
                <p:nvPr/>
              </p:nvSpPr>
              <p:spPr bwMode="auto">
                <a:xfrm>
                  <a:off x="1942" y="1937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70 w 70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DAF1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42" name="Freeform 122"/>
                <p:cNvSpPr>
                  <a:spLocks/>
                </p:cNvSpPr>
                <p:nvPr/>
              </p:nvSpPr>
              <p:spPr bwMode="auto">
                <a:xfrm>
                  <a:off x="1942" y="1935"/>
                  <a:ext cx="70" cy="21"/>
                </a:xfrm>
                <a:custGeom>
                  <a:avLst/>
                  <a:gdLst>
                    <a:gd name="T0" fmla="*/ 70 w 70"/>
                    <a:gd name="T1" fmla="*/ 21 h 21"/>
                    <a:gd name="T2" fmla="*/ 0 w 70"/>
                    <a:gd name="T3" fmla="*/ 4 h 21"/>
                    <a:gd name="T4" fmla="*/ 0 w 70"/>
                    <a:gd name="T5" fmla="*/ 2 h 21"/>
                    <a:gd name="T6" fmla="*/ 0 w 70"/>
                    <a:gd name="T7" fmla="*/ 0 h 21"/>
                    <a:gd name="T8" fmla="*/ 70 w 70"/>
                    <a:gd name="T9" fmla="*/ 17 h 21"/>
                    <a:gd name="T10" fmla="*/ 70 w 70"/>
                    <a:gd name="T11" fmla="*/ 19 h 21"/>
                    <a:gd name="T12" fmla="*/ 70 w 70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21">
                      <a:moveTo>
                        <a:pt x="70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17"/>
                      </a:lnTo>
                      <a:lnTo>
                        <a:pt x="70" y="19"/>
                      </a:lnTo>
                      <a:lnTo>
                        <a:pt x="70" y="21"/>
                      </a:lnTo>
                      <a:close/>
                    </a:path>
                  </a:pathLst>
                </a:custGeom>
                <a:solidFill>
                  <a:srgbClr val="EDAF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43" name="Freeform 123"/>
                <p:cNvSpPr>
                  <a:spLocks/>
                </p:cNvSpPr>
                <p:nvPr/>
              </p:nvSpPr>
              <p:spPr bwMode="auto">
                <a:xfrm>
                  <a:off x="1940" y="1933"/>
                  <a:ext cx="72" cy="21"/>
                </a:xfrm>
                <a:custGeom>
                  <a:avLst/>
                  <a:gdLst>
                    <a:gd name="T0" fmla="*/ 72 w 72"/>
                    <a:gd name="T1" fmla="*/ 21 h 21"/>
                    <a:gd name="T2" fmla="*/ 2 w 72"/>
                    <a:gd name="T3" fmla="*/ 4 h 21"/>
                    <a:gd name="T4" fmla="*/ 2 w 72"/>
                    <a:gd name="T5" fmla="*/ 2 h 21"/>
                    <a:gd name="T6" fmla="*/ 0 w 72"/>
                    <a:gd name="T7" fmla="*/ 0 h 21"/>
                    <a:gd name="T8" fmla="*/ 72 w 72"/>
                    <a:gd name="T9" fmla="*/ 17 h 21"/>
                    <a:gd name="T10" fmla="*/ 72 w 72"/>
                    <a:gd name="T11" fmla="*/ 19 h 21"/>
                    <a:gd name="T12" fmla="*/ 72 w 72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2" h="21">
                      <a:moveTo>
                        <a:pt x="72" y="21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72" y="17"/>
                      </a:lnTo>
                      <a:lnTo>
                        <a:pt x="72" y="19"/>
                      </a:lnTo>
                      <a:lnTo>
                        <a:pt x="72" y="21"/>
                      </a:lnTo>
                      <a:close/>
                    </a:path>
                  </a:pathLst>
                </a:custGeom>
                <a:solidFill>
                  <a:srgbClr val="EEB01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44" name="Freeform 124"/>
                <p:cNvSpPr>
                  <a:spLocks/>
                </p:cNvSpPr>
                <p:nvPr/>
              </p:nvSpPr>
              <p:spPr bwMode="auto">
                <a:xfrm>
                  <a:off x="1940" y="1931"/>
                  <a:ext cx="72" cy="21"/>
                </a:xfrm>
                <a:custGeom>
                  <a:avLst/>
                  <a:gdLst>
                    <a:gd name="T0" fmla="*/ 72 w 72"/>
                    <a:gd name="T1" fmla="*/ 21 h 21"/>
                    <a:gd name="T2" fmla="*/ 2 w 72"/>
                    <a:gd name="T3" fmla="*/ 4 h 21"/>
                    <a:gd name="T4" fmla="*/ 0 w 72"/>
                    <a:gd name="T5" fmla="*/ 2 h 21"/>
                    <a:gd name="T6" fmla="*/ 0 w 72"/>
                    <a:gd name="T7" fmla="*/ 0 h 21"/>
                    <a:gd name="T8" fmla="*/ 72 w 72"/>
                    <a:gd name="T9" fmla="*/ 15 h 21"/>
                    <a:gd name="T10" fmla="*/ 72 w 72"/>
                    <a:gd name="T11" fmla="*/ 19 h 21"/>
                    <a:gd name="T12" fmla="*/ 72 w 72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2" h="21">
                      <a:moveTo>
                        <a:pt x="72" y="21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2" y="15"/>
                      </a:lnTo>
                      <a:lnTo>
                        <a:pt x="72" y="19"/>
                      </a:lnTo>
                      <a:lnTo>
                        <a:pt x="72" y="21"/>
                      </a:lnTo>
                      <a:close/>
                    </a:path>
                  </a:pathLst>
                </a:custGeom>
                <a:solidFill>
                  <a:srgbClr val="EEB01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45" name="Freeform 125"/>
                <p:cNvSpPr>
                  <a:spLocks/>
                </p:cNvSpPr>
                <p:nvPr/>
              </p:nvSpPr>
              <p:spPr bwMode="auto">
                <a:xfrm>
                  <a:off x="1940" y="1929"/>
                  <a:ext cx="72" cy="21"/>
                </a:xfrm>
                <a:custGeom>
                  <a:avLst/>
                  <a:gdLst>
                    <a:gd name="T0" fmla="*/ 72 w 72"/>
                    <a:gd name="T1" fmla="*/ 21 h 21"/>
                    <a:gd name="T2" fmla="*/ 0 w 72"/>
                    <a:gd name="T3" fmla="*/ 4 h 21"/>
                    <a:gd name="T4" fmla="*/ 0 w 72"/>
                    <a:gd name="T5" fmla="*/ 2 h 21"/>
                    <a:gd name="T6" fmla="*/ 0 w 72"/>
                    <a:gd name="T7" fmla="*/ 0 h 21"/>
                    <a:gd name="T8" fmla="*/ 72 w 72"/>
                    <a:gd name="T9" fmla="*/ 15 h 21"/>
                    <a:gd name="T10" fmla="*/ 72 w 72"/>
                    <a:gd name="T11" fmla="*/ 17 h 21"/>
                    <a:gd name="T12" fmla="*/ 72 w 72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2" h="21">
                      <a:moveTo>
                        <a:pt x="72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2" y="15"/>
                      </a:lnTo>
                      <a:lnTo>
                        <a:pt x="72" y="17"/>
                      </a:lnTo>
                      <a:lnTo>
                        <a:pt x="72" y="21"/>
                      </a:lnTo>
                      <a:close/>
                    </a:path>
                  </a:pathLst>
                </a:custGeom>
                <a:solidFill>
                  <a:srgbClr val="EEB11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46" name="Freeform 126"/>
                <p:cNvSpPr>
                  <a:spLocks/>
                </p:cNvSpPr>
                <p:nvPr/>
              </p:nvSpPr>
              <p:spPr bwMode="auto">
                <a:xfrm>
                  <a:off x="1940" y="1925"/>
                  <a:ext cx="72" cy="21"/>
                </a:xfrm>
                <a:custGeom>
                  <a:avLst/>
                  <a:gdLst>
                    <a:gd name="T0" fmla="*/ 72 w 72"/>
                    <a:gd name="T1" fmla="*/ 21 h 21"/>
                    <a:gd name="T2" fmla="*/ 0 w 72"/>
                    <a:gd name="T3" fmla="*/ 6 h 21"/>
                    <a:gd name="T4" fmla="*/ 0 w 72"/>
                    <a:gd name="T5" fmla="*/ 4 h 21"/>
                    <a:gd name="T6" fmla="*/ 0 w 72"/>
                    <a:gd name="T7" fmla="*/ 0 h 21"/>
                    <a:gd name="T8" fmla="*/ 72 w 72"/>
                    <a:gd name="T9" fmla="*/ 17 h 21"/>
                    <a:gd name="T10" fmla="*/ 72 w 72"/>
                    <a:gd name="T11" fmla="*/ 19 h 21"/>
                    <a:gd name="T12" fmla="*/ 72 w 72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2" h="21">
                      <a:moveTo>
                        <a:pt x="72" y="21"/>
                      </a:move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72" y="17"/>
                      </a:lnTo>
                      <a:lnTo>
                        <a:pt x="72" y="19"/>
                      </a:lnTo>
                      <a:lnTo>
                        <a:pt x="72" y="21"/>
                      </a:lnTo>
                      <a:close/>
                    </a:path>
                  </a:pathLst>
                </a:custGeom>
                <a:solidFill>
                  <a:srgbClr val="EEB2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47" name="Freeform 127"/>
                <p:cNvSpPr>
                  <a:spLocks/>
                </p:cNvSpPr>
                <p:nvPr/>
              </p:nvSpPr>
              <p:spPr bwMode="auto">
                <a:xfrm>
                  <a:off x="1940" y="1923"/>
                  <a:ext cx="72" cy="21"/>
                </a:xfrm>
                <a:custGeom>
                  <a:avLst/>
                  <a:gdLst>
                    <a:gd name="T0" fmla="*/ 72 w 72"/>
                    <a:gd name="T1" fmla="*/ 21 h 21"/>
                    <a:gd name="T2" fmla="*/ 0 w 72"/>
                    <a:gd name="T3" fmla="*/ 6 h 21"/>
                    <a:gd name="T4" fmla="*/ 0 w 72"/>
                    <a:gd name="T5" fmla="*/ 2 h 21"/>
                    <a:gd name="T6" fmla="*/ 0 w 72"/>
                    <a:gd name="T7" fmla="*/ 0 h 21"/>
                    <a:gd name="T8" fmla="*/ 72 w 72"/>
                    <a:gd name="T9" fmla="*/ 18 h 21"/>
                    <a:gd name="T10" fmla="*/ 72 w 72"/>
                    <a:gd name="T11" fmla="*/ 19 h 21"/>
                    <a:gd name="T12" fmla="*/ 72 w 72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2" h="21">
                      <a:moveTo>
                        <a:pt x="72" y="21"/>
                      </a:moveTo>
                      <a:lnTo>
                        <a:pt x="0" y="6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2" y="18"/>
                      </a:lnTo>
                      <a:lnTo>
                        <a:pt x="72" y="19"/>
                      </a:lnTo>
                      <a:lnTo>
                        <a:pt x="72" y="21"/>
                      </a:lnTo>
                      <a:close/>
                    </a:path>
                  </a:pathLst>
                </a:custGeom>
                <a:solidFill>
                  <a:srgbClr val="EEB20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48" name="Freeform 128"/>
                <p:cNvSpPr>
                  <a:spLocks/>
                </p:cNvSpPr>
                <p:nvPr/>
              </p:nvSpPr>
              <p:spPr bwMode="auto">
                <a:xfrm>
                  <a:off x="1938" y="1922"/>
                  <a:ext cx="74" cy="20"/>
                </a:xfrm>
                <a:custGeom>
                  <a:avLst/>
                  <a:gdLst>
                    <a:gd name="T0" fmla="*/ 74 w 74"/>
                    <a:gd name="T1" fmla="*/ 20 h 20"/>
                    <a:gd name="T2" fmla="*/ 2 w 74"/>
                    <a:gd name="T3" fmla="*/ 3 h 20"/>
                    <a:gd name="T4" fmla="*/ 2 w 74"/>
                    <a:gd name="T5" fmla="*/ 1 h 20"/>
                    <a:gd name="T6" fmla="*/ 0 w 74"/>
                    <a:gd name="T7" fmla="*/ 0 h 20"/>
                    <a:gd name="T8" fmla="*/ 74 w 74"/>
                    <a:gd name="T9" fmla="*/ 17 h 20"/>
                    <a:gd name="T10" fmla="*/ 74 w 74"/>
                    <a:gd name="T11" fmla="*/ 19 h 20"/>
                    <a:gd name="T12" fmla="*/ 74 w 74"/>
                    <a:gd name="T13" fmla="*/ 20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4" h="20">
                      <a:moveTo>
                        <a:pt x="74" y="20"/>
                      </a:moveTo>
                      <a:lnTo>
                        <a:pt x="2" y="3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74" y="17"/>
                      </a:lnTo>
                      <a:lnTo>
                        <a:pt x="74" y="19"/>
                      </a:lnTo>
                      <a:lnTo>
                        <a:pt x="74" y="20"/>
                      </a:lnTo>
                      <a:close/>
                    </a:path>
                  </a:pathLst>
                </a:custGeom>
                <a:solidFill>
                  <a:srgbClr val="EEB20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49" name="Freeform 129"/>
                <p:cNvSpPr>
                  <a:spLocks/>
                </p:cNvSpPr>
                <p:nvPr/>
              </p:nvSpPr>
              <p:spPr bwMode="auto">
                <a:xfrm>
                  <a:off x="1938" y="1920"/>
                  <a:ext cx="74" cy="21"/>
                </a:xfrm>
                <a:custGeom>
                  <a:avLst/>
                  <a:gdLst>
                    <a:gd name="T0" fmla="*/ 74 w 74"/>
                    <a:gd name="T1" fmla="*/ 21 h 21"/>
                    <a:gd name="T2" fmla="*/ 2 w 74"/>
                    <a:gd name="T3" fmla="*/ 3 h 21"/>
                    <a:gd name="T4" fmla="*/ 0 w 74"/>
                    <a:gd name="T5" fmla="*/ 2 h 21"/>
                    <a:gd name="T6" fmla="*/ 0 w 74"/>
                    <a:gd name="T7" fmla="*/ 0 h 21"/>
                    <a:gd name="T8" fmla="*/ 74 w 74"/>
                    <a:gd name="T9" fmla="*/ 17 h 21"/>
                    <a:gd name="T10" fmla="*/ 74 w 74"/>
                    <a:gd name="T11" fmla="*/ 19 h 21"/>
                    <a:gd name="T12" fmla="*/ 74 w 74"/>
                    <a:gd name="T13" fmla="*/ 19 h 21"/>
                    <a:gd name="T14" fmla="*/ 74 w 74"/>
                    <a:gd name="T15" fmla="*/ 21 h 21"/>
                    <a:gd name="T16" fmla="*/ 74 w 74"/>
                    <a:gd name="T17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4" h="21">
                      <a:moveTo>
                        <a:pt x="74" y="21"/>
                      </a:moveTo>
                      <a:lnTo>
                        <a:pt x="2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17"/>
                      </a:lnTo>
                      <a:lnTo>
                        <a:pt x="74" y="19"/>
                      </a:lnTo>
                      <a:lnTo>
                        <a:pt x="74" y="19"/>
                      </a:lnTo>
                      <a:lnTo>
                        <a:pt x="74" y="21"/>
                      </a:lnTo>
                      <a:lnTo>
                        <a:pt x="74" y="21"/>
                      </a:lnTo>
                      <a:close/>
                    </a:path>
                  </a:pathLst>
                </a:custGeom>
                <a:solidFill>
                  <a:srgbClr val="EEB30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50" name="Freeform 130"/>
                <p:cNvSpPr>
                  <a:spLocks/>
                </p:cNvSpPr>
                <p:nvPr/>
              </p:nvSpPr>
              <p:spPr bwMode="auto">
                <a:xfrm>
                  <a:off x="1938" y="1918"/>
                  <a:ext cx="74" cy="21"/>
                </a:xfrm>
                <a:custGeom>
                  <a:avLst/>
                  <a:gdLst>
                    <a:gd name="T0" fmla="*/ 74 w 74"/>
                    <a:gd name="T1" fmla="*/ 21 h 21"/>
                    <a:gd name="T2" fmla="*/ 0 w 74"/>
                    <a:gd name="T3" fmla="*/ 4 h 21"/>
                    <a:gd name="T4" fmla="*/ 0 w 74"/>
                    <a:gd name="T5" fmla="*/ 2 h 21"/>
                    <a:gd name="T6" fmla="*/ 0 w 74"/>
                    <a:gd name="T7" fmla="*/ 0 h 21"/>
                    <a:gd name="T8" fmla="*/ 74 w 74"/>
                    <a:gd name="T9" fmla="*/ 17 h 21"/>
                    <a:gd name="T10" fmla="*/ 74 w 74"/>
                    <a:gd name="T11" fmla="*/ 19 h 21"/>
                    <a:gd name="T12" fmla="*/ 74 w 74"/>
                    <a:gd name="T13" fmla="*/ 21 h 21"/>
                    <a:gd name="T14" fmla="*/ 74 w 74"/>
                    <a:gd name="T15" fmla="*/ 21 h 21"/>
                    <a:gd name="T16" fmla="*/ 74 w 74"/>
                    <a:gd name="T17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4" h="21">
                      <a:moveTo>
                        <a:pt x="74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17"/>
                      </a:lnTo>
                      <a:lnTo>
                        <a:pt x="74" y="19"/>
                      </a:lnTo>
                      <a:lnTo>
                        <a:pt x="74" y="21"/>
                      </a:lnTo>
                      <a:lnTo>
                        <a:pt x="74" y="21"/>
                      </a:lnTo>
                      <a:lnTo>
                        <a:pt x="74" y="21"/>
                      </a:lnTo>
                      <a:close/>
                    </a:path>
                  </a:pathLst>
                </a:custGeom>
                <a:solidFill>
                  <a:srgbClr val="EEB40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51" name="Freeform 131"/>
                <p:cNvSpPr>
                  <a:spLocks/>
                </p:cNvSpPr>
                <p:nvPr/>
              </p:nvSpPr>
              <p:spPr bwMode="auto">
                <a:xfrm>
                  <a:off x="1938" y="1916"/>
                  <a:ext cx="74" cy="21"/>
                </a:xfrm>
                <a:custGeom>
                  <a:avLst/>
                  <a:gdLst>
                    <a:gd name="T0" fmla="*/ 74 w 74"/>
                    <a:gd name="T1" fmla="*/ 21 h 21"/>
                    <a:gd name="T2" fmla="*/ 0 w 74"/>
                    <a:gd name="T3" fmla="*/ 4 h 21"/>
                    <a:gd name="T4" fmla="*/ 0 w 74"/>
                    <a:gd name="T5" fmla="*/ 2 h 21"/>
                    <a:gd name="T6" fmla="*/ 0 w 74"/>
                    <a:gd name="T7" fmla="*/ 0 h 21"/>
                    <a:gd name="T8" fmla="*/ 74 w 74"/>
                    <a:gd name="T9" fmla="*/ 17 h 21"/>
                    <a:gd name="T10" fmla="*/ 74 w 74"/>
                    <a:gd name="T11" fmla="*/ 19 h 21"/>
                    <a:gd name="T12" fmla="*/ 74 w 74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4" h="21">
                      <a:moveTo>
                        <a:pt x="74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17"/>
                      </a:lnTo>
                      <a:lnTo>
                        <a:pt x="74" y="19"/>
                      </a:lnTo>
                      <a:lnTo>
                        <a:pt x="74" y="21"/>
                      </a:lnTo>
                      <a:close/>
                    </a:path>
                  </a:pathLst>
                </a:custGeom>
                <a:solidFill>
                  <a:srgbClr val="EEB50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52" name="Freeform 132"/>
                <p:cNvSpPr>
                  <a:spLocks/>
                </p:cNvSpPr>
                <p:nvPr/>
              </p:nvSpPr>
              <p:spPr bwMode="auto">
                <a:xfrm>
                  <a:off x="1938" y="1914"/>
                  <a:ext cx="74" cy="21"/>
                </a:xfrm>
                <a:custGeom>
                  <a:avLst/>
                  <a:gdLst>
                    <a:gd name="T0" fmla="*/ 74 w 74"/>
                    <a:gd name="T1" fmla="*/ 21 h 21"/>
                    <a:gd name="T2" fmla="*/ 0 w 74"/>
                    <a:gd name="T3" fmla="*/ 4 h 21"/>
                    <a:gd name="T4" fmla="*/ 0 w 74"/>
                    <a:gd name="T5" fmla="*/ 2 h 21"/>
                    <a:gd name="T6" fmla="*/ 0 w 74"/>
                    <a:gd name="T7" fmla="*/ 0 h 21"/>
                    <a:gd name="T8" fmla="*/ 74 w 74"/>
                    <a:gd name="T9" fmla="*/ 17 h 21"/>
                    <a:gd name="T10" fmla="*/ 74 w 74"/>
                    <a:gd name="T11" fmla="*/ 19 h 21"/>
                    <a:gd name="T12" fmla="*/ 74 w 74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4" h="21">
                      <a:moveTo>
                        <a:pt x="74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17"/>
                      </a:lnTo>
                      <a:lnTo>
                        <a:pt x="74" y="19"/>
                      </a:lnTo>
                      <a:lnTo>
                        <a:pt x="74" y="21"/>
                      </a:lnTo>
                      <a:close/>
                    </a:path>
                  </a:pathLst>
                </a:custGeom>
                <a:solidFill>
                  <a:srgbClr val="EEB50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53" name="Freeform 133"/>
                <p:cNvSpPr>
                  <a:spLocks/>
                </p:cNvSpPr>
                <p:nvPr/>
              </p:nvSpPr>
              <p:spPr bwMode="auto">
                <a:xfrm>
                  <a:off x="1937" y="1912"/>
                  <a:ext cx="75" cy="21"/>
                </a:xfrm>
                <a:custGeom>
                  <a:avLst/>
                  <a:gdLst>
                    <a:gd name="T0" fmla="*/ 75 w 75"/>
                    <a:gd name="T1" fmla="*/ 21 h 21"/>
                    <a:gd name="T2" fmla="*/ 1 w 75"/>
                    <a:gd name="T3" fmla="*/ 4 h 21"/>
                    <a:gd name="T4" fmla="*/ 1 w 75"/>
                    <a:gd name="T5" fmla="*/ 2 h 21"/>
                    <a:gd name="T6" fmla="*/ 0 w 75"/>
                    <a:gd name="T7" fmla="*/ 0 h 21"/>
                    <a:gd name="T8" fmla="*/ 74 w 75"/>
                    <a:gd name="T9" fmla="*/ 17 h 21"/>
                    <a:gd name="T10" fmla="*/ 75 w 75"/>
                    <a:gd name="T11" fmla="*/ 19 h 21"/>
                    <a:gd name="T12" fmla="*/ 75 w 75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5" h="21">
                      <a:moveTo>
                        <a:pt x="75" y="21"/>
                      </a:moveTo>
                      <a:lnTo>
                        <a:pt x="1" y="4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74" y="17"/>
                      </a:lnTo>
                      <a:lnTo>
                        <a:pt x="75" y="19"/>
                      </a:lnTo>
                      <a:lnTo>
                        <a:pt x="75" y="21"/>
                      </a:lnTo>
                      <a:close/>
                    </a:path>
                  </a:pathLst>
                </a:custGeom>
                <a:solidFill>
                  <a:srgbClr val="EDB50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54" name="Freeform 134"/>
                <p:cNvSpPr>
                  <a:spLocks/>
                </p:cNvSpPr>
                <p:nvPr/>
              </p:nvSpPr>
              <p:spPr bwMode="auto">
                <a:xfrm>
                  <a:off x="1937" y="1910"/>
                  <a:ext cx="75" cy="21"/>
                </a:xfrm>
                <a:custGeom>
                  <a:avLst/>
                  <a:gdLst>
                    <a:gd name="T0" fmla="*/ 75 w 75"/>
                    <a:gd name="T1" fmla="*/ 21 h 21"/>
                    <a:gd name="T2" fmla="*/ 1 w 75"/>
                    <a:gd name="T3" fmla="*/ 4 h 21"/>
                    <a:gd name="T4" fmla="*/ 0 w 75"/>
                    <a:gd name="T5" fmla="*/ 2 h 21"/>
                    <a:gd name="T6" fmla="*/ 0 w 75"/>
                    <a:gd name="T7" fmla="*/ 0 h 21"/>
                    <a:gd name="T8" fmla="*/ 74 w 75"/>
                    <a:gd name="T9" fmla="*/ 17 h 21"/>
                    <a:gd name="T10" fmla="*/ 74 w 75"/>
                    <a:gd name="T11" fmla="*/ 19 h 21"/>
                    <a:gd name="T12" fmla="*/ 75 w 75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5" h="21">
                      <a:moveTo>
                        <a:pt x="75" y="21"/>
                      </a:moveTo>
                      <a:lnTo>
                        <a:pt x="1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17"/>
                      </a:lnTo>
                      <a:lnTo>
                        <a:pt x="74" y="19"/>
                      </a:lnTo>
                      <a:lnTo>
                        <a:pt x="75" y="21"/>
                      </a:lnTo>
                      <a:close/>
                    </a:path>
                  </a:pathLst>
                </a:custGeom>
                <a:solidFill>
                  <a:srgbClr val="EEB6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55" name="Freeform 135"/>
                <p:cNvSpPr>
                  <a:spLocks/>
                </p:cNvSpPr>
                <p:nvPr/>
              </p:nvSpPr>
              <p:spPr bwMode="auto">
                <a:xfrm>
                  <a:off x="1937" y="1908"/>
                  <a:ext cx="74" cy="21"/>
                </a:xfrm>
                <a:custGeom>
                  <a:avLst/>
                  <a:gdLst>
                    <a:gd name="T0" fmla="*/ 74 w 74"/>
                    <a:gd name="T1" fmla="*/ 21 h 21"/>
                    <a:gd name="T2" fmla="*/ 0 w 74"/>
                    <a:gd name="T3" fmla="*/ 4 h 21"/>
                    <a:gd name="T4" fmla="*/ 0 w 74"/>
                    <a:gd name="T5" fmla="*/ 2 h 21"/>
                    <a:gd name="T6" fmla="*/ 0 w 74"/>
                    <a:gd name="T7" fmla="*/ 0 h 21"/>
                    <a:gd name="T8" fmla="*/ 74 w 74"/>
                    <a:gd name="T9" fmla="*/ 17 h 21"/>
                    <a:gd name="T10" fmla="*/ 74 w 74"/>
                    <a:gd name="T11" fmla="*/ 19 h 21"/>
                    <a:gd name="T12" fmla="*/ 74 w 74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4" h="21">
                      <a:moveTo>
                        <a:pt x="74" y="2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17"/>
                      </a:lnTo>
                      <a:lnTo>
                        <a:pt x="74" y="19"/>
                      </a:lnTo>
                      <a:lnTo>
                        <a:pt x="74" y="21"/>
                      </a:lnTo>
                      <a:close/>
                    </a:path>
                  </a:pathLst>
                </a:custGeom>
                <a:solidFill>
                  <a:srgbClr val="EEB6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56" name="Freeform 136"/>
                <p:cNvSpPr>
                  <a:spLocks/>
                </p:cNvSpPr>
                <p:nvPr/>
              </p:nvSpPr>
              <p:spPr bwMode="auto">
                <a:xfrm>
                  <a:off x="1935" y="1906"/>
                  <a:ext cx="76" cy="21"/>
                </a:xfrm>
                <a:custGeom>
                  <a:avLst/>
                  <a:gdLst>
                    <a:gd name="T0" fmla="*/ 76 w 76"/>
                    <a:gd name="T1" fmla="*/ 21 h 21"/>
                    <a:gd name="T2" fmla="*/ 2 w 76"/>
                    <a:gd name="T3" fmla="*/ 4 h 21"/>
                    <a:gd name="T4" fmla="*/ 2 w 76"/>
                    <a:gd name="T5" fmla="*/ 2 h 21"/>
                    <a:gd name="T6" fmla="*/ 0 w 76"/>
                    <a:gd name="T7" fmla="*/ 0 h 21"/>
                    <a:gd name="T8" fmla="*/ 76 w 76"/>
                    <a:gd name="T9" fmla="*/ 17 h 21"/>
                    <a:gd name="T10" fmla="*/ 76 w 76"/>
                    <a:gd name="T11" fmla="*/ 19 h 21"/>
                    <a:gd name="T12" fmla="*/ 76 w 76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6" h="21">
                      <a:moveTo>
                        <a:pt x="76" y="21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76" y="17"/>
                      </a:lnTo>
                      <a:lnTo>
                        <a:pt x="76" y="19"/>
                      </a:lnTo>
                      <a:lnTo>
                        <a:pt x="76" y="21"/>
                      </a:lnTo>
                      <a:close/>
                    </a:path>
                  </a:pathLst>
                </a:custGeom>
                <a:solidFill>
                  <a:srgbClr val="EEB70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57" name="Freeform 137"/>
                <p:cNvSpPr>
                  <a:spLocks/>
                </p:cNvSpPr>
                <p:nvPr/>
              </p:nvSpPr>
              <p:spPr bwMode="auto">
                <a:xfrm>
                  <a:off x="1935" y="1903"/>
                  <a:ext cx="76" cy="22"/>
                </a:xfrm>
                <a:custGeom>
                  <a:avLst/>
                  <a:gdLst>
                    <a:gd name="T0" fmla="*/ 76 w 76"/>
                    <a:gd name="T1" fmla="*/ 22 h 22"/>
                    <a:gd name="T2" fmla="*/ 2 w 76"/>
                    <a:gd name="T3" fmla="*/ 5 h 22"/>
                    <a:gd name="T4" fmla="*/ 0 w 76"/>
                    <a:gd name="T5" fmla="*/ 3 h 22"/>
                    <a:gd name="T6" fmla="*/ 0 w 76"/>
                    <a:gd name="T7" fmla="*/ 0 h 22"/>
                    <a:gd name="T8" fmla="*/ 76 w 76"/>
                    <a:gd name="T9" fmla="*/ 19 h 22"/>
                    <a:gd name="T10" fmla="*/ 76 w 76"/>
                    <a:gd name="T11" fmla="*/ 20 h 22"/>
                    <a:gd name="T12" fmla="*/ 76 w 76"/>
                    <a:gd name="T13" fmla="*/ 22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6" h="22">
                      <a:moveTo>
                        <a:pt x="76" y="22"/>
                      </a:moveTo>
                      <a:lnTo>
                        <a:pt x="2" y="5"/>
                      </a:lnTo>
                      <a:lnTo>
                        <a:pt x="0" y="3"/>
                      </a:lnTo>
                      <a:lnTo>
                        <a:pt x="0" y="0"/>
                      </a:lnTo>
                      <a:lnTo>
                        <a:pt x="76" y="19"/>
                      </a:lnTo>
                      <a:lnTo>
                        <a:pt x="76" y="20"/>
                      </a:lnTo>
                      <a:lnTo>
                        <a:pt x="76" y="22"/>
                      </a:lnTo>
                      <a:close/>
                    </a:path>
                  </a:pathLst>
                </a:custGeom>
                <a:solidFill>
                  <a:srgbClr val="EEB80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58" name="Freeform 138"/>
                <p:cNvSpPr>
                  <a:spLocks/>
                </p:cNvSpPr>
                <p:nvPr/>
              </p:nvSpPr>
              <p:spPr bwMode="auto">
                <a:xfrm>
                  <a:off x="1935" y="1901"/>
                  <a:ext cx="76" cy="22"/>
                </a:xfrm>
                <a:custGeom>
                  <a:avLst/>
                  <a:gdLst>
                    <a:gd name="T0" fmla="*/ 76 w 76"/>
                    <a:gd name="T1" fmla="*/ 22 h 22"/>
                    <a:gd name="T2" fmla="*/ 0 w 76"/>
                    <a:gd name="T3" fmla="*/ 5 h 22"/>
                    <a:gd name="T4" fmla="*/ 0 w 76"/>
                    <a:gd name="T5" fmla="*/ 2 h 22"/>
                    <a:gd name="T6" fmla="*/ 0 w 76"/>
                    <a:gd name="T7" fmla="*/ 0 h 22"/>
                    <a:gd name="T8" fmla="*/ 76 w 76"/>
                    <a:gd name="T9" fmla="*/ 19 h 22"/>
                    <a:gd name="T10" fmla="*/ 76 w 76"/>
                    <a:gd name="T11" fmla="*/ 21 h 22"/>
                    <a:gd name="T12" fmla="*/ 76 w 76"/>
                    <a:gd name="T13" fmla="*/ 22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6" h="22">
                      <a:moveTo>
                        <a:pt x="76" y="22"/>
                      </a:moveTo>
                      <a:lnTo>
                        <a:pt x="0" y="5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6" y="19"/>
                      </a:lnTo>
                      <a:lnTo>
                        <a:pt x="76" y="21"/>
                      </a:lnTo>
                      <a:lnTo>
                        <a:pt x="76" y="22"/>
                      </a:lnTo>
                      <a:close/>
                    </a:path>
                  </a:pathLst>
                </a:custGeom>
                <a:solidFill>
                  <a:srgbClr val="EEB90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59" name="Freeform 139"/>
                <p:cNvSpPr>
                  <a:spLocks/>
                </p:cNvSpPr>
                <p:nvPr/>
              </p:nvSpPr>
              <p:spPr bwMode="auto">
                <a:xfrm>
                  <a:off x="1933" y="1899"/>
                  <a:ext cx="78" cy="23"/>
                </a:xfrm>
                <a:custGeom>
                  <a:avLst/>
                  <a:gdLst>
                    <a:gd name="T0" fmla="*/ 78 w 78"/>
                    <a:gd name="T1" fmla="*/ 23 h 23"/>
                    <a:gd name="T2" fmla="*/ 2 w 78"/>
                    <a:gd name="T3" fmla="*/ 4 h 23"/>
                    <a:gd name="T4" fmla="*/ 2 w 78"/>
                    <a:gd name="T5" fmla="*/ 2 h 23"/>
                    <a:gd name="T6" fmla="*/ 0 w 78"/>
                    <a:gd name="T7" fmla="*/ 0 h 23"/>
                    <a:gd name="T8" fmla="*/ 78 w 78"/>
                    <a:gd name="T9" fmla="*/ 19 h 23"/>
                    <a:gd name="T10" fmla="*/ 78 w 78"/>
                    <a:gd name="T11" fmla="*/ 21 h 23"/>
                    <a:gd name="T12" fmla="*/ 78 w 78"/>
                    <a:gd name="T13" fmla="*/ 23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23">
                      <a:moveTo>
                        <a:pt x="78" y="23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78" y="19"/>
                      </a:lnTo>
                      <a:lnTo>
                        <a:pt x="78" y="21"/>
                      </a:lnTo>
                      <a:lnTo>
                        <a:pt x="78" y="23"/>
                      </a:lnTo>
                      <a:close/>
                    </a:path>
                  </a:pathLst>
                </a:custGeom>
                <a:solidFill>
                  <a:srgbClr val="EEB90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60" name="Freeform 140"/>
                <p:cNvSpPr>
                  <a:spLocks/>
                </p:cNvSpPr>
                <p:nvPr/>
              </p:nvSpPr>
              <p:spPr bwMode="auto">
                <a:xfrm>
                  <a:off x="1933" y="1897"/>
                  <a:ext cx="78" cy="23"/>
                </a:xfrm>
                <a:custGeom>
                  <a:avLst/>
                  <a:gdLst>
                    <a:gd name="T0" fmla="*/ 78 w 78"/>
                    <a:gd name="T1" fmla="*/ 23 h 23"/>
                    <a:gd name="T2" fmla="*/ 2 w 78"/>
                    <a:gd name="T3" fmla="*/ 4 h 23"/>
                    <a:gd name="T4" fmla="*/ 0 w 78"/>
                    <a:gd name="T5" fmla="*/ 2 h 23"/>
                    <a:gd name="T6" fmla="*/ 0 w 78"/>
                    <a:gd name="T7" fmla="*/ 0 h 23"/>
                    <a:gd name="T8" fmla="*/ 76 w 78"/>
                    <a:gd name="T9" fmla="*/ 19 h 23"/>
                    <a:gd name="T10" fmla="*/ 78 w 78"/>
                    <a:gd name="T11" fmla="*/ 21 h 23"/>
                    <a:gd name="T12" fmla="*/ 78 w 78"/>
                    <a:gd name="T13" fmla="*/ 23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23">
                      <a:moveTo>
                        <a:pt x="78" y="23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6" y="19"/>
                      </a:lnTo>
                      <a:lnTo>
                        <a:pt x="78" y="21"/>
                      </a:lnTo>
                      <a:lnTo>
                        <a:pt x="78" y="23"/>
                      </a:lnTo>
                      <a:close/>
                    </a:path>
                  </a:pathLst>
                </a:custGeom>
                <a:solidFill>
                  <a:srgbClr val="EEBA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61" name="Freeform 141"/>
                <p:cNvSpPr>
                  <a:spLocks/>
                </p:cNvSpPr>
                <p:nvPr/>
              </p:nvSpPr>
              <p:spPr bwMode="auto">
                <a:xfrm>
                  <a:off x="1931" y="1895"/>
                  <a:ext cx="80" cy="23"/>
                </a:xfrm>
                <a:custGeom>
                  <a:avLst/>
                  <a:gdLst>
                    <a:gd name="T0" fmla="*/ 80 w 80"/>
                    <a:gd name="T1" fmla="*/ 23 h 23"/>
                    <a:gd name="T2" fmla="*/ 2 w 80"/>
                    <a:gd name="T3" fmla="*/ 4 h 23"/>
                    <a:gd name="T4" fmla="*/ 2 w 80"/>
                    <a:gd name="T5" fmla="*/ 2 h 23"/>
                    <a:gd name="T6" fmla="*/ 0 w 80"/>
                    <a:gd name="T7" fmla="*/ 0 h 23"/>
                    <a:gd name="T8" fmla="*/ 78 w 80"/>
                    <a:gd name="T9" fmla="*/ 19 h 23"/>
                    <a:gd name="T10" fmla="*/ 78 w 80"/>
                    <a:gd name="T11" fmla="*/ 21 h 23"/>
                    <a:gd name="T12" fmla="*/ 80 w 80"/>
                    <a:gd name="T13" fmla="*/ 23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0" h="23">
                      <a:moveTo>
                        <a:pt x="80" y="23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78" y="19"/>
                      </a:lnTo>
                      <a:lnTo>
                        <a:pt x="78" y="21"/>
                      </a:lnTo>
                      <a:lnTo>
                        <a:pt x="80" y="23"/>
                      </a:lnTo>
                      <a:close/>
                    </a:path>
                  </a:pathLst>
                </a:custGeom>
                <a:solidFill>
                  <a:srgbClr val="EFBB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62" name="Freeform 142"/>
                <p:cNvSpPr>
                  <a:spLocks/>
                </p:cNvSpPr>
                <p:nvPr/>
              </p:nvSpPr>
              <p:spPr bwMode="auto">
                <a:xfrm>
                  <a:off x="1931" y="1893"/>
                  <a:ext cx="78" cy="23"/>
                </a:xfrm>
                <a:custGeom>
                  <a:avLst/>
                  <a:gdLst>
                    <a:gd name="T0" fmla="*/ 78 w 78"/>
                    <a:gd name="T1" fmla="*/ 23 h 23"/>
                    <a:gd name="T2" fmla="*/ 2 w 78"/>
                    <a:gd name="T3" fmla="*/ 4 h 23"/>
                    <a:gd name="T4" fmla="*/ 0 w 78"/>
                    <a:gd name="T5" fmla="*/ 2 h 23"/>
                    <a:gd name="T6" fmla="*/ 0 w 78"/>
                    <a:gd name="T7" fmla="*/ 0 h 23"/>
                    <a:gd name="T8" fmla="*/ 78 w 78"/>
                    <a:gd name="T9" fmla="*/ 19 h 23"/>
                    <a:gd name="T10" fmla="*/ 78 w 78"/>
                    <a:gd name="T11" fmla="*/ 21 h 23"/>
                    <a:gd name="T12" fmla="*/ 78 w 78"/>
                    <a:gd name="T13" fmla="*/ 23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8" h="23">
                      <a:moveTo>
                        <a:pt x="78" y="23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8" y="19"/>
                      </a:lnTo>
                      <a:lnTo>
                        <a:pt x="78" y="21"/>
                      </a:lnTo>
                      <a:lnTo>
                        <a:pt x="78" y="23"/>
                      </a:lnTo>
                      <a:close/>
                    </a:path>
                  </a:pathLst>
                </a:custGeom>
                <a:solidFill>
                  <a:srgbClr val="EFB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63" name="Freeform 143"/>
                <p:cNvSpPr>
                  <a:spLocks/>
                </p:cNvSpPr>
                <p:nvPr/>
              </p:nvSpPr>
              <p:spPr bwMode="auto">
                <a:xfrm>
                  <a:off x="1929" y="1891"/>
                  <a:ext cx="80" cy="23"/>
                </a:xfrm>
                <a:custGeom>
                  <a:avLst/>
                  <a:gdLst>
                    <a:gd name="T0" fmla="*/ 80 w 80"/>
                    <a:gd name="T1" fmla="*/ 23 h 23"/>
                    <a:gd name="T2" fmla="*/ 2 w 80"/>
                    <a:gd name="T3" fmla="*/ 4 h 23"/>
                    <a:gd name="T4" fmla="*/ 2 w 80"/>
                    <a:gd name="T5" fmla="*/ 2 h 23"/>
                    <a:gd name="T6" fmla="*/ 0 w 80"/>
                    <a:gd name="T7" fmla="*/ 0 h 23"/>
                    <a:gd name="T8" fmla="*/ 80 w 80"/>
                    <a:gd name="T9" fmla="*/ 17 h 23"/>
                    <a:gd name="T10" fmla="*/ 80 w 80"/>
                    <a:gd name="T11" fmla="*/ 21 h 23"/>
                    <a:gd name="T12" fmla="*/ 80 w 80"/>
                    <a:gd name="T13" fmla="*/ 23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0" h="23">
                      <a:moveTo>
                        <a:pt x="80" y="23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0" y="17"/>
                      </a:lnTo>
                      <a:lnTo>
                        <a:pt x="80" y="21"/>
                      </a:lnTo>
                      <a:lnTo>
                        <a:pt x="80" y="23"/>
                      </a:lnTo>
                      <a:close/>
                    </a:path>
                  </a:pathLst>
                </a:custGeom>
                <a:solidFill>
                  <a:srgbClr val="EFB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64" name="Freeform 144"/>
                <p:cNvSpPr>
                  <a:spLocks/>
                </p:cNvSpPr>
                <p:nvPr/>
              </p:nvSpPr>
              <p:spPr bwMode="auto">
                <a:xfrm>
                  <a:off x="1929" y="1889"/>
                  <a:ext cx="80" cy="23"/>
                </a:xfrm>
                <a:custGeom>
                  <a:avLst/>
                  <a:gdLst>
                    <a:gd name="T0" fmla="*/ 80 w 80"/>
                    <a:gd name="T1" fmla="*/ 23 h 23"/>
                    <a:gd name="T2" fmla="*/ 2 w 80"/>
                    <a:gd name="T3" fmla="*/ 4 h 23"/>
                    <a:gd name="T4" fmla="*/ 0 w 80"/>
                    <a:gd name="T5" fmla="*/ 2 h 23"/>
                    <a:gd name="T6" fmla="*/ 0 w 80"/>
                    <a:gd name="T7" fmla="*/ 0 h 23"/>
                    <a:gd name="T8" fmla="*/ 80 w 80"/>
                    <a:gd name="T9" fmla="*/ 17 h 23"/>
                    <a:gd name="T10" fmla="*/ 80 w 80"/>
                    <a:gd name="T11" fmla="*/ 19 h 23"/>
                    <a:gd name="T12" fmla="*/ 80 w 80"/>
                    <a:gd name="T13" fmla="*/ 23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0" h="23">
                      <a:moveTo>
                        <a:pt x="80" y="23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0" y="17"/>
                      </a:lnTo>
                      <a:lnTo>
                        <a:pt x="80" y="19"/>
                      </a:lnTo>
                      <a:lnTo>
                        <a:pt x="80" y="23"/>
                      </a:lnTo>
                      <a:close/>
                    </a:path>
                  </a:pathLst>
                </a:custGeom>
                <a:solidFill>
                  <a:srgbClr val="EFBC0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65" name="Freeform 145"/>
                <p:cNvSpPr>
                  <a:spLocks/>
                </p:cNvSpPr>
                <p:nvPr/>
              </p:nvSpPr>
              <p:spPr bwMode="auto">
                <a:xfrm>
                  <a:off x="1927" y="1886"/>
                  <a:ext cx="82" cy="22"/>
                </a:xfrm>
                <a:custGeom>
                  <a:avLst/>
                  <a:gdLst>
                    <a:gd name="T0" fmla="*/ 82 w 82"/>
                    <a:gd name="T1" fmla="*/ 22 h 22"/>
                    <a:gd name="T2" fmla="*/ 2 w 82"/>
                    <a:gd name="T3" fmla="*/ 5 h 22"/>
                    <a:gd name="T4" fmla="*/ 2 w 82"/>
                    <a:gd name="T5" fmla="*/ 3 h 22"/>
                    <a:gd name="T6" fmla="*/ 0 w 82"/>
                    <a:gd name="T7" fmla="*/ 0 h 22"/>
                    <a:gd name="T8" fmla="*/ 80 w 82"/>
                    <a:gd name="T9" fmla="*/ 19 h 22"/>
                    <a:gd name="T10" fmla="*/ 82 w 82"/>
                    <a:gd name="T11" fmla="*/ 20 h 22"/>
                    <a:gd name="T12" fmla="*/ 82 w 82"/>
                    <a:gd name="T13" fmla="*/ 22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2" h="22">
                      <a:moveTo>
                        <a:pt x="82" y="22"/>
                      </a:moveTo>
                      <a:lnTo>
                        <a:pt x="2" y="5"/>
                      </a:ln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80" y="19"/>
                      </a:lnTo>
                      <a:lnTo>
                        <a:pt x="82" y="20"/>
                      </a:lnTo>
                      <a:lnTo>
                        <a:pt x="82" y="22"/>
                      </a:lnTo>
                      <a:close/>
                    </a:path>
                  </a:pathLst>
                </a:custGeom>
                <a:solidFill>
                  <a:srgbClr val="EFBD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66" name="Freeform 146"/>
                <p:cNvSpPr>
                  <a:spLocks/>
                </p:cNvSpPr>
                <p:nvPr/>
              </p:nvSpPr>
              <p:spPr bwMode="auto">
                <a:xfrm>
                  <a:off x="1927" y="1884"/>
                  <a:ext cx="82" cy="22"/>
                </a:xfrm>
                <a:custGeom>
                  <a:avLst/>
                  <a:gdLst>
                    <a:gd name="T0" fmla="*/ 82 w 82"/>
                    <a:gd name="T1" fmla="*/ 22 h 22"/>
                    <a:gd name="T2" fmla="*/ 2 w 82"/>
                    <a:gd name="T3" fmla="*/ 5 h 22"/>
                    <a:gd name="T4" fmla="*/ 0 w 82"/>
                    <a:gd name="T5" fmla="*/ 2 h 22"/>
                    <a:gd name="T6" fmla="*/ 0 w 82"/>
                    <a:gd name="T7" fmla="*/ 0 h 22"/>
                    <a:gd name="T8" fmla="*/ 80 w 82"/>
                    <a:gd name="T9" fmla="*/ 19 h 22"/>
                    <a:gd name="T10" fmla="*/ 80 w 82"/>
                    <a:gd name="T11" fmla="*/ 21 h 22"/>
                    <a:gd name="T12" fmla="*/ 82 w 82"/>
                    <a:gd name="T13" fmla="*/ 22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2" h="22">
                      <a:moveTo>
                        <a:pt x="82" y="22"/>
                      </a:moveTo>
                      <a:lnTo>
                        <a:pt x="2" y="5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0" y="19"/>
                      </a:lnTo>
                      <a:lnTo>
                        <a:pt x="80" y="21"/>
                      </a:lnTo>
                      <a:lnTo>
                        <a:pt x="82" y="22"/>
                      </a:lnTo>
                      <a:close/>
                    </a:path>
                  </a:pathLst>
                </a:custGeom>
                <a:solidFill>
                  <a:srgbClr val="EFBD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67" name="Freeform 147"/>
                <p:cNvSpPr>
                  <a:spLocks/>
                </p:cNvSpPr>
                <p:nvPr/>
              </p:nvSpPr>
              <p:spPr bwMode="auto">
                <a:xfrm>
                  <a:off x="1925" y="1882"/>
                  <a:ext cx="82" cy="23"/>
                </a:xfrm>
                <a:custGeom>
                  <a:avLst/>
                  <a:gdLst>
                    <a:gd name="T0" fmla="*/ 82 w 82"/>
                    <a:gd name="T1" fmla="*/ 23 h 23"/>
                    <a:gd name="T2" fmla="*/ 2 w 82"/>
                    <a:gd name="T3" fmla="*/ 4 h 23"/>
                    <a:gd name="T4" fmla="*/ 2 w 82"/>
                    <a:gd name="T5" fmla="*/ 2 h 23"/>
                    <a:gd name="T6" fmla="*/ 0 w 82"/>
                    <a:gd name="T7" fmla="*/ 0 h 23"/>
                    <a:gd name="T8" fmla="*/ 82 w 82"/>
                    <a:gd name="T9" fmla="*/ 19 h 23"/>
                    <a:gd name="T10" fmla="*/ 82 w 82"/>
                    <a:gd name="T11" fmla="*/ 21 h 23"/>
                    <a:gd name="T12" fmla="*/ 82 w 82"/>
                    <a:gd name="T13" fmla="*/ 23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2" h="23">
                      <a:moveTo>
                        <a:pt x="82" y="23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2" y="19"/>
                      </a:lnTo>
                      <a:lnTo>
                        <a:pt x="82" y="21"/>
                      </a:lnTo>
                      <a:lnTo>
                        <a:pt x="82" y="23"/>
                      </a:lnTo>
                      <a:close/>
                    </a:path>
                  </a:pathLst>
                </a:custGeom>
                <a:solidFill>
                  <a:srgbClr val="EFBE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68" name="Freeform 148"/>
                <p:cNvSpPr>
                  <a:spLocks/>
                </p:cNvSpPr>
                <p:nvPr/>
              </p:nvSpPr>
              <p:spPr bwMode="auto">
                <a:xfrm>
                  <a:off x="1925" y="1880"/>
                  <a:ext cx="82" cy="23"/>
                </a:xfrm>
                <a:custGeom>
                  <a:avLst/>
                  <a:gdLst>
                    <a:gd name="T0" fmla="*/ 82 w 82"/>
                    <a:gd name="T1" fmla="*/ 23 h 23"/>
                    <a:gd name="T2" fmla="*/ 2 w 82"/>
                    <a:gd name="T3" fmla="*/ 4 h 23"/>
                    <a:gd name="T4" fmla="*/ 0 w 82"/>
                    <a:gd name="T5" fmla="*/ 2 h 23"/>
                    <a:gd name="T6" fmla="*/ 0 w 82"/>
                    <a:gd name="T7" fmla="*/ 0 h 23"/>
                    <a:gd name="T8" fmla="*/ 82 w 82"/>
                    <a:gd name="T9" fmla="*/ 19 h 23"/>
                    <a:gd name="T10" fmla="*/ 82 w 82"/>
                    <a:gd name="T11" fmla="*/ 21 h 23"/>
                    <a:gd name="T12" fmla="*/ 82 w 82"/>
                    <a:gd name="T13" fmla="*/ 23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2" h="23">
                      <a:moveTo>
                        <a:pt x="82" y="23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2" y="19"/>
                      </a:lnTo>
                      <a:lnTo>
                        <a:pt x="82" y="21"/>
                      </a:lnTo>
                      <a:lnTo>
                        <a:pt x="82" y="23"/>
                      </a:lnTo>
                      <a:close/>
                    </a:path>
                  </a:pathLst>
                </a:custGeom>
                <a:solidFill>
                  <a:srgbClr val="EFB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69" name="Freeform 149"/>
                <p:cNvSpPr>
                  <a:spLocks/>
                </p:cNvSpPr>
                <p:nvPr/>
              </p:nvSpPr>
              <p:spPr bwMode="auto">
                <a:xfrm>
                  <a:off x="1923" y="1878"/>
                  <a:ext cx="84" cy="23"/>
                </a:xfrm>
                <a:custGeom>
                  <a:avLst/>
                  <a:gdLst>
                    <a:gd name="T0" fmla="*/ 84 w 84"/>
                    <a:gd name="T1" fmla="*/ 23 h 23"/>
                    <a:gd name="T2" fmla="*/ 2 w 84"/>
                    <a:gd name="T3" fmla="*/ 4 h 23"/>
                    <a:gd name="T4" fmla="*/ 2 w 84"/>
                    <a:gd name="T5" fmla="*/ 2 h 23"/>
                    <a:gd name="T6" fmla="*/ 0 w 84"/>
                    <a:gd name="T7" fmla="*/ 0 h 23"/>
                    <a:gd name="T8" fmla="*/ 82 w 84"/>
                    <a:gd name="T9" fmla="*/ 19 h 23"/>
                    <a:gd name="T10" fmla="*/ 84 w 84"/>
                    <a:gd name="T11" fmla="*/ 21 h 23"/>
                    <a:gd name="T12" fmla="*/ 84 w 84"/>
                    <a:gd name="T13" fmla="*/ 23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4" h="23">
                      <a:moveTo>
                        <a:pt x="84" y="23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2" y="19"/>
                      </a:lnTo>
                      <a:lnTo>
                        <a:pt x="84" y="21"/>
                      </a:lnTo>
                      <a:lnTo>
                        <a:pt x="84" y="23"/>
                      </a:lnTo>
                      <a:close/>
                    </a:path>
                  </a:pathLst>
                </a:custGeom>
                <a:solidFill>
                  <a:srgbClr val="EFC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70" name="Freeform 150"/>
                <p:cNvSpPr>
                  <a:spLocks/>
                </p:cNvSpPr>
                <p:nvPr/>
              </p:nvSpPr>
              <p:spPr bwMode="auto">
                <a:xfrm>
                  <a:off x="1921" y="1876"/>
                  <a:ext cx="86" cy="23"/>
                </a:xfrm>
                <a:custGeom>
                  <a:avLst/>
                  <a:gdLst>
                    <a:gd name="T0" fmla="*/ 86 w 86"/>
                    <a:gd name="T1" fmla="*/ 23 h 23"/>
                    <a:gd name="T2" fmla="*/ 4 w 86"/>
                    <a:gd name="T3" fmla="*/ 4 h 23"/>
                    <a:gd name="T4" fmla="*/ 2 w 86"/>
                    <a:gd name="T5" fmla="*/ 2 h 23"/>
                    <a:gd name="T6" fmla="*/ 0 w 86"/>
                    <a:gd name="T7" fmla="*/ 0 h 23"/>
                    <a:gd name="T8" fmla="*/ 0 w 86"/>
                    <a:gd name="T9" fmla="*/ 0 h 23"/>
                    <a:gd name="T10" fmla="*/ 0 w 86"/>
                    <a:gd name="T11" fmla="*/ 0 h 23"/>
                    <a:gd name="T12" fmla="*/ 84 w 86"/>
                    <a:gd name="T13" fmla="*/ 19 h 23"/>
                    <a:gd name="T14" fmla="*/ 84 w 86"/>
                    <a:gd name="T15" fmla="*/ 21 h 23"/>
                    <a:gd name="T16" fmla="*/ 86 w 86"/>
                    <a:gd name="T17" fmla="*/ 23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6" h="23">
                      <a:moveTo>
                        <a:pt x="86" y="23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84" y="19"/>
                      </a:lnTo>
                      <a:lnTo>
                        <a:pt x="84" y="21"/>
                      </a:lnTo>
                      <a:lnTo>
                        <a:pt x="86" y="23"/>
                      </a:lnTo>
                      <a:close/>
                    </a:path>
                  </a:pathLst>
                </a:custGeom>
                <a:solidFill>
                  <a:srgbClr val="EFC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71" name="Freeform 151"/>
                <p:cNvSpPr>
                  <a:spLocks/>
                </p:cNvSpPr>
                <p:nvPr/>
              </p:nvSpPr>
              <p:spPr bwMode="auto">
                <a:xfrm>
                  <a:off x="1921" y="1872"/>
                  <a:ext cx="84" cy="25"/>
                </a:xfrm>
                <a:custGeom>
                  <a:avLst/>
                  <a:gdLst>
                    <a:gd name="T0" fmla="*/ 84 w 84"/>
                    <a:gd name="T1" fmla="*/ 25 h 25"/>
                    <a:gd name="T2" fmla="*/ 2 w 84"/>
                    <a:gd name="T3" fmla="*/ 6 h 25"/>
                    <a:gd name="T4" fmla="*/ 2 w 84"/>
                    <a:gd name="T5" fmla="*/ 4 h 25"/>
                    <a:gd name="T6" fmla="*/ 0 w 84"/>
                    <a:gd name="T7" fmla="*/ 4 h 25"/>
                    <a:gd name="T8" fmla="*/ 0 w 84"/>
                    <a:gd name="T9" fmla="*/ 2 h 25"/>
                    <a:gd name="T10" fmla="*/ 0 w 84"/>
                    <a:gd name="T11" fmla="*/ 0 h 25"/>
                    <a:gd name="T12" fmla="*/ 84 w 84"/>
                    <a:gd name="T13" fmla="*/ 21 h 25"/>
                    <a:gd name="T14" fmla="*/ 84 w 84"/>
                    <a:gd name="T15" fmla="*/ 23 h 25"/>
                    <a:gd name="T16" fmla="*/ 84 w 84"/>
                    <a:gd name="T17" fmla="*/ 25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4" h="25">
                      <a:moveTo>
                        <a:pt x="84" y="25"/>
                      </a:moveTo>
                      <a:lnTo>
                        <a:pt x="2" y="6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4" y="21"/>
                      </a:lnTo>
                      <a:lnTo>
                        <a:pt x="84" y="23"/>
                      </a:lnTo>
                      <a:lnTo>
                        <a:pt x="84" y="25"/>
                      </a:lnTo>
                      <a:close/>
                    </a:path>
                  </a:pathLst>
                </a:custGeom>
                <a:solidFill>
                  <a:srgbClr val="F0C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72" name="Freeform 152"/>
                <p:cNvSpPr>
                  <a:spLocks/>
                </p:cNvSpPr>
                <p:nvPr/>
              </p:nvSpPr>
              <p:spPr bwMode="auto">
                <a:xfrm>
                  <a:off x="1919" y="1870"/>
                  <a:ext cx="86" cy="25"/>
                </a:xfrm>
                <a:custGeom>
                  <a:avLst/>
                  <a:gdLst>
                    <a:gd name="T0" fmla="*/ 86 w 86"/>
                    <a:gd name="T1" fmla="*/ 25 h 25"/>
                    <a:gd name="T2" fmla="*/ 2 w 86"/>
                    <a:gd name="T3" fmla="*/ 6 h 25"/>
                    <a:gd name="T4" fmla="*/ 2 w 86"/>
                    <a:gd name="T5" fmla="*/ 2 h 25"/>
                    <a:gd name="T6" fmla="*/ 0 w 86"/>
                    <a:gd name="T7" fmla="*/ 0 h 25"/>
                    <a:gd name="T8" fmla="*/ 84 w 86"/>
                    <a:gd name="T9" fmla="*/ 21 h 25"/>
                    <a:gd name="T10" fmla="*/ 86 w 86"/>
                    <a:gd name="T11" fmla="*/ 23 h 25"/>
                    <a:gd name="T12" fmla="*/ 86 w 86"/>
                    <a:gd name="T13" fmla="*/ 25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6" h="25">
                      <a:moveTo>
                        <a:pt x="86" y="25"/>
                      </a:moveTo>
                      <a:lnTo>
                        <a:pt x="2" y="6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4" y="21"/>
                      </a:lnTo>
                      <a:lnTo>
                        <a:pt x="86" y="23"/>
                      </a:lnTo>
                      <a:lnTo>
                        <a:pt x="86" y="25"/>
                      </a:lnTo>
                      <a:close/>
                    </a:path>
                  </a:pathLst>
                </a:custGeom>
                <a:solidFill>
                  <a:srgbClr val="F0C1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73" name="Freeform 153"/>
                <p:cNvSpPr>
                  <a:spLocks/>
                </p:cNvSpPr>
                <p:nvPr/>
              </p:nvSpPr>
              <p:spPr bwMode="auto">
                <a:xfrm>
                  <a:off x="1918" y="1869"/>
                  <a:ext cx="87" cy="24"/>
                </a:xfrm>
                <a:custGeom>
                  <a:avLst/>
                  <a:gdLst>
                    <a:gd name="T0" fmla="*/ 87 w 87"/>
                    <a:gd name="T1" fmla="*/ 24 h 24"/>
                    <a:gd name="T2" fmla="*/ 3 w 87"/>
                    <a:gd name="T3" fmla="*/ 3 h 24"/>
                    <a:gd name="T4" fmla="*/ 1 w 87"/>
                    <a:gd name="T5" fmla="*/ 1 h 24"/>
                    <a:gd name="T6" fmla="*/ 0 w 87"/>
                    <a:gd name="T7" fmla="*/ 0 h 24"/>
                    <a:gd name="T8" fmla="*/ 85 w 87"/>
                    <a:gd name="T9" fmla="*/ 20 h 24"/>
                    <a:gd name="T10" fmla="*/ 85 w 87"/>
                    <a:gd name="T11" fmla="*/ 22 h 24"/>
                    <a:gd name="T12" fmla="*/ 87 w 87"/>
                    <a:gd name="T13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7" h="24">
                      <a:moveTo>
                        <a:pt x="87" y="24"/>
                      </a:moveTo>
                      <a:lnTo>
                        <a:pt x="3" y="3"/>
                      </a:lnTo>
                      <a:lnTo>
                        <a:pt x="1" y="1"/>
                      </a:lnTo>
                      <a:lnTo>
                        <a:pt x="0" y="0"/>
                      </a:lnTo>
                      <a:lnTo>
                        <a:pt x="85" y="20"/>
                      </a:lnTo>
                      <a:lnTo>
                        <a:pt x="85" y="22"/>
                      </a:lnTo>
                      <a:lnTo>
                        <a:pt x="87" y="24"/>
                      </a:lnTo>
                      <a:close/>
                    </a:path>
                  </a:pathLst>
                </a:custGeom>
                <a:solidFill>
                  <a:srgbClr val="F0C2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74" name="Freeform 154"/>
                <p:cNvSpPr>
                  <a:spLocks/>
                </p:cNvSpPr>
                <p:nvPr/>
              </p:nvSpPr>
              <p:spPr bwMode="auto">
                <a:xfrm>
                  <a:off x="1916" y="1867"/>
                  <a:ext cx="87" cy="24"/>
                </a:xfrm>
                <a:custGeom>
                  <a:avLst/>
                  <a:gdLst>
                    <a:gd name="T0" fmla="*/ 87 w 87"/>
                    <a:gd name="T1" fmla="*/ 24 h 24"/>
                    <a:gd name="T2" fmla="*/ 3 w 87"/>
                    <a:gd name="T3" fmla="*/ 3 h 24"/>
                    <a:gd name="T4" fmla="*/ 2 w 87"/>
                    <a:gd name="T5" fmla="*/ 2 h 24"/>
                    <a:gd name="T6" fmla="*/ 0 w 87"/>
                    <a:gd name="T7" fmla="*/ 0 h 24"/>
                    <a:gd name="T8" fmla="*/ 87 w 87"/>
                    <a:gd name="T9" fmla="*/ 19 h 24"/>
                    <a:gd name="T10" fmla="*/ 87 w 87"/>
                    <a:gd name="T11" fmla="*/ 22 h 24"/>
                    <a:gd name="T12" fmla="*/ 87 w 87"/>
                    <a:gd name="T13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7" h="24">
                      <a:moveTo>
                        <a:pt x="87" y="24"/>
                      </a:moveTo>
                      <a:lnTo>
                        <a:pt x="3" y="3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7" y="19"/>
                      </a:lnTo>
                      <a:lnTo>
                        <a:pt x="87" y="22"/>
                      </a:lnTo>
                      <a:lnTo>
                        <a:pt x="87" y="24"/>
                      </a:lnTo>
                      <a:close/>
                    </a:path>
                  </a:pathLst>
                </a:custGeom>
                <a:solidFill>
                  <a:srgbClr val="F0C2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75" name="Freeform 155"/>
                <p:cNvSpPr>
                  <a:spLocks/>
                </p:cNvSpPr>
                <p:nvPr/>
              </p:nvSpPr>
              <p:spPr bwMode="auto">
                <a:xfrm>
                  <a:off x="1916" y="1865"/>
                  <a:ext cx="87" cy="24"/>
                </a:xfrm>
                <a:custGeom>
                  <a:avLst/>
                  <a:gdLst>
                    <a:gd name="T0" fmla="*/ 87 w 87"/>
                    <a:gd name="T1" fmla="*/ 24 h 24"/>
                    <a:gd name="T2" fmla="*/ 2 w 87"/>
                    <a:gd name="T3" fmla="*/ 4 h 24"/>
                    <a:gd name="T4" fmla="*/ 0 w 87"/>
                    <a:gd name="T5" fmla="*/ 2 h 24"/>
                    <a:gd name="T6" fmla="*/ 0 w 87"/>
                    <a:gd name="T7" fmla="*/ 0 h 24"/>
                    <a:gd name="T8" fmla="*/ 85 w 87"/>
                    <a:gd name="T9" fmla="*/ 19 h 24"/>
                    <a:gd name="T10" fmla="*/ 87 w 87"/>
                    <a:gd name="T11" fmla="*/ 21 h 24"/>
                    <a:gd name="T12" fmla="*/ 87 w 87"/>
                    <a:gd name="T13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7" h="24">
                      <a:moveTo>
                        <a:pt x="87" y="24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5" y="19"/>
                      </a:lnTo>
                      <a:lnTo>
                        <a:pt x="87" y="21"/>
                      </a:lnTo>
                      <a:lnTo>
                        <a:pt x="87" y="24"/>
                      </a:lnTo>
                      <a:close/>
                    </a:path>
                  </a:pathLst>
                </a:custGeom>
                <a:solidFill>
                  <a:srgbClr val="F0C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76" name="Freeform 156"/>
                <p:cNvSpPr>
                  <a:spLocks/>
                </p:cNvSpPr>
                <p:nvPr/>
              </p:nvSpPr>
              <p:spPr bwMode="auto">
                <a:xfrm>
                  <a:off x="1914" y="1861"/>
                  <a:ext cx="89" cy="25"/>
                </a:xfrm>
                <a:custGeom>
                  <a:avLst/>
                  <a:gdLst>
                    <a:gd name="T0" fmla="*/ 89 w 89"/>
                    <a:gd name="T1" fmla="*/ 25 h 25"/>
                    <a:gd name="T2" fmla="*/ 2 w 89"/>
                    <a:gd name="T3" fmla="*/ 6 h 25"/>
                    <a:gd name="T4" fmla="*/ 2 w 89"/>
                    <a:gd name="T5" fmla="*/ 4 h 25"/>
                    <a:gd name="T6" fmla="*/ 0 w 89"/>
                    <a:gd name="T7" fmla="*/ 0 h 25"/>
                    <a:gd name="T8" fmla="*/ 87 w 89"/>
                    <a:gd name="T9" fmla="*/ 21 h 25"/>
                    <a:gd name="T10" fmla="*/ 87 w 89"/>
                    <a:gd name="T11" fmla="*/ 23 h 25"/>
                    <a:gd name="T12" fmla="*/ 89 w 89"/>
                    <a:gd name="T13" fmla="*/ 25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9" h="25">
                      <a:moveTo>
                        <a:pt x="89" y="25"/>
                      </a:moveTo>
                      <a:lnTo>
                        <a:pt x="2" y="6"/>
                      </a:ln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87" y="21"/>
                      </a:lnTo>
                      <a:lnTo>
                        <a:pt x="87" y="23"/>
                      </a:lnTo>
                      <a:lnTo>
                        <a:pt x="89" y="25"/>
                      </a:lnTo>
                      <a:close/>
                    </a:path>
                  </a:pathLst>
                </a:custGeom>
                <a:solidFill>
                  <a:srgbClr val="EFC4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77" name="Freeform 157"/>
                <p:cNvSpPr>
                  <a:spLocks/>
                </p:cNvSpPr>
                <p:nvPr/>
              </p:nvSpPr>
              <p:spPr bwMode="auto">
                <a:xfrm>
                  <a:off x="1912" y="1859"/>
                  <a:ext cx="89" cy="25"/>
                </a:xfrm>
                <a:custGeom>
                  <a:avLst/>
                  <a:gdLst>
                    <a:gd name="T0" fmla="*/ 89 w 89"/>
                    <a:gd name="T1" fmla="*/ 25 h 25"/>
                    <a:gd name="T2" fmla="*/ 4 w 89"/>
                    <a:gd name="T3" fmla="*/ 6 h 25"/>
                    <a:gd name="T4" fmla="*/ 2 w 89"/>
                    <a:gd name="T5" fmla="*/ 2 h 25"/>
                    <a:gd name="T6" fmla="*/ 0 w 89"/>
                    <a:gd name="T7" fmla="*/ 0 h 25"/>
                    <a:gd name="T8" fmla="*/ 89 w 89"/>
                    <a:gd name="T9" fmla="*/ 21 h 25"/>
                    <a:gd name="T10" fmla="*/ 89 w 89"/>
                    <a:gd name="T11" fmla="*/ 23 h 25"/>
                    <a:gd name="T12" fmla="*/ 89 w 89"/>
                    <a:gd name="T13" fmla="*/ 25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9" h="25">
                      <a:moveTo>
                        <a:pt x="89" y="25"/>
                      </a:moveTo>
                      <a:lnTo>
                        <a:pt x="4" y="6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9" y="21"/>
                      </a:lnTo>
                      <a:lnTo>
                        <a:pt x="89" y="23"/>
                      </a:lnTo>
                      <a:lnTo>
                        <a:pt x="89" y="25"/>
                      </a:lnTo>
                      <a:close/>
                    </a:path>
                  </a:pathLst>
                </a:custGeom>
                <a:solidFill>
                  <a:srgbClr val="EFC4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78" name="Freeform 158"/>
                <p:cNvSpPr>
                  <a:spLocks/>
                </p:cNvSpPr>
                <p:nvPr/>
              </p:nvSpPr>
              <p:spPr bwMode="auto">
                <a:xfrm>
                  <a:off x="1910" y="1857"/>
                  <a:ext cx="91" cy="25"/>
                </a:xfrm>
                <a:custGeom>
                  <a:avLst/>
                  <a:gdLst>
                    <a:gd name="T0" fmla="*/ 91 w 91"/>
                    <a:gd name="T1" fmla="*/ 25 h 25"/>
                    <a:gd name="T2" fmla="*/ 4 w 91"/>
                    <a:gd name="T3" fmla="*/ 4 h 25"/>
                    <a:gd name="T4" fmla="*/ 2 w 91"/>
                    <a:gd name="T5" fmla="*/ 2 h 25"/>
                    <a:gd name="T6" fmla="*/ 0 w 91"/>
                    <a:gd name="T7" fmla="*/ 0 h 25"/>
                    <a:gd name="T8" fmla="*/ 89 w 91"/>
                    <a:gd name="T9" fmla="*/ 21 h 25"/>
                    <a:gd name="T10" fmla="*/ 91 w 91"/>
                    <a:gd name="T11" fmla="*/ 23 h 25"/>
                    <a:gd name="T12" fmla="*/ 91 w 91"/>
                    <a:gd name="T13" fmla="*/ 25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1" h="25">
                      <a:moveTo>
                        <a:pt x="91" y="25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9" y="21"/>
                      </a:lnTo>
                      <a:lnTo>
                        <a:pt x="91" y="23"/>
                      </a:lnTo>
                      <a:lnTo>
                        <a:pt x="91" y="25"/>
                      </a:lnTo>
                      <a:close/>
                    </a:path>
                  </a:pathLst>
                </a:custGeom>
                <a:solidFill>
                  <a:srgbClr val="EFC5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79" name="Freeform 159"/>
                <p:cNvSpPr>
                  <a:spLocks/>
                </p:cNvSpPr>
                <p:nvPr/>
              </p:nvSpPr>
              <p:spPr bwMode="auto">
                <a:xfrm>
                  <a:off x="1908" y="1855"/>
                  <a:ext cx="93" cy="25"/>
                </a:xfrm>
                <a:custGeom>
                  <a:avLst/>
                  <a:gdLst>
                    <a:gd name="T0" fmla="*/ 93 w 93"/>
                    <a:gd name="T1" fmla="*/ 25 h 25"/>
                    <a:gd name="T2" fmla="*/ 4 w 93"/>
                    <a:gd name="T3" fmla="*/ 4 h 25"/>
                    <a:gd name="T4" fmla="*/ 2 w 93"/>
                    <a:gd name="T5" fmla="*/ 2 h 25"/>
                    <a:gd name="T6" fmla="*/ 0 w 93"/>
                    <a:gd name="T7" fmla="*/ 0 h 25"/>
                    <a:gd name="T8" fmla="*/ 91 w 93"/>
                    <a:gd name="T9" fmla="*/ 21 h 25"/>
                    <a:gd name="T10" fmla="*/ 91 w 93"/>
                    <a:gd name="T11" fmla="*/ 23 h 25"/>
                    <a:gd name="T12" fmla="*/ 93 w 93"/>
                    <a:gd name="T13" fmla="*/ 25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3" h="25">
                      <a:moveTo>
                        <a:pt x="93" y="25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91" y="21"/>
                      </a:lnTo>
                      <a:lnTo>
                        <a:pt x="91" y="23"/>
                      </a:lnTo>
                      <a:lnTo>
                        <a:pt x="93" y="25"/>
                      </a:lnTo>
                      <a:close/>
                    </a:path>
                  </a:pathLst>
                </a:custGeom>
                <a:solidFill>
                  <a:srgbClr val="F0C6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80" name="Freeform 160"/>
                <p:cNvSpPr>
                  <a:spLocks/>
                </p:cNvSpPr>
                <p:nvPr/>
              </p:nvSpPr>
              <p:spPr bwMode="auto">
                <a:xfrm>
                  <a:off x="1908" y="1851"/>
                  <a:ext cx="91" cy="27"/>
                </a:xfrm>
                <a:custGeom>
                  <a:avLst/>
                  <a:gdLst>
                    <a:gd name="T0" fmla="*/ 91 w 91"/>
                    <a:gd name="T1" fmla="*/ 27 h 27"/>
                    <a:gd name="T2" fmla="*/ 2 w 91"/>
                    <a:gd name="T3" fmla="*/ 6 h 27"/>
                    <a:gd name="T4" fmla="*/ 0 w 91"/>
                    <a:gd name="T5" fmla="*/ 4 h 27"/>
                    <a:gd name="T6" fmla="*/ 0 w 91"/>
                    <a:gd name="T7" fmla="*/ 0 h 27"/>
                    <a:gd name="T8" fmla="*/ 89 w 91"/>
                    <a:gd name="T9" fmla="*/ 23 h 27"/>
                    <a:gd name="T10" fmla="*/ 91 w 91"/>
                    <a:gd name="T11" fmla="*/ 25 h 27"/>
                    <a:gd name="T12" fmla="*/ 91 w 91"/>
                    <a:gd name="T13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1" h="27">
                      <a:moveTo>
                        <a:pt x="91" y="27"/>
                      </a:move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89" y="23"/>
                      </a:lnTo>
                      <a:lnTo>
                        <a:pt x="91" y="25"/>
                      </a:lnTo>
                      <a:lnTo>
                        <a:pt x="91" y="27"/>
                      </a:lnTo>
                      <a:close/>
                    </a:path>
                  </a:pathLst>
                </a:custGeom>
                <a:solidFill>
                  <a:srgbClr val="F0C7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81" name="Freeform 161"/>
                <p:cNvSpPr>
                  <a:spLocks/>
                </p:cNvSpPr>
                <p:nvPr/>
              </p:nvSpPr>
              <p:spPr bwMode="auto">
                <a:xfrm>
                  <a:off x="1906" y="1850"/>
                  <a:ext cx="93" cy="26"/>
                </a:xfrm>
                <a:custGeom>
                  <a:avLst/>
                  <a:gdLst>
                    <a:gd name="T0" fmla="*/ 93 w 93"/>
                    <a:gd name="T1" fmla="*/ 26 h 26"/>
                    <a:gd name="T2" fmla="*/ 2 w 93"/>
                    <a:gd name="T3" fmla="*/ 5 h 26"/>
                    <a:gd name="T4" fmla="*/ 2 w 93"/>
                    <a:gd name="T5" fmla="*/ 1 h 26"/>
                    <a:gd name="T6" fmla="*/ 0 w 93"/>
                    <a:gd name="T7" fmla="*/ 0 h 26"/>
                    <a:gd name="T8" fmla="*/ 91 w 93"/>
                    <a:gd name="T9" fmla="*/ 22 h 26"/>
                    <a:gd name="T10" fmla="*/ 91 w 93"/>
                    <a:gd name="T11" fmla="*/ 24 h 26"/>
                    <a:gd name="T12" fmla="*/ 93 w 93"/>
                    <a:gd name="T13" fmla="*/ 26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3" h="26">
                      <a:moveTo>
                        <a:pt x="93" y="26"/>
                      </a:moveTo>
                      <a:lnTo>
                        <a:pt x="2" y="5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91" y="22"/>
                      </a:lnTo>
                      <a:lnTo>
                        <a:pt x="91" y="24"/>
                      </a:lnTo>
                      <a:lnTo>
                        <a:pt x="93" y="26"/>
                      </a:lnTo>
                      <a:close/>
                    </a:path>
                  </a:pathLst>
                </a:custGeom>
                <a:solidFill>
                  <a:srgbClr val="F0C7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82" name="Freeform 162"/>
                <p:cNvSpPr>
                  <a:spLocks/>
                </p:cNvSpPr>
                <p:nvPr/>
              </p:nvSpPr>
              <p:spPr bwMode="auto">
                <a:xfrm>
                  <a:off x="1904" y="1848"/>
                  <a:ext cx="93" cy="26"/>
                </a:xfrm>
                <a:custGeom>
                  <a:avLst/>
                  <a:gdLst>
                    <a:gd name="T0" fmla="*/ 93 w 93"/>
                    <a:gd name="T1" fmla="*/ 26 h 26"/>
                    <a:gd name="T2" fmla="*/ 4 w 93"/>
                    <a:gd name="T3" fmla="*/ 3 h 26"/>
                    <a:gd name="T4" fmla="*/ 2 w 93"/>
                    <a:gd name="T5" fmla="*/ 2 h 26"/>
                    <a:gd name="T6" fmla="*/ 0 w 93"/>
                    <a:gd name="T7" fmla="*/ 0 h 26"/>
                    <a:gd name="T8" fmla="*/ 91 w 93"/>
                    <a:gd name="T9" fmla="*/ 21 h 26"/>
                    <a:gd name="T10" fmla="*/ 93 w 93"/>
                    <a:gd name="T11" fmla="*/ 24 h 26"/>
                    <a:gd name="T12" fmla="*/ 93 w 93"/>
                    <a:gd name="T13" fmla="*/ 26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3" h="26">
                      <a:moveTo>
                        <a:pt x="93" y="26"/>
                      </a:moveTo>
                      <a:lnTo>
                        <a:pt x="4" y="3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91" y="21"/>
                      </a:lnTo>
                      <a:lnTo>
                        <a:pt x="93" y="24"/>
                      </a:lnTo>
                      <a:lnTo>
                        <a:pt x="93" y="26"/>
                      </a:lnTo>
                      <a:close/>
                    </a:path>
                  </a:pathLst>
                </a:custGeom>
                <a:solidFill>
                  <a:srgbClr val="F0C7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83" name="Freeform 163"/>
                <p:cNvSpPr>
                  <a:spLocks/>
                </p:cNvSpPr>
                <p:nvPr/>
              </p:nvSpPr>
              <p:spPr bwMode="auto">
                <a:xfrm>
                  <a:off x="1902" y="1846"/>
                  <a:ext cx="95" cy="26"/>
                </a:xfrm>
                <a:custGeom>
                  <a:avLst/>
                  <a:gdLst>
                    <a:gd name="T0" fmla="*/ 95 w 95"/>
                    <a:gd name="T1" fmla="*/ 26 h 26"/>
                    <a:gd name="T2" fmla="*/ 4 w 95"/>
                    <a:gd name="T3" fmla="*/ 4 h 26"/>
                    <a:gd name="T4" fmla="*/ 2 w 95"/>
                    <a:gd name="T5" fmla="*/ 2 h 26"/>
                    <a:gd name="T6" fmla="*/ 0 w 95"/>
                    <a:gd name="T7" fmla="*/ 0 h 26"/>
                    <a:gd name="T8" fmla="*/ 93 w 95"/>
                    <a:gd name="T9" fmla="*/ 21 h 26"/>
                    <a:gd name="T10" fmla="*/ 93 w 95"/>
                    <a:gd name="T11" fmla="*/ 23 h 26"/>
                    <a:gd name="T12" fmla="*/ 95 w 95"/>
                    <a:gd name="T13" fmla="*/ 26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5" h="26">
                      <a:moveTo>
                        <a:pt x="95" y="26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93" y="21"/>
                      </a:lnTo>
                      <a:lnTo>
                        <a:pt x="93" y="23"/>
                      </a:lnTo>
                      <a:lnTo>
                        <a:pt x="95" y="26"/>
                      </a:lnTo>
                      <a:close/>
                    </a:path>
                  </a:pathLst>
                </a:custGeom>
                <a:solidFill>
                  <a:srgbClr val="F0C8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84" name="Freeform 164"/>
                <p:cNvSpPr>
                  <a:spLocks/>
                </p:cNvSpPr>
                <p:nvPr/>
              </p:nvSpPr>
              <p:spPr bwMode="auto">
                <a:xfrm>
                  <a:off x="1900" y="1842"/>
                  <a:ext cx="95" cy="27"/>
                </a:xfrm>
                <a:custGeom>
                  <a:avLst/>
                  <a:gdLst>
                    <a:gd name="T0" fmla="*/ 95 w 95"/>
                    <a:gd name="T1" fmla="*/ 27 h 27"/>
                    <a:gd name="T2" fmla="*/ 4 w 95"/>
                    <a:gd name="T3" fmla="*/ 6 h 27"/>
                    <a:gd name="T4" fmla="*/ 2 w 95"/>
                    <a:gd name="T5" fmla="*/ 4 h 27"/>
                    <a:gd name="T6" fmla="*/ 0 w 95"/>
                    <a:gd name="T7" fmla="*/ 0 h 27"/>
                    <a:gd name="T8" fmla="*/ 93 w 95"/>
                    <a:gd name="T9" fmla="*/ 23 h 27"/>
                    <a:gd name="T10" fmla="*/ 95 w 95"/>
                    <a:gd name="T11" fmla="*/ 25 h 27"/>
                    <a:gd name="T12" fmla="*/ 95 w 95"/>
                    <a:gd name="T13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5" h="27">
                      <a:moveTo>
                        <a:pt x="95" y="27"/>
                      </a:moveTo>
                      <a:lnTo>
                        <a:pt x="4" y="6"/>
                      </a:ln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93" y="23"/>
                      </a:lnTo>
                      <a:lnTo>
                        <a:pt x="95" y="25"/>
                      </a:lnTo>
                      <a:lnTo>
                        <a:pt x="95" y="27"/>
                      </a:lnTo>
                      <a:close/>
                    </a:path>
                  </a:pathLst>
                </a:custGeom>
                <a:solidFill>
                  <a:srgbClr val="F0C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85" name="Freeform 165"/>
                <p:cNvSpPr>
                  <a:spLocks/>
                </p:cNvSpPr>
                <p:nvPr/>
              </p:nvSpPr>
              <p:spPr bwMode="auto">
                <a:xfrm>
                  <a:off x="1899" y="1840"/>
                  <a:ext cx="96" cy="27"/>
                </a:xfrm>
                <a:custGeom>
                  <a:avLst/>
                  <a:gdLst>
                    <a:gd name="T0" fmla="*/ 96 w 96"/>
                    <a:gd name="T1" fmla="*/ 27 h 27"/>
                    <a:gd name="T2" fmla="*/ 3 w 96"/>
                    <a:gd name="T3" fmla="*/ 6 h 27"/>
                    <a:gd name="T4" fmla="*/ 1 w 96"/>
                    <a:gd name="T5" fmla="*/ 2 h 27"/>
                    <a:gd name="T6" fmla="*/ 0 w 96"/>
                    <a:gd name="T7" fmla="*/ 0 h 27"/>
                    <a:gd name="T8" fmla="*/ 94 w 96"/>
                    <a:gd name="T9" fmla="*/ 23 h 27"/>
                    <a:gd name="T10" fmla="*/ 94 w 96"/>
                    <a:gd name="T11" fmla="*/ 25 h 27"/>
                    <a:gd name="T12" fmla="*/ 96 w 96"/>
                    <a:gd name="T13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6" h="27">
                      <a:moveTo>
                        <a:pt x="96" y="27"/>
                      </a:moveTo>
                      <a:lnTo>
                        <a:pt x="3" y="6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94" y="23"/>
                      </a:lnTo>
                      <a:lnTo>
                        <a:pt x="94" y="25"/>
                      </a:lnTo>
                      <a:lnTo>
                        <a:pt x="96" y="27"/>
                      </a:lnTo>
                      <a:close/>
                    </a:path>
                  </a:pathLst>
                </a:custGeom>
                <a:solidFill>
                  <a:srgbClr val="F0C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86" name="Freeform 166"/>
                <p:cNvSpPr>
                  <a:spLocks/>
                </p:cNvSpPr>
                <p:nvPr/>
              </p:nvSpPr>
              <p:spPr bwMode="auto">
                <a:xfrm>
                  <a:off x="1897" y="1838"/>
                  <a:ext cx="96" cy="27"/>
                </a:xfrm>
                <a:custGeom>
                  <a:avLst/>
                  <a:gdLst>
                    <a:gd name="T0" fmla="*/ 96 w 96"/>
                    <a:gd name="T1" fmla="*/ 27 h 27"/>
                    <a:gd name="T2" fmla="*/ 3 w 96"/>
                    <a:gd name="T3" fmla="*/ 4 h 27"/>
                    <a:gd name="T4" fmla="*/ 2 w 96"/>
                    <a:gd name="T5" fmla="*/ 2 h 27"/>
                    <a:gd name="T6" fmla="*/ 0 w 96"/>
                    <a:gd name="T7" fmla="*/ 0 h 27"/>
                    <a:gd name="T8" fmla="*/ 95 w 96"/>
                    <a:gd name="T9" fmla="*/ 23 h 27"/>
                    <a:gd name="T10" fmla="*/ 96 w 96"/>
                    <a:gd name="T11" fmla="*/ 25 h 27"/>
                    <a:gd name="T12" fmla="*/ 96 w 96"/>
                    <a:gd name="T13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6" h="27">
                      <a:moveTo>
                        <a:pt x="96" y="27"/>
                      </a:moveTo>
                      <a:lnTo>
                        <a:pt x="3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95" y="23"/>
                      </a:lnTo>
                      <a:lnTo>
                        <a:pt x="96" y="25"/>
                      </a:lnTo>
                      <a:lnTo>
                        <a:pt x="96" y="27"/>
                      </a:lnTo>
                      <a:close/>
                    </a:path>
                  </a:pathLst>
                </a:custGeom>
                <a:solidFill>
                  <a:srgbClr val="F0CA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87" name="Freeform 167"/>
                <p:cNvSpPr>
                  <a:spLocks/>
                </p:cNvSpPr>
                <p:nvPr/>
              </p:nvSpPr>
              <p:spPr bwMode="auto">
                <a:xfrm>
                  <a:off x="1893" y="1836"/>
                  <a:ext cx="100" cy="27"/>
                </a:xfrm>
                <a:custGeom>
                  <a:avLst/>
                  <a:gdLst>
                    <a:gd name="T0" fmla="*/ 100 w 100"/>
                    <a:gd name="T1" fmla="*/ 27 h 27"/>
                    <a:gd name="T2" fmla="*/ 6 w 100"/>
                    <a:gd name="T3" fmla="*/ 4 h 27"/>
                    <a:gd name="T4" fmla="*/ 4 w 100"/>
                    <a:gd name="T5" fmla="*/ 2 h 27"/>
                    <a:gd name="T6" fmla="*/ 0 w 100"/>
                    <a:gd name="T7" fmla="*/ 0 h 27"/>
                    <a:gd name="T8" fmla="*/ 99 w 100"/>
                    <a:gd name="T9" fmla="*/ 23 h 27"/>
                    <a:gd name="T10" fmla="*/ 99 w 100"/>
                    <a:gd name="T11" fmla="*/ 25 h 27"/>
                    <a:gd name="T12" fmla="*/ 100 w 100"/>
                    <a:gd name="T13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27">
                      <a:moveTo>
                        <a:pt x="100" y="27"/>
                      </a:moveTo>
                      <a:lnTo>
                        <a:pt x="6" y="4"/>
                      </a:lnTo>
                      <a:lnTo>
                        <a:pt x="4" y="2"/>
                      </a:lnTo>
                      <a:lnTo>
                        <a:pt x="0" y="0"/>
                      </a:lnTo>
                      <a:lnTo>
                        <a:pt x="99" y="23"/>
                      </a:lnTo>
                      <a:lnTo>
                        <a:pt x="99" y="25"/>
                      </a:lnTo>
                      <a:lnTo>
                        <a:pt x="100" y="27"/>
                      </a:lnTo>
                      <a:close/>
                    </a:path>
                  </a:pathLst>
                </a:custGeom>
                <a:solidFill>
                  <a:srgbClr val="F1CB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88" name="Freeform 168"/>
                <p:cNvSpPr>
                  <a:spLocks/>
                </p:cNvSpPr>
                <p:nvPr/>
              </p:nvSpPr>
              <p:spPr bwMode="auto">
                <a:xfrm>
                  <a:off x="1891" y="1832"/>
                  <a:ext cx="101" cy="29"/>
                </a:xfrm>
                <a:custGeom>
                  <a:avLst/>
                  <a:gdLst>
                    <a:gd name="T0" fmla="*/ 101 w 101"/>
                    <a:gd name="T1" fmla="*/ 29 h 29"/>
                    <a:gd name="T2" fmla="*/ 6 w 101"/>
                    <a:gd name="T3" fmla="*/ 6 h 29"/>
                    <a:gd name="T4" fmla="*/ 2 w 101"/>
                    <a:gd name="T5" fmla="*/ 4 h 29"/>
                    <a:gd name="T6" fmla="*/ 0 w 101"/>
                    <a:gd name="T7" fmla="*/ 0 h 29"/>
                    <a:gd name="T8" fmla="*/ 99 w 101"/>
                    <a:gd name="T9" fmla="*/ 25 h 29"/>
                    <a:gd name="T10" fmla="*/ 101 w 101"/>
                    <a:gd name="T11" fmla="*/ 25 h 29"/>
                    <a:gd name="T12" fmla="*/ 101 w 101"/>
                    <a:gd name="T13" fmla="*/ 25 h 29"/>
                    <a:gd name="T14" fmla="*/ 101 w 101"/>
                    <a:gd name="T15" fmla="*/ 27 h 29"/>
                    <a:gd name="T16" fmla="*/ 101 w 101"/>
                    <a:gd name="T17" fmla="*/ 29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01" h="29">
                      <a:moveTo>
                        <a:pt x="101" y="29"/>
                      </a:moveTo>
                      <a:lnTo>
                        <a:pt x="6" y="6"/>
                      </a:ln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99" y="25"/>
                      </a:lnTo>
                      <a:lnTo>
                        <a:pt x="101" y="25"/>
                      </a:lnTo>
                      <a:lnTo>
                        <a:pt x="101" y="25"/>
                      </a:lnTo>
                      <a:lnTo>
                        <a:pt x="101" y="27"/>
                      </a:lnTo>
                      <a:lnTo>
                        <a:pt x="101" y="29"/>
                      </a:lnTo>
                      <a:close/>
                    </a:path>
                  </a:pathLst>
                </a:custGeom>
                <a:solidFill>
                  <a:srgbClr val="F1CB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89" name="Freeform 169"/>
                <p:cNvSpPr>
                  <a:spLocks/>
                </p:cNvSpPr>
                <p:nvPr/>
              </p:nvSpPr>
              <p:spPr bwMode="auto">
                <a:xfrm>
                  <a:off x="1889" y="1831"/>
                  <a:ext cx="103" cy="28"/>
                </a:xfrm>
                <a:custGeom>
                  <a:avLst/>
                  <a:gdLst>
                    <a:gd name="T0" fmla="*/ 103 w 103"/>
                    <a:gd name="T1" fmla="*/ 28 h 28"/>
                    <a:gd name="T2" fmla="*/ 4 w 103"/>
                    <a:gd name="T3" fmla="*/ 5 h 28"/>
                    <a:gd name="T4" fmla="*/ 2 w 103"/>
                    <a:gd name="T5" fmla="*/ 1 h 28"/>
                    <a:gd name="T6" fmla="*/ 0 w 103"/>
                    <a:gd name="T7" fmla="*/ 0 h 28"/>
                    <a:gd name="T8" fmla="*/ 101 w 103"/>
                    <a:gd name="T9" fmla="*/ 22 h 28"/>
                    <a:gd name="T10" fmla="*/ 101 w 103"/>
                    <a:gd name="T11" fmla="*/ 24 h 28"/>
                    <a:gd name="T12" fmla="*/ 103 w 103"/>
                    <a:gd name="T13" fmla="*/ 26 h 28"/>
                    <a:gd name="T14" fmla="*/ 103 w 103"/>
                    <a:gd name="T15" fmla="*/ 28 h 28"/>
                    <a:gd name="T16" fmla="*/ 103 w 103"/>
                    <a:gd name="T17" fmla="*/ 28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03" h="28">
                      <a:moveTo>
                        <a:pt x="103" y="28"/>
                      </a:moveTo>
                      <a:lnTo>
                        <a:pt x="4" y="5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101" y="22"/>
                      </a:lnTo>
                      <a:lnTo>
                        <a:pt x="101" y="24"/>
                      </a:lnTo>
                      <a:lnTo>
                        <a:pt x="103" y="26"/>
                      </a:lnTo>
                      <a:lnTo>
                        <a:pt x="103" y="28"/>
                      </a:lnTo>
                      <a:lnTo>
                        <a:pt x="103" y="28"/>
                      </a:lnTo>
                      <a:close/>
                    </a:path>
                  </a:pathLst>
                </a:custGeom>
                <a:solidFill>
                  <a:srgbClr val="F1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90" name="Freeform 170"/>
                <p:cNvSpPr>
                  <a:spLocks/>
                </p:cNvSpPr>
                <p:nvPr/>
              </p:nvSpPr>
              <p:spPr bwMode="auto">
                <a:xfrm>
                  <a:off x="1887" y="1829"/>
                  <a:ext cx="103" cy="28"/>
                </a:xfrm>
                <a:custGeom>
                  <a:avLst/>
                  <a:gdLst>
                    <a:gd name="T0" fmla="*/ 103 w 103"/>
                    <a:gd name="T1" fmla="*/ 28 h 28"/>
                    <a:gd name="T2" fmla="*/ 4 w 103"/>
                    <a:gd name="T3" fmla="*/ 3 h 28"/>
                    <a:gd name="T4" fmla="*/ 2 w 103"/>
                    <a:gd name="T5" fmla="*/ 2 h 28"/>
                    <a:gd name="T6" fmla="*/ 0 w 103"/>
                    <a:gd name="T7" fmla="*/ 0 h 28"/>
                    <a:gd name="T8" fmla="*/ 101 w 103"/>
                    <a:gd name="T9" fmla="*/ 22 h 28"/>
                    <a:gd name="T10" fmla="*/ 103 w 103"/>
                    <a:gd name="T11" fmla="*/ 24 h 28"/>
                    <a:gd name="T12" fmla="*/ 103 w 103"/>
                    <a:gd name="T13" fmla="*/ 28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" h="28">
                      <a:moveTo>
                        <a:pt x="103" y="28"/>
                      </a:moveTo>
                      <a:lnTo>
                        <a:pt x="4" y="3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101" y="22"/>
                      </a:lnTo>
                      <a:lnTo>
                        <a:pt x="103" y="24"/>
                      </a:lnTo>
                      <a:lnTo>
                        <a:pt x="103" y="28"/>
                      </a:lnTo>
                      <a:close/>
                    </a:path>
                  </a:pathLst>
                </a:custGeom>
                <a:solidFill>
                  <a:srgbClr val="F1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91" name="Freeform 171"/>
                <p:cNvSpPr>
                  <a:spLocks/>
                </p:cNvSpPr>
                <p:nvPr/>
              </p:nvSpPr>
              <p:spPr bwMode="auto">
                <a:xfrm>
                  <a:off x="1883" y="1825"/>
                  <a:ext cx="107" cy="28"/>
                </a:xfrm>
                <a:custGeom>
                  <a:avLst/>
                  <a:gdLst>
                    <a:gd name="T0" fmla="*/ 107 w 107"/>
                    <a:gd name="T1" fmla="*/ 28 h 28"/>
                    <a:gd name="T2" fmla="*/ 6 w 107"/>
                    <a:gd name="T3" fmla="*/ 6 h 28"/>
                    <a:gd name="T4" fmla="*/ 4 w 107"/>
                    <a:gd name="T5" fmla="*/ 4 h 28"/>
                    <a:gd name="T6" fmla="*/ 0 w 107"/>
                    <a:gd name="T7" fmla="*/ 0 h 28"/>
                    <a:gd name="T8" fmla="*/ 103 w 107"/>
                    <a:gd name="T9" fmla="*/ 25 h 28"/>
                    <a:gd name="T10" fmla="*/ 105 w 107"/>
                    <a:gd name="T11" fmla="*/ 26 h 28"/>
                    <a:gd name="T12" fmla="*/ 107 w 107"/>
                    <a:gd name="T13" fmla="*/ 28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7" h="28">
                      <a:moveTo>
                        <a:pt x="107" y="28"/>
                      </a:moveTo>
                      <a:lnTo>
                        <a:pt x="6" y="6"/>
                      </a:ln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103" y="25"/>
                      </a:lnTo>
                      <a:lnTo>
                        <a:pt x="105" y="26"/>
                      </a:lnTo>
                      <a:lnTo>
                        <a:pt x="107" y="28"/>
                      </a:lnTo>
                      <a:close/>
                    </a:path>
                  </a:pathLst>
                </a:custGeom>
                <a:solidFill>
                  <a:srgbClr val="F1CD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92" name="Freeform 172"/>
                <p:cNvSpPr>
                  <a:spLocks/>
                </p:cNvSpPr>
                <p:nvPr/>
              </p:nvSpPr>
              <p:spPr bwMode="auto">
                <a:xfrm>
                  <a:off x="1882" y="1823"/>
                  <a:ext cx="106" cy="28"/>
                </a:xfrm>
                <a:custGeom>
                  <a:avLst/>
                  <a:gdLst>
                    <a:gd name="T0" fmla="*/ 106 w 106"/>
                    <a:gd name="T1" fmla="*/ 28 h 28"/>
                    <a:gd name="T2" fmla="*/ 5 w 106"/>
                    <a:gd name="T3" fmla="*/ 6 h 28"/>
                    <a:gd name="T4" fmla="*/ 1 w 106"/>
                    <a:gd name="T5" fmla="*/ 2 h 28"/>
                    <a:gd name="T6" fmla="*/ 0 w 106"/>
                    <a:gd name="T7" fmla="*/ 0 h 28"/>
                    <a:gd name="T8" fmla="*/ 104 w 106"/>
                    <a:gd name="T9" fmla="*/ 25 h 28"/>
                    <a:gd name="T10" fmla="*/ 104 w 106"/>
                    <a:gd name="T11" fmla="*/ 27 h 28"/>
                    <a:gd name="T12" fmla="*/ 106 w 106"/>
                    <a:gd name="T13" fmla="*/ 28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6" h="28">
                      <a:moveTo>
                        <a:pt x="106" y="28"/>
                      </a:moveTo>
                      <a:lnTo>
                        <a:pt x="5" y="6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104" y="25"/>
                      </a:lnTo>
                      <a:lnTo>
                        <a:pt x="104" y="27"/>
                      </a:lnTo>
                      <a:lnTo>
                        <a:pt x="106" y="28"/>
                      </a:lnTo>
                      <a:close/>
                    </a:path>
                  </a:pathLst>
                </a:custGeom>
                <a:solidFill>
                  <a:srgbClr val="F1CD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93" name="Freeform 173"/>
                <p:cNvSpPr>
                  <a:spLocks/>
                </p:cNvSpPr>
                <p:nvPr/>
              </p:nvSpPr>
              <p:spPr bwMode="auto">
                <a:xfrm>
                  <a:off x="1878" y="1821"/>
                  <a:ext cx="108" cy="29"/>
                </a:xfrm>
                <a:custGeom>
                  <a:avLst/>
                  <a:gdLst>
                    <a:gd name="T0" fmla="*/ 108 w 108"/>
                    <a:gd name="T1" fmla="*/ 29 h 29"/>
                    <a:gd name="T2" fmla="*/ 5 w 108"/>
                    <a:gd name="T3" fmla="*/ 4 h 29"/>
                    <a:gd name="T4" fmla="*/ 4 w 108"/>
                    <a:gd name="T5" fmla="*/ 2 h 29"/>
                    <a:gd name="T6" fmla="*/ 0 w 108"/>
                    <a:gd name="T7" fmla="*/ 0 h 29"/>
                    <a:gd name="T8" fmla="*/ 106 w 108"/>
                    <a:gd name="T9" fmla="*/ 25 h 29"/>
                    <a:gd name="T10" fmla="*/ 108 w 108"/>
                    <a:gd name="T11" fmla="*/ 27 h 29"/>
                    <a:gd name="T12" fmla="*/ 108 w 108"/>
                    <a:gd name="T13" fmla="*/ 29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8" h="29">
                      <a:moveTo>
                        <a:pt x="108" y="29"/>
                      </a:moveTo>
                      <a:lnTo>
                        <a:pt x="5" y="4"/>
                      </a:lnTo>
                      <a:lnTo>
                        <a:pt x="4" y="2"/>
                      </a:lnTo>
                      <a:lnTo>
                        <a:pt x="0" y="0"/>
                      </a:lnTo>
                      <a:lnTo>
                        <a:pt x="106" y="25"/>
                      </a:lnTo>
                      <a:lnTo>
                        <a:pt x="108" y="27"/>
                      </a:lnTo>
                      <a:lnTo>
                        <a:pt x="108" y="29"/>
                      </a:lnTo>
                      <a:close/>
                    </a:path>
                  </a:pathLst>
                </a:custGeom>
                <a:solidFill>
                  <a:srgbClr val="F1CE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94" name="Freeform 174"/>
                <p:cNvSpPr>
                  <a:spLocks/>
                </p:cNvSpPr>
                <p:nvPr/>
              </p:nvSpPr>
              <p:spPr bwMode="auto">
                <a:xfrm>
                  <a:off x="1874" y="1817"/>
                  <a:ext cx="112" cy="31"/>
                </a:xfrm>
                <a:custGeom>
                  <a:avLst/>
                  <a:gdLst>
                    <a:gd name="T0" fmla="*/ 112 w 112"/>
                    <a:gd name="T1" fmla="*/ 31 h 31"/>
                    <a:gd name="T2" fmla="*/ 8 w 112"/>
                    <a:gd name="T3" fmla="*/ 6 h 31"/>
                    <a:gd name="T4" fmla="*/ 6 w 112"/>
                    <a:gd name="T5" fmla="*/ 4 h 31"/>
                    <a:gd name="T6" fmla="*/ 4 w 112"/>
                    <a:gd name="T7" fmla="*/ 2 h 31"/>
                    <a:gd name="T8" fmla="*/ 2 w 112"/>
                    <a:gd name="T9" fmla="*/ 2 h 31"/>
                    <a:gd name="T10" fmla="*/ 0 w 112"/>
                    <a:gd name="T11" fmla="*/ 0 h 31"/>
                    <a:gd name="T12" fmla="*/ 108 w 112"/>
                    <a:gd name="T13" fmla="*/ 25 h 31"/>
                    <a:gd name="T14" fmla="*/ 110 w 112"/>
                    <a:gd name="T15" fmla="*/ 29 h 31"/>
                    <a:gd name="T16" fmla="*/ 112 w 112"/>
                    <a:gd name="T17" fmla="*/ 31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2" h="31">
                      <a:moveTo>
                        <a:pt x="112" y="31"/>
                      </a:moveTo>
                      <a:lnTo>
                        <a:pt x="8" y="6"/>
                      </a:lnTo>
                      <a:lnTo>
                        <a:pt x="6" y="4"/>
                      </a:lnTo>
                      <a:lnTo>
                        <a:pt x="4" y="2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108" y="25"/>
                      </a:lnTo>
                      <a:lnTo>
                        <a:pt x="110" y="29"/>
                      </a:lnTo>
                      <a:lnTo>
                        <a:pt x="112" y="31"/>
                      </a:lnTo>
                      <a:close/>
                    </a:path>
                  </a:pathLst>
                </a:custGeom>
                <a:solidFill>
                  <a:srgbClr val="F1C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95" name="Freeform 175"/>
                <p:cNvSpPr>
                  <a:spLocks/>
                </p:cNvSpPr>
                <p:nvPr/>
              </p:nvSpPr>
              <p:spPr bwMode="auto">
                <a:xfrm>
                  <a:off x="1870" y="1815"/>
                  <a:ext cx="114" cy="31"/>
                </a:xfrm>
                <a:custGeom>
                  <a:avLst/>
                  <a:gdLst>
                    <a:gd name="T0" fmla="*/ 114 w 114"/>
                    <a:gd name="T1" fmla="*/ 31 h 31"/>
                    <a:gd name="T2" fmla="*/ 8 w 114"/>
                    <a:gd name="T3" fmla="*/ 6 h 31"/>
                    <a:gd name="T4" fmla="*/ 8 w 114"/>
                    <a:gd name="T5" fmla="*/ 4 h 31"/>
                    <a:gd name="T6" fmla="*/ 8 w 114"/>
                    <a:gd name="T7" fmla="*/ 4 h 31"/>
                    <a:gd name="T8" fmla="*/ 4 w 114"/>
                    <a:gd name="T9" fmla="*/ 2 h 31"/>
                    <a:gd name="T10" fmla="*/ 0 w 114"/>
                    <a:gd name="T11" fmla="*/ 0 h 31"/>
                    <a:gd name="T12" fmla="*/ 110 w 114"/>
                    <a:gd name="T13" fmla="*/ 25 h 31"/>
                    <a:gd name="T14" fmla="*/ 112 w 114"/>
                    <a:gd name="T15" fmla="*/ 27 h 31"/>
                    <a:gd name="T16" fmla="*/ 114 w 114"/>
                    <a:gd name="T17" fmla="*/ 31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4" h="31">
                      <a:moveTo>
                        <a:pt x="114" y="31"/>
                      </a:moveTo>
                      <a:lnTo>
                        <a:pt x="8" y="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4" y="2"/>
                      </a:lnTo>
                      <a:lnTo>
                        <a:pt x="0" y="0"/>
                      </a:lnTo>
                      <a:lnTo>
                        <a:pt x="110" y="25"/>
                      </a:lnTo>
                      <a:lnTo>
                        <a:pt x="112" y="27"/>
                      </a:lnTo>
                      <a:lnTo>
                        <a:pt x="114" y="31"/>
                      </a:lnTo>
                      <a:close/>
                    </a:path>
                  </a:pathLst>
                </a:custGeom>
                <a:solidFill>
                  <a:srgbClr val="F1C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96" name="Freeform 176"/>
                <p:cNvSpPr>
                  <a:spLocks/>
                </p:cNvSpPr>
                <p:nvPr/>
              </p:nvSpPr>
              <p:spPr bwMode="auto">
                <a:xfrm>
                  <a:off x="1866" y="1812"/>
                  <a:ext cx="116" cy="30"/>
                </a:xfrm>
                <a:custGeom>
                  <a:avLst/>
                  <a:gdLst>
                    <a:gd name="T0" fmla="*/ 116 w 116"/>
                    <a:gd name="T1" fmla="*/ 30 h 30"/>
                    <a:gd name="T2" fmla="*/ 8 w 116"/>
                    <a:gd name="T3" fmla="*/ 5 h 30"/>
                    <a:gd name="T4" fmla="*/ 4 w 116"/>
                    <a:gd name="T5" fmla="*/ 3 h 30"/>
                    <a:gd name="T6" fmla="*/ 0 w 116"/>
                    <a:gd name="T7" fmla="*/ 0 h 30"/>
                    <a:gd name="T8" fmla="*/ 112 w 116"/>
                    <a:gd name="T9" fmla="*/ 26 h 30"/>
                    <a:gd name="T10" fmla="*/ 114 w 116"/>
                    <a:gd name="T11" fmla="*/ 28 h 30"/>
                    <a:gd name="T12" fmla="*/ 116 w 116"/>
                    <a:gd name="T13" fmla="*/ 3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6" h="30">
                      <a:moveTo>
                        <a:pt x="116" y="30"/>
                      </a:moveTo>
                      <a:lnTo>
                        <a:pt x="8" y="5"/>
                      </a:lnTo>
                      <a:lnTo>
                        <a:pt x="4" y="3"/>
                      </a:lnTo>
                      <a:lnTo>
                        <a:pt x="0" y="0"/>
                      </a:lnTo>
                      <a:lnTo>
                        <a:pt x="112" y="26"/>
                      </a:lnTo>
                      <a:lnTo>
                        <a:pt x="114" y="28"/>
                      </a:lnTo>
                      <a:lnTo>
                        <a:pt x="116" y="30"/>
                      </a:lnTo>
                      <a:close/>
                    </a:path>
                  </a:pathLst>
                </a:custGeom>
                <a:solidFill>
                  <a:srgbClr val="F1C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97" name="Freeform 177"/>
                <p:cNvSpPr>
                  <a:spLocks/>
                </p:cNvSpPr>
                <p:nvPr/>
              </p:nvSpPr>
              <p:spPr bwMode="auto">
                <a:xfrm>
                  <a:off x="1863" y="1810"/>
                  <a:ext cx="117" cy="30"/>
                </a:xfrm>
                <a:custGeom>
                  <a:avLst/>
                  <a:gdLst>
                    <a:gd name="T0" fmla="*/ 117 w 117"/>
                    <a:gd name="T1" fmla="*/ 30 h 30"/>
                    <a:gd name="T2" fmla="*/ 7 w 117"/>
                    <a:gd name="T3" fmla="*/ 5 h 30"/>
                    <a:gd name="T4" fmla="*/ 3 w 117"/>
                    <a:gd name="T5" fmla="*/ 2 h 30"/>
                    <a:gd name="T6" fmla="*/ 0 w 117"/>
                    <a:gd name="T7" fmla="*/ 0 h 30"/>
                    <a:gd name="T8" fmla="*/ 113 w 117"/>
                    <a:gd name="T9" fmla="*/ 26 h 30"/>
                    <a:gd name="T10" fmla="*/ 115 w 117"/>
                    <a:gd name="T11" fmla="*/ 28 h 30"/>
                    <a:gd name="T12" fmla="*/ 117 w 117"/>
                    <a:gd name="T13" fmla="*/ 3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7" h="30">
                      <a:moveTo>
                        <a:pt x="117" y="30"/>
                      </a:moveTo>
                      <a:lnTo>
                        <a:pt x="7" y="5"/>
                      </a:lnTo>
                      <a:lnTo>
                        <a:pt x="3" y="2"/>
                      </a:lnTo>
                      <a:lnTo>
                        <a:pt x="0" y="0"/>
                      </a:lnTo>
                      <a:lnTo>
                        <a:pt x="113" y="26"/>
                      </a:lnTo>
                      <a:lnTo>
                        <a:pt x="115" y="28"/>
                      </a:lnTo>
                      <a:lnTo>
                        <a:pt x="117" y="30"/>
                      </a:lnTo>
                      <a:close/>
                    </a:path>
                  </a:pathLst>
                </a:custGeom>
                <a:solidFill>
                  <a:srgbClr val="F1D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98" name="Freeform 178"/>
                <p:cNvSpPr>
                  <a:spLocks/>
                </p:cNvSpPr>
                <p:nvPr/>
              </p:nvSpPr>
              <p:spPr bwMode="auto">
                <a:xfrm>
                  <a:off x="1861" y="1806"/>
                  <a:ext cx="117" cy="32"/>
                </a:xfrm>
                <a:custGeom>
                  <a:avLst/>
                  <a:gdLst>
                    <a:gd name="T0" fmla="*/ 117 w 117"/>
                    <a:gd name="T1" fmla="*/ 32 h 32"/>
                    <a:gd name="T2" fmla="*/ 5 w 117"/>
                    <a:gd name="T3" fmla="*/ 6 h 32"/>
                    <a:gd name="T4" fmla="*/ 2 w 117"/>
                    <a:gd name="T5" fmla="*/ 4 h 32"/>
                    <a:gd name="T6" fmla="*/ 0 w 117"/>
                    <a:gd name="T7" fmla="*/ 0 h 32"/>
                    <a:gd name="T8" fmla="*/ 113 w 117"/>
                    <a:gd name="T9" fmla="*/ 26 h 32"/>
                    <a:gd name="T10" fmla="*/ 115 w 117"/>
                    <a:gd name="T11" fmla="*/ 30 h 32"/>
                    <a:gd name="T12" fmla="*/ 117 w 117"/>
                    <a:gd name="T13" fmla="*/ 32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7" h="32">
                      <a:moveTo>
                        <a:pt x="117" y="32"/>
                      </a:moveTo>
                      <a:lnTo>
                        <a:pt x="5" y="6"/>
                      </a:ln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113" y="26"/>
                      </a:lnTo>
                      <a:lnTo>
                        <a:pt x="115" y="30"/>
                      </a:lnTo>
                      <a:lnTo>
                        <a:pt x="117" y="32"/>
                      </a:lnTo>
                      <a:close/>
                    </a:path>
                  </a:pathLst>
                </a:custGeom>
                <a:solidFill>
                  <a:srgbClr val="F2D2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99" name="Freeform 179"/>
                <p:cNvSpPr>
                  <a:spLocks/>
                </p:cNvSpPr>
                <p:nvPr/>
              </p:nvSpPr>
              <p:spPr bwMode="auto">
                <a:xfrm>
                  <a:off x="1859" y="1804"/>
                  <a:ext cx="117" cy="32"/>
                </a:xfrm>
                <a:custGeom>
                  <a:avLst/>
                  <a:gdLst>
                    <a:gd name="T0" fmla="*/ 117 w 117"/>
                    <a:gd name="T1" fmla="*/ 32 h 32"/>
                    <a:gd name="T2" fmla="*/ 4 w 117"/>
                    <a:gd name="T3" fmla="*/ 6 h 32"/>
                    <a:gd name="T4" fmla="*/ 2 w 117"/>
                    <a:gd name="T5" fmla="*/ 2 h 32"/>
                    <a:gd name="T6" fmla="*/ 0 w 117"/>
                    <a:gd name="T7" fmla="*/ 0 h 32"/>
                    <a:gd name="T8" fmla="*/ 114 w 117"/>
                    <a:gd name="T9" fmla="*/ 27 h 32"/>
                    <a:gd name="T10" fmla="*/ 115 w 117"/>
                    <a:gd name="T11" fmla="*/ 28 h 32"/>
                    <a:gd name="T12" fmla="*/ 117 w 117"/>
                    <a:gd name="T13" fmla="*/ 32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7" h="32">
                      <a:moveTo>
                        <a:pt x="117" y="32"/>
                      </a:moveTo>
                      <a:lnTo>
                        <a:pt x="4" y="6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114" y="27"/>
                      </a:lnTo>
                      <a:lnTo>
                        <a:pt x="115" y="28"/>
                      </a:lnTo>
                      <a:lnTo>
                        <a:pt x="117" y="32"/>
                      </a:lnTo>
                      <a:close/>
                    </a:path>
                  </a:pathLst>
                </a:custGeom>
                <a:solidFill>
                  <a:srgbClr val="F0D1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00" name="Freeform 180"/>
                <p:cNvSpPr>
                  <a:spLocks/>
                </p:cNvSpPr>
                <p:nvPr/>
              </p:nvSpPr>
              <p:spPr bwMode="auto">
                <a:xfrm>
                  <a:off x="1857" y="1802"/>
                  <a:ext cx="117" cy="30"/>
                </a:xfrm>
                <a:custGeom>
                  <a:avLst/>
                  <a:gdLst>
                    <a:gd name="T0" fmla="*/ 117 w 117"/>
                    <a:gd name="T1" fmla="*/ 30 h 30"/>
                    <a:gd name="T2" fmla="*/ 4 w 117"/>
                    <a:gd name="T3" fmla="*/ 4 h 30"/>
                    <a:gd name="T4" fmla="*/ 2 w 117"/>
                    <a:gd name="T5" fmla="*/ 2 h 30"/>
                    <a:gd name="T6" fmla="*/ 0 w 117"/>
                    <a:gd name="T7" fmla="*/ 0 h 30"/>
                    <a:gd name="T8" fmla="*/ 114 w 117"/>
                    <a:gd name="T9" fmla="*/ 27 h 30"/>
                    <a:gd name="T10" fmla="*/ 116 w 117"/>
                    <a:gd name="T11" fmla="*/ 29 h 30"/>
                    <a:gd name="T12" fmla="*/ 117 w 117"/>
                    <a:gd name="T13" fmla="*/ 3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7" h="30">
                      <a:moveTo>
                        <a:pt x="117" y="30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114" y="27"/>
                      </a:lnTo>
                      <a:lnTo>
                        <a:pt x="116" y="29"/>
                      </a:lnTo>
                      <a:lnTo>
                        <a:pt x="117" y="30"/>
                      </a:lnTo>
                      <a:close/>
                    </a:path>
                  </a:pathLst>
                </a:custGeom>
                <a:solidFill>
                  <a:srgbClr val="F0D2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01" name="Freeform 181"/>
                <p:cNvSpPr>
                  <a:spLocks/>
                </p:cNvSpPr>
                <p:nvPr/>
              </p:nvSpPr>
              <p:spPr bwMode="auto">
                <a:xfrm>
                  <a:off x="1857" y="1800"/>
                  <a:ext cx="116" cy="31"/>
                </a:xfrm>
                <a:custGeom>
                  <a:avLst/>
                  <a:gdLst>
                    <a:gd name="T0" fmla="*/ 116 w 116"/>
                    <a:gd name="T1" fmla="*/ 31 h 31"/>
                    <a:gd name="T2" fmla="*/ 2 w 116"/>
                    <a:gd name="T3" fmla="*/ 4 h 31"/>
                    <a:gd name="T4" fmla="*/ 2 w 116"/>
                    <a:gd name="T5" fmla="*/ 2 h 31"/>
                    <a:gd name="T6" fmla="*/ 0 w 116"/>
                    <a:gd name="T7" fmla="*/ 0 h 31"/>
                    <a:gd name="T8" fmla="*/ 0 w 116"/>
                    <a:gd name="T9" fmla="*/ 0 h 31"/>
                    <a:gd name="T10" fmla="*/ 2 w 116"/>
                    <a:gd name="T11" fmla="*/ 0 h 31"/>
                    <a:gd name="T12" fmla="*/ 112 w 116"/>
                    <a:gd name="T13" fmla="*/ 27 h 31"/>
                    <a:gd name="T14" fmla="*/ 114 w 116"/>
                    <a:gd name="T15" fmla="*/ 29 h 31"/>
                    <a:gd name="T16" fmla="*/ 116 w 116"/>
                    <a:gd name="T17" fmla="*/ 31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6" h="31">
                      <a:moveTo>
                        <a:pt x="116" y="31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112" y="27"/>
                      </a:lnTo>
                      <a:lnTo>
                        <a:pt x="114" y="29"/>
                      </a:lnTo>
                      <a:lnTo>
                        <a:pt x="116" y="31"/>
                      </a:lnTo>
                      <a:close/>
                    </a:path>
                  </a:pathLst>
                </a:custGeom>
                <a:solidFill>
                  <a:srgbClr val="F1D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02" name="Freeform 182"/>
                <p:cNvSpPr>
                  <a:spLocks/>
                </p:cNvSpPr>
                <p:nvPr/>
              </p:nvSpPr>
              <p:spPr bwMode="auto">
                <a:xfrm>
                  <a:off x="1857" y="1798"/>
                  <a:ext cx="114" cy="31"/>
                </a:xfrm>
                <a:custGeom>
                  <a:avLst/>
                  <a:gdLst>
                    <a:gd name="T0" fmla="*/ 114 w 114"/>
                    <a:gd name="T1" fmla="*/ 31 h 31"/>
                    <a:gd name="T2" fmla="*/ 0 w 114"/>
                    <a:gd name="T3" fmla="*/ 4 h 31"/>
                    <a:gd name="T4" fmla="*/ 0 w 114"/>
                    <a:gd name="T5" fmla="*/ 2 h 31"/>
                    <a:gd name="T6" fmla="*/ 0 w 114"/>
                    <a:gd name="T7" fmla="*/ 2 h 31"/>
                    <a:gd name="T8" fmla="*/ 2 w 114"/>
                    <a:gd name="T9" fmla="*/ 2 h 31"/>
                    <a:gd name="T10" fmla="*/ 6 w 114"/>
                    <a:gd name="T11" fmla="*/ 0 h 31"/>
                    <a:gd name="T12" fmla="*/ 110 w 114"/>
                    <a:gd name="T13" fmla="*/ 25 h 31"/>
                    <a:gd name="T14" fmla="*/ 112 w 114"/>
                    <a:gd name="T15" fmla="*/ 29 h 31"/>
                    <a:gd name="T16" fmla="*/ 114 w 114"/>
                    <a:gd name="T17" fmla="*/ 31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4" h="31">
                      <a:moveTo>
                        <a:pt x="114" y="31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6" y="0"/>
                      </a:lnTo>
                      <a:lnTo>
                        <a:pt x="110" y="25"/>
                      </a:lnTo>
                      <a:lnTo>
                        <a:pt x="112" y="29"/>
                      </a:lnTo>
                      <a:lnTo>
                        <a:pt x="114" y="31"/>
                      </a:lnTo>
                      <a:close/>
                    </a:path>
                  </a:pathLst>
                </a:custGeom>
                <a:solidFill>
                  <a:srgbClr val="F1D5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03" name="Freeform 183"/>
                <p:cNvSpPr>
                  <a:spLocks/>
                </p:cNvSpPr>
                <p:nvPr/>
              </p:nvSpPr>
              <p:spPr bwMode="auto">
                <a:xfrm>
                  <a:off x="1859" y="1798"/>
                  <a:ext cx="110" cy="29"/>
                </a:xfrm>
                <a:custGeom>
                  <a:avLst/>
                  <a:gdLst>
                    <a:gd name="T0" fmla="*/ 110 w 110"/>
                    <a:gd name="T1" fmla="*/ 29 h 29"/>
                    <a:gd name="T2" fmla="*/ 0 w 110"/>
                    <a:gd name="T3" fmla="*/ 2 h 29"/>
                    <a:gd name="T4" fmla="*/ 2 w 110"/>
                    <a:gd name="T5" fmla="*/ 0 h 29"/>
                    <a:gd name="T6" fmla="*/ 5 w 110"/>
                    <a:gd name="T7" fmla="*/ 0 h 29"/>
                    <a:gd name="T8" fmla="*/ 106 w 110"/>
                    <a:gd name="T9" fmla="*/ 23 h 29"/>
                    <a:gd name="T10" fmla="*/ 108 w 110"/>
                    <a:gd name="T11" fmla="*/ 25 h 29"/>
                    <a:gd name="T12" fmla="*/ 110 w 110"/>
                    <a:gd name="T13" fmla="*/ 29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0" h="29">
                      <a:moveTo>
                        <a:pt x="110" y="29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" y="0"/>
                      </a:lnTo>
                      <a:lnTo>
                        <a:pt x="106" y="23"/>
                      </a:lnTo>
                      <a:lnTo>
                        <a:pt x="108" y="25"/>
                      </a:lnTo>
                      <a:lnTo>
                        <a:pt x="110" y="29"/>
                      </a:lnTo>
                      <a:close/>
                    </a:path>
                  </a:pathLst>
                </a:custGeom>
                <a:solidFill>
                  <a:srgbClr val="F1D5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04" name="Freeform 184"/>
                <p:cNvSpPr>
                  <a:spLocks/>
                </p:cNvSpPr>
                <p:nvPr/>
              </p:nvSpPr>
              <p:spPr bwMode="auto">
                <a:xfrm>
                  <a:off x="1863" y="1796"/>
                  <a:ext cx="104" cy="27"/>
                </a:xfrm>
                <a:custGeom>
                  <a:avLst/>
                  <a:gdLst>
                    <a:gd name="T0" fmla="*/ 104 w 104"/>
                    <a:gd name="T1" fmla="*/ 27 h 27"/>
                    <a:gd name="T2" fmla="*/ 0 w 104"/>
                    <a:gd name="T3" fmla="*/ 2 h 27"/>
                    <a:gd name="T4" fmla="*/ 1 w 104"/>
                    <a:gd name="T5" fmla="*/ 2 h 27"/>
                    <a:gd name="T6" fmla="*/ 5 w 104"/>
                    <a:gd name="T7" fmla="*/ 0 h 27"/>
                    <a:gd name="T8" fmla="*/ 100 w 104"/>
                    <a:gd name="T9" fmla="*/ 23 h 27"/>
                    <a:gd name="T10" fmla="*/ 102 w 104"/>
                    <a:gd name="T11" fmla="*/ 23 h 27"/>
                    <a:gd name="T12" fmla="*/ 102 w 104"/>
                    <a:gd name="T13" fmla="*/ 25 h 27"/>
                    <a:gd name="T14" fmla="*/ 104 w 104"/>
                    <a:gd name="T15" fmla="*/ 25 h 27"/>
                    <a:gd name="T16" fmla="*/ 104 w 104"/>
                    <a:gd name="T17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04" h="27">
                      <a:moveTo>
                        <a:pt x="104" y="27"/>
                      </a:moveTo>
                      <a:lnTo>
                        <a:pt x="0" y="2"/>
                      </a:lnTo>
                      <a:lnTo>
                        <a:pt x="1" y="2"/>
                      </a:lnTo>
                      <a:lnTo>
                        <a:pt x="5" y="0"/>
                      </a:lnTo>
                      <a:lnTo>
                        <a:pt x="100" y="23"/>
                      </a:lnTo>
                      <a:lnTo>
                        <a:pt x="102" y="23"/>
                      </a:lnTo>
                      <a:lnTo>
                        <a:pt x="102" y="25"/>
                      </a:lnTo>
                      <a:lnTo>
                        <a:pt x="104" y="25"/>
                      </a:lnTo>
                      <a:lnTo>
                        <a:pt x="104" y="27"/>
                      </a:lnTo>
                      <a:close/>
                    </a:path>
                  </a:pathLst>
                </a:custGeom>
                <a:solidFill>
                  <a:srgbClr val="F1D6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05" name="Freeform 185"/>
                <p:cNvSpPr>
                  <a:spLocks/>
                </p:cNvSpPr>
                <p:nvPr/>
              </p:nvSpPr>
              <p:spPr bwMode="auto">
                <a:xfrm>
                  <a:off x="1864" y="1796"/>
                  <a:ext cx="101" cy="25"/>
                </a:xfrm>
                <a:custGeom>
                  <a:avLst/>
                  <a:gdLst>
                    <a:gd name="T0" fmla="*/ 101 w 101"/>
                    <a:gd name="T1" fmla="*/ 25 h 25"/>
                    <a:gd name="T2" fmla="*/ 0 w 101"/>
                    <a:gd name="T3" fmla="*/ 2 h 25"/>
                    <a:gd name="T4" fmla="*/ 4 w 101"/>
                    <a:gd name="T5" fmla="*/ 0 h 25"/>
                    <a:gd name="T6" fmla="*/ 8 w 101"/>
                    <a:gd name="T7" fmla="*/ 0 h 25"/>
                    <a:gd name="T8" fmla="*/ 8 w 101"/>
                    <a:gd name="T9" fmla="*/ 0 h 25"/>
                    <a:gd name="T10" fmla="*/ 10 w 101"/>
                    <a:gd name="T11" fmla="*/ 0 h 25"/>
                    <a:gd name="T12" fmla="*/ 97 w 101"/>
                    <a:gd name="T13" fmla="*/ 19 h 25"/>
                    <a:gd name="T14" fmla="*/ 99 w 101"/>
                    <a:gd name="T15" fmla="*/ 23 h 25"/>
                    <a:gd name="T16" fmla="*/ 101 w 101"/>
                    <a:gd name="T17" fmla="*/ 25 h 25"/>
                    <a:gd name="T18" fmla="*/ 101 w 101"/>
                    <a:gd name="T19" fmla="*/ 25 h 25"/>
                    <a:gd name="T20" fmla="*/ 101 w 101"/>
                    <a:gd name="T21" fmla="*/ 25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01" h="25">
                      <a:moveTo>
                        <a:pt x="101" y="25"/>
                      </a:moveTo>
                      <a:lnTo>
                        <a:pt x="0" y="2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97" y="19"/>
                      </a:lnTo>
                      <a:lnTo>
                        <a:pt x="99" y="23"/>
                      </a:lnTo>
                      <a:lnTo>
                        <a:pt x="101" y="25"/>
                      </a:lnTo>
                      <a:lnTo>
                        <a:pt x="101" y="25"/>
                      </a:lnTo>
                      <a:lnTo>
                        <a:pt x="101" y="25"/>
                      </a:lnTo>
                      <a:close/>
                    </a:path>
                  </a:pathLst>
                </a:custGeom>
                <a:solidFill>
                  <a:srgbClr val="F1D7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06" name="Freeform 186"/>
                <p:cNvSpPr>
                  <a:spLocks/>
                </p:cNvSpPr>
                <p:nvPr/>
              </p:nvSpPr>
              <p:spPr bwMode="auto">
                <a:xfrm>
                  <a:off x="1868" y="1795"/>
                  <a:ext cx="95" cy="24"/>
                </a:xfrm>
                <a:custGeom>
                  <a:avLst/>
                  <a:gdLst>
                    <a:gd name="T0" fmla="*/ 95 w 95"/>
                    <a:gd name="T1" fmla="*/ 24 h 24"/>
                    <a:gd name="T2" fmla="*/ 0 w 95"/>
                    <a:gd name="T3" fmla="*/ 1 h 24"/>
                    <a:gd name="T4" fmla="*/ 2 w 95"/>
                    <a:gd name="T5" fmla="*/ 1 h 24"/>
                    <a:gd name="T6" fmla="*/ 4 w 95"/>
                    <a:gd name="T7" fmla="*/ 1 h 24"/>
                    <a:gd name="T8" fmla="*/ 6 w 95"/>
                    <a:gd name="T9" fmla="*/ 1 h 24"/>
                    <a:gd name="T10" fmla="*/ 10 w 95"/>
                    <a:gd name="T11" fmla="*/ 0 h 24"/>
                    <a:gd name="T12" fmla="*/ 91 w 95"/>
                    <a:gd name="T13" fmla="*/ 19 h 24"/>
                    <a:gd name="T14" fmla="*/ 93 w 95"/>
                    <a:gd name="T15" fmla="*/ 20 h 24"/>
                    <a:gd name="T16" fmla="*/ 95 w 95"/>
                    <a:gd name="T17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5" h="24">
                      <a:moveTo>
                        <a:pt x="95" y="24"/>
                      </a:moveTo>
                      <a:lnTo>
                        <a:pt x="0" y="1"/>
                      </a:lnTo>
                      <a:lnTo>
                        <a:pt x="2" y="1"/>
                      </a:lnTo>
                      <a:lnTo>
                        <a:pt x="4" y="1"/>
                      </a:lnTo>
                      <a:lnTo>
                        <a:pt x="6" y="1"/>
                      </a:lnTo>
                      <a:lnTo>
                        <a:pt x="10" y="0"/>
                      </a:lnTo>
                      <a:lnTo>
                        <a:pt x="91" y="19"/>
                      </a:lnTo>
                      <a:lnTo>
                        <a:pt x="93" y="20"/>
                      </a:lnTo>
                      <a:lnTo>
                        <a:pt x="95" y="24"/>
                      </a:lnTo>
                      <a:close/>
                    </a:path>
                  </a:pathLst>
                </a:custGeom>
                <a:solidFill>
                  <a:srgbClr val="F1D8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07" name="Freeform 187"/>
                <p:cNvSpPr>
                  <a:spLocks/>
                </p:cNvSpPr>
                <p:nvPr/>
              </p:nvSpPr>
              <p:spPr bwMode="auto">
                <a:xfrm>
                  <a:off x="1874" y="1795"/>
                  <a:ext cx="87" cy="20"/>
                </a:xfrm>
                <a:custGeom>
                  <a:avLst/>
                  <a:gdLst>
                    <a:gd name="T0" fmla="*/ 87 w 87"/>
                    <a:gd name="T1" fmla="*/ 20 h 20"/>
                    <a:gd name="T2" fmla="*/ 0 w 87"/>
                    <a:gd name="T3" fmla="*/ 1 h 20"/>
                    <a:gd name="T4" fmla="*/ 4 w 87"/>
                    <a:gd name="T5" fmla="*/ 0 h 20"/>
                    <a:gd name="T6" fmla="*/ 8 w 87"/>
                    <a:gd name="T7" fmla="*/ 0 h 20"/>
                    <a:gd name="T8" fmla="*/ 83 w 87"/>
                    <a:gd name="T9" fmla="*/ 17 h 20"/>
                    <a:gd name="T10" fmla="*/ 85 w 87"/>
                    <a:gd name="T11" fmla="*/ 19 h 20"/>
                    <a:gd name="T12" fmla="*/ 87 w 87"/>
                    <a:gd name="T13" fmla="*/ 20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7" h="20">
                      <a:moveTo>
                        <a:pt x="87" y="20"/>
                      </a:moveTo>
                      <a:lnTo>
                        <a:pt x="0" y="1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3" y="17"/>
                      </a:lnTo>
                      <a:lnTo>
                        <a:pt x="85" y="19"/>
                      </a:lnTo>
                      <a:lnTo>
                        <a:pt x="87" y="20"/>
                      </a:lnTo>
                      <a:close/>
                    </a:path>
                  </a:pathLst>
                </a:custGeom>
                <a:solidFill>
                  <a:srgbClr val="F1D8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08" name="Freeform 188"/>
                <p:cNvSpPr>
                  <a:spLocks/>
                </p:cNvSpPr>
                <p:nvPr/>
              </p:nvSpPr>
              <p:spPr bwMode="auto">
                <a:xfrm>
                  <a:off x="1878" y="1793"/>
                  <a:ext cx="81" cy="21"/>
                </a:xfrm>
                <a:custGeom>
                  <a:avLst/>
                  <a:gdLst>
                    <a:gd name="T0" fmla="*/ 81 w 81"/>
                    <a:gd name="T1" fmla="*/ 21 h 21"/>
                    <a:gd name="T2" fmla="*/ 0 w 81"/>
                    <a:gd name="T3" fmla="*/ 2 h 21"/>
                    <a:gd name="T4" fmla="*/ 4 w 81"/>
                    <a:gd name="T5" fmla="*/ 2 h 21"/>
                    <a:gd name="T6" fmla="*/ 7 w 81"/>
                    <a:gd name="T7" fmla="*/ 0 h 21"/>
                    <a:gd name="T8" fmla="*/ 78 w 81"/>
                    <a:gd name="T9" fmla="*/ 17 h 21"/>
                    <a:gd name="T10" fmla="*/ 79 w 81"/>
                    <a:gd name="T11" fmla="*/ 19 h 21"/>
                    <a:gd name="T12" fmla="*/ 81 w 81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1" h="21">
                      <a:moveTo>
                        <a:pt x="81" y="21"/>
                      </a:move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7" y="0"/>
                      </a:lnTo>
                      <a:lnTo>
                        <a:pt x="78" y="17"/>
                      </a:lnTo>
                      <a:lnTo>
                        <a:pt x="79" y="19"/>
                      </a:lnTo>
                      <a:lnTo>
                        <a:pt x="81" y="21"/>
                      </a:lnTo>
                      <a:close/>
                    </a:path>
                  </a:pathLst>
                </a:custGeom>
                <a:solidFill>
                  <a:srgbClr val="F2D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09" name="Freeform 189"/>
                <p:cNvSpPr>
                  <a:spLocks/>
                </p:cNvSpPr>
                <p:nvPr/>
              </p:nvSpPr>
              <p:spPr bwMode="auto">
                <a:xfrm>
                  <a:off x="1882" y="1791"/>
                  <a:ext cx="75" cy="21"/>
                </a:xfrm>
                <a:custGeom>
                  <a:avLst/>
                  <a:gdLst>
                    <a:gd name="T0" fmla="*/ 75 w 75"/>
                    <a:gd name="T1" fmla="*/ 21 h 21"/>
                    <a:gd name="T2" fmla="*/ 0 w 75"/>
                    <a:gd name="T3" fmla="*/ 4 h 21"/>
                    <a:gd name="T4" fmla="*/ 3 w 75"/>
                    <a:gd name="T5" fmla="*/ 2 h 21"/>
                    <a:gd name="T6" fmla="*/ 7 w 75"/>
                    <a:gd name="T7" fmla="*/ 0 h 21"/>
                    <a:gd name="T8" fmla="*/ 70 w 75"/>
                    <a:gd name="T9" fmla="*/ 15 h 21"/>
                    <a:gd name="T10" fmla="*/ 74 w 75"/>
                    <a:gd name="T11" fmla="*/ 19 h 21"/>
                    <a:gd name="T12" fmla="*/ 75 w 75"/>
                    <a:gd name="T13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5" h="21">
                      <a:moveTo>
                        <a:pt x="75" y="21"/>
                      </a:moveTo>
                      <a:lnTo>
                        <a:pt x="0" y="4"/>
                      </a:lnTo>
                      <a:lnTo>
                        <a:pt x="3" y="2"/>
                      </a:lnTo>
                      <a:lnTo>
                        <a:pt x="7" y="0"/>
                      </a:lnTo>
                      <a:lnTo>
                        <a:pt x="70" y="15"/>
                      </a:lnTo>
                      <a:lnTo>
                        <a:pt x="74" y="19"/>
                      </a:lnTo>
                      <a:lnTo>
                        <a:pt x="75" y="21"/>
                      </a:lnTo>
                      <a:close/>
                    </a:path>
                  </a:pathLst>
                </a:custGeom>
                <a:solidFill>
                  <a:srgbClr val="F2DA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10" name="Freeform 190"/>
                <p:cNvSpPr>
                  <a:spLocks/>
                </p:cNvSpPr>
                <p:nvPr/>
              </p:nvSpPr>
              <p:spPr bwMode="auto">
                <a:xfrm>
                  <a:off x="1885" y="1791"/>
                  <a:ext cx="71" cy="19"/>
                </a:xfrm>
                <a:custGeom>
                  <a:avLst/>
                  <a:gdLst>
                    <a:gd name="T0" fmla="*/ 71 w 71"/>
                    <a:gd name="T1" fmla="*/ 19 h 19"/>
                    <a:gd name="T2" fmla="*/ 0 w 71"/>
                    <a:gd name="T3" fmla="*/ 2 h 19"/>
                    <a:gd name="T4" fmla="*/ 4 w 71"/>
                    <a:gd name="T5" fmla="*/ 2 h 19"/>
                    <a:gd name="T6" fmla="*/ 8 w 71"/>
                    <a:gd name="T7" fmla="*/ 0 h 19"/>
                    <a:gd name="T8" fmla="*/ 8 w 71"/>
                    <a:gd name="T9" fmla="*/ 0 h 19"/>
                    <a:gd name="T10" fmla="*/ 10 w 71"/>
                    <a:gd name="T11" fmla="*/ 0 h 19"/>
                    <a:gd name="T12" fmla="*/ 63 w 71"/>
                    <a:gd name="T13" fmla="*/ 13 h 19"/>
                    <a:gd name="T14" fmla="*/ 67 w 71"/>
                    <a:gd name="T15" fmla="*/ 15 h 19"/>
                    <a:gd name="T16" fmla="*/ 71 w 71"/>
                    <a:gd name="T17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1" h="19">
                      <a:moveTo>
                        <a:pt x="71" y="19"/>
                      </a:move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63" y="13"/>
                      </a:lnTo>
                      <a:lnTo>
                        <a:pt x="67" y="15"/>
                      </a:lnTo>
                      <a:lnTo>
                        <a:pt x="71" y="19"/>
                      </a:lnTo>
                      <a:close/>
                    </a:path>
                  </a:pathLst>
                </a:custGeom>
                <a:solidFill>
                  <a:srgbClr val="F2DA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11" name="Freeform 191"/>
                <p:cNvSpPr>
                  <a:spLocks/>
                </p:cNvSpPr>
                <p:nvPr/>
              </p:nvSpPr>
              <p:spPr bwMode="auto">
                <a:xfrm>
                  <a:off x="1889" y="1789"/>
                  <a:ext cx="63" cy="17"/>
                </a:xfrm>
                <a:custGeom>
                  <a:avLst/>
                  <a:gdLst>
                    <a:gd name="T0" fmla="*/ 63 w 63"/>
                    <a:gd name="T1" fmla="*/ 17 h 17"/>
                    <a:gd name="T2" fmla="*/ 0 w 63"/>
                    <a:gd name="T3" fmla="*/ 2 h 17"/>
                    <a:gd name="T4" fmla="*/ 2 w 63"/>
                    <a:gd name="T5" fmla="*/ 2 h 17"/>
                    <a:gd name="T6" fmla="*/ 4 w 63"/>
                    <a:gd name="T7" fmla="*/ 2 h 17"/>
                    <a:gd name="T8" fmla="*/ 6 w 63"/>
                    <a:gd name="T9" fmla="*/ 2 h 17"/>
                    <a:gd name="T10" fmla="*/ 10 w 63"/>
                    <a:gd name="T11" fmla="*/ 0 h 17"/>
                    <a:gd name="T12" fmla="*/ 57 w 63"/>
                    <a:gd name="T13" fmla="*/ 11 h 17"/>
                    <a:gd name="T14" fmla="*/ 59 w 63"/>
                    <a:gd name="T15" fmla="*/ 15 h 17"/>
                    <a:gd name="T16" fmla="*/ 63 w 63"/>
                    <a:gd name="T17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3" h="17">
                      <a:moveTo>
                        <a:pt x="63" y="17"/>
                      </a:move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10" y="0"/>
                      </a:lnTo>
                      <a:lnTo>
                        <a:pt x="57" y="11"/>
                      </a:lnTo>
                      <a:lnTo>
                        <a:pt x="59" y="15"/>
                      </a:lnTo>
                      <a:lnTo>
                        <a:pt x="63" y="17"/>
                      </a:lnTo>
                      <a:close/>
                    </a:path>
                  </a:pathLst>
                </a:custGeom>
                <a:solidFill>
                  <a:srgbClr val="F2DB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12" name="Freeform 192"/>
                <p:cNvSpPr>
                  <a:spLocks/>
                </p:cNvSpPr>
                <p:nvPr/>
              </p:nvSpPr>
              <p:spPr bwMode="auto">
                <a:xfrm>
                  <a:off x="1895" y="1789"/>
                  <a:ext cx="53" cy="15"/>
                </a:xfrm>
                <a:custGeom>
                  <a:avLst/>
                  <a:gdLst>
                    <a:gd name="T0" fmla="*/ 53 w 53"/>
                    <a:gd name="T1" fmla="*/ 15 h 15"/>
                    <a:gd name="T2" fmla="*/ 0 w 53"/>
                    <a:gd name="T3" fmla="*/ 2 h 15"/>
                    <a:gd name="T4" fmla="*/ 4 w 53"/>
                    <a:gd name="T5" fmla="*/ 0 h 15"/>
                    <a:gd name="T6" fmla="*/ 5 w 53"/>
                    <a:gd name="T7" fmla="*/ 0 h 15"/>
                    <a:gd name="T8" fmla="*/ 47 w 53"/>
                    <a:gd name="T9" fmla="*/ 9 h 15"/>
                    <a:gd name="T10" fmla="*/ 47 w 53"/>
                    <a:gd name="T11" fmla="*/ 9 h 15"/>
                    <a:gd name="T12" fmla="*/ 49 w 53"/>
                    <a:gd name="T13" fmla="*/ 11 h 15"/>
                    <a:gd name="T14" fmla="*/ 51 w 53"/>
                    <a:gd name="T15" fmla="*/ 13 h 15"/>
                    <a:gd name="T16" fmla="*/ 53 w 53"/>
                    <a:gd name="T17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3" h="15">
                      <a:moveTo>
                        <a:pt x="53" y="15"/>
                      </a:moveTo>
                      <a:lnTo>
                        <a:pt x="0" y="2"/>
                      </a:lnTo>
                      <a:lnTo>
                        <a:pt x="4" y="0"/>
                      </a:lnTo>
                      <a:lnTo>
                        <a:pt x="5" y="0"/>
                      </a:lnTo>
                      <a:lnTo>
                        <a:pt x="47" y="9"/>
                      </a:lnTo>
                      <a:lnTo>
                        <a:pt x="47" y="9"/>
                      </a:lnTo>
                      <a:lnTo>
                        <a:pt x="49" y="11"/>
                      </a:lnTo>
                      <a:lnTo>
                        <a:pt x="51" y="13"/>
                      </a:lnTo>
                      <a:lnTo>
                        <a:pt x="53" y="15"/>
                      </a:lnTo>
                      <a:close/>
                    </a:path>
                  </a:pathLst>
                </a:custGeom>
                <a:solidFill>
                  <a:srgbClr val="F2D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13" name="Freeform 193"/>
                <p:cNvSpPr>
                  <a:spLocks/>
                </p:cNvSpPr>
                <p:nvPr/>
              </p:nvSpPr>
              <p:spPr bwMode="auto">
                <a:xfrm>
                  <a:off x="1899" y="1787"/>
                  <a:ext cx="47" cy="13"/>
                </a:xfrm>
                <a:custGeom>
                  <a:avLst/>
                  <a:gdLst>
                    <a:gd name="T0" fmla="*/ 47 w 47"/>
                    <a:gd name="T1" fmla="*/ 13 h 13"/>
                    <a:gd name="T2" fmla="*/ 0 w 47"/>
                    <a:gd name="T3" fmla="*/ 2 h 13"/>
                    <a:gd name="T4" fmla="*/ 3 w 47"/>
                    <a:gd name="T5" fmla="*/ 2 h 13"/>
                    <a:gd name="T6" fmla="*/ 5 w 47"/>
                    <a:gd name="T7" fmla="*/ 0 h 13"/>
                    <a:gd name="T8" fmla="*/ 7 w 47"/>
                    <a:gd name="T9" fmla="*/ 0 h 13"/>
                    <a:gd name="T10" fmla="*/ 7 w 47"/>
                    <a:gd name="T11" fmla="*/ 0 h 13"/>
                    <a:gd name="T12" fmla="*/ 38 w 47"/>
                    <a:gd name="T13" fmla="*/ 8 h 13"/>
                    <a:gd name="T14" fmla="*/ 41 w 47"/>
                    <a:gd name="T15" fmla="*/ 11 h 13"/>
                    <a:gd name="T16" fmla="*/ 45 w 47"/>
                    <a:gd name="T17" fmla="*/ 13 h 13"/>
                    <a:gd name="T18" fmla="*/ 45 w 47"/>
                    <a:gd name="T19" fmla="*/ 13 h 13"/>
                    <a:gd name="T20" fmla="*/ 47 w 47"/>
                    <a:gd name="T21" fmla="*/ 13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47" h="13">
                      <a:moveTo>
                        <a:pt x="47" y="13"/>
                      </a:moveTo>
                      <a:lnTo>
                        <a:pt x="0" y="2"/>
                      </a:lnTo>
                      <a:lnTo>
                        <a:pt x="3" y="2"/>
                      </a:lnTo>
                      <a:lnTo>
                        <a:pt x="5" y="0"/>
                      </a:lnTo>
                      <a:lnTo>
                        <a:pt x="7" y="0"/>
                      </a:lnTo>
                      <a:lnTo>
                        <a:pt x="7" y="0"/>
                      </a:lnTo>
                      <a:lnTo>
                        <a:pt x="38" y="8"/>
                      </a:lnTo>
                      <a:lnTo>
                        <a:pt x="41" y="11"/>
                      </a:lnTo>
                      <a:lnTo>
                        <a:pt x="45" y="13"/>
                      </a:lnTo>
                      <a:lnTo>
                        <a:pt x="45" y="13"/>
                      </a:lnTo>
                      <a:lnTo>
                        <a:pt x="47" y="13"/>
                      </a:lnTo>
                      <a:close/>
                    </a:path>
                  </a:pathLst>
                </a:custGeom>
                <a:solidFill>
                  <a:srgbClr val="F2DD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14" name="Freeform 194"/>
                <p:cNvSpPr>
                  <a:spLocks/>
                </p:cNvSpPr>
                <p:nvPr/>
              </p:nvSpPr>
              <p:spPr bwMode="auto">
                <a:xfrm>
                  <a:off x="1900" y="1787"/>
                  <a:ext cx="42" cy="11"/>
                </a:xfrm>
                <a:custGeom>
                  <a:avLst/>
                  <a:gdLst>
                    <a:gd name="T0" fmla="*/ 42 w 42"/>
                    <a:gd name="T1" fmla="*/ 11 h 11"/>
                    <a:gd name="T2" fmla="*/ 0 w 42"/>
                    <a:gd name="T3" fmla="*/ 2 h 11"/>
                    <a:gd name="T4" fmla="*/ 2 w 42"/>
                    <a:gd name="T5" fmla="*/ 2 h 11"/>
                    <a:gd name="T6" fmla="*/ 4 w 42"/>
                    <a:gd name="T7" fmla="*/ 0 h 11"/>
                    <a:gd name="T8" fmla="*/ 8 w 42"/>
                    <a:gd name="T9" fmla="*/ 0 h 11"/>
                    <a:gd name="T10" fmla="*/ 10 w 42"/>
                    <a:gd name="T11" fmla="*/ 0 h 11"/>
                    <a:gd name="T12" fmla="*/ 33 w 42"/>
                    <a:gd name="T13" fmla="*/ 6 h 11"/>
                    <a:gd name="T14" fmla="*/ 33 w 42"/>
                    <a:gd name="T15" fmla="*/ 6 h 11"/>
                    <a:gd name="T16" fmla="*/ 33 w 42"/>
                    <a:gd name="T17" fmla="*/ 6 h 11"/>
                    <a:gd name="T18" fmla="*/ 37 w 42"/>
                    <a:gd name="T19" fmla="*/ 8 h 11"/>
                    <a:gd name="T20" fmla="*/ 42 w 42"/>
                    <a:gd name="T21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42" h="11">
                      <a:moveTo>
                        <a:pt x="42" y="11"/>
                      </a:move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33" y="6"/>
                      </a:lnTo>
                      <a:lnTo>
                        <a:pt x="33" y="6"/>
                      </a:lnTo>
                      <a:lnTo>
                        <a:pt x="33" y="6"/>
                      </a:lnTo>
                      <a:lnTo>
                        <a:pt x="37" y="8"/>
                      </a:lnTo>
                      <a:lnTo>
                        <a:pt x="42" y="11"/>
                      </a:lnTo>
                      <a:close/>
                    </a:path>
                  </a:pathLst>
                </a:custGeom>
                <a:solidFill>
                  <a:srgbClr val="F2DD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15" name="Freeform 195"/>
                <p:cNvSpPr>
                  <a:spLocks/>
                </p:cNvSpPr>
                <p:nvPr/>
              </p:nvSpPr>
              <p:spPr bwMode="auto">
                <a:xfrm>
                  <a:off x="1906" y="1785"/>
                  <a:ext cx="31" cy="10"/>
                </a:xfrm>
                <a:custGeom>
                  <a:avLst/>
                  <a:gdLst>
                    <a:gd name="T0" fmla="*/ 31 w 31"/>
                    <a:gd name="T1" fmla="*/ 10 h 10"/>
                    <a:gd name="T2" fmla="*/ 0 w 31"/>
                    <a:gd name="T3" fmla="*/ 2 h 10"/>
                    <a:gd name="T4" fmla="*/ 4 w 31"/>
                    <a:gd name="T5" fmla="*/ 2 h 10"/>
                    <a:gd name="T6" fmla="*/ 8 w 31"/>
                    <a:gd name="T7" fmla="*/ 0 h 10"/>
                    <a:gd name="T8" fmla="*/ 23 w 31"/>
                    <a:gd name="T9" fmla="*/ 4 h 10"/>
                    <a:gd name="T10" fmla="*/ 25 w 31"/>
                    <a:gd name="T11" fmla="*/ 6 h 10"/>
                    <a:gd name="T12" fmla="*/ 27 w 31"/>
                    <a:gd name="T13" fmla="*/ 8 h 10"/>
                    <a:gd name="T14" fmla="*/ 29 w 31"/>
                    <a:gd name="T15" fmla="*/ 10 h 10"/>
                    <a:gd name="T16" fmla="*/ 31 w 31"/>
                    <a:gd name="T17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1" h="10">
                      <a:moveTo>
                        <a:pt x="31" y="10"/>
                      </a:move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8" y="0"/>
                      </a:lnTo>
                      <a:lnTo>
                        <a:pt x="23" y="4"/>
                      </a:lnTo>
                      <a:lnTo>
                        <a:pt x="25" y="6"/>
                      </a:lnTo>
                      <a:lnTo>
                        <a:pt x="27" y="8"/>
                      </a:lnTo>
                      <a:lnTo>
                        <a:pt x="29" y="10"/>
                      </a:lnTo>
                      <a:lnTo>
                        <a:pt x="31" y="10"/>
                      </a:lnTo>
                      <a:close/>
                    </a:path>
                  </a:pathLst>
                </a:custGeom>
                <a:solidFill>
                  <a:srgbClr val="F2DE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16" name="Freeform 196"/>
                <p:cNvSpPr>
                  <a:spLocks/>
                </p:cNvSpPr>
                <p:nvPr/>
              </p:nvSpPr>
              <p:spPr bwMode="auto">
                <a:xfrm>
                  <a:off x="1910" y="1785"/>
                  <a:ext cx="23" cy="8"/>
                </a:xfrm>
                <a:custGeom>
                  <a:avLst/>
                  <a:gdLst>
                    <a:gd name="T0" fmla="*/ 23 w 23"/>
                    <a:gd name="T1" fmla="*/ 8 h 8"/>
                    <a:gd name="T2" fmla="*/ 0 w 23"/>
                    <a:gd name="T3" fmla="*/ 2 h 8"/>
                    <a:gd name="T4" fmla="*/ 4 w 23"/>
                    <a:gd name="T5" fmla="*/ 0 h 8"/>
                    <a:gd name="T6" fmla="*/ 9 w 23"/>
                    <a:gd name="T7" fmla="*/ 0 h 8"/>
                    <a:gd name="T8" fmla="*/ 13 w 23"/>
                    <a:gd name="T9" fmla="*/ 2 h 8"/>
                    <a:gd name="T10" fmla="*/ 19 w 23"/>
                    <a:gd name="T11" fmla="*/ 4 h 8"/>
                    <a:gd name="T12" fmla="*/ 23 w 23"/>
                    <a:gd name="T1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3" h="8">
                      <a:moveTo>
                        <a:pt x="23" y="8"/>
                      </a:moveTo>
                      <a:lnTo>
                        <a:pt x="0" y="2"/>
                      </a:lnTo>
                      <a:lnTo>
                        <a:pt x="4" y="0"/>
                      </a:lnTo>
                      <a:lnTo>
                        <a:pt x="9" y="0"/>
                      </a:lnTo>
                      <a:lnTo>
                        <a:pt x="13" y="2"/>
                      </a:lnTo>
                      <a:lnTo>
                        <a:pt x="19" y="4"/>
                      </a:lnTo>
                      <a:lnTo>
                        <a:pt x="23" y="8"/>
                      </a:lnTo>
                      <a:close/>
                    </a:path>
                  </a:pathLst>
                </a:custGeom>
                <a:solidFill>
                  <a:srgbClr val="F2D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17" name="Freeform 197"/>
                <p:cNvSpPr>
                  <a:spLocks/>
                </p:cNvSpPr>
                <p:nvPr/>
              </p:nvSpPr>
              <p:spPr bwMode="auto">
                <a:xfrm>
                  <a:off x="1914" y="1785"/>
                  <a:ext cx="15" cy="4"/>
                </a:xfrm>
                <a:custGeom>
                  <a:avLst/>
                  <a:gdLst>
                    <a:gd name="T0" fmla="*/ 15 w 15"/>
                    <a:gd name="T1" fmla="*/ 4 h 4"/>
                    <a:gd name="T2" fmla="*/ 0 w 15"/>
                    <a:gd name="T3" fmla="*/ 0 h 4"/>
                    <a:gd name="T4" fmla="*/ 4 w 15"/>
                    <a:gd name="T5" fmla="*/ 0 h 4"/>
                    <a:gd name="T6" fmla="*/ 7 w 15"/>
                    <a:gd name="T7" fmla="*/ 0 h 4"/>
                    <a:gd name="T8" fmla="*/ 11 w 15"/>
                    <a:gd name="T9" fmla="*/ 2 h 4"/>
                    <a:gd name="T10" fmla="*/ 15 w 15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5" h="4">
                      <a:moveTo>
                        <a:pt x="15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11" y="2"/>
                      </a:lnTo>
                      <a:lnTo>
                        <a:pt x="15" y="4"/>
                      </a:lnTo>
                      <a:close/>
                    </a:path>
                  </a:pathLst>
                </a:custGeom>
                <a:solidFill>
                  <a:srgbClr val="F3E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18" name="Freeform 198"/>
                <p:cNvSpPr>
                  <a:spLocks/>
                </p:cNvSpPr>
                <p:nvPr/>
              </p:nvSpPr>
              <p:spPr bwMode="auto">
                <a:xfrm>
                  <a:off x="1919" y="1785"/>
                  <a:ext cx="4" cy="2"/>
                </a:xfrm>
                <a:custGeom>
                  <a:avLst/>
                  <a:gdLst>
                    <a:gd name="T0" fmla="*/ 4 w 4"/>
                    <a:gd name="T1" fmla="*/ 2 h 2"/>
                    <a:gd name="T2" fmla="*/ 0 w 4"/>
                    <a:gd name="T3" fmla="*/ 0 h 2"/>
                    <a:gd name="T4" fmla="*/ 2 w 4"/>
                    <a:gd name="T5" fmla="*/ 0 h 2"/>
                    <a:gd name="T6" fmla="*/ 2 w 4"/>
                    <a:gd name="T7" fmla="*/ 0 h 2"/>
                    <a:gd name="T8" fmla="*/ 4 w 4"/>
                    <a:gd name="T9" fmla="*/ 0 h 2"/>
                    <a:gd name="T10" fmla="*/ 4 w 4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" h="2">
                      <a:moveTo>
                        <a:pt x="4" y="2"/>
                      </a:move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4" y="2"/>
                      </a:lnTo>
                      <a:close/>
                    </a:path>
                  </a:pathLst>
                </a:custGeom>
                <a:solidFill>
                  <a:srgbClr val="F3E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19" name="Freeform 199"/>
                <p:cNvSpPr>
                  <a:spLocks/>
                </p:cNvSpPr>
                <p:nvPr/>
              </p:nvSpPr>
              <p:spPr bwMode="auto">
                <a:xfrm>
                  <a:off x="1808" y="1804"/>
                  <a:ext cx="134" cy="288"/>
                </a:xfrm>
                <a:custGeom>
                  <a:avLst/>
                  <a:gdLst>
                    <a:gd name="T0" fmla="*/ 92 w 134"/>
                    <a:gd name="T1" fmla="*/ 288 h 288"/>
                    <a:gd name="T2" fmla="*/ 102 w 134"/>
                    <a:gd name="T3" fmla="*/ 277 h 288"/>
                    <a:gd name="T4" fmla="*/ 110 w 134"/>
                    <a:gd name="T5" fmla="*/ 264 h 288"/>
                    <a:gd name="T6" fmla="*/ 117 w 134"/>
                    <a:gd name="T7" fmla="*/ 250 h 288"/>
                    <a:gd name="T8" fmla="*/ 123 w 134"/>
                    <a:gd name="T9" fmla="*/ 233 h 288"/>
                    <a:gd name="T10" fmla="*/ 127 w 134"/>
                    <a:gd name="T11" fmla="*/ 216 h 288"/>
                    <a:gd name="T12" fmla="*/ 130 w 134"/>
                    <a:gd name="T13" fmla="*/ 201 h 288"/>
                    <a:gd name="T14" fmla="*/ 134 w 134"/>
                    <a:gd name="T15" fmla="*/ 184 h 288"/>
                    <a:gd name="T16" fmla="*/ 134 w 134"/>
                    <a:gd name="T17" fmla="*/ 167 h 288"/>
                    <a:gd name="T18" fmla="*/ 134 w 134"/>
                    <a:gd name="T19" fmla="*/ 144 h 288"/>
                    <a:gd name="T20" fmla="*/ 132 w 134"/>
                    <a:gd name="T21" fmla="*/ 119 h 288"/>
                    <a:gd name="T22" fmla="*/ 129 w 134"/>
                    <a:gd name="T23" fmla="*/ 108 h 288"/>
                    <a:gd name="T24" fmla="*/ 127 w 134"/>
                    <a:gd name="T25" fmla="*/ 99 h 288"/>
                    <a:gd name="T26" fmla="*/ 119 w 134"/>
                    <a:gd name="T27" fmla="*/ 80 h 288"/>
                    <a:gd name="T28" fmla="*/ 110 w 134"/>
                    <a:gd name="T29" fmla="*/ 65 h 288"/>
                    <a:gd name="T30" fmla="*/ 106 w 134"/>
                    <a:gd name="T31" fmla="*/ 59 h 288"/>
                    <a:gd name="T32" fmla="*/ 104 w 134"/>
                    <a:gd name="T33" fmla="*/ 55 h 288"/>
                    <a:gd name="T34" fmla="*/ 91 w 134"/>
                    <a:gd name="T35" fmla="*/ 38 h 288"/>
                    <a:gd name="T36" fmla="*/ 77 w 134"/>
                    <a:gd name="T37" fmla="*/ 23 h 288"/>
                    <a:gd name="T38" fmla="*/ 60 w 134"/>
                    <a:gd name="T39" fmla="*/ 10 h 288"/>
                    <a:gd name="T40" fmla="*/ 47 w 134"/>
                    <a:gd name="T41" fmla="*/ 0 h 288"/>
                    <a:gd name="T42" fmla="*/ 43 w 134"/>
                    <a:gd name="T43" fmla="*/ 4 h 288"/>
                    <a:gd name="T44" fmla="*/ 34 w 134"/>
                    <a:gd name="T45" fmla="*/ 8 h 288"/>
                    <a:gd name="T46" fmla="*/ 22 w 134"/>
                    <a:gd name="T47" fmla="*/ 10 h 288"/>
                    <a:gd name="T48" fmla="*/ 13 w 134"/>
                    <a:gd name="T49" fmla="*/ 10 h 288"/>
                    <a:gd name="T50" fmla="*/ 3 w 134"/>
                    <a:gd name="T51" fmla="*/ 11 h 288"/>
                    <a:gd name="T52" fmla="*/ 0 w 134"/>
                    <a:gd name="T53" fmla="*/ 11 h 288"/>
                    <a:gd name="T54" fmla="*/ 15 w 134"/>
                    <a:gd name="T55" fmla="*/ 27 h 288"/>
                    <a:gd name="T56" fmla="*/ 30 w 134"/>
                    <a:gd name="T57" fmla="*/ 44 h 288"/>
                    <a:gd name="T58" fmla="*/ 47 w 134"/>
                    <a:gd name="T59" fmla="*/ 63 h 288"/>
                    <a:gd name="T60" fmla="*/ 58 w 134"/>
                    <a:gd name="T61" fmla="*/ 83 h 288"/>
                    <a:gd name="T62" fmla="*/ 72 w 134"/>
                    <a:gd name="T63" fmla="*/ 110 h 288"/>
                    <a:gd name="T64" fmla="*/ 81 w 134"/>
                    <a:gd name="T65" fmla="*/ 140 h 288"/>
                    <a:gd name="T66" fmla="*/ 83 w 134"/>
                    <a:gd name="T67" fmla="*/ 156 h 288"/>
                    <a:gd name="T68" fmla="*/ 85 w 134"/>
                    <a:gd name="T69" fmla="*/ 173 h 288"/>
                    <a:gd name="T70" fmla="*/ 87 w 134"/>
                    <a:gd name="T71" fmla="*/ 190 h 288"/>
                    <a:gd name="T72" fmla="*/ 85 w 134"/>
                    <a:gd name="T73" fmla="*/ 207 h 288"/>
                    <a:gd name="T74" fmla="*/ 79 w 134"/>
                    <a:gd name="T75" fmla="*/ 231 h 288"/>
                    <a:gd name="T76" fmla="*/ 70 w 134"/>
                    <a:gd name="T77" fmla="*/ 258 h 288"/>
                    <a:gd name="T78" fmla="*/ 62 w 134"/>
                    <a:gd name="T79" fmla="*/ 269 h 288"/>
                    <a:gd name="T80" fmla="*/ 53 w 134"/>
                    <a:gd name="T81" fmla="*/ 277 h 288"/>
                    <a:gd name="T82" fmla="*/ 53 w 134"/>
                    <a:gd name="T83" fmla="*/ 281 h 288"/>
                    <a:gd name="T84" fmla="*/ 53 w 134"/>
                    <a:gd name="T85" fmla="*/ 283 h 288"/>
                    <a:gd name="T86" fmla="*/ 58 w 134"/>
                    <a:gd name="T87" fmla="*/ 286 h 288"/>
                    <a:gd name="T88" fmla="*/ 70 w 134"/>
                    <a:gd name="T89" fmla="*/ 288 h 288"/>
                    <a:gd name="T90" fmla="*/ 83 w 134"/>
                    <a:gd name="T91" fmla="*/ 288 h 288"/>
                    <a:gd name="T92" fmla="*/ 92 w 134"/>
                    <a:gd name="T93" fmla="*/ 288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134" h="288">
                      <a:moveTo>
                        <a:pt x="92" y="288"/>
                      </a:moveTo>
                      <a:lnTo>
                        <a:pt x="102" y="277"/>
                      </a:lnTo>
                      <a:lnTo>
                        <a:pt x="110" y="264"/>
                      </a:lnTo>
                      <a:lnTo>
                        <a:pt x="117" y="250"/>
                      </a:lnTo>
                      <a:lnTo>
                        <a:pt x="123" y="233"/>
                      </a:lnTo>
                      <a:lnTo>
                        <a:pt x="127" y="216"/>
                      </a:lnTo>
                      <a:lnTo>
                        <a:pt x="130" y="201"/>
                      </a:lnTo>
                      <a:lnTo>
                        <a:pt x="134" y="184"/>
                      </a:lnTo>
                      <a:lnTo>
                        <a:pt x="134" y="167"/>
                      </a:lnTo>
                      <a:lnTo>
                        <a:pt x="134" y="144"/>
                      </a:lnTo>
                      <a:lnTo>
                        <a:pt x="132" y="119"/>
                      </a:lnTo>
                      <a:lnTo>
                        <a:pt x="129" y="108"/>
                      </a:lnTo>
                      <a:lnTo>
                        <a:pt x="127" y="99"/>
                      </a:lnTo>
                      <a:lnTo>
                        <a:pt x="119" y="80"/>
                      </a:lnTo>
                      <a:lnTo>
                        <a:pt x="110" y="65"/>
                      </a:lnTo>
                      <a:lnTo>
                        <a:pt x="106" y="59"/>
                      </a:lnTo>
                      <a:lnTo>
                        <a:pt x="104" y="55"/>
                      </a:lnTo>
                      <a:lnTo>
                        <a:pt x="91" y="38"/>
                      </a:lnTo>
                      <a:lnTo>
                        <a:pt x="77" y="23"/>
                      </a:lnTo>
                      <a:lnTo>
                        <a:pt x="60" y="10"/>
                      </a:lnTo>
                      <a:lnTo>
                        <a:pt x="47" y="0"/>
                      </a:lnTo>
                      <a:lnTo>
                        <a:pt x="43" y="4"/>
                      </a:lnTo>
                      <a:lnTo>
                        <a:pt x="34" y="8"/>
                      </a:lnTo>
                      <a:lnTo>
                        <a:pt x="22" y="10"/>
                      </a:lnTo>
                      <a:lnTo>
                        <a:pt x="13" y="10"/>
                      </a:lnTo>
                      <a:lnTo>
                        <a:pt x="3" y="11"/>
                      </a:lnTo>
                      <a:lnTo>
                        <a:pt x="0" y="11"/>
                      </a:lnTo>
                      <a:lnTo>
                        <a:pt x="15" y="27"/>
                      </a:lnTo>
                      <a:lnTo>
                        <a:pt x="30" y="44"/>
                      </a:lnTo>
                      <a:lnTo>
                        <a:pt x="47" y="63"/>
                      </a:lnTo>
                      <a:lnTo>
                        <a:pt x="58" y="83"/>
                      </a:lnTo>
                      <a:lnTo>
                        <a:pt x="72" y="110"/>
                      </a:lnTo>
                      <a:lnTo>
                        <a:pt x="81" y="140"/>
                      </a:lnTo>
                      <a:lnTo>
                        <a:pt x="83" y="156"/>
                      </a:lnTo>
                      <a:lnTo>
                        <a:pt x="85" y="173"/>
                      </a:lnTo>
                      <a:lnTo>
                        <a:pt x="87" y="190"/>
                      </a:lnTo>
                      <a:lnTo>
                        <a:pt x="85" y="207"/>
                      </a:lnTo>
                      <a:lnTo>
                        <a:pt x="79" y="231"/>
                      </a:lnTo>
                      <a:lnTo>
                        <a:pt x="70" y="258"/>
                      </a:lnTo>
                      <a:lnTo>
                        <a:pt x="62" y="269"/>
                      </a:lnTo>
                      <a:lnTo>
                        <a:pt x="53" y="277"/>
                      </a:lnTo>
                      <a:lnTo>
                        <a:pt x="53" y="281"/>
                      </a:lnTo>
                      <a:lnTo>
                        <a:pt x="53" y="283"/>
                      </a:lnTo>
                      <a:lnTo>
                        <a:pt x="58" y="286"/>
                      </a:lnTo>
                      <a:lnTo>
                        <a:pt x="70" y="288"/>
                      </a:lnTo>
                      <a:lnTo>
                        <a:pt x="83" y="288"/>
                      </a:lnTo>
                      <a:lnTo>
                        <a:pt x="92" y="288"/>
                      </a:lnTo>
                      <a:close/>
                    </a:path>
                  </a:pathLst>
                </a:custGeom>
                <a:solidFill>
                  <a:srgbClr val="5460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20" name="Freeform 200"/>
                <p:cNvSpPr>
                  <a:spLocks/>
                </p:cNvSpPr>
                <p:nvPr/>
              </p:nvSpPr>
              <p:spPr bwMode="auto">
                <a:xfrm>
                  <a:off x="1764" y="1817"/>
                  <a:ext cx="127" cy="260"/>
                </a:xfrm>
                <a:custGeom>
                  <a:avLst/>
                  <a:gdLst>
                    <a:gd name="T0" fmla="*/ 47 w 127"/>
                    <a:gd name="T1" fmla="*/ 4 h 260"/>
                    <a:gd name="T2" fmla="*/ 40 w 127"/>
                    <a:gd name="T3" fmla="*/ 0 h 260"/>
                    <a:gd name="T4" fmla="*/ 32 w 127"/>
                    <a:gd name="T5" fmla="*/ 0 h 260"/>
                    <a:gd name="T6" fmla="*/ 26 w 127"/>
                    <a:gd name="T7" fmla="*/ 0 h 260"/>
                    <a:gd name="T8" fmla="*/ 23 w 127"/>
                    <a:gd name="T9" fmla="*/ 2 h 260"/>
                    <a:gd name="T10" fmla="*/ 19 w 127"/>
                    <a:gd name="T11" fmla="*/ 4 h 260"/>
                    <a:gd name="T12" fmla="*/ 15 w 127"/>
                    <a:gd name="T13" fmla="*/ 8 h 260"/>
                    <a:gd name="T14" fmla="*/ 13 w 127"/>
                    <a:gd name="T15" fmla="*/ 14 h 260"/>
                    <a:gd name="T16" fmla="*/ 11 w 127"/>
                    <a:gd name="T17" fmla="*/ 19 h 260"/>
                    <a:gd name="T18" fmla="*/ 7 w 127"/>
                    <a:gd name="T19" fmla="*/ 44 h 260"/>
                    <a:gd name="T20" fmla="*/ 4 w 127"/>
                    <a:gd name="T21" fmla="*/ 70 h 260"/>
                    <a:gd name="T22" fmla="*/ 2 w 127"/>
                    <a:gd name="T23" fmla="*/ 97 h 260"/>
                    <a:gd name="T24" fmla="*/ 0 w 127"/>
                    <a:gd name="T25" fmla="*/ 124 h 260"/>
                    <a:gd name="T26" fmla="*/ 0 w 127"/>
                    <a:gd name="T27" fmla="*/ 150 h 260"/>
                    <a:gd name="T28" fmla="*/ 4 w 127"/>
                    <a:gd name="T29" fmla="*/ 173 h 260"/>
                    <a:gd name="T30" fmla="*/ 9 w 127"/>
                    <a:gd name="T31" fmla="*/ 196 h 260"/>
                    <a:gd name="T32" fmla="*/ 19 w 127"/>
                    <a:gd name="T33" fmla="*/ 215 h 260"/>
                    <a:gd name="T34" fmla="*/ 30 w 127"/>
                    <a:gd name="T35" fmla="*/ 234 h 260"/>
                    <a:gd name="T36" fmla="*/ 45 w 127"/>
                    <a:gd name="T37" fmla="*/ 249 h 260"/>
                    <a:gd name="T38" fmla="*/ 57 w 127"/>
                    <a:gd name="T39" fmla="*/ 256 h 260"/>
                    <a:gd name="T40" fmla="*/ 70 w 127"/>
                    <a:gd name="T41" fmla="*/ 260 h 260"/>
                    <a:gd name="T42" fmla="*/ 78 w 127"/>
                    <a:gd name="T43" fmla="*/ 260 h 260"/>
                    <a:gd name="T44" fmla="*/ 85 w 127"/>
                    <a:gd name="T45" fmla="*/ 260 h 260"/>
                    <a:gd name="T46" fmla="*/ 91 w 127"/>
                    <a:gd name="T47" fmla="*/ 258 h 260"/>
                    <a:gd name="T48" fmla="*/ 97 w 127"/>
                    <a:gd name="T49" fmla="*/ 254 h 260"/>
                    <a:gd name="T50" fmla="*/ 106 w 127"/>
                    <a:gd name="T51" fmla="*/ 243 h 260"/>
                    <a:gd name="T52" fmla="*/ 114 w 127"/>
                    <a:gd name="T53" fmla="*/ 228 h 260"/>
                    <a:gd name="T54" fmla="*/ 116 w 127"/>
                    <a:gd name="T55" fmla="*/ 226 h 260"/>
                    <a:gd name="T56" fmla="*/ 118 w 127"/>
                    <a:gd name="T57" fmla="*/ 224 h 260"/>
                    <a:gd name="T58" fmla="*/ 123 w 127"/>
                    <a:gd name="T59" fmla="*/ 211 h 260"/>
                    <a:gd name="T60" fmla="*/ 127 w 127"/>
                    <a:gd name="T61" fmla="*/ 196 h 260"/>
                    <a:gd name="T62" fmla="*/ 127 w 127"/>
                    <a:gd name="T63" fmla="*/ 182 h 260"/>
                    <a:gd name="T64" fmla="*/ 125 w 127"/>
                    <a:gd name="T65" fmla="*/ 167 h 260"/>
                    <a:gd name="T66" fmla="*/ 119 w 127"/>
                    <a:gd name="T67" fmla="*/ 139 h 260"/>
                    <a:gd name="T68" fmla="*/ 110 w 127"/>
                    <a:gd name="T69" fmla="*/ 110 h 260"/>
                    <a:gd name="T70" fmla="*/ 95 w 127"/>
                    <a:gd name="T71" fmla="*/ 74 h 260"/>
                    <a:gd name="T72" fmla="*/ 78 w 127"/>
                    <a:gd name="T73" fmla="*/ 42 h 260"/>
                    <a:gd name="T74" fmla="*/ 70 w 127"/>
                    <a:gd name="T75" fmla="*/ 29 h 260"/>
                    <a:gd name="T76" fmla="*/ 61 w 127"/>
                    <a:gd name="T77" fmla="*/ 17 h 260"/>
                    <a:gd name="T78" fmla="*/ 53 w 127"/>
                    <a:gd name="T79" fmla="*/ 10 h 260"/>
                    <a:gd name="T80" fmla="*/ 47 w 127"/>
                    <a:gd name="T81" fmla="*/ 4 h 2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127" h="260">
                      <a:moveTo>
                        <a:pt x="47" y="4"/>
                      </a:moveTo>
                      <a:lnTo>
                        <a:pt x="40" y="0"/>
                      </a:lnTo>
                      <a:lnTo>
                        <a:pt x="32" y="0"/>
                      </a:lnTo>
                      <a:lnTo>
                        <a:pt x="26" y="0"/>
                      </a:lnTo>
                      <a:lnTo>
                        <a:pt x="23" y="2"/>
                      </a:lnTo>
                      <a:lnTo>
                        <a:pt x="19" y="4"/>
                      </a:lnTo>
                      <a:lnTo>
                        <a:pt x="15" y="8"/>
                      </a:lnTo>
                      <a:lnTo>
                        <a:pt x="13" y="14"/>
                      </a:lnTo>
                      <a:lnTo>
                        <a:pt x="11" y="19"/>
                      </a:lnTo>
                      <a:lnTo>
                        <a:pt x="7" y="44"/>
                      </a:lnTo>
                      <a:lnTo>
                        <a:pt x="4" y="70"/>
                      </a:lnTo>
                      <a:lnTo>
                        <a:pt x="2" y="97"/>
                      </a:lnTo>
                      <a:lnTo>
                        <a:pt x="0" y="124"/>
                      </a:lnTo>
                      <a:lnTo>
                        <a:pt x="0" y="150"/>
                      </a:lnTo>
                      <a:lnTo>
                        <a:pt x="4" y="173"/>
                      </a:lnTo>
                      <a:lnTo>
                        <a:pt x="9" y="196"/>
                      </a:lnTo>
                      <a:lnTo>
                        <a:pt x="19" y="215"/>
                      </a:lnTo>
                      <a:lnTo>
                        <a:pt x="30" y="234"/>
                      </a:lnTo>
                      <a:lnTo>
                        <a:pt x="45" y="249"/>
                      </a:lnTo>
                      <a:lnTo>
                        <a:pt x="57" y="256"/>
                      </a:lnTo>
                      <a:lnTo>
                        <a:pt x="70" y="260"/>
                      </a:lnTo>
                      <a:lnTo>
                        <a:pt x="78" y="260"/>
                      </a:lnTo>
                      <a:lnTo>
                        <a:pt x="85" y="260"/>
                      </a:lnTo>
                      <a:lnTo>
                        <a:pt x="91" y="258"/>
                      </a:lnTo>
                      <a:lnTo>
                        <a:pt x="97" y="254"/>
                      </a:lnTo>
                      <a:lnTo>
                        <a:pt x="106" y="243"/>
                      </a:lnTo>
                      <a:lnTo>
                        <a:pt x="114" y="228"/>
                      </a:lnTo>
                      <a:lnTo>
                        <a:pt x="116" y="226"/>
                      </a:lnTo>
                      <a:lnTo>
                        <a:pt x="118" y="224"/>
                      </a:lnTo>
                      <a:lnTo>
                        <a:pt x="123" y="211"/>
                      </a:lnTo>
                      <a:lnTo>
                        <a:pt x="127" y="196"/>
                      </a:lnTo>
                      <a:lnTo>
                        <a:pt x="127" y="182"/>
                      </a:lnTo>
                      <a:lnTo>
                        <a:pt x="125" y="167"/>
                      </a:lnTo>
                      <a:lnTo>
                        <a:pt x="119" y="139"/>
                      </a:lnTo>
                      <a:lnTo>
                        <a:pt x="110" y="110"/>
                      </a:lnTo>
                      <a:lnTo>
                        <a:pt x="95" y="74"/>
                      </a:lnTo>
                      <a:lnTo>
                        <a:pt x="78" y="42"/>
                      </a:lnTo>
                      <a:lnTo>
                        <a:pt x="70" y="29"/>
                      </a:lnTo>
                      <a:lnTo>
                        <a:pt x="61" y="17"/>
                      </a:lnTo>
                      <a:lnTo>
                        <a:pt x="53" y="10"/>
                      </a:lnTo>
                      <a:lnTo>
                        <a:pt x="47" y="4"/>
                      </a:lnTo>
                      <a:close/>
                    </a:path>
                  </a:pathLst>
                </a:custGeom>
                <a:solidFill>
                  <a:srgbClr val="563D3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21" name="Freeform 201"/>
                <p:cNvSpPr>
                  <a:spLocks/>
                </p:cNvSpPr>
                <p:nvPr/>
              </p:nvSpPr>
              <p:spPr bwMode="auto">
                <a:xfrm>
                  <a:off x="1392" y="1309"/>
                  <a:ext cx="706" cy="450"/>
                </a:xfrm>
                <a:custGeom>
                  <a:avLst/>
                  <a:gdLst>
                    <a:gd name="T0" fmla="*/ 218 w 706"/>
                    <a:gd name="T1" fmla="*/ 68 h 450"/>
                    <a:gd name="T2" fmla="*/ 220 w 706"/>
                    <a:gd name="T3" fmla="*/ 74 h 450"/>
                    <a:gd name="T4" fmla="*/ 222 w 706"/>
                    <a:gd name="T5" fmla="*/ 80 h 450"/>
                    <a:gd name="T6" fmla="*/ 230 w 706"/>
                    <a:gd name="T7" fmla="*/ 89 h 450"/>
                    <a:gd name="T8" fmla="*/ 243 w 706"/>
                    <a:gd name="T9" fmla="*/ 110 h 450"/>
                    <a:gd name="T10" fmla="*/ 262 w 706"/>
                    <a:gd name="T11" fmla="*/ 129 h 450"/>
                    <a:gd name="T12" fmla="*/ 285 w 706"/>
                    <a:gd name="T13" fmla="*/ 146 h 450"/>
                    <a:gd name="T14" fmla="*/ 300 w 706"/>
                    <a:gd name="T15" fmla="*/ 156 h 450"/>
                    <a:gd name="T16" fmla="*/ 323 w 706"/>
                    <a:gd name="T17" fmla="*/ 169 h 450"/>
                    <a:gd name="T18" fmla="*/ 357 w 706"/>
                    <a:gd name="T19" fmla="*/ 180 h 450"/>
                    <a:gd name="T20" fmla="*/ 387 w 706"/>
                    <a:gd name="T21" fmla="*/ 180 h 450"/>
                    <a:gd name="T22" fmla="*/ 404 w 706"/>
                    <a:gd name="T23" fmla="*/ 180 h 450"/>
                    <a:gd name="T24" fmla="*/ 416 w 706"/>
                    <a:gd name="T25" fmla="*/ 188 h 450"/>
                    <a:gd name="T26" fmla="*/ 431 w 706"/>
                    <a:gd name="T27" fmla="*/ 195 h 450"/>
                    <a:gd name="T28" fmla="*/ 455 w 706"/>
                    <a:gd name="T29" fmla="*/ 207 h 450"/>
                    <a:gd name="T30" fmla="*/ 490 w 706"/>
                    <a:gd name="T31" fmla="*/ 222 h 450"/>
                    <a:gd name="T32" fmla="*/ 524 w 706"/>
                    <a:gd name="T33" fmla="*/ 239 h 450"/>
                    <a:gd name="T34" fmla="*/ 565 w 706"/>
                    <a:gd name="T35" fmla="*/ 264 h 450"/>
                    <a:gd name="T36" fmla="*/ 619 w 706"/>
                    <a:gd name="T37" fmla="*/ 305 h 450"/>
                    <a:gd name="T38" fmla="*/ 675 w 706"/>
                    <a:gd name="T39" fmla="*/ 360 h 450"/>
                    <a:gd name="T40" fmla="*/ 704 w 706"/>
                    <a:gd name="T41" fmla="*/ 396 h 450"/>
                    <a:gd name="T42" fmla="*/ 706 w 706"/>
                    <a:gd name="T43" fmla="*/ 402 h 450"/>
                    <a:gd name="T44" fmla="*/ 687 w 706"/>
                    <a:gd name="T45" fmla="*/ 398 h 450"/>
                    <a:gd name="T46" fmla="*/ 653 w 706"/>
                    <a:gd name="T47" fmla="*/ 389 h 450"/>
                    <a:gd name="T48" fmla="*/ 615 w 706"/>
                    <a:gd name="T49" fmla="*/ 383 h 450"/>
                    <a:gd name="T50" fmla="*/ 573 w 706"/>
                    <a:gd name="T51" fmla="*/ 385 h 450"/>
                    <a:gd name="T52" fmla="*/ 529 w 706"/>
                    <a:gd name="T53" fmla="*/ 391 h 450"/>
                    <a:gd name="T54" fmla="*/ 486 w 706"/>
                    <a:gd name="T55" fmla="*/ 402 h 450"/>
                    <a:gd name="T56" fmla="*/ 440 w 706"/>
                    <a:gd name="T57" fmla="*/ 415 h 450"/>
                    <a:gd name="T58" fmla="*/ 389 w 706"/>
                    <a:gd name="T59" fmla="*/ 431 h 450"/>
                    <a:gd name="T60" fmla="*/ 342 w 706"/>
                    <a:gd name="T61" fmla="*/ 446 h 450"/>
                    <a:gd name="T62" fmla="*/ 311 w 706"/>
                    <a:gd name="T63" fmla="*/ 446 h 450"/>
                    <a:gd name="T64" fmla="*/ 285 w 706"/>
                    <a:gd name="T65" fmla="*/ 417 h 450"/>
                    <a:gd name="T66" fmla="*/ 232 w 706"/>
                    <a:gd name="T67" fmla="*/ 372 h 450"/>
                    <a:gd name="T68" fmla="*/ 178 w 706"/>
                    <a:gd name="T69" fmla="*/ 341 h 450"/>
                    <a:gd name="T70" fmla="*/ 131 w 706"/>
                    <a:gd name="T71" fmla="*/ 323 h 450"/>
                    <a:gd name="T72" fmla="*/ 108 w 706"/>
                    <a:gd name="T73" fmla="*/ 309 h 450"/>
                    <a:gd name="T74" fmla="*/ 91 w 706"/>
                    <a:gd name="T75" fmla="*/ 302 h 450"/>
                    <a:gd name="T76" fmla="*/ 59 w 706"/>
                    <a:gd name="T77" fmla="*/ 288 h 450"/>
                    <a:gd name="T78" fmla="*/ 25 w 706"/>
                    <a:gd name="T79" fmla="*/ 277 h 450"/>
                    <a:gd name="T80" fmla="*/ 8 w 706"/>
                    <a:gd name="T81" fmla="*/ 271 h 450"/>
                    <a:gd name="T82" fmla="*/ 2 w 706"/>
                    <a:gd name="T83" fmla="*/ 264 h 450"/>
                    <a:gd name="T84" fmla="*/ 2 w 706"/>
                    <a:gd name="T85" fmla="*/ 256 h 450"/>
                    <a:gd name="T86" fmla="*/ 2 w 706"/>
                    <a:gd name="T87" fmla="*/ 243 h 450"/>
                    <a:gd name="T88" fmla="*/ 2 w 706"/>
                    <a:gd name="T89" fmla="*/ 220 h 450"/>
                    <a:gd name="T90" fmla="*/ 4 w 706"/>
                    <a:gd name="T91" fmla="*/ 197 h 450"/>
                    <a:gd name="T92" fmla="*/ 11 w 706"/>
                    <a:gd name="T93" fmla="*/ 178 h 450"/>
                    <a:gd name="T94" fmla="*/ 21 w 706"/>
                    <a:gd name="T95" fmla="*/ 165 h 450"/>
                    <a:gd name="T96" fmla="*/ 38 w 706"/>
                    <a:gd name="T97" fmla="*/ 159 h 450"/>
                    <a:gd name="T98" fmla="*/ 49 w 706"/>
                    <a:gd name="T99" fmla="*/ 154 h 450"/>
                    <a:gd name="T100" fmla="*/ 55 w 706"/>
                    <a:gd name="T101" fmla="*/ 123 h 450"/>
                    <a:gd name="T102" fmla="*/ 76 w 706"/>
                    <a:gd name="T103" fmla="*/ 76 h 450"/>
                    <a:gd name="T104" fmla="*/ 95 w 706"/>
                    <a:gd name="T105" fmla="*/ 40 h 450"/>
                    <a:gd name="T106" fmla="*/ 118 w 706"/>
                    <a:gd name="T107" fmla="*/ 13 h 450"/>
                    <a:gd name="T108" fmla="*/ 137 w 706"/>
                    <a:gd name="T109" fmla="*/ 0 h 450"/>
                    <a:gd name="T110" fmla="*/ 148 w 706"/>
                    <a:gd name="T111" fmla="*/ 0 h 450"/>
                    <a:gd name="T112" fmla="*/ 156 w 706"/>
                    <a:gd name="T113" fmla="*/ 8 h 450"/>
                    <a:gd name="T114" fmla="*/ 165 w 706"/>
                    <a:gd name="T115" fmla="*/ 27 h 450"/>
                    <a:gd name="T116" fmla="*/ 184 w 706"/>
                    <a:gd name="T117" fmla="*/ 49 h 450"/>
                    <a:gd name="T118" fmla="*/ 197 w 706"/>
                    <a:gd name="T119" fmla="*/ 63 h 450"/>
                    <a:gd name="T120" fmla="*/ 209 w 706"/>
                    <a:gd name="T121" fmla="*/ 68 h 4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706" h="450">
                      <a:moveTo>
                        <a:pt x="216" y="68"/>
                      </a:moveTo>
                      <a:lnTo>
                        <a:pt x="218" y="68"/>
                      </a:lnTo>
                      <a:lnTo>
                        <a:pt x="220" y="70"/>
                      </a:lnTo>
                      <a:lnTo>
                        <a:pt x="220" y="74"/>
                      </a:lnTo>
                      <a:lnTo>
                        <a:pt x="222" y="78"/>
                      </a:lnTo>
                      <a:lnTo>
                        <a:pt x="222" y="80"/>
                      </a:lnTo>
                      <a:lnTo>
                        <a:pt x="224" y="80"/>
                      </a:lnTo>
                      <a:lnTo>
                        <a:pt x="230" y="89"/>
                      </a:lnTo>
                      <a:lnTo>
                        <a:pt x="237" y="101"/>
                      </a:lnTo>
                      <a:lnTo>
                        <a:pt x="243" y="110"/>
                      </a:lnTo>
                      <a:lnTo>
                        <a:pt x="251" y="120"/>
                      </a:lnTo>
                      <a:lnTo>
                        <a:pt x="262" y="129"/>
                      </a:lnTo>
                      <a:lnTo>
                        <a:pt x="273" y="137"/>
                      </a:lnTo>
                      <a:lnTo>
                        <a:pt x="285" y="146"/>
                      </a:lnTo>
                      <a:lnTo>
                        <a:pt x="294" y="154"/>
                      </a:lnTo>
                      <a:lnTo>
                        <a:pt x="300" y="156"/>
                      </a:lnTo>
                      <a:lnTo>
                        <a:pt x="304" y="159"/>
                      </a:lnTo>
                      <a:lnTo>
                        <a:pt x="323" y="169"/>
                      </a:lnTo>
                      <a:lnTo>
                        <a:pt x="340" y="177"/>
                      </a:lnTo>
                      <a:lnTo>
                        <a:pt x="357" y="180"/>
                      </a:lnTo>
                      <a:lnTo>
                        <a:pt x="374" y="182"/>
                      </a:lnTo>
                      <a:lnTo>
                        <a:pt x="387" y="180"/>
                      </a:lnTo>
                      <a:lnTo>
                        <a:pt x="397" y="178"/>
                      </a:lnTo>
                      <a:lnTo>
                        <a:pt x="404" y="180"/>
                      </a:lnTo>
                      <a:lnTo>
                        <a:pt x="410" y="184"/>
                      </a:lnTo>
                      <a:lnTo>
                        <a:pt x="416" y="188"/>
                      </a:lnTo>
                      <a:lnTo>
                        <a:pt x="421" y="192"/>
                      </a:lnTo>
                      <a:lnTo>
                        <a:pt x="431" y="195"/>
                      </a:lnTo>
                      <a:lnTo>
                        <a:pt x="440" y="199"/>
                      </a:lnTo>
                      <a:lnTo>
                        <a:pt x="455" y="207"/>
                      </a:lnTo>
                      <a:lnTo>
                        <a:pt x="472" y="214"/>
                      </a:lnTo>
                      <a:lnTo>
                        <a:pt x="490" y="222"/>
                      </a:lnTo>
                      <a:lnTo>
                        <a:pt x="507" y="230"/>
                      </a:lnTo>
                      <a:lnTo>
                        <a:pt x="524" y="239"/>
                      </a:lnTo>
                      <a:lnTo>
                        <a:pt x="539" y="247"/>
                      </a:lnTo>
                      <a:lnTo>
                        <a:pt x="565" y="264"/>
                      </a:lnTo>
                      <a:lnTo>
                        <a:pt x="588" y="281"/>
                      </a:lnTo>
                      <a:lnTo>
                        <a:pt x="619" y="305"/>
                      </a:lnTo>
                      <a:lnTo>
                        <a:pt x="647" y="332"/>
                      </a:lnTo>
                      <a:lnTo>
                        <a:pt x="675" y="360"/>
                      </a:lnTo>
                      <a:lnTo>
                        <a:pt x="700" y="391"/>
                      </a:lnTo>
                      <a:lnTo>
                        <a:pt x="704" y="396"/>
                      </a:lnTo>
                      <a:lnTo>
                        <a:pt x="706" y="400"/>
                      </a:lnTo>
                      <a:lnTo>
                        <a:pt x="706" y="402"/>
                      </a:lnTo>
                      <a:lnTo>
                        <a:pt x="704" y="402"/>
                      </a:lnTo>
                      <a:lnTo>
                        <a:pt x="687" y="398"/>
                      </a:lnTo>
                      <a:lnTo>
                        <a:pt x="668" y="393"/>
                      </a:lnTo>
                      <a:lnTo>
                        <a:pt x="653" y="389"/>
                      </a:lnTo>
                      <a:lnTo>
                        <a:pt x="636" y="385"/>
                      </a:lnTo>
                      <a:lnTo>
                        <a:pt x="615" y="383"/>
                      </a:lnTo>
                      <a:lnTo>
                        <a:pt x="594" y="383"/>
                      </a:lnTo>
                      <a:lnTo>
                        <a:pt x="573" y="385"/>
                      </a:lnTo>
                      <a:lnTo>
                        <a:pt x="552" y="387"/>
                      </a:lnTo>
                      <a:lnTo>
                        <a:pt x="529" y="391"/>
                      </a:lnTo>
                      <a:lnTo>
                        <a:pt x="507" y="396"/>
                      </a:lnTo>
                      <a:lnTo>
                        <a:pt x="486" y="402"/>
                      </a:lnTo>
                      <a:lnTo>
                        <a:pt x="465" y="408"/>
                      </a:lnTo>
                      <a:lnTo>
                        <a:pt x="440" y="415"/>
                      </a:lnTo>
                      <a:lnTo>
                        <a:pt x="414" y="423"/>
                      </a:lnTo>
                      <a:lnTo>
                        <a:pt x="389" y="431"/>
                      </a:lnTo>
                      <a:lnTo>
                        <a:pt x="370" y="438"/>
                      </a:lnTo>
                      <a:lnTo>
                        <a:pt x="342" y="446"/>
                      </a:lnTo>
                      <a:lnTo>
                        <a:pt x="317" y="450"/>
                      </a:lnTo>
                      <a:lnTo>
                        <a:pt x="311" y="446"/>
                      </a:lnTo>
                      <a:lnTo>
                        <a:pt x="307" y="442"/>
                      </a:lnTo>
                      <a:lnTo>
                        <a:pt x="285" y="417"/>
                      </a:lnTo>
                      <a:lnTo>
                        <a:pt x="258" y="393"/>
                      </a:lnTo>
                      <a:lnTo>
                        <a:pt x="232" y="372"/>
                      </a:lnTo>
                      <a:lnTo>
                        <a:pt x="207" y="355"/>
                      </a:lnTo>
                      <a:lnTo>
                        <a:pt x="178" y="341"/>
                      </a:lnTo>
                      <a:lnTo>
                        <a:pt x="148" y="330"/>
                      </a:lnTo>
                      <a:lnTo>
                        <a:pt x="131" y="323"/>
                      </a:lnTo>
                      <a:lnTo>
                        <a:pt x="114" y="313"/>
                      </a:lnTo>
                      <a:lnTo>
                        <a:pt x="108" y="309"/>
                      </a:lnTo>
                      <a:lnTo>
                        <a:pt x="95" y="304"/>
                      </a:lnTo>
                      <a:lnTo>
                        <a:pt x="91" y="302"/>
                      </a:lnTo>
                      <a:lnTo>
                        <a:pt x="85" y="300"/>
                      </a:lnTo>
                      <a:lnTo>
                        <a:pt x="59" y="288"/>
                      </a:lnTo>
                      <a:lnTo>
                        <a:pt x="32" y="279"/>
                      </a:lnTo>
                      <a:lnTo>
                        <a:pt x="25" y="277"/>
                      </a:lnTo>
                      <a:lnTo>
                        <a:pt x="15" y="275"/>
                      </a:lnTo>
                      <a:lnTo>
                        <a:pt x="8" y="271"/>
                      </a:lnTo>
                      <a:lnTo>
                        <a:pt x="4" y="268"/>
                      </a:lnTo>
                      <a:lnTo>
                        <a:pt x="2" y="264"/>
                      </a:lnTo>
                      <a:lnTo>
                        <a:pt x="2" y="260"/>
                      </a:lnTo>
                      <a:lnTo>
                        <a:pt x="2" y="256"/>
                      </a:lnTo>
                      <a:lnTo>
                        <a:pt x="2" y="254"/>
                      </a:lnTo>
                      <a:lnTo>
                        <a:pt x="2" y="243"/>
                      </a:lnTo>
                      <a:lnTo>
                        <a:pt x="0" y="233"/>
                      </a:lnTo>
                      <a:lnTo>
                        <a:pt x="2" y="220"/>
                      </a:lnTo>
                      <a:lnTo>
                        <a:pt x="2" y="209"/>
                      </a:lnTo>
                      <a:lnTo>
                        <a:pt x="4" y="197"/>
                      </a:lnTo>
                      <a:lnTo>
                        <a:pt x="8" y="186"/>
                      </a:lnTo>
                      <a:lnTo>
                        <a:pt x="11" y="178"/>
                      </a:lnTo>
                      <a:lnTo>
                        <a:pt x="15" y="173"/>
                      </a:lnTo>
                      <a:lnTo>
                        <a:pt x="21" y="165"/>
                      </a:lnTo>
                      <a:lnTo>
                        <a:pt x="29" y="161"/>
                      </a:lnTo>
                      <a:lnTo>
                        <a:pt x="38" y="159"/>
                      </a:lnTo>
                      <a:lnTo>
                        <a:pt x="48" y="161"/>
                      </a:lnTo>
                      <a:lnTo>
                        <a:pt x="49" y="154"/>
                      </a:lnTo>
                      <a:lnTo>
                        <a:pt x="51" y="140"/>
                      </a:lnTo>
                      <a:lnTo>
                        <a:pt x="55" y="123"/>
                      </a:lnTo>
                      <a:lnTo>
                        <a:pt x="65" y="103"/>
                      </a:lnTo>
                      <a:lnTo>
                        <a:pt x="76" y="76"/>
                      </a:lnTo>
                      <a:lnTo>
                        <a:pt x="85" y="57"/>
                      </a:lnTo>
                      <a:lnTo>
                        <a:pt x="95" y="40"/>
                      </a:lnTo>
                      <a:lnTo>
                        <a:pt x="106" y="25"/>
                      </a:lnTo>
                      <a:lnTo>
                        <a:pt x="118" y="13"/>
                      </a:lnTo>
                      <a:lnTo>
                        <a:pt x="127" y="6"/>
                      </a:lnTo>
                      <a:lnTo>
                        <a:pt x="137" y="0"/>
                      </a:lnTo>
                      <a:lnTo>
                        <a:pt x="144" y="0"/>
                      </a:lnTo>
                      <a:lnTo>
                        <a:pt x="148" y="0"/>
                      </a:lnTo>
                      <a:lnTo>
                        <a:pt x="152" y="4"/>
                      </a:lnTo>
                      <a:lnTo>
                        <a:pt x="156" y="8"/>
                      </a:lnTo>
                      <a:lnTo>
                        <a:pt x="158" y="13"/>
                      </a:lnTo>
                      <a:lnTo>
                        <a:pt x="165" y="27"/>
                      </a:lnTo>
                      <a:lnTo>
                        <a:pt x="175" y="38"/>
                      </a:lnTo>
                      <a:lnTo>
                        <a:pt x="184" y="49"/>
                      </a:lnTo>
                      <a:lnTo>
                        <a:pt x="192" y="59"/>
                      </a:lnTo>
                      <a:lnTo>
                        <a:pt x="197" y="63"/>
                      </a:lnTo>
                      <a:lnTo>
                        <a:pt x="203" y="67"/>
                      </a:lnTo>
                      <a:lnTo>
                        <a:pt x="209" y="68"/>
                      </a:lnTo>
                      <a:lnTo>
                        <a:pt x="216" y="68"/>
                      </a:lnTo>
                      <a:close/>
                    </a:path>
                  </a:pathLst>
                </a:custGeom>
                <a:solidFill>
                  <a:srgbClr val="BF4B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22" name="Freeform 202"/>
                <p:cNvSpPr>
                  <a:spLocks/>
                </p:cNvSpPr>
                <p:nvPr/>
              </p:nvSpPr>
              <p:spPr bwMode="auto">
                <a:xfrm>
                  <a:off x="1502" y="1355"/>
                  <a:ext cx="133" cy="242"/>
                </a:xfrm>
                <a:custGeom>
                  <a:avLst/>
                  <a:gdLst>
                    <a:gd name="T0" fmla="*/ 110 w 133"/>
                    <a:gd name="T1" fmla="*/ 24 h 242"/>
                    <a:gd name="T2" fmla="*/ 104 w 133"/>
                    <a:gd name="T3" fmla="*/ 24 h 242"/>
                    <a:gd name="T4" fmla="*/ 99 w 133"/>
                    <a:gd name="T5" fmla="*/ 22 h 242"/>
                    <a:gd name="T6" fmla="*/ 89 w 133"/>
                    <a:gd name="T7" fmla="*/ 19 h 242"/>
                    <a:gd name="T8" fmla="*/ 84 w 133"/>
                    <a:gd name="T9" fmla="*/ 13 h 242"/>
                    <a:gd name="T10" fmla="*/ 76 w 133"/>
                    <a:gd name="T11" fmla="*/ 5 h 242"/>
                    <a:gd name="T12" fmla="*/ 68 w 133"/>
                    <a:gd name="T13" fmla="*/ 0 h 242"/>
                    <a:gd name="T14" fmla="*/ 65 w 133"/>
                    <a:gd name="T15" fmla="*/ 0 h 242"/>
                    <a:gd name="T16" fmla="*/ 61 w 133"/>
                    <a:gd name="T17" fmla="*/ 2 h 242"/>
                    <a:gd name="T18" fmla="*/ 55 w 133"/>
                    <a:gd name="T19" fmla="*/ 7 h 242"/>
                    <a:gd name="T20" fmla="*/ 49 w 133"/>
                    <a:gd name="T21" fmla="*/ 13 h 242"/>
                    <a:gd name="T22" fmla="*/ 46 w 133"/>
                    <a:gd name="T23" fmla="*/ 17 h 242"/>
                    <a:gd name="T24" fmla="*/ 42 w 133"/>
                    <a:gd name="T25" fmla="*/ 21 h 242"/>
                    <a:gd name="T26" fmla="*/ 40 w 133"/>
                    <a:gd name="T27" fmla="*/ 26 h 242"/>
                    <a:gd name="T28" fmla="*/ 36 w 133"/>
                    <a:gd name="T29" fmla="*/ 34 h 242"/>
                    <a:gd name="T30" fmla="*/ 25 w 133"/>
                    <a:gd name="T31" fmla="*/ 58 h 242"/>
                    <a:gd name="T32" fmla="*/ 13 w 133"/>
                    <a:gd name="T33" fmla="*/ 91 h 242"/>
                    <a:gd name="T34" fmla="*/ 8 w 133"/>
                    <a:gd name="T35" fmla="*/ 112 h 242"/>
                    <a:gd name="T36" fmla="*/ 4 w 133"/>
                    <a:gd name="T37" fmla="*/ 131 h 242"/>
                    <a:gd name="T38" fmla="*/ 2 w 133"/>
                    <a:gd name="T39" fmla="*/ 149 h 242"/>
                    <a:gd name="T40" fmla="*/ 0 w 133"/>
                    <a:gd name="T41" fmla="*/ 170 h 242"/>
                    <a:gd name="T42" fmla="*/ 0 w 133"/>
                    <a:gd name="T43" fmla="*/ 184 h 242"/>
                    <a:gd name="T44" fmla="*/ 2 w 133"/>
                    <a:gd name="T45" fmla="*/ 199 h 242"/>
                    <a:gd name="T46" fmla="*/ 2 w 133"/>
                    <a:gd name="T47" fmla="*/ 212 h 242"/>
                    <a:gd name="T48" fmla="*/ 6 w 133"/>
                    <a:gd name="T49" fmla="*/ 225 h 242"/>
                    <a:gd name="T50" fmla="*/ 10 w 133"/>
                    <a:gd name="T51" fmla="*/ 235 h 242"/>
                    <a:gd name="T52" fmla="*/ 13 w 133"/>
                    <a:gd name="T53" fmla="*/ 240 h 242"/>
                    <a:gd name="T54" fmla="*/ 15 w 133"/>
                    <a:gd name="T55" fmla="*/ 240 h 242"/>
                    <a:gd name="T56" fmla="*/ 19 w 133"/>
                    <a:gd name="T57" fmla="*/ 240 h 242"/>
                    <a:gd name="T58" fmla="*/ 27 w 133"/>
                    <a:gd name="T59" fmla="*/ 242 h 242"/>
                    <a:gd name="T60" fmla="*/ 30 w 133"/>
                    <a:gd name="T61" fmla="*/ 240 h 242"/>
                    <a:gd name="T62" fmla="*/ 32 w 133"/>
                    <a:gd name="T63" fmla="*/ 235 h 242"/>
                    <a:gd name="T64" fmla="*/ 34 w 133"/>
                    <a:gd name="T65" fmla="*/ 223 h 242"/>
                    <a:gd name="T66" fmla="*/ 38 w 133"/>
                    <a:gd name="T67" fmla="*/ 203 h 242"/>
                    <a:gd name="T68" fmla="*/ 46 w 133"/>
                    <a:gd name="T69" fmla="*/ 180 h 242"/>
                    <a:gd name="T70" fmla="*/ 53 w 133"/>
                    <a:gd name="T71" fmla="*/ 165 h 242"/>
                    <a:gd name="T72" fmla="*/ 59 w 133"/>
                    <a:gd name="T73" fmla="*/ 149 h 242"/>
                    <a:gd name="T74" fmla="*/ 68 w 133"/>
                    <a:gd name="T75" fmla="*/ 134 h 242"/>
                    <a:gd name="T76" fmla="*/ 76 w 133"/>
                    <a:gd name="T77" fmla="*/ 121 h 242"/>
                    <a:gd name="T78" fmla="*/ 82 w 133"/>
                    <a:gd name="T79" fmla="*/ 113 h 242"/>
                    <a:gd name="T80" fmla="*/ 87 w 133"/>
                    <a:gd name="T81" fmla="*/ 106 h 242"/>
                    <a:gd name="T82" fmla="*/ 93 w 133"/>
                    <a:gd name="T83" fmla="*/ 98 h 242"/>
                    <a:gd name="T84" fmla="*/ 103 w 133"/>
                    <a:gd name="T85" fmla="*/ 91 h 242"/>
                    <a:gd name="T86" fmla="*/ 108 w 133"/>
                    <a:gd name="T87" fmla="*/ 87 h 242"/>
                    <a:gd name="T88" fmla="*/ 114 w 133"/>
                    <a:gd name="T89" fmla="*/ 87 h 242"/>
                    <a:gd name="T90" fmla="*/ 112 w 133"/>
                    <a:gd name="T91" fmla="*/ 89 h 242"/>
                    <a:gd name="T92" fmla="*/ 106 w 133"/>
                    <a:gd name="T93" fmla="*/ 96 h 242"/>
                    <a:gd name="T94" fmla="*/ 97 w 133"/>
                    <a:gd name="T95" fmla="*/ 108 h 242"/>
                    <a:gd name="T96" fmla="*/ 89 w 133"/>
                    <a:gd name="T97" fmla="*/ 119 h 242"/>
                    <a:gd name="T98" fmla="*/ 85 w 133"/>
                    <a:gd name="T99" fmla="*/ 123 h 242"/>
                    <a:gd name="T100" fmla="*/ 87 w 133"/>
                    <a:gd name="T101" fmla="*/ 125 h 242"/>
                    <a:gd name="T102" fmla="*/ 95 w 133"/>
                    <a:gd name="T103" fmla="*/ 121 h 242"/>
                    <a:gd name="T104" fmla="*/ 104 w 133"/>
                    <a:gd name="T105" fmla="*/ 113 h 242"/>
                    <a:gd name="T106" fmla="*/ 114 w 133"/>
                    <a:gd name="T107" fmla="*/ 102 h 242"/>
                    <a:gd name="T108" fmla="*/ 123 w 133"/>
                    <a:gd name="T109" fmla="*/ 89 h 242"/>
                    <a:gd name="T110" fmla="*/ 131 w 133"/>
                    <a:gd name="T111" fmla="*/ 76 h 242"/>
                    <a:gd name="T112" fmla="*/ 133 w 133"/>
                    <a:gd name="T113" fmla="*/ 66 h 242"/>
                    <a:gd name="T114" fmla="*/ 127 w 133"/>
                    <a:gd name="T115" fmla="*/ 55 h 242"/>
                    <a:gd name="T116" fmla="*/ 120 w 133"/>
                    <a:gd name="T117" fmla="*/ 43 h 242"/>
                    <a:gd name="T118" fmla="*/ 112 w 133"/>
                    <a:gd name="T119" fmla="*/ 32 h 242"/>
                    <a:gd name="T120" fmla="*/ 110 w 133"/>
                    <a:gd name="T121" fmla="*/ 24 h 2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33" h="242">
                      <a:moveTo>
                        <a:pt x="110" y="24"/>
                      </a:moveTo>
                      <a:lnTo>
                        <a:pt x="104" y="24"/>
                      </a:lnTo>
                      <a:lnTo>
                        <a:pt x="99" y="22"/>
                      </a:lnTo>
                      <a:lnTo>
                        <a:pt x="89" y="19"/>
                      </a:lnTo>
                      <a:lnTo>
                        <a:pt x="84" y="13"/>
                      </a:lnTo>
                      <a:lnTo>
                        <a:pt x="76" y="5"/>
                      </a:lnTo>
                      <a:lnTo>
                        <a:pt x="68" y="0"/>
                      </a:lnTo>
                      <a:lnTo>
                        <a:pt x="65" y="0"/>
                      </a:lnTo>
                      <a:lnTo>
                        <a:pt x="61" y="2"/>
                      </a:lnTo>
                      <a:lnTo>
                        <a:pt x="55" y="7"/>
                      </a:lnTo>
                      <a:lnTo>
                        <a:pt x="49" y="13"/>
                      </a:lnTo>
                      <a:lnTo>
                        <a:pt x="46" y="17"/>
                      </a:lnTo>
                      <a:lnTo>
                        <a:pt x="42" y="21"/>
                      </a:lnTo>
                      <a:lnTo>
                        <a:pt x="40" y="26"/>
                      </a:lnTo>
                      <a:lnTo>
                        <a:pt x="36" y="34"/>
                      </a:lnTo>
                      <a:lnTo>
                        <a:pt x="25" y="58"/>
                      </a:lnTo>
                      <a:lnTo>
                        <a:pt x="13" y="91"/>
                      </a:lnTo>
                      <a:lnTo>
                        <a:pt x="8" y="112"/>
                      </a:lnTo>
                      <a:lnTo>
                        <a:pt x="4" y="131"/>
                      </a:lnTo>
                      <a:lnTo>
                        <a:pt x="2" y="149"/>
                      </a:lnTo>
                      <a:lnTo>
                        <a:pt x="0" y="170"/>
                      </a:lnTo>
                      <a:lnTo>
                        <a:pt x="0" y="184"/>
                      </a:lnTo>
                      <a:lnTo>
                        <a:pt x="2" y="199"/>
                      </a:lnTo>
                      <a:lnTo>
                        <a:pt x="2" y="212"/>
                      </a:lnTo>
                      <a:lnTo>
                        <a:pt x="6" y="225"/>
                      </a:lnTo>
                      <a:lnTo>
                        <a:pt x="10" y="235"/>
                      </a:lnTo>
                      <a:lnTo>
                        <a:pt x="13" y="240"/>
                      </a:lnTo>
                      <a:lnTo>
                        <a:pt x="15" y="240"/>
                      </a:lnTo>
                      <a:lnTo>
                        <a:pt x="19" y="240"/>
                      </a:lnTo>
                      <a:lnTo>
                        <a:pt x="27" y="242"/>
                      </a:lnTo>
                      <a:lnTo>
                        <a:pt x="30" y="240"/>
                      </a:lnTo>
                      <a:lnTo>
                        <a:pt x="32" y="235"/>
                      </a:lnTo>
                      <a:lnTo>
                        <a:pt x="34" y="223"/>
                      </a:lnTo>
                      <a:lnTo>
                        <a:pt x="38" y="203"/>
                      </a:lnTo>
                      <a:lnTo>
                        <a:pt x="46" y="180"/>
                      </a:lnTo>
                      <a:lnTo>
                        <a:pt x="53" y="165"/>
                      </a:lnTo>
                      <a:lnTo>
                        <a:pt x="59" y="149"/>
                      </a:lnTo>
                      <a:lnTo>
                        <a:pt x="68" y="134"/>
                      </a:lnTo>
                      <a:lnTo>
                        <a:pt x="76" y="121"/>
                      </a:lnTo>
                      <a:lnTo>
                        <a:pt x="82" y="113"/>
                      </a:lnTo>
                      <a:lnTo>
                        <a:pt x="87" y="106"/>
                      </a:lnTo>
                      <a:lnTo>
                        <a:pt x="93" y="98"/>
                      </a:lnTo>
                      <a:lnTo>
                        <a:pt x="103" y="91"/>
                      </a:lnTo>
                      <a:lnTo>
                        <a:pt x="108" y="87"/>
                      </a:lnTo>
                      <a:lnTo>
                        <a:pt x="114" y="87"/>
                      </a:lnTo>
                      <a:lnTo>
                        <a:pt x="112" y="89"/>
                      </a:lnTo>
                      <a:lnTo>
                        <a:pt x="106" y="96"/>
                      </a:lnTo>
                      <a:lnTo>
                        <a:pt x="97" y="108"/>
                      </a:lnTo>
                      <a:lnTo>
                        <a:pt x="89" y="119"/>
                      </a:lnTo>
                      <a:lnTo>
                        <a:pt x="85" y="123"/>
                      </a:lnTo>
                      <a:lnTo>
                        <a:pt x="87" y="125"/>
                      </a:lnTo>
                      <a:lnTo>
                        <a:pt x="95" y="121"/>
                      </a:lnTo>
                      <a:lnTo>
                        <a:pt x="104" y="113"/>
                      </a:lnTo>
                      <a:lnTo>
                        <a:pt x="114" y="102"/>
                      </a:lnTo>
                      <a:lnTo>
                        <a:pt x="123" y="89"/>
                      </a:lnTo>
                      <a:lnTo>
                        <a:pt x="131" y="76"/>
                      </a:lnTo>
                      <a:lnTo>
                        <a:pt x="133" y="66"/>
                      </a:lnTo>
                      <a:lnTo>
                        <a:pt x="127" y="55"/>
                      </a:lnTo>
                      <a:lnTo>
                        <a:pt x="120" y="43"/>
                      </a:lnTo>
                      <a:lnTo>
                        <a:pt x="112" y="32"/>
                      </a:lnTo>
                      <a:lnTo>
                        <a:pt x="110" y="24"/>
                      </a:lnTo>
                      <a:close/>
                    </a:path>
                  </a:pathLst>
                </a:custGeom>
                <a:solidFill>
                  <a:srgbClr val="5460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23" name="Freeform 203"/>
                <p:cNvSpPr>
                  <a:spLocks/>
                </p:cNvSpPr>
                <p:nvPr/>
              </p:nvSpPr>
              <p:spPr bwMode="auto">
                <a:xfrm>
                  <a:off x="1551" y="1355"/>
                  <a:ext cx="65" cy="72"/>
                </a:xfrm>
                <a:custGeom>
                  <a:avLst/>
                  <a:gdLst>
                    <a:gd name="T0" fmla="*/ 65 w 65"/>
                    <a:gd name="T1" fmla="*/ 36 h 72"/>
                    <a:gd name="T2" fmla="*/ 65 w 65"/>
                    <a:gd name="T3" fmla="*/ 36 h 72"/>
                    <a:gd name="T4" fmla="*/ 63 w 65"/>
                    <a:gd name="T5" fmla="*/ 34 h 72"/>
                    <a:gd name="T6" fmla="*/ 63 w 65"/>
                    <a:gd name="T7" fmla="*/ 34 h 72"/>
                    <a:gd name="T8" fmla="*/ 63 w 65"/>
                    <a:gd name="T9" fmla="*/ 34 h 72"/>
                    <a:gd name="T10" fmla="*/ 63 w 65"/>
                    <a:gd name="T11" fmla="*/ 34 h 72"/>
                    <a:gd name="T12" fmla="*/ 63 w 65"/>
                    <a:gd name="T13" fmla="*/ 32 h 72"/>
                    <a:gd name="T14" fmla="*/ 63 w 65"/>
                    <a:gd name="T15" fmla="*/ 32 h 72"/>
                    <a:gd name="T16" fmla="*/ 63 w 65"/>
                    <a:gd name="T17" fmla="*/ 32 h 72"/>
                    <a:gd name="T18" fmla="*/ 63 w 65"/>
                    <a:gd name="T19" fmla="*/ 30 h 72"/>
                    <a:gd name="T20" fmla="*/ 63 w 65"/>
                    <a:gd name="T21" fmla="*/ 30 h 72"/>
                    <a:gd name="T22" fmla="*/ 63 w 65"/>
                    <a:gd name="T23" fmla="*/ 28 h 72"/>
                    <a:gd name="T24" fmla="*/ 61 w 65"/>
                    <a:gd name="T25" fmla="*/ 26 h 72"/>
                    <a:gd name="T26" fmla="*/ 61 w 65"/>
                    <a:gd name="T27" fmla="*/ 26 h 72"/>
                    <a:gd name="T28" fmla="*/ 61 w 65"/>
                    <a:gd name="T29" fmla="*/ 26 h 72"/>
                    <a:gd name="T30" fmla="*/ 61 w 65"/>
                    <a:gd name="T31" fmla="*/ 24 h 72"/>
                    <a:gd name="T32" fmla="*/ 54 w 65"/>
                    <a:gd name="T33" fmla="*/ 22 h 72"/>
                    <a:gd name="T34" fmla="*/ 46 w 65"/>
                    <a:gd name="T35" fmla="*/ 21 h 72"/>
                    <a:gd name="T36" fmla="*/ 42 w 65"/>
                    <a:gd name="T37" fmla="*/ 19 h 72"/>
                    <a:gd name="T38" fmla="*/ 33 w 65"/>
                    <a:gd name="T39" fmla="*/ 9 h 72"/>
                    <a:gd name="T40" fmla="*/ 23 w 65"/>
                    <a:gd name="T41" fmla="*/ 2 h 72"/>
                    <a:gd name="T42" fmla="*/ 18 w 65"/>
                    <a:gd name="T43" fmla="*/ 2 h 72"/>
                    <a:gd name="T44" fmla="*/ 23 w 65"/>
                    <a:gd name="T45" fmla="*/ 5 h 72"/>
                    <a:gd name="T46" fmla="*/ 29 w 65"/>
                    <a:gd name="T47" fmla="*/ 15 h 72"/>
                    <a:gd name="T48" fmla="*/ 38 w 65"/>
                    <a:gd name="T49" fmla="*/ 26 h 72"/>
                    <a:gd name="T50" fmla="*/ 35 w 65"/>
                    <a:gd name="T51" fmla="*/ 36 h 72"/>
                    <a:gd name="T52" fmla="*/ 19 w 65"/>
                    <a:gd name="T53" fmla="*/ 49 h 72"/>
                    <a:gd name="T54" fmla="*/ 4 w 65"/>
                    <a:gd name="T55" fmla="*/ 68 h 72"/>
                    <a:gd name="T56" fmla="*/ 6 w 65"/>
                    <a:gd name="T57" fmla="*/ 72 h 72"/>
                    <a:gd name="T58" fmla="*/ 16 w 65"/>
                    <a:gd name="T59" fmla="*/ 60 h 72"/>
                    <a:gd name="T60" fmla="*/ 36 w 65"/>
                    <a:gd name="T61" fmla="*/ 43 h 72"/>
                    <a:gd name="T62" fmla="*/ 57 w 65"/>
                    <a:gd name="T63" fmla="*/ 36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65" h="72">
                      <a:moveTo>
                        <a:pt x="65" y="38"/>
                      </a:moveTo>
                      <a:lnTo>
                        <a:pt x="65" y="36"/>
                      </a:lnTo>
                      <a:lnTo>
                        <a:pt x="65" y="36"/>
                      </a:lnTo>
                      <a:lnTo>
                        <a:pt x="65" y="36"/>
                      </a:lnTo>
                      <a:lnTo>
                        <a:pt x="65" y="34"/>
                      </a:lnTo>
                      <a:lnTo>
                        <a:pt x="63" y="34"/>
                      </a:lnTo>
                      <a:lnTo>
                        <a:pt x="63" y="34"/>
                      </a:lnTo>
                      <a:lnTo>
                        <a:pt x="63" y="34"/>
                      </a:lnTo>
                      <a:lnTo>
                        <a:pt x="63" y="34"/>
                      </a:lnTo>
                      <a:lnTo>
                        <a:pt x="63" y="34"/>
                      </a:lnTo>
                      <a:lnTo>
                        <a:pt x="63" y="34"/>
                      </a:lnTo>
                      <a:lnTo>
                        <a:pt x="63" y="34"/>
                      </a:lnTo>
                      <a:lnTo>
                        <a:pt x="63" y="32"/>
                      </a:lnTo>
                      <a:lnTo>
                        <a:pt x="63" y="32"/>
                      </a:lnTo>
                      <a:lnTo>
                        <a:pt x="63" y="32"/>
                      </a:lnTo>
                      <a:lnTo>
                        <a:pt x="63" y="32"/>
                      </a:lnTo>
                      <a:lnTo>
                        <a:pt x="63" y="32"/>
                      </a:lnTo>
                      <a:lnTo>
                        <a:pt x="63" y="32"/>
                      </a:lnTo>
                      <a:lnTo>
                        <a:pt x="63" y="32"/>
                      </a:lnTo>
                      <a:lnTo>
                        <a:pt x="63" y="30"/>
                      </a:lnTo>
                      <a:lnTo>
                        <a:pt x="63" y="30"/>
                      </a:lnTo>
                      <a:lnTo>
                        <a:pt x="63" y="30"/>
                      </a:lnTo>
                      <a:lnTo>
                        <a:pt x="63" y="28"/>
                      </a:lnTo>
                      <a:lnTo>
                        <a:pt x="63" y="28"/>
                      </a:lnTo>
                      <a:lnTo>
                        <a:pt x="63" y="28"/>
                      </a:lnTo>
                      <a:lnTo>
                        <a:pt x="61" y="26"/>
                      </a:lnTo>
                      <a:lnTo>
                        <a:pt x="61" y="26"/>
                      </a:lnTo>
                      <a:lnTo>
                        <a:pt x="61" y="26"/>
                      </a:lnTo>
                      <a:lnTo>
                        <a:pt x="61" y="26"/>
                      </a:lnTo>
                      <a:lnTo>
                        <a:pt x="61" y="26"/>
                      </a:lnTo>
                      <a:lnTo>
                        <a:pt x="61" y="26"/>
                      </a:lnTo>
                      <a:lnTo>
                        <a:pt x="61" y="24"/>
                      </a:lnTo>
                      <a:lnTo>
                        <a:pt x="61" y="24"/>
                      </a:lnTo>
                      <a:lnTo>
                        <a:pt x="54" y="22"/>
                      </a:lnTo>
                      <a:lnTo>
                        <a:pt x="50" y="21"/>
                      </a:lnTo>
                      <a:lnTo>
                        <a:pt x="46" y="21"/>
                      </a:lnTo>
                      <a:lnTo>
                        <a:pt x="44" y="21"/>
                      </a:lnTo>
                      <a:lnTo>
                        <a:pt x="42" y="19"/>
                      </a:lnTo>
                      <a:lnTo>
                        <a:pt x="36" y="17"/>
                      </a:lnTo>
                      <a:lnTo>
                        <a:pt x="33" y="9"/>
                      </a:lnTo>
                      <a:lnTo>
                        <a:pt x="27" y="5"/>
                      </a:lnTo>
                      <a:lnTo>
                        <a:pt x="23" y="2"/>
                      </a:lnTo>
                      <a:lnTo>
                        <a:pt x="18" y="0"/>
                      </a:lnTo>
                      <a:lnTo>
                        <a:pt x="18" y="2"/>
                      </a:lnTo>
                      <a:lnTo>
                        <a:pt x="19" y="2"/>
                      </a:lnTo>
                      <a:lnTo>
                        <a:pt x="23" y="5"/>
                      </a:lnTo>
                      <a:lnTo>
                        <a:pt x="25" y="9"/>
                      </a:lnTo>
                      <a:lnTo>
                        <a:pt x="29" y="15"/>
                      </a:lnTo>
                      <a:lnTo>
                        <a:pt x="35" y="21"/>
                      </a:lnTo>
                      <a:lnTo>
                        <a:pt x="38" y="26"/>
                      </a:lnTo>
                      <a:lnTo>
                        <a:pt x="42" y="32"/>
                      </a:lnTo>
                      <a:lnTo>
                        <a:pt x="35" y="36"/>
                      </a:lnTo>
                      <a:lnTo>
                        <a:pt x="29" y="39"/>
                      </a:lnTo>
                      <a:lnTo>
                        <a:pt x="19" y="49"/>
                      </a:lnTo>
                      <a:lnTo>
                        <a:pt x="10" y="60"/>
                      </a:lnTo>
                      <a:lnTo>
                        <a:pt x="4" y="68"/>
                      </a:lnTo>
                      <a:lnTo>
                        <a:pt x="0" y="72"/>
                      </a:lnTo>
                      <a:lnTo>
                        <a:pt x="6" y="72"/>
                      </a:lnTo>
                      <a:lnTo>
                        <a:pt x="10" y="68"/>
                      </a:lnTo>
                      <a:lnTo>
                        <a:pt x="16" y="60"/>
                      </a:lnTo>
                      <a:lnTo>
                        <a:pt x="23" y="55"/>
                      </a:lnTo>
                      <a:lnTo>
                        <a:pt x="36" y="43"/>
                      </a:lnTo>
                      <a:lnTo>
                        <a:pt x="48" y="38"/>
                      </a:lnTo>
                      <a:lnTo>
                        <a:pt x="57" y="36"/>
                      </a:lnTo>
                      <a:lnTo>
                        <a:pt x="65" y="38"/>
                      </a:lnTo>
                      <a:close/>
                    </a:path>
                  </a:pathLst>
                </a:custGeom>
                <a:solidFill>
                  <a:srgbClr val="6A484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24" name="Freeform 204"/>
                <p:cNvSpPr>
                  <a:spLocks/>
                </p:cNvSpPr>
                <p:nvPr/>
              </p:nvSpPr>
              <p:spPr bwMode="auto">
                <a:xfrm>
                  <a:off x="1532" y="1595"/>
                  <a:ext cx="4" cy="4"/>
                </a:xfrm>
                <a:custGeom>
                  <a:avLst/>
                  <a:gdLst>
                    <a:gd name="T0" fmla="*/ 4 w 4"/>
                    <a:gd name="T1" fmla="*/ 4 h 4"/>
                    <a:gd name="T2" fmla="*/ 4 w 4"/>
                    <a:gd name="T3" fmla="*/ 2 h 4"/>
                    <a:gd name="T4" fmla="*/ 0 w 4"/>
                    <a:gd name="T5" fmla="*/ 2 h 4"/>
                    <a:gd name="T6" fmla="*/ 0 w 4"/>
                    <a:gd name="T7" fmla="*/ 0 h 4"/>
                    <a:gd name="T8" fmla="*/ 0 w 4"/>
                    <a:gd name="T9" fmla="*/ 0 h 4"/>
                    <a:gd name="T10" fmla="*/ 2 w 4"/>
                    <a:gd name="T11" fmla="*/ 2 h 4"/>
                    <a:gd name="T12" fmla="*/ 4 w 4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" h="4">
                      <a:moveTo>
                        <a:pt x="4" y="4"/>
                      </a:moveTo>
                      <a:lnTo>
                        <a:pt x="4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2" y="2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solidFill>
                  <a:srgbClr val="8582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25" name="Freeform 205"/>
                <p:cNvSpPr>
                  <a:spLocks/>
                </p:cNvSpPr>
                <p:nvPr/>
              </p:nvSpPr>
              <p:spPr bwMode="auto">
                <a:xfrm>
                  <a:off x="1532" y="1592"/>
                  <a:ext cx="14" cy="13"/>
                </a:xfrm>
                <a:custGeom>
                  <a:avLst/>
                  <a:gdLst>
                    <a:gd name="T0" fmla="*/ 14 w 14"/>
                    <a:gd name="T1" fmla="*/ 13 h 13"/>
                    <a:gd name="T2" fmla="*/ 12 w 14"/>
                    <a:gd name="T3" fmla="*/ 13 h 13"/>
                    <a:gd name="T4" fmla="*/ 8 w 14"/>
                    <a:gd name="T5" fmla="*/ 9 h 13"/>
                    <a:gd name="T6" fmla="*/ 6 w 14"/>
                    <a:gd name="T7" fmla="*/ 7 h 13"/>
                    <a:gd name="T8" fmla="*/ 0 w 14"/>
                    <a:gd name="T9" fmla="*/ 5 h 13"/>
                    <a:gd name="T10" fmla="*/ 0 w 14"/>
                    <a:gd name="T11" fmla="*/ 2 h 13"/>
                    <a:gd name="T12" fmla="*/ 2 w 14"/>
                    <a:gd name="T13" fmla="*/ 0 h 13"/>
                    <a:gd name="T14" fmla="*/ 8 w 14"/>
                    <a:gd name="T15" fmla="*/ 7 h 13"/>
                    <a:gd name="T16" fmla="*/ 14 w 14"/>
                    <a:gd name="T17" fmla="*/ 13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" h="13">
                      <a:moveTo>
                        <a:pt x="14" y="13"/>
                      </a:moveTo>
                      <a:lnTo>
                        <a:pt x="12" y="13"/>
                      </a:lnTo>
                      <a:lnTo>
                        <a:pt x="8" y="9"/>
                      </a:lnTo>
                      <a:lnTo>
                        <a:pt x="6" y="7"/>
                      </a:lnTo>
                      <a:lnTo>
                        <a:pt x="0" y="5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8" y="7"/>
                      </a:lnTo>
                      <a:lnTo>
                        <a:pt x="14" y="13"/>
                      </a:lnTo>
                      <a:close/>
                    </a:path>
                  </a:pathLst>
                </a:custGeom>
                <a:solidFill>
                  <a:srgbClr val="8983A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26" name="Freeform 206"/>
                <p:cNvSpPr>
                  <a:spLocks/>
                </p:cNvSpPr>
                <p:nvPr/>
              </p:nvSpPr>
              <p:spPr bwMode="auto">
                <a:xfrm>
                  <a:off x="1532" y="1590"/>
                  <a:ext cx="18" cy="15"/>
                </a:xfrm>
                <a:custGeom>
                  <a:avLst/>
                  <a:gdLst>
                    <a:gd name="T0" fmla="*/ 0 w 18"/>
                    <a:gd name="T1" fmla="*/ 5 h 15"/>
                    <a:gd name="T2" fmla="*/ 2 w 18"/>
                    <a:gd name="T3" fmla="*/ 7 h 15"/>
                    <a:gd name="T4" fmla="*/ 4 w 18"/>
                    <a:gd name="T5" fmla="*/ 9 h 15"/>
                    <a:gd name="T6" fmla="*/ 6 w 18"/>
                    <a:gd name="T7" fmla="*/ 9 h 15"/>
                    <a:gd name="T8" fmla="*/ 8 w 18"/>
                    <a:gd name="T9" fmla="*/ 11 h 15"/>
                    <a:gd name="T10" fmla="*/ 14 w 18"/>
                    <a:gd name="T11" fmla="*/ 15 h 15"/>
                    <a:gd name="T12" fmla="*/ 18 w 18"/>
                    <a:gd name="T13" fmla="*/ 15 h 15"/>
                    <a:gd name="T14" fmla="*/ 10 w 18"/>
                    <a:gd name="T15" fmla="*/ 7 h 15"/>
                    <a:gd name="T16" fmla="*/ 2 w 18"/>
                    <a:gd name="T17" fmla="*/ 0 h 15"/>
                    <a:gd name="T18" fmla="*/ 2 w 18"/>
                    <a:gd name="T19" fmla="*/ 2 h 15"/>
                    <a:gd name="T20" fmla="*/ 0 w 18"/>
                    <a:gd name="T21" fmla="*/ 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8" h="15">
                      <a:moveTo>
                        <a:pt x="0" y="5"/>
                      </a:moveTo>
                      <a:lnTo>
                        <a:pt x="2" y="7"/>
                      </a:lnTo>
                      <a:lnTo>
                        <a:pt x="4" y="9"/>
                      </a:lnTo>
                      <a:lnTo>
                        <a:pt x="6" y="9"/>
                      </a:lnTo>
                      <a:lnTo>
                        <a:pt x="8" y="11"/>
                      </a:lnTo>
                      <a:lnTo>
                        <a:pt x="14" y="15"/>
                      </a:lnTo>
                      <a:lnTo>
                        <a:pt x="18" y="15"/>
                      </a:lnTo>
                      <a:lnTo>
                        <a:pt x="10" y="7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solidFill>
                  <a:srgbClr val="8D84A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27" name="Freeform 207"/>
                <p:cNvSpPr>
                  <a:spLocks/>
                </p:cNvSpPr>
                <p:nvPr/>
              </p:nvSpPr>
              <p:spPr bwMode="auto">
                <a:xfrm>
                  <a:off x="1534" y="1586"/>
                  <a:ext cx="17" cy="19"/>
                </a:xfrm>
                <a:custGeom>
                  <a:avLst/>
                  <a:gdLst>
                    <a:gd name="T0" fmla="*/ 0 w 17"/>
                    <a:gd name="T1" fmla="*/ 6 h 19"/>
                    <a:gd name="T2" fmla="*/ 6 w 17"/>
                    <a:gd name="T3" fmla="*/ 13 h 19"/>
                    <a:gd name="T4" fmla="*/ 12 w 17"/>
                    <a:gd name="T5" fmla="*/ 19 h 19"/>
                    <a:gd name="T6" fmla="*/ 14 w 17"/>
                    <a:gd name="T7" fmla="*/ 19 h 19"/>
                    <a:gd name="T8" fmla="*/ 16 w 17"/>
                    <a:gd name="T9" fmla="*/ 19 h 19"/>
                    <a:gd name="T10" fmla="*/ 16 w 17"/>
                    <a:gd name="T11" fmla="*/ 19 h 19"/>
                    <a:gd name="T12" fmla="*/ 17 w 17"/>
                    <a:gd name="T13" fmla="*/ 19 h 19"/>
                    <a:gd name="T14" fmla="*/ 8 w 17"/>
                    <a:gd name="T15" fmla="*/ 9 h 19"/>
                    <a:gd name="T16" fmla="*/ 0 w 17"/>
                    <a:gd name="T17" fmla="*/ 0 h 19"/>
                    <a:gd name="T18" fmla="*/ 0 w 17"/>
                    <a:gd name="T19" fmla="*/ 4 h 19"/>
                    <a:gd name="T20" fmla="*/ 0 w 17"/>
                    <a:gd name="T21" fmla="*/ 6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7" h="19">
                      <a:moveTo>
                        <a:pt x="0" y="6"/>
                      </a:moveTo>
                      <a:lnTo>
                        <a:pt x="6" y="13"/>
                      </a:lnTo>
                      <a:lnTo>
                        <a:pt x="12" y="19"/>
                      </a:lnTo>
                      <a:lnTo>
                        <a:pt x="14" y="19"/>
                      </a:lnTo>
                      <a:lnTo>
                        <a:pt x="16" y="19"/>
                      </a:lnTo>
                      <a:lnTo>
                        <a:pt x="16" y="19"/>
                      </a:lnTo>
                      <a:lnTo>
                        <a:pt x="17" y="19"/>
                      </a:lnTo>
                      <a:lnTo>
                        <a:pt x="8" y="9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9185A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28" name="Freeform 208"/>
                <p:cNvSpPr>
                  <a:spLocks/>
                </p:cNvSpPr>
                <p:nvPr/>
              </p:nvSpPr>
              <p:spPr bwMode="auto">
                <a:xfrm>
                  <a:off x="1534" y="1584"/>
                  <a:ext cx="19" cy="21"/>
                </a:xfrm>
                <a:custGeom>
                  <a:avLst/>
                  <a:gdLst>
                    <a:gd name="T0" fmla="*/ 0 w 19"/>
                    <a:gd name="T1" fmla="*/ 6 h 21"/>
                    <a:gd name="T2" fmla="*/ 8 w 19"/>
                    <a:gd name="T3" fmla="*/ 13 h 21"/>
                    <a:gd name="T4" fmla="*/ 16 w 19"/>
                    <a:gd name="T5" fmla="*/ 21 h 21"/>
                    <a:gd name="T6" fmla="*/ 16 w 19"/>
                    <a:gd name="T7" fmla="*/ 21 h 21"/>
                    <a:gd name="T8" fmla="*/ 16 w 19"/>
                    <a:gd name="T9" fmla="*/ 21 h 21"/>
                    <a:gd name="T10" fmla="*/ 17 w 19"/>
                    <a:gd name="T11" fmla="*/ 21 h 21"/>
                    <a:gd name="T12" fmla="*/ 19 w 19"/>
                    <a:gd name="T13" fmla="*/ 19 h 21"/>
                    <a:gd name="T14" fmla="*/ 10 w 19"/>
                    <a:gd name="T15" fmla="*/ 10 h 21"/>
                    <a:gd name="T16" fmla="*/ 0 w 19"/>
                    <a:gd name="T17" fmla="*/ 0 h 21"/>
                    <a:gd name="T18" fmla="*/ 0 w 19"/>
                    <a:gd name="T19" fmla="*/ 2 h 21"/>
                    <a:gd name="T20" fmla="*/ 0 w 19"/>
                    <a:gd name="T21" fmla="*/ 2 h 21"/>
                    <a:gd name="T22" fmla="*/ 0 w 19"/>
                    <a:gd name="T23" fmla="*/ 4 h 21"/>
                    <a:gd name="T24" fmla="*/ 0 w 19"/>
                    <a:gd name="T25" fmla="*/ 6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9" h="21">
                      <a:moveTo>
                        <a:pt x="0" y="6"/>
                      </a:moveTo>
                      <a:lnTo>
                        <a:pt x="8" y="13"/>
                      </a:lnTo>
                      <a:lnTo>
                        <a:pt x="16" y="21"/>
                      </a:lnTo>
                      <a:lnTo>
                        <a:pt x="16" y="21"/>
                      </a:lnTo>
                      <a:lnTo>
                        <a:pt x="16" y="21"/>
                      </a:lnTo>
                      <a:lnTo>
                        <a:pt x="17" y="21"/>
                      </a:lnTo>
                      <a:lnTo>
                        <a:pt x="19" y="19"/>
                      </a:lnTo>
                      <a:lnTo>
                        <a:pt x="10" y="1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9586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29" name="Freeform 209"/>
                <p:cNvSpPr>
                  <a:spLocks/>
                </p:cNvSpPr>
                <p:nvPr/>
              </p:nvSpPr>
              <p:spPr bwMode="auto">
                <a:xfrm>
                  <a:off x="1534" y="1582"/>
                  <a:ext cx="19" cy="23"/>
                </a:xfrm>
                <a:custGeom>
                  <a:avLst/>
                  <a:gdLst>
                    <a:gd name="T0" fmla="*/ 0 w 19"/>
                    <a:gd name="T1" fmla="*/ 4 h 23"/>
                    <a:gd name="T2" fmla="*/ 8 w 19"/>
                    <a:gd name="T3" fmla="*/ 13 h 23"/>
                    <a:gd name="T4" fmla="*/ 17 w 19"/>
                    <a:gd name="T5" fmla="*/ 23 h 23"/>
                    <a:gd name="T6" fmla="*/ 19 w 19"/>
                    <a:gd name="T7" fmla="*/ 21 h 23"/>
                    <a:gd name="T8" fmla="*/ 19 w 19"/>
                    <a:gd name="T9" fmla="*/ 21 h 23"/>
                    <a:gd name="T10" fmla="*/ 10 w 19"/>
                    <a:gd name="T11" fmla="*/ 10 h 23"/>
                    <a:gd name="T12" fmla="*/ 0 w 19"/>
                    <a:gd name="T13" fmla="*/ 0 h 23"/>
                    <a:gd name="T14" fmla="*/ 0 w 19"/>
                    <a:gd name="T15" fmla="*/ 2 h 23"/>
                    <a:gd name="T16" fmla="*/ 0 w 19"/>
                    <a:gd name="T17" fmla="*/ 4 h 23"/>
                    <a:gd name="T18" fmla="*/ 0 w 19"/>
                    <a:gd name="T19" fmla="*/ 4 h 23"/>
                    <a:gd name="T20" fmla="*/ 0 w 19"/>
                    <a:gd name="T21" fmla="*/ 4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" h="23">
                      <a:moveTo>
                        <a:pt x="0" y="4"/>
                      </a:moveTo>
                      <a:lnTo>
                        <a:pt x="8" y="13"/>
                      </a:lnTo>
                      <a:lnTo>
                        <a:pt x="17" y="23"/>
                      </a:lnTo>
                      <a:lnTo>
                        <a:pt x="19" y="21"/>
                      </a:lnTo>
                      <a:lnTo>
                        <a:pt x="19" y="21"/>
                      </a:lnTo>
                      <a:lnTo>
                        <a:pt x="10" y="1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9987A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30" name="Freeform 210"/>
                <p:cNvSpPr>
                  <a:spLocks/>
                </p:cNvSpPr>
                <p:nvPr/>
              </p:nvSpPr>
              <p:spPr bwMode="auto">
                <a:xfrm>
                  <a:off x="1534" y="1578"/>
                  <a:ext cx="21" cy="25"/>
                </a:xfrm>
                <a:custGeom>
                  <a:avLst/>
                  <a:gdLst>
                    <a:gd name="T0" fmla="*/ 0 w 21"/>
                    <a:gd name="T1" fmla="*/ 6 h 25"/>
                    <a:gd name="T2" fmla="*/ 10 w 21"/>
                    <a:gd name="T3" fmla="*/ 16 h 25"/>
                    <a:gd name="T4" fmla="*/ 19 w 21"/>
                    <a:gd name="T5" fmla="*/ 25 h 25"/>
                    <a:gd name="T6" fmla="*/ 21 w 21"/>
                    <a:gd name="T7" fmla="*/ 25 h 25"/>
                    <a:gd name="T8" fmla="*/ 21 w 21"/>
                    <a:gd name="T9" fmla="*/ 23 h 25"/>
                    <a:gd name="T10" fmla="*/ 21 w 21"/>
                    <a:gd name="T11" fmla="*/ 23 h 25"/>
                    <a:gd name="T12" fmla="*/ 21 w 21"/>
                    <a:gd name="T13" fmla="*/ 23 h 25"/>
                    <a:gd name="T14" fmla="*/ 12 w 21"/>
                    <a:gd name="T15" fmla="*/ 12 h 25"/>
                    <a:gd name="T16" fmla="*/ 2 w 21"/>
                    <a:gd name="T17" fmla="*/ 0 h 25"/>
                    <a:gd name="T18" fmla="*/ 0 w 21"/>
                    <a:gd name="T19" fmla="*/ 4 h 25"/>
                    <a:gd name="T20" fmla="*/ 0 w 21"/>
                    <a:gd name="T21" fmla="*/ 6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21" h="25">
                      <a:moveTo>
                        <a:pt x="0" y="6"/>
                      </a:moveTo>
                      <a:lnTo>
                        <a:pt x="10" y="16"/>
                      </a:lnTo>
                      <a:lnTo>
                        <a:pt x="19" y="25"/>
                      </a:lnTo>
                      <a:lnTo>
                        <a:pt x="21" y="25"/>
                      </a:lnTo>
                      <a:lnTo>
                        <a:pt x="21" y="23"/>
                      </a:lnTo>
                      <a:lnTo>
                        <a:pt x="21" y="23"/>
                      </a:lnTo>
                      <a:lnTo>
                        <a:pt x="21" y="23"/>
                      </a:lnTo>
                      <a:lnTo>
                        <a:pt x="12" y="12"/>
                      </a:lnTo>
                      <a:lnTo>
                        <a:pt x="2" y="0"/>
                      </a:lnTo>
                      <a:lnTo>
                        <a:pt x="0" y="4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9D88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31" name="Freeform 211"/>
                <p:cNvSpPr>
                  <a:spLocks/>
                </p:cNvSpPr>
                <p:nvPr/>
              </p:nvSpPr>
              <p:spPr bwMode="auto">
                <a:xfrm>
                  <a:off x="1534" y="1577"/>
                  <a:ext cx="23" cy="26"/>
                </a:xfrm>
                <a:custGeom>
                  <a:avLst/>
                  <a:gdLst>
                    <a:gd name="T0" fmla="*/ 0 w 23"/>
                    <a:gd name="T1" fmla="*/ 5 h 26"/>
                    <a:gd name="T2" fmla="*/ 10 w 23"/>
                    <a:gd name="T3" fmla="*/ 15 h 26"/>
                    <a:gd name="T4" fmla="*/ 19 w 23"/>
                    <a:gd name="T5" fmla="*/ 26 h 26"/>
                    <a:gd name="T6" fmla="*/ 21 w 23"/>
                    <a:gd name="T7" fmla="*/ 24 h 26"/>
                    <a:gd name="T8" fmla="*/ 21 w 23"/>
                    <a:gd name="T9" fmla="*/ 24 h 26"/>
                    <a:gd name="T10" fmla="*/ 21 w 23"/>
                    <a:gd name="T11" fmla="*/ 24 h 26"/>
                    <a:gd name="T12" fmla="*/ 23 w 23"/>
                    <a:gd name="T13" fmla="*/ 22 h 26"/>
                    <a:gd name="T14" fmla="*/ 12 w 23"/>
                    <a:gd name="T15" fmla="*/ 11 h 26"/>
                    <a:gd name="T16" fmla="*/ 2 w 23"/>
                    <a:gd name="T17" fmla="*/ 0 h 26"/>
                    <a:gd name="T18" fmla="*/ 2 w 23"/>
                    <a:gd name="T19" fmla="*/ 1 h 26"/>
                    <a:gd name="T20" fmla="*/ 0 w 23"/>
                    <a:gd name="T21" fmla="*/ 5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23" h="26">
                      <a:moveTo>
                        <a:pt x="0" y="5"/>
                      </a:moveTo>
                      <a:lnTo>
                        <a:pt x="10" y="15"/>
                      </a:lnTo>
                      <a:lnTo>
                        <a:pt x="19" y="26"/>
                      </a:lnTo>
                      <a:lnTo>
                        <a:pt x="21" y="24"/>
                      </a:lnTo>
                      <a:lnTo>
                        <a:pt x="21" y="24"/>
                      </a:lnTo>
                      <a:lnTo>
                        <a:pt x="21" y="24"/>
                      </a:lnTo>
                      <a:lnTo>
                        <a:pt x="23" y="22"/>
                      </a:lnTo>
                      <a:lnTo>
                        <a:pt x="12" y="11"/>
                      </a:lnTo>
                      <a:lnTo>
                        <a:pt x="2" y="0"/>
                      </a:lnTo>
                      <a:lnTo>
                        <a:pt x="2" y="1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solidFill>
                  <a:srgbClr val="A089A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32" name="Freeform 212"/>
                <p:cNvSpPr>
                  <a:spLocks/>
                </p:cNvSpPr>
                <p:nvPr/>
              </p:nvSpPr>
              <p:spPr bwMode="auto">
                <a:xfrm>
                  <a:off x="1536" y="1575"/>
                  <a:ext cx="23" cy="26"/>
                </a:xfrm>
                <a:custGeom>
                  <a:avLst/>
                  <a:gdLst>
                    <a:gd name="T0" fmla="*/ 0 w 23"/>
                    <a:gd name="T1" fmla="*/ 3 h 26"/>
                    <a:gd name="T2" fmla="*/ 10 w 23"/>
                    <a:gd name="T3" fmla="*/ 15 h 26"/>
                    <a:gd name="T4" fmla="*/ 19 w 23"/>
                    <a:gd name="T5" fmla="*/ 26 h 26"/>
                    <a:gd name="T6" fmla="*/ 21 w 23"/>
                    <a:gd name="T7" fmla="*/ 24 h 26"/>
                    <a:gd name="T8" fmla="*/ 23 w 23"/>
                    <a:gd name="T9" fmla="*/ 22 h 26"/>
                    <a:gd name="T10" fmla="*/ 10 w 23"/>
                    <a:gd name="T11" fmla="*/ 11 h 26"/>
                    <a:gd name="T12" fmla="*/ 0 w 23"/>
                    <a:gd name="T13" fmla="*/ 0 h 26"/>
                    <a:gd name="T14" fmla="*/ 0 w 23"/>
                    <a:gd name="T15" fmla="*/ 2 h 26"/>
                    <a:gd name="T16" fmla="*/ 0 w 23"/>
                    <a:gd name="T17" fmla="*/ 3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" h="26">
                      <a:moveTo>
                        <a:pt x="0" y="3"/>
                      </a:moveTo>
                      <a:lnTo>
                        <a:pt x="10" y="15"/>
                      </a:lnTo>
                      <a:lnTo>
                        <a:pt x="19" y="26"/>
                      </a:lnTo>
                      <a:lnTo>
                        <a:pt x="21" y="24"/>
                      </a:lnTo>
                      <a:lnTo>
                        <a:pt x="23" y="22"/>
                      </a:lnTo>
                      <a:lnTo>
                        <a:pt x="10" y="11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solidFill>
                  <a:srgbClr val="A48AA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33" name="Freeform 213"/>
                <p:cNvSpPr>
                  <a:spLocks/>
                </p:cNvSpPr>
                <p:nvPr/>
              </p:nvSpPr>
              <p:spPr bwMode="auto">
                <a:xfrm>
                  <a:off x="1536" y="1571"/>
                  <a:ext cx="23" cy="28"/>
                </a:xfrm>
                <a:custGeom>
                  <a:avLst/>
                  <a:gdLst>
                    <a:gd name="T0" fmla="*/ 0 w 23"/>
                    <a:gd name="T1" fmla="*/ 6 h 28"/>
                    <a:gd name="T2" fmla="*/ 10 w 23"/>
                    <a:gd name="T3" fmla="*/ 17 h 28"/>
                    <a:gd name="T4" fmla="*/ 21 w 23"/>
                    <a:gd name="T5" fmla="*/ 28 h 28"/>
                    <a:gd name="T6" fmla="*/ 23 w 23"/>
                    <a:gd name="T7" fmla="*/ 26 h 28"/>
                    <a:gd name="T8" fmla="*/ 23 w 23"/>
                    <a:gd name="T9" fmla="*/ 26 h 28"/>
                    <a:gd name="T10" fmla="*/ 12 w 23"/>
                    <a:gd name="T11" fmla="*/ 13 h 28"/>
                    <a:gd name="T12" fmla="*/ 2 w 23"/>
                    <a:gd name="T13" fmla="*/ 0 h 28"/>
                    <a:gd name="T14" fmla="*/ 0 w 23"/>
                    <a:gd name="T15" fmla="*/ 4 h 28"/>
                    <a:gd name="T16" fmla="*/ 0 w 23"/>
                    <a:gd name="T17" fmla="*/ 6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" h="28">
                      <a:moveTo>
                        <a:pt x="0" y="6"/>
                      </a:moveTo>
                      <a:lnTo>
                        <a:pt x="10" y="17"/>
                      </a:lnTo>
                      <a:lnTo>
                        <a:pt x="21" y="28"/>
                      </a:lnTo>
                      <a:lnTo>
                        <a:pt x="23" y="26"/>
                      </a:lnTo>
                      <a:lnTo>
                        <a:pt x="23" y="26"/>
                      </a:lnTo>
                      <a:lnTo>
                        <a:pt x="12" y="13"/>
                      </a:lnTo>
                      <a:lnTo>
                        <a:pt x="2" y="0"/>
                      </a:lnTo>
                      <a:lnTo>
                        <a:pt x="0" y="4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A88BA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34" name="Freeform 214"/>
                <p:cNvSpPr>
                  <a:spLocks/>
                </p:cNvSpPr>
                <p:nvPr/>
              </p:nvSpPr>
              <p:spPr bwMode="auto">
                <a:xfrm>
                  <a:off x="1536" y="1569"/>
                  <a:ext cx="25" cy="28"/>
                </a:xfrm>
                <a:custGeom>
                  <a:avLst/>
                  <a:gdLst>
                    <a:gd name="T0" fmla="*/ 0 w 25"/>
                    <a:gd name="T1" fmla="*/ 6 h 28"/>
                    <a:gd name="T2" fmla="*/ 10 w 25"/>
                    <a:gd name="T3" fmla="*/ 17 h 28"/>
                    <a:gd name="T4" fmla="*/ 23 w 25"/>
                    <a:gd name="T5" fmla="*/ 28 h 28"/>
                    <a:gd name="T6" fmla="*/ 23 w 25"/>
                    <a:gd name="T7" fmla="*/ 28 h 28"/>
                    <a:gd name="T8" fmla="*/ 23 w 25"/>
                    <a:gd name="T9" fmla="*/ 28 h 28"/>
                    <a:gd name="T10" fmla="*/ 23 w 25"/>
                    <a:gd name="T11" fmla="*/ 28 h 28"/>
                    <a:gd name="T12" fmla="*/ 23 w 25"/>
                    <a:gd name="T13" fmla="*/ 26 h 28"/>
                    <a:gd name="T14" fmla="*/ 25 w 25"/>
                    <a:gd name="T15" fmla="*/ 26 h 28"/>
                    <a:gd name="T16" fmla="*/ 25 w 25"/>
                    <a:gd name="T17" fmla="*/ 26 h 28"/>
                    <a:gd name="T18" fmla="*/ 12 w 25"/>
                    <a:gd name="T19" fmla="*/ 13 h 28"/>
                    <a:gd name="T20" fmla="*/ 2 w 25"/>
                    <a:gd name="T21" fmla="*/ 0 h 28"/>
                    <a:gd name="T22" fmla="*/ 2 w 25"/>
                    <a:gd name="T23" fmla="*/ 2 h 28"/>
                    <a:gd name="T24" fmla="*/ 0 w 25"/>
                    <a:gd name="T25" fmla="*/ 6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5" h="28">
                      <a:moveTo>
                        <a:pt x="0" y="6"/>
                      </a:moveTo>
                      <a:lnTo>
                        <a:pt x="10" y="17"/>
                      </a:lnTo>
                      <a:lnTo>
                        <a:pt x="23" y="28"/>
                      </a:lnTo>
                      <a:lnTo>
                        <a:pt x="23" y="28"/>
                      </a:lnTo>
                      <a:lnTo>
                        <a:pt x="23" y="28"/>
                      </a:lnTo>
                      <a:lnTo>
                        <a:pt x="23" y="28"/>
                      </a:lnTo>
                      <a:lnTo>
                        <a:pt x="23" y="26"/>
                      </a:lnTo>
                      <a:lnTo>
                        <a:pt x="25" y="26"/>
                      </a:lnTo>
                      <a:lnTo>
                        <a:pt x="25" y="26"/>
                      </a:lnTo>
                      <a:lnTo>
                        <a:pt x="12" y="13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AD8CA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35" name="Freeform 215"/>
                <p:cNvSpPr>
                  <a:spLocks/>
                </p:cNvSpPr>
                <p:nvPr/>
              </p:nvSpPr>
              <p:spPr bwMode="auto">
                <a:xfrm>
                  <a:off x="1538" y="1567"/>
                  <a:ext cx="25" cy="30"/>
                </a:xfrm>
                <a:custGeom>
                  <a:avLst/>
                  <a:gdLst>
                    <a:gd name="T0" fmla="*/ 0 w 25"/>
                    <a:gd name="T1" fmla="*/ 4 h 30"/>
                    <a:gd name="T2" fmla="*/ 10 w 25"/>
                    <a:gd name="T3" fmla="*/ 17 h 30"/>
                    <a:gd name="T4" fmla="*/ 21 w 25"/>
                    <a:gd name="T5" fmla="*/ 30 h 30"/>
                    <a:gd name="T6" fmla="*/ 21 w 25"/>
                    <a:gd name="T7" fmla="*/ 30 h 30"/>
                    <a:gd name="T8" fmla="*/ 21 w 25"/>
                    <a:gd name="T9" fmla="*/ 30 h 30"/>
                    <a:gd name="T10" fmla="*/ 21 w 25"/>
                    <a:gd name="T11" fmla="*/ 30 h 30"/>
                    <a:gd name="T12" fmla="*/ 21 w 25"/>
                    <a:gd name="T13" fmla="*/ 28 h 30"/>
                    <a:gd name="T14" fmla="*/ 23 w 25"/>
                    <a:gd name="T15" fmla="*/ 28 h 30"/>
                    <a:gd name="T16" fmla="*/ 23 w 25"/>
                    <a:gd name="T17" fmla="*/ 27 h 30"/>
                    <a:gd name="T18" fmla="*/ 25 w 25"/>
                    <a:gd name="T19" fmla="*/ 27 h 30"/>
                    <a:gd name="T20" fmla="*/ 25 w 25"/>
                    <a:gd name="T21" fmla="*/ 27 h 30"/>
                    <a:gd name="T22" fmla="*/ 12 w 25"/>
                    <a:gd name="T23" fmla="*/ 13 h 30"/>
                    <a:gd name="T24" fmla="*/ 0 w 25"/>
                    <a:gd name="T25" fmla="*/ 0 h 30"/>
                    <a:gd name="T26" fmla="*/ 0 w 25"/>
                    <a:gd name="T27" fmla="*/ 2 h 30"/>
                    <a:gd name="T28" fmla="*/ 0 w 25"/>
                    <a:gd name="T29" fmla="*/ 4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5" h="30">
                      <a:moveTo>
                        <a:pt x="0" y="4"/>
                      </a:moveTo>
                      <a:lnTo>
                        <a:pt x="10" y="17"/>
                      </a:lnTo>
                      <a:lnTo>
                        <a:pt x="21" y="30"/>
                      </a:lnTo>
                      <a:lnTo>
                        <a:pt x="21" y="30"/>
                      </a:lnTo>
                      <a:lnTo>
                        <a:pt x="21" y="30"/>
                      </a:lnTo>
                      <a:lnTo>
                        <a:pt x="21" y="30"/>
                      </a:lnTo>
                      <a:lnTo>
                        <a:pt x="21" y="28"/>
                      </a:lnTo>
                      <a:lnTo>
                        <a:pt x="23" y="28"/>
                      </a:lnTo>
                      <a:lnTo>
                        <a:pt x="23" y="27"/>
                      </a:lnTo>
                      <a:lnTo>
                        <a:pt x="25" y="27"/>
                      </a:lnTo>
                      <a:lnTo>
                        <a:pt x="25" y="27"/>
                      </a:lnTo>
                      <a:lnTo>
                        <a:pt x="12" y="13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AE8CA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36" name="Freeform 216"/>
                <p:cNvSpPr>
                  <a:spLocks/>
                </p:cNvSpPr>
                <p:nvPr/>
              </p:nvSpPr>
              <p:spPr bwMode="auto">
                <a:xfrm>
                  <a:off x="1538" y="1563"/>
                  <a:ext cx="25" cy="32"/>
                </a:xfrm>
                <a:custGeom>
                  <a:avLst/>
                  <a:gdLst>
                    <a:gd name="T0" fmla="*/ 0 w 25"/>
                    <a:gd name="T1" fmla="*/ 6 h 32"/>
                    <a:gd name="T2" fmla="*/ 10 w 25"/>
                    <a:gd name="T3" fmla="*/ 19 h 32"/>
                    <a:gd name="T4" fmla="*/ 23 w 25"/>
                    <a:gd name="T5" fmla="*/ 32 h 32"/>
                    <a:gd name="T6" fmla="*/ 23 w 25"/>
                    <a:gd name="T7" fmla="*/ 32 h 32"/>
                    <a:gd name="T8" fmla="*/ 23 w 25"/>
                    <a:gd name="T9" fmla="*/ 31 h 32"/>
                    <a:gd name="T10" fmla="*/ 25 w 25"/>
                    <a:gd name="T11" fmla="*/ 31 h 32"/>
                    <a:gd name="T12" fmla="*/ 25 w 25"/>
                    <a:gd name="T13" fmla="*/ 31 h 32"/>
                    <a:gd name="T14" fmla="*/ 25 w 25"/>
                    <a:gd name="T15" fmla="*/ 31 h 32"/>
                    <a:gd name="T16" fmla="*/ 25 w 25"/>
                    <a:gd name="T17" fmla="*/ 31 h 32"/>
                    <a:gd name="T18" fmla="*/ 25 w 25"/>
                    <a:gd name="T19" fmla="*/ 31 h 32"/>
                    <a:gd name="T20" fmla="*/ 25 w 25"/>
                    <a:gd name="T21" fmla="*/ 31 h 32"/>
                    <a:gd name="T22" fmla="*/ 12 w 25"/>
                    <a:gd name="T23" fmla="*/ 15 h 32"/>
                    <a:gd name="T24" fmla="*/ 2 w 25"/>
                    <a:gd name="T25" fmla="*/ 0 h 32"/>
                    <a:gd name="T26" fmla="*/ 0 w 25"/>
                    <a:gd name="T27" fmla="*/ 2 h 32"/>
                    <a:gd name="T28" fmla="*/ 0 w 25"/>
                    <a:gd name="T29" fmla="*/ 6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5" h="32">
                      <a:moveTo>
                        <a:pt x="0" y="6"/>
                      </a:moveTo>
                      <a:lnTo>
                        <a:pt x="10" y="19"/>
                      </a:lnTo>
                      <a:lnTo>
                        <a:pt x="23" y="32"/>
                      </a:lnTo>
                      <a:lnTo>
                        <a:pt x="23" y="32"/>
                      </a:lnTo>
                      <a:lnTo>
                        <a:pt x="23" y="31"/>
                      </a:lnTo>
                      <a:lnTo>
                        <a:pt x="25" y="31"/>
                      </a:lnTo>
                      <a:lnTo>
                        <a:pt x="25" y="31"/>
                      </a:lnTo>
                      <a:lnTo>
                        <a:pt x="25" y="31"/>
                      </a:lnTo>
                      <a:lnTo>
                        <a:pt x="25" y="31"/>
                      </a:lnTo>
                      <a:lnTo>
                        <a:pt x="25" y="31"/>
                      </a:lnTo>
                      <a:lnTo>
                        <a:pt x="25" y="31"/>
                      </a:lnTo>
                      <a:lnTo>
                        <a:pt x="12" y="15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AF8CA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37" name="Freeform 217"/>
                <p:cNvSpPr>
                  <a:spLocks/>
                </p:cNvSpPr>
                <p:nvPr/>
              </p:nvSpPr>
              <p:spPr bwMode="auto">
                <a:xfrm>
                  <a:off x="1538" y="1561"/>
                  <a:ext cx="27" cy="33"/>
                </a:xfrm>
                <a:custGeom>
                  <a:avLst/>
                  <a:gdLst>
                    <a:gd name="T0" fmla="*/ 0 w 27"/>
                    <a:gd name="T1" fmla="*/ 6 h 33"/>
                    <a:gd name="T2" fmla="*/ 12 w 27"/>
                    <a:gd name="T3" fmla="*/ 19 h 33"/>
                    <a:gd name="T4" fmla="*/ 25 w 27"/>
                    <a:gd name="T5" fmla="*/ 33 h 33"/>
                    <a:gd name="T6" fmla="*/ 25 w 27"/>
                    <a:gd name="T7" fmla="*/ 33 h 33"/>
                    <a:gd name="T8" fmla="*/ 25 w 27"/>
                    <a:gd name="T9" fmla="*/ 33 h 33"/>
                    <a:gd name="T10" fmla="*/ 25 w 27"/>
                    <a:gd name="T11" fmla="*/ 33 h 33"/>
                    <a:gd name="T12" fmla="*/ 25 w 27"/>
                    <a:gd name="T13" fmla="*/ 33 h 33"/>
                    <a:gd name="T14" fmla="*/ 25 w 27"/>
                    <a:gd name="T15" fmla="*/ 33 h 33"/>
                    <a:gd name="T16" fmla="*/ 27 w 27"/>
                    <a:gd name="T17" fmla="*/ 31 h 33"/>
                    <a:gd name="T18" fmla="*/ 27 w 27"/>
                    <a:gd name="T19" fmla="*/ 31 h 33"/>
                    <a:gd name="T20" fmla="*/ 27 w 27"/>
                    <a:gd name="T21" fmla="*/ 31 h 33"/>
                    <a:gd name="T22" fmla="*/ 19 w 27"/>
                    <a:gd name="T23" fmla="*/ 23 h 33"/>
                    <a:gd name="T24" fmla="*/ 13 w 27"/>
                    <a:gd name="T25" fmla="*/ 16 h 33"/>
                    <a:gd name="T26" fmla="*/ 8 w 27"/>
                    <a:gd name="T27" fmla="*/ 8 h 33"/>
                    <a:gd name="T28" fmla="*/ 2 w 27"/>
                    <a:gd name="T29" fmla="*/ 0 h 33"/>
                    <a:gd name="T30" fmla="*/ 2 w 27"/>
                    <a:gd name="T31" fmla="*/ 2 h 33"/>
                    <a:gd name="T32" fmla="*/ 0 w 27"/>
                    <a:gd name="T33" fmla="*/ 6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27" h="33">
                      <a:moveTo>
                        <a:pt x="0" y="6"/>
                      </a:moveTo>
                      <a:lnTo>
                        <a:pt x="12" y="19"/>
                      </a:lnTo>
                      <a:lnTo>
                        <a:pt x="25" y="33"/>
                      </a:lnTo>
                      <a:lnTo>
                        <a:pt x="25" y="33"/>
                      </a:lnTo>
                      <a:lnTo>
                        <a:pt x="25" y="33"/>
                      </a:lnTo>
                      <a:lnTo>
                        <a:pt x="25" y="33"/>
                      </a:lnTo>
                      <a:lnTo>
                        <a:pt x="25" y="33"/>
                      </a:lnTo>
                      <a:lnTo>
                        <a:pt x="25" y="33"/>
                      </a:lnTo>
                      <a:lnTo>
                        <a:pt x="27" y="31"/>
                      </a:lnTo>
                      <a:lnTo>
                        <a:pt x="27" y="31"/>
                      </a:lnTo>
                      <a:lnTo>
                        <a:pt x="27" y="31"/>
                      </a:lnTo>
                      <a:lnTo>
                        <a:pt x="19" y="23"/>
                      </a:lnTo>
                      <a:lnTo>
                        <a:pt x="13" y="16"/>
                      </a:lnTo>
                      <a:lnTo>
                        <a:pt x="8" y="8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B08DA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38" name="Freeform 218"/>
                <p:cNvSpPr>
                  <a:spLocks noEditPoints="1"/>
                </p:cNvSpPr>
                <p:nvPr/>
              </p:nvSpPr>
              <p:spPr bwMode="auto">
                <a:xfrm>
                  <a:off x="1540" y="1487"/>
                  <a:ext cx="188" cy="107"/>
                </a:xfrm>
                <a:custGeom>
                  <a:avLst/>
                  <a:gdLst>
                    <a:gd name="T0" fmla="*/ 0 w 188"/>
                    <a:gd name="T1" fmla="*/ 76 h 107"/>
                    <a:gd name="T2" fmla="*/ 10 w 188"/>
                    <a:gd name="T3" fmla="*/ 91 h 107"/>
                    <a:gd name="T4" fmla="*/ 23 w 188"/>
                    <a:gd name="T5" fmla="*/ 107 h 107"/>
                    <a:gd name="T6" fmla="*/ 25 w 188"/>
                    <a:gd name="T7" fmla="*/ 105 h 107"/>
                    <a:gd name="T8" fmla="*/ 25 w 188"/>
                    <a:gd name="T9" fmla="*/ 105 h 107"/>
                    <a:gd name="T10" fmla="*/ 25 w 188"/>
                    <a:gd name="T11" fmla="*/ 105 h 107"/>
                    <a:gd name="T12" fmla="*/ 25 w 188"/>
                    <a:gd name="T13" fmla="*/ 103 h 107"/>
                    <a:gd name="T14" fmla="*/ 27 w 188"/>
                    <a:gd name="T15" fmla="*/ 103 h 107"/>
                    <a:gd name="T16" fmla="*/ 25 w 188"/>
                    <a:gd name="T17" fmla="*/ 103 h 107"/>
                    <a:gd name="T18" fmla="*/ 19 w 188"/>
                    <a:gd name="T19" fmla="*/ 95 h 107"/>
                    <a:gd name="T20" fmla="*/ 11 w 188"/>
                    <a:gd name="T21" fmla="*/ 88 h 107"/>
                    <a:gd name="T22" fmla="*/ 6 w 188"/>
                    <a:gd name="T23" fmla="*/ 80 h 107"/>
                    <a:gd name="T24" fmla="*/ 0 w 188"/>
                    <a:gd name="T25" fmla="*/ 71 h 107"/>
                    <a:gd name="T26" fmla="*/ 0 w 188"/>
                    <a:gd name="T27" fmla="*/ 72 h 107"/>
                    <a:gd name="T28" fmla="*/ 0 w 188"/>
                    <a:gd name="T29" fmla="*/ 72 h 107"/>
                    <a:gd name="T30" fmla="*/ 0 w 188"/>
                    <a:gd name="T31" fmla="*/ 74 h 107"/>
                    <a:gd name="T32" fmla="*/ 0 w 188"/>
                    <a:gd name="T33" fmla="*/ 76 h 107"/>
                    <a:gd name="T34" fmla="*/ 188 w 188"/>
                    <a:gd name="T35" fmla="*/ 0 h 107"/>
                    <a:gd name="T36" fmla="*/ 188 w 188"/>
                    <a:gd name="T37" fmla="*/ 0 h 107"/>
                    <a:gd name="T38" fmla="*/ 188 w 188"/>
                    <a:gd name="T39" fmla="*/ 2 h 107"/>
                    <a:gd name="T40" fmla="*/ 188 w 188"/>
                    <a:gd name="T41" fmla="*/ 2 h 107"/>
                    <a:gd name="T42" fmla="*/ 188 w 188"/>
                    <a:gd name="T43" fmla="*/ 2 h 107"/>
                    <a:gd name="T44" fmla="*/ 188 w 188"/>
                    <a:gd name="T45" fmla="*/ 0 h 107"/>
                    <a:gd name="T46" fmla="*/ 188 w 188"/>
                    <a:gd name="T47" fmla="*/ 0 h 1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88" h="107">
                      <a:moveTo>
                        <a:pt x="0" y="76"/>
                      </a:moveTo>
                      <a:lnTo>
                        <a:pt x="10" y="91"/>
                      </a:lnTo>
                      <a:lnTo>
                        <a:pt x="23" y="107"/>
                      </a:lnTo>
                      <a:lnTo>
                        <a:pt x="25" y="105"/>
                      </a:lnTo>
                      <a:lnTo>
                        <a:pt x="25" y="105"/>
                      </a:lnTo>
                      <a:lnTo>
                        <a:pt x="25" y="105"/>
                      </a:lnTo>
                      <a:lnTo>
                        <a:pt x="25" y="103"/>
                      </a:lnTo>
                      <a:lnTo>
                        <a:pt x="27" y="103"/>
                      </a:lnTo>
                      <a:lnTo>
                        <a:pt x="25" y="103"/>
                      </a:lnTo>
                      <a:lnTo>
                        <a:pt x="19" y="95"/>
                      </a:lnTo>
                      <a:lnTo>
                        <a:pt x="11" y="88"/>
                      </a:lnTo>
                      <a:lnTo>
                        <a:pt x="6" y="80"/>
                      </a:lnTo>
                      <a:lnTo>
                        <a:pt x="0" y="71"/>
                      </a:lnTo>
                      <a:lnTo>
                        <a:pt x="0" y="72"/>
                      </a:lnTo>
                      <a:lnTo>
                        <a:pt x="0" y="72"/>
                      </a:lnTo>
                      <a:lnTo>
                        <a:pt x="0" y="74"/>
                      </a:lnTo>
                      <a:lnTo>
                        <a:pt x="0" y="76"/>
                      </a:lnTo>
                      <a:close/>
                      <a:moveTo>
                        <a:pt x="188" y="0"/>
                      </a:moveTo>
                      <a:lnTo>
                        <a:pt x="188" y="0"/>
                      </a:lnTo>
                      <a:lnTo>
                        <a:pt x="188" y="2"/>
                      </a:lnTo>
                      <a:lnTo>
                        <a:pt x="188" y="2"/>
                      </a:lnTo>
                      <a:lnTo>
                        <a:pt x="188" y="2"/>
                      </a:lnTo>
                      <a:lnTo>
                        <a:pt x="188" y="0"/>
                      </a:lnTo>
                      <a:lnTo>
                        <a:pt x="188" y="0"/>
                      </a:lnTo>
                      <a:close/>
                    </a:path>
                  </a:pathLst>
                </a:custGeom>
                <a:solidFill>
                  <a:srgbClr val="B18DA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39" name="Freeform 219"/>
                <p:cNvSpPr>
                  <a:spLocks noEditPoints="1"/>
                </p:cNvSpPr>
                <p:nvPr/>
              </p:nvSpPr>
              <p:spPr bwMode="auto">
                <a:xfrm>
                  <a:off x="1540" y="1486"/>
                  <a:ext cx="188" cy="106"/>
                </a:xfrm>
                <a:custGeom>
                  <a:avLst/>
                  <a:gdLst>
                    <a:gd name="T0" fmla="*/ 0 w 188"/>
                    <a:gd name="T1" fmla="*/ 75 h 106"/>
                    <a:gd name="T2" fmla="*/ 6 w 188"/>
                    <a:gd name="T3" fmla="*/ 83 h 106"/>
                    <a:gd name="T4" fmla="*/ 11 w 188"/>
                    <a:gd name="T5" fmla="*/ 91 h 106"/>
                    <a:gd name="T6" fmla="*/ 17 w 188"/>
                    <a:gd name="T7" fmla="*/ 98 h 106"/>
                    <a:gd name="T8" fmla="*/ 25 w 188"/>
                    <a:gd name="T9" fmla="*/ 106 h 106"/>
                    <a:gd name="T10" fmla="*/ 25 w 188"/>
                    <a:gd name="T11" fmla="*/ 106 h 106"/>
                    <a:gd name="T12" fmla="*/ 25 w 188"/>
                    <a:gd name="T13" fmla="*/ 104 h 106"/>
                    <a:gd name="T14" fmla="*/ 27 w 188"/>
                    <a:gd name="T15" fmla="*/ 104 h 106"/>
                    <a:gd name="T16" fmla="*/ 25 w 188"/>
                    <a:gd name="T17" fmla="*/ 104 h 106"/>
                    <a:gd name="T18" fmla="*/ 27 w 188"/>
                    <a:gd name="T19" fmla="*/ 104 h 106"/>
                    <a:gd name="T20" fmla="*/ 27 w 188"/>
                    <a:gd name="T21" fmla="*/ 102 h 106"/>
                    <a:gd name="T22" fmla="*/ 19 w 188"/>
                    <a:gd name="T23" fmla="*/ 94 h 106"/>
                    <a:gd name="T24" fmla="*/ 13 w 188"/>
                    <a:gd name="T25" fmla="*/ 87 h 106"/>
                    <a:gd name="T26" fmla="*/ 6 w 188"/>
                    <a:gd name="T27" fmla="*/ 79 h 106"/>
                    <a:gd name="T28" fmla="*/ 2 w 188"/>
                    <a:gd name="T29" fmla="*/ 70 h 106"/>
                    <a:gd name="T30" fmla="*/ 0 w 188"/>
                    <a:gd name="T31" fmla="*/ 72 h 106"/>
                    <a:gd name="T32" fmla="*/ 0 w 188"/>
                    <a:gd name="T33" fmla="*/ 73 h 106"/>
                    <a:gd name="T34" fmla="*/ 0 w 188"/>
                    <a:gd name="T35" fmla="*/ 75 h 106"/>
                    <a:gd name="T36" fmla="*/ 0 w 188"/>
                    <a:gd name="T37" fmla="*/ 75 h 106"/>
                    <a:gd name="T38" fmla="*/ 186 w 188"/>
                    <a:gd name="T39" fmla="*/ 0 h 106"/>
                    <a:gd name="T40" fmla="*/ 188 w 188"/>
                    <a:gd name="T41" fmla="*/ 0 h 106"/>
                    <a:gd name="T42" fmla="*/ 188 w 188"/>
                    <a:gd name="T43" fmla="*/ 3 h 106"/>
                    <a:gd name="T44" fmla="*/ 188 w 188"/>
                    <a:gd name="T45" fmla="*/ 3 h 106"/>
                    <a:gd name="T46" fmla="*/ 188 w 188"/>
                    <a:gd name="T47" fmla="*/ 5 h 106"/>
                    <a:gd name="T48" fmla="*/ 188 w 188"/>
                    <a:gd name="T49" fmla="*/ 5 h 106"/>
                    <a:gd name="T50" fmla="*/ 188 w 188"/>
                    <a:gd name="T51" fmla="*/ 5 h 106"/>
                    <a:gd name="T52" fmla="*/ 186 w 188"/>
                    <a:gd name="T53" fmla="*/ 3 h 106"/>
                    <a:gd name="T54" fmla="*/ 186 w 188"/>
                    <a:gd name="T55" fmla="*/ 0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8" h="106">
                      <a:moveTo>
                        <a:pt x="0" y="75"/>
                      </a:moveTo>
                      <a:lnTo>
                        <a:pt x="6" y="83"/>
                      </a:lnTo>
                      <a:lnTo>
                        <a:pt x="11" y="91"/>
                      </a:lnTo>
                      <a:lnTo>
                        <a:pt x="17" y="98"/>
                      </a:lnTo>
                      <a:lnTo>
                        <a:pt x="25" y="106"/>
                      </a:lnTo>
                      <a:lnTo>
                        <a:pt x="25" y="106"/>
                      </a:lnTo>
                      <a:lnTo>
                        <a:pt x="25" y="104"/>
                      </a:lnTo>
                      <a:lnTo>
                        <a:pt x="27" y="104"/>
                      </a:lnTo>
                      <a:lnTo>
                        <a:pt x="25" y="104"/>
                      </a:lnTo>
                      <a:lnTo>
                        <a:pt x="27" y="104"/>
                      </a:lnTo>
                      <a:lnTo>
                        <a:pt x="27" y="102"/>
                      </a:lnTo>
                      <a:lnTo>
                        <a:pt x="19" y="94"/>
                      </a:lnTo>
                      <a:lnTo>
                        <a:pt x="13" y="87"/>
                      </a:lnTo>
                      <a:lnTo>
                        <a:pt x="6" y="79"/>
                      </a:lnTo>
                      <a:lnTo>
                        <a:pt x="2" y="70"/>
                      </a:lnTo>
                      <a:lnTo>
                        <a:pt x="0" y="72"/>
                      </a:lnTo>
                      <a:lnTo>
                        <a:pt x="0" y="73"/>
                      </a:lnTo>
                      <a:lnTo>
                        <a:pt x="0" y="75"/>
                      </a:lnTo>
                      <a:lnTo>
                        <a:pt x="0" y="75"/>
                      </a:lnTo>
                      <a:close/>
                      <a:moveTo>
                        <a:pt x="186" y="0"/>
                      </a:moveTo>
                      <a:lnTo>
                        <a:pt x="188" y="0"/>
                      </a:lnTo>
                      <a:lnTo>
                        <a:pt x="188" y="3"/>
                      </a:lnTo>
                      <a:lnTo>
                        <a:pt x="188" y="3"/>
                      </a:lnTo>
                      <a:lnTo>
                        <a:pt x="188" y="5"/>
                      </a:lnTo>
                      <a:lnTo>
                        <a:pt x="188" y="5"/>
                      </a:lnTo>
                      <a:lnTo>
                        <a:pt x="188" y="5"/>
                      </a:lnTo>
                      <a:lnTo>
                        <a:pt x="186" y="3"/>
                      </a:lnTo>
                      <a:lnTo>
                        <a:pt x="186" y="0"/>
                      </a:lnTo>
                      <a:close/>
                    </a:path>
                  </a:pathLst>
                </a:custGeom>
                <a:solidFill>
                  <a:srgbClr val="B28DA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40" name="Freeform 220"/>
                <p:cNvSpPr>
                  <a:spLocks noEditPoints="1"/>
                </p:cNvSpPr>
                <p:nvPr/>
              </p:nvSpPr>
              <p:spPr bwMode="auto">
                <a:xfrm>
                  <a:off x="1540" y="1484"/>
                  <a:ext cx="188" cy="106"/>
                </a:xfrm>
                <a:custGeom>
                  <a:avLst/>
                  <a:gdLst>
                    <a:gd name="T0" fmla="*/ 188 w 188"/>
                    <a:gd name="T1" fmla="*/ 5 h 106"/>
                    <a:gd name="T2" fmla="*/ 188 w 188"/>
                    <a:gd name="T3" fmla="*/ 3 h 106"/>
                    <a:gd name="T4" fmla="*/ 188 w 188"/>
                    <a:gd name="T5" fmla="*/ 3 h 106"/>
                    <a:gd name="T6" fmla="*/ 186 w 188"/>
                    <a:gd name="T7" fmla="*/ 2 h 106"/>
                    <a:gd name="T8" fmla="*/ 184 w 188"/>
                    <a:gd name="T9" fmla="*/ 0 h 106"/>
                    <a:gd name="T10" fmla="*/ 182 w 188"/>
                    <a:gd name="T11" fmla="*/ 0 h 106"/>
                    <a:gd name="T12" fmla="*/ 182 w 188"/>
                    <a:gd name="T13" fmla="*/ 0 h 106"/>
                    <a:gd name="T14" fmla="*/ 184 w 188"/>
                    <a:gd name="T15" fmla="*/ 5 h 106"/>
                    <a:gd name="T16" fmla="*/ 186 w 188"/>
                    <a:gd name="T17" fmla="*/ 9 h 106"/>
                    <a:gd name="T18" fmla="*/ 186 w 188"/>
                    <a:gd name="T19" fmla="*/ 9 h 106"/>
                    <a:gd name="T20" fmla="*/ 186 w 188"/>
                    <a:gd name="T21" fmla="*/ 9 h 106"/>
                    <a:gd name="T22" fmla="*/ 186 w 188"/>
                    <a:gd name="T23" fmla="*/ 9 h 106"/>
                    <a:gd name="T24" fmla="*/ 188 w 188"/>
                    <a:gd name="T25" fmla="*/ 7 h 106"/>
                    <a:gd name="T26" fmla="*/ 188 w 188"/>
                    <a:gd name="T27" fmla="*/ 7 h 106"/>
                    <a:gd name="T28" fmla="*/ 188 w 188"/>
                    <a:gd name="T29" fmla="*/ 5 h 106"/>
                    <a:gd name="T30" fmla="*/ 0 w 188"/>
                    <a:gd name="T31" fmla="*/ 74 h 106"/>
                    <a:gd name="T32" fmla="*/ 6 w 188"/>
                    <a:gd name="T33" fmla="*/ 83 h 106"/>
                    <a:gd name="T34" fmla="*/ 11 w 188"/>
                    <a:gd name="T35" fmla="*/ 91 h 106"/>
                    <a:gd name="T36" fmla="*/ 19 w 188"/>
                    <a:gd name="T37" fmla="*/ 98 h 106"/>
                    <a:gd name="T38" fmla="*/ 25 w 188"/>
                    <a:gd name="T39" fmla="*/ 106 h 106"/>
                    <a:gd name="T40" fmla="*/ 25 w 188"/>
                    <a:gd name="T41" fmla="*/ 106 h 106"/>
                    <a:gd name="T42" fmla="*/ 25 w 188"/>
                    <a:gd name="T43" fmla="*/ 106 h 106"/>
                    <a:gd name="T44" fmla="*/ 27 w 188"/>
                    <a:gd name="T45" fmla="*/ 104 h 106"/>
                    <a:gd name="T46" fmla="*/ 29 w 188"/>
                    <a:gd name="T47" fmla="*/ 104 h 106"/>
                    <a:gd name="T48" fmla="*/ 21 w 188"/>
                    <a:gd name="T49" fmla="*/ 96 h 106"/>
                    <a:gd name="T50" fmla="*/ 13 w 188"/>
                    <a:gd name="T51" fmla="*/ 87 h 106"/>
                    <a:gd name="T52" fmla="*/ 8 w 188"/>
                    <a:gd name="T53" fmla="*/ 79 h 106"/>
                    <a:gd name="T54" fmla="*/ 2 w 188"/>
                    <a:gd name="T55" fmla="*/ 68 h 106"/>
                    <a:gd name="T56" fmla="*/ 2 w 188"/>
                    <a:gd name="T57" fmla="*/ 72 h 106"/>
                    <a:gd name="T58" fmla="*/ 0 w 188"/>
                    <a:gd name="T59" fmla="*/ 74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88" h="106">
                      <a:moveTo>
                        <a:pt x="188" y="5"/>
                      </a:moveTo>
                      <a:lnTo>
                        <a:pt x="188" y="3"/>
                      </a:lnTo>
                      <a:lnTo>
                        <a:pt x="188" y="3"/>
                      </a:lnTo>
                      <a:lnTo>
                        <a:pt x="186" y="2"/>
                      </a:lnTo>
                      <a:lnTo>
                        <a:pt x="184" y="0"/>
                      </a:lnTo>
                      <a:lnTo>
                        <a:pt x="182" y="0"/>
                      </a:lnTo>
                      <a:lnTo>
                        <a:pt x="182" y="0"/>
                      </a:lnTo>
                      <a:lnTo>
                        <a:pt x="184" y="5"/>
                      </a:lnTo>
                      <a:lnTo>
                        <a:pt x="186" y="9"/>
                      </a:lnTo>
                      <a:lnTo>
                        <a:pt x="186" y="9"/>
                      </a:lnTo>
                      <a:lnTo>
                        <a:pt x="186" y="9"/>
                      </a:lnTo>
                      <a:lnTo>
                        <a:pt x="186" y="9"/>
                      </a:lnTo>
                      <a:lnTo>
                        <a:pt x="188" y="7"/>
                      </a:lnTo>
                      <a:lnTo>
                        <a:pt x="188" y="7"/>
                      </a:lnTo>
                      <a:lnTo>
                        <a:pt x="188" y="5"/>
                      </a:lnTo>
                      <a:close/>
                      <a:moveTo>
                        <a:pt x="0" y="74"/>
                      </a:moveTo>
                      <a:lnTo>
                        <a:pt x="6" y="83"/>
                      </a:lnTo>
                      <a:lnTo>
                        <a:pt x="11" y="91"/>
                      </a:lnTo>
                      <a:lnTo>
                        <a:pt x="19" y="98"/>
                      </a:lnTo>
                      <a:lnTo>
                        <a:pt x="25" y="106"/>
                      </a:lnTo>
                      <a:lnTo>
                        <a:pt x="25" y="106"/>
                      </a:lnTo>
                      <a:lnTo>
                        <a:pt x="25" y="106"/>
                      </a:lnTo>
                      <a:lnTo>
                        <a:pt x="27" y="104"/>
                      </a:lnTo>
                      <a:lnTo>
                        <a:pt x="29" y="104"/>
                      </a:lnTo>
                      <a:lnTo>
                        <a:pt x="21" y="96"/>
                      </a:lnTo>
                      <a:lnTo>
                        <a:pt x="13" y="87"/>
                      </a:lnTo>
                      <a:lnTo>
                        <a:pt x="8" y="79"/>
                      </a:lnTo>
                      <a:lnTo>
                        <a:pt x="2" y="68"/>
                      </a:lnTo>
                      <a:lnTo>
                        <a:pt x="2" y="72"/>
                      </a:lnTo>
                      <a:lnTo>
                        <a:pt x="0" y="74"/>
                      </a:lnTo>
                      <a:close/>
                    </a:path>
                  </a:pathLst>
                </a:custGeom>
                <a:solidFill>
                  <a:srgbClr val="B38DA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41" name="Freeform 221"/>
                <p:cNvSpPr>
                  <a:spLocks noEditPoints="1"/>
                </p:cNvSpPr>
                <p:nvPr/>
              </p:nvSpPr>
              <p:spPr bwMode="auto">
                <a:xfrm>
                  <a:off x="1542" y="1482"/>
                  <a:ext cx="186" cy="106"/>
                </a:xfrm>
                <a:custGeom>
                  <a:avLst/>
                  <a:gdLst>
                    <a:gd name="T0" fmla="*/ 186 w 186"/>
                    <a:gd name="T1" fmla="*/ 9 h 106"/>
                    <a:gd name="T2" fmla="*/ 184 w 186"/>
                    <a:gd name="T3" fmla="*/ 7 h 106"/>
                    <a:gd name="T4" fmla="*/ 184 w 186"/>
                    <a:gd name="T5" fmla="*/ 4 h 106"/>
                    <a:gd name="T6" fmla="*/ 182 w 186"/>
                    <a:gd name="T7" fmla="*/ 2 h 106"/>
                    <a:gd name="T8" fmla="*/ 182 w 186"/>
                    <a:gd name="T9" fmla="*/ 2 h 106"/>
                    <a:gd name="T10" fmla="*/ 180 w 186"/>
                    <a:gd name="T11" fmla="*/ 2 h 106"/>
                    <a:gd name="T12" fmla="*/ 178 w 186"/>
                    <a:gd name="T13" fmla="*/ 0 h 106"/>
                    <a:gd name="T14" fmla="*/ 180 w 186"/>
                    <a:gd name="T15" fmla="*/ 7 h 106"/>
                    <a:gd name="T16" fmla="*/ 182 w 186"/>
                    <a:gd name="T17" fmla="*/ 15 h 106"/>
                    <a:gd name="T18" fmla="*/ 184 w 186"/>
                    <a:gd name="T19" fmla="*/ 13 h 106"/>
                    <a:gd name="T20" fmla="*/ 184 w 186"/>
                    <a:gd name="T21" fmla="*/ 11 h 106"/>
                    <a:gd name="T22" fmla="*/ 184 w 186"/>
                    <a:gd name="T23" fmla="*/ 11 h 106"/>
                    <a:gd name="T24" fmla="*/ 186 w 186"/>
                    <a:gd name="T25" fmla="*/ 9 h 106"/>
                    <a:gd name="T26" fmla="*/ 0 w 186"/>
                    <a:gd name="T27" fmla="*/ 74 h 106"/>
                    <a:gd name="T28" fmla="*/ 4 w 186"/>
                    <a:gd name="T29" fmla="*/ 83 h 106"/>
                    <a:gd name="T30" fmla="*/ 11 w 186"/>
                    <a:gd name="T31" fmla="*/ 91 h 106"/>
                    <a:gd name="T32" fmla="*/ 17 w 186"/>
                    <a:gd name="T33" fmla="*/ 98 h 106"/>
                    <a:gd name="T34" fmla="*/ 25 w 186"/>
                    <a:gd name="T35" fmla="*/ 106 h 106"/>
                    <a:gd name="T36" fmla="*/ 27 w 186"/>
                    <a:gd name="T37" fmla="*/ 106 h 106"/>
                    <a:gd name="T38" fmla="*/ 27 w 186"/>
                    <a:gd name="T39" fmla="*/ 104 h 106"/>
                    <a:gd name="T40" fmla="*/ 27 w 186"/>
                    <a:gd name="T41" fmla="*/ 104 h 106"/>
                    <a:gd name="T42" fmla="*/ 27 w 186"/>
                    <a:gd name="T43" fmla="*/ 104 h 106"/>
                    <a:gd name="T44" fmla="*/ 19 w 186"/>
                    <a:gd name="T45" fmla="*/ 96 h 106"/>
                    <a:gd name="T46" fmla="*/ 13 w 186"/>
                    <a:gd name="T47" fmla="*/ 87 h 106"/>
                    <a:gd name="T48" fmla="*/ 6 w 186"/>
                    <a:gd name="T49" fmla="*/ 77 h 106"/>
                    <a:gd name="T50" fmla="*/ 2 w 186"/>
                    <a:gd name="T51" fmla="*/ 68 h 106"/>
                    <a:gd name="T52" fmla="*/ 0 w 186"/>
                    <a:gd name="T53" fmla="*/ 70 h 106"/>
                    <a:gd name="T54" fmla="*/ 0 w 186"/>
                    <a:gd name="T55" fmla="*/ 74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6" h="106">
                      <a:moveTo>
                        <a:pt x="186" y="9"/>
                      </a:moveTo>
                      <a:lnTo>
                        <a:pt x="184" y="7"/>
                      </a:lnTo>
                      <a:lnTo>
                        <a:pt x="184" y="4"/>
                      </a:lnTo>
                      <a:lnTo>
                        <a:pt x="182" y="2"/>
                      </a:lnTo>
                      <a:lnTo>
                        <a:pt x="182" y="2"/>
                      </a:lnTo>
                      <a:lnTo>
                        <a:pt x="180" y="2"/>
                      </a:lnTo>
                      <a:lnTo>
                        <a:pt x="178" y="0"/>
                      </a:lnTo>
                      <a:lnTo>
                        <a:pt x="180" y="7"/>
                      </a:lnTo>
                      <a:lnTo>
                        <a:pt x="182" y="15"/>
                      </a:lnTo>
                      <a:lnTo>
                        <a:pt x="184" y="13"/>
                      </a:lnTo>
                      <a:lnTo>
                        <a:pt x="184" y="11"/>
                      </a:lnTo>
                      <a:lnTo>
                        <a:pt x="184" y="11"/>
                      </a:lnTo>
                      <a:lnTo>
                        <a:pt x="186" y="9"/>
                      </a:lnTo>
                      <a:close/>
                      <a:moveTo>
                        <a:pt x="0" y="74"/>
                      </a:moveTo>
                      <a:lnTo>
                        <a:pt x="4" y="83"/>
                      </a:lnTo>
                      <a:lnTo>
                        <a:pt x="11" y="91"/>
                      </a:lnTo>
                      <a:lnTo>
                        <a:pt x="17" y="98"/>
                      </a:lnTo>
                      <a:lnTo>
                        <a:pt x="25" y="106"/>
                      </a:lnTo>
                      <a:lnTo>
                        <a:pt x="27" y="106"/>
                      </a:lnTo>
                      <a:lnTo>
                        <a:pt x="27" y="104"/>
                      </a:lnTo>
                      <a:lnTo>
                        <a:pt x="27" y="104"/>
                      </a:lnTo>
                      <a:lnTo>
                        <a:pt x="27" y="104"/>
                      </a:lnTo>
                      <a:lnTo>
                        <a:pt x="19" y="96"/>
                      </a:lnTo>
                      <a:lnTo>
                        <a:pt x="13" y="87"/>
                      </a:lnTo>
                      <a:lnTo>
                        <a:pt x="6" y="77"/>
                      </a:lnTo>
                      <a:lnTo>
                        <a:pt x="2" y="68"/>
                      </a:lnTo>
                      <a:lnTo>
                        <a:pt x="0" y="70"/>
                      </a:lnTo>
                      <a:lnTo>
                        <a:pt x="0" y="74"/>
                      </a:lnTo>
                      <a:close/>
                    </a:path>
                  </a:pathLst>
                </a:custGeom>
                <a:solidFill>
                  <a:srgbClr val="B48E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42" name="Freeform 222"/>
                <p:cNvSpPr>
                  <a:spLocks noEditPoints="1"/>
                </p:cNvSpPr>
                <p:nvPr/>
              </p:nvSpPr>
              <p:spPr bwMode="auto">
                <a:xfrm>
                  <a:off x="1542" y="1482"/>
                  <a:ext cx="184" cy="106"/>
                </a:xfrm>
                <a:custGeom>
                  <a:avLst/>
                  <a:gdLst>
                    <a:gd name="T0" fmla="*/ 184 w 184"/>
                    <a:gd name="T1" fmla="*/ 11 h 106"/>
                    <a:gd name="T2" fmla="*/ 182 w 184"/>
                    <a:gd name="T3" fmla="*/ 7 h 106"/>
                    <a:gd name="T4" fmla="*/ 180 w 184"/>
                    <a:gd name="T5" fmla="*/ 2 h 106"/>
                    <a:gd name="T6" fmla="*/ 178 w 184"/>
                    <a:gd name="T7" fmla="*/ 2 h 106"/>
                    <a:gd name="T8" fmla="*/ 178 w 184"/>
                    <a:gd name="T9" fmla="*/ 0 h 106"/>
                    <a:gd name="T10" fmla="*/ 178 w 184"/>
                    <a:gd name="T11" fmla="*/ 0 h 106"/>
                    <a:gd name="T12" fmla="*/ 176 w 184"/>
                    <a:gd name="T13" fmla="*/ 0 h 106"/>
                    <a:gd name="T14" fmla="*/ 176 w 184"/>
                    <a:gd name="T15" fmla="*/ 0 h 106"/>
                    <a:gd name="T16" fmla="*/ 176 w 184"/>
                    <a:gd name="T17" fmla="*/ 0 h 106"/>
                    <a:gd name="T18" fmla="*/ 178 w 184"/>
                    <a:gd name="T19" fmla="*/ 7 h 106"/>
                    <a:gd name="T20" fmla="*/ 180 w 184"/>
                    <a:gd name="T21" fmla="*/ 17 h 106"/>
                    <a:gd name="T22" fmla="*/ 182 w 184"/>
                    <a:gd name="T23" fmla="*/ 15 h 106"/>
                    <a:gd name="T24" fmla="*/ 184 w 184"/>
                    <a:gd name="T25" fmla="*/ 11 h 106"/>
                    <a:gd name="T26" fmla="*/ 0 w 184"/>
                    <a:gd name="T27" fmla="*/ 70 h 106"/>
                    <a:gd name="T28" fmla="*/ 6 w 184"/>
                    <a:gd name="T29" fmla="*/ 81 h 106"/>
                    <a:gd name="T30" fmla="*/ 11 w 184"/>
                    <a:gd name="T31" fmla="*/ 89 h 106"/>
                    <a:gd name="T32" fmla="*/ 19 w 184"/>
                    <a:gd name="T33" fmla="*/ 98 h 106"/>
                    <a:gd name="T34" fmla="*/ 27 w 184"/>
                    <a:gd name="T35" fmla="*/ 106 h 106"/>
                    <a:gd name="T36" fmla="*/ 27 w 184"/>
                    <a:gd name="T37" fmla="*/ 104 h 106"/>
                    <a:gd name="T38" fmla="*/ 27 w 184"/>
                    <a:gd name="T39" fmla="*/ 104 h 106"/>
                    <a:gd name="T40" fmla="*/ 27 w 184"/>
                    <a:gd name="T41" fmla="*/ 104 h 106"/>
                    <a:gd name="T42" fmla="*/ 28 w 184"/>
                    <a:gd name="T43" fmla="*/ 102 h 106"/>
                    <a:gd name="T44" fmla="*/ 21 w 184"/>
                    <a:gd name="T45" fmla="*/ 95 h 106"/>
                    <a:gd name="T46" fmla="*/ 13 w 184"/>
                    <a:gd name="T47" fmla="*/ 85 h 106"/>
                    <a:gd name="T48" fmla="*/ 8 w 184"/>
                    <a:gd name="T49" fmla="*/ 76 h 106"/>
                    <a:gd name="T50" fmla="*/ 2 w 184"/>
                    <a:gd name="T51" fmla="*/ 64 h 106"/>
                    <a:gd name="T52" fmla="*/ 2 w 184"/>
                    <a:gd name="T53" fmla="*/ 68 h 106"/>
                    <a:gd name="T54" fmla="*/ 0 w 184"/>
                    <a:gd name="T55" fmla="*/ 70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106">
                      <a:moveTo>
                        <a:pt x="184" y="11"/>
                      </a:moveTo>
                      <a:lnTo>
                        <a:pt x="182" y="7"/>
                      </a:lnTo>
                      <a:lnTo>
                        <a:pt x="180" y="2"/>
                      </a:lnTo>
                      <a:lnTo>
                        <a:pt x="178" y="2"/>
                      </a:lnTo>
                      <a:lnTo>
                        <a:pt x="178" y="0"/>
                      </a:lnTo>
                      <a:lnTo>
                        <a:pt x="178" y="0"/>
                      </a:lnTo>
                      <a:lnTo>
                        <a:pt x="176" y="0"/>
                      </a:lnTo>
                      <a:lnTo>
                        <a:pt x="176" y="0"/>
                      </a:lnTo>
                      <a:lnTo>
                        <a:pt x="176" y="0"/>
                      </a:lnTo>
                      <a:lnTo>
                        <a:pt x="178" y="7"/>
                      </a:lnTo>
                      <a:lnTo>
                        <a:pt x="180" y="17"/>
                      </a:lnTo>
                      <a:lnTo>
                        <a:pt x="182" y="15"/>
                      </a:lnTo>
                      <a:lnTo>
                        <a:pt x="184" y="11"/>
                      </a:lnTo>
                      <a:close/>
                      <a:moveTo>
                        <a:pt x="0" y="70"/>
                      </a:moveTo>
                      <a:lnTo>
                        <a:pt x="6" y="81"/>
                      </a:lnTo>
                      <a:lnTo>
                        <a:pt x="11" y="89"/>
                      </a:lnTo>
                      <a:lnTo>
                        <a:pt x="19" y="98"/>
                      </a:lnTo>
                      <a:lnTo>
                        <a:pt x="27" y="106"/>
                      </a:lnTo>
                      <a:lnTo>
                        <a:pt x="27" y="104"/>
                      </a:lnTo>
                      <a:lnTo>
                        <a:pt x="27" y="104"/>
                      </a:lnTo>
                      <a:lnTo>
                        <a:pt x="27" y="104"/>
                      </a:lnTo>
                      <a:lnTo>
                        <a:pt x="28" y="102"/>
                      </a:lnTo>
                      <a:lnTo>
                        <a:pt x="21" y="95"/>
                      </a:lnTo>
                      <a:lnTo>
                        <a:pt x="13" y="85"/>
                      </a:lnTo>
                      <a:lnTo>
                        <a:pt x="8" y="76"/>
                      </a:lnTo>
                      <a:lnTo>
                        <a:pt x="2" y="64"/>
                      </a:lnTo>
                      <a:lnTo>
                        <a:pt x="2" y="68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B48E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43" name="Freeform 223"/>
                <p:cNvSpPr>
                  <a:spLocks noEditPoints="1"/>
                </p:cNvSpPr>
                <p:nvPr/>
              </p:nvSpPr>
              <p:spPr bwMode="auto">
                <a:xfrm>
                  <a:off x="1544" y="1421"/>
                  <a:ext cx="180" cy="165"/>
                </a:xfrm>
                <a:custGeom>
                  <a:avLst/>
                  <a:gdLst>
                    <a:gd name="T0" fmla="*/ 180 w 180"/>
                    <a:gd name="T1" fmla="*/ 76 h 165"/>
                    <a:gd name="T2" fmla="*/ 178 w 180"/>
                    <a:gd name="T3" fmla="*/ 68 h 165"/>
                    <a:gd name="T4" fmla="*/ 176 w 180"/>
                    <a:gd name="T5" fmla="*/ 61 h 165"/>
                    <a:gd name="T6" fmla="*/ 176 w 180"/>
                    <a:gd name="T7" fmla="*/ 61 h 165"/>
                    <a:gd name="T8" fmla="*/ 176 w 180"/>
                    <a:gd name="T9" fmla="*/ 61 h 165"/>
                    <a:gd name="T10" fmla="*/ 176 w 180"/>
                    <a:gd name="T11" fmla="*/ 61 h 165"/>
                    <a:gd name="T12" fmla="*/ 174 w 180"/>
                    <a:gd name="T13" fmla="*/ 61 h 165"/>
                    <a:gd name="T14" fmla="*/ 172 w 180"/>
                    <a:gd name="T15" fmla="*/ 61 h 165"/>
                    <a:gd name="T16" fmla="*/ 171 w 180"/>
                    <a:gd name="T17" fmla="*/ 59 h 165"/>
                    <a:gd name="T18" fmla="*/ 174 w 180"/>
                    <a:gd name="T19" fmla="*/ 70 h 165"/>
                    <a:gd name="T20" fmla="*/ 176 w 180"/>
                    <a:gd name="T21" fmla="*/ 80 h 165"/>
                    <a:gd name="T22" fmla="*/ 178 w 180"/>
                    <a:gd name="T23" fmla="*/ 78 h 165"/>
                    <a:gd name="T24" fmla="*/ 180 w 180"/>
                    <a:gd name="T25" fmla="*/ 76 h 165"/>
                    <a:gd name="T26" fmla="*/ 0 w 180"/>
                    <a:gd name="T27" fmla="*/ 129 h 165"/>
                    <a:gd name="T28" fmla="*/ 4 w 180"/>
                    <a:gd name="T29" fmla="*/ 138 h 165"/>
                    <a:gd name="T30" fmla="*/ 11 w 180"/>
                    <a:gd name="T31" fmla="*/ 148 h 165"/>
                    <a:gd name="T32" fmla="*/ 17 w 180"/>
                    <a:gd name="T33" fmla="*/ 157 h 165"/>
                    <a:gd name="T34" fmla="*/ 25 w 180"/>
                    <a:gd name="T35" fmla="*/ 165 h 165"/>
                    <a:gd name="T36" fmla="*/ 26 w 180"/>
                    <a:gd name="T37" fmla="*/ 163 h 165"/>
                    <a:gd name="T38" fmla="*/ 28 w 180"/>
                    <a:gd name="T39" fmla="*/ 163 h 165"/>
                    <a:gd name="T40" fmla="*/ 28 w 180"/>
                    <a:gd name="T41" fmla="*/ 163 h 165"/>
                    <a:gd name="T42" fmla="*/ 28 w 180"/>
                    <a:gd name="T43" fmla="*/ 161 h 165"/>
                    <a:gd name="T44" fmla="*/ 21 w 180"/>
                    <a:gd name="T45" fmla="*/ 154 h 165"/>
                    <a:gd name="T46" fmla="*/ 13 w 180"/>
                    <a:gd name="T47" fmla="*/ 144 h 165"/>
                    <a:gd name="T48" fmla="*/ 6 w 180"/>
                    <a:gd name="T49" fmla="*/ 135 h 165"/>
                    <a:gd name="T50" fmla="*/ 2 w 180"/>
                    <a:gd name="T51" fmla="*/ 123 h 165"/>
                    <a:gd name="T52" fmla="*/ 0 w 180"/>
                    <a:gd name="T53" fmla="*/ 125 h 165"/>
                    <a:gd name="T54" fmla="*/ 0 w 180"/>
                    <a:gd name="T55" fmla="*/ 129 h 165"/>
                    <a:gd name="T56" fmla="*/ 91 w 180"/>
                    <a:gd name="T57" fmla="*/ 0 h 165"/>
                    <a:gd name="T58" fmla="*/ 91 w 180"/>
                    <a:gd name="T59" fmla="*/ 0 h 165"/>
                    <a:gd name="T60" fmla="*/ 93 w 180"/>
                    <a:gd name="T61" fmla="*/ 2 h 165"/>
                    <a:gd name="T62" fmla="*/ 91 w 180"/>
                    <a:gd name="T63" fmla="*/ 2 h 165"/>
                    <a:gd name="T64" fmla="*/ 91 w 180"/>
                    <a:gd name="T65" fmla="*/ 2 h 165"/>
                    <a:gd name="T66" fmla="*/ 91 w 180"/>
                    <a:gd name="T67" fmla="*/ 0 h 165"/>
                    <a:gd name="T68" fmla="*/ 91 w 180"/>
                    <a:gd name="T69" fmla="*/ 0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80" h="165">
                      <a:moveTo>
                        <a:pt x="180" y="76"/>
                      </a:moveTo>
                      <a:lnTo>
                        <a:pt x="178" y="68"/>
                      </a:lnTo>
                      <a:lnTo>
                        <a:pt x="176" y="61"/>
                      </a:lnTo>
                      <a:lnTo>
                        <a:pt x="176" y="61"/>
                      </a:lnTo>
                      <a:lnTo>
                        <a:pt x="176" y="61"/>
                      </a:lnTo>
                      <a:lnTo>
                        <a:pt x="176" y="61"/>
                      </a:lnTo>
                      <a:lnTo>
                        <a:pt x="174" y="61"/>
                      </a:lnTo>
                      <a:lnTo>
                        <a:pt x="172" y="61"/>
                      </a:lnTo>
                      <a:lnTo>
                        <a:pt x="171" y="59"/>
                      </a:lnTo>
                      <a:lnTo>
                        <a:pt x="174" y="70"/>
                      </a:lnTo>
                      <a:lnTo>
                        <a:pt x="176" y="80"/>
                      </a:lnTo>
                      <a:lnTo>
                        <a:pt x="178" y="78"/>
                      </a:lnTo>
                      <a:lnTo>
                        <a:pt x="180" y="76"/>
                      </a:lnTo>
                      <a:close/>
                      <a:moveTo>
                        <a:pt x="0" y="129"/>
                      </a:moveTo>
                      <a:lnTo>
                        <a:pt x="4" y="138"/>
                      </a:lnTo>
                      <a:lnTo>
                        <a:pt x="11" y="148"/>
                      </a:lnTo>
                      <a:lnTo>
                        <a:pt x="17" y="157"/>
                      </a:lnTo>
                      <a:lnTo>
                        <a:pt x="25" y="165"/>
                      </a:lnTo>
                      <a:lnTo>
                        <a:pt x="26" y="163"/>
                      </a:lnTo>
                      <a:lnTo>
                        <a:pt x="28" y="163"/>
                      </a:lnTo>
                      <a:lnTo>
                        <a:pt x="28" y="163"/>
                      </a:lnTo>
                      <a:lnTo>
                        <a:pt x="28" y="161"/>
                      </a:lnTo>
                      <a:lnTo>
                        <a:pt x="21" y="154"/>
                      </a:lnTo>
                      <a:lnTo>
                        <a:pt x="13" y="144"/>
                      </a:lnTo>
                      <a:lnTo>
                        <a:pt x="6" y="135"/>
                      </a:lnTo>
                      <a:lnTo>
                        <a:pt x="2" y="123"/>
                      </a:lnTo>
                      <a:lnTo>
                        <a:pt x="0" y="125"/>
                      </a:lnTo>
                      <a:lnTo>
                        <a:pt x="0" y="129"/>
                      </a:lnTo>
                      <a:close/>
                      <a:moveTo>
                        <a:pt x="91" y="0"/>
                      </a:moveTo>
                      <a:lnTo>
                        <a:pt x="91" y="0"/>
                      </a:lnTo>
                      <a:lnTo>
                        <a:pt x="93" y="2"/>
                      </a:lnTo>
                      <a:lnTo>
                        <a:pt x="91" y="2"/>
                      </a:lnTo>
                      <a:lnTo>
                        <a:pt x="91" y="2"/>
                      </a:lnTo>
                      <a:lnTo>
                        <a:pt x="91" y="0"/>
                      </a:lnTo>
                      <a:lnTo>
                        <a:pt x="91" y="0"/>
                      </a:lnTo>
                      <a:close/>
                    </a:path>
                  </a:pathLst>
                </a:custGeom>
                <a:solidFill>
                  <a:srgbClr val="B58E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44" name="Freeform 224"/>
                <p:cNvSpPr>
                  <a:spLocks noEditPoints="1"/>
                </p:cNvSpPr>
                <p:nvPr/>
              </p:nvSpPr>
              <p:spPr bwMode="auto">
                <a:xfrm>
                  <a:off x="1544" y="1421"/>
                  <a:ext cx="178" cy="163"/>
                </a:xfrm>
                <a:custGeom>
                  <a:avLst/>
                  <a:gdLst>
                    <a:gd name="T0" fmla="*/ 178 w 178"/>
                    <a:gd name="T1" fmla="*/ 78 h 163"/>
                    <a:gd name="T2" fmla="*/ 176 w 178"/>
                    <a:gd name="T3" fmla="*/ 68 h 163"/>
                    <a:gd name="T4" fmla="*/ 174 w 178"/>
                    <a:gd name="T5" fmla="*/ 61 h 163"/>
                    <a:gd name="T6" fmla="*/ 172 w 178"/>
                    <a:gd name="T7" fmla="*/ 59 h 163"/>
                    <a:gd name="T8" fmla="*/ 169 w 178"/>
                    <a:gd name="T9" fmla="*/ 59 h 163"/>
                    <a:gd name="T10" fmla="*/ 172 w 178"/>
                    <a:gd name="T11" fmla="*/ 70 h 163"/>
                    <a:gd name="T12" fmla="*/ 174 w 178"/>
                    <a:gd name="T13" fmla="*/ 83 h 163"/>
                    <a:gd name="T14" fmla="*/ 176 w 178"/>
                    <a:gd name="T15" fmla="*/ 80 h 163"/>
                    <a:gd name="T16" fmla="*/ 178 w 178"/>
                    <a:gd name="T17" fmla="*/ 78 h 163"/>
                    <a:gd name="T18" fmla="*/ 0 w 178"/>
                    <a:gd name="T19" fmla="*/ 125 h 163"/>
                    <a:gd name="T20" fmla="*/ 6 w 178"/>
                    <a:gd name="T21" fmla="*/ 137 h 163"/>
                    <a:gd name="T22" fmla="*/ 11 w 178"/>
                    <a:gd name="T23" fmla="*/ 146 h 163"/>
                    <a:gd name="T24" fmla="*/ 19 w 178"/>
                    <a:gd name="T25" fmla="*/ 156 h 163"/>
                    <a:gd name="T26" fmla="*/ 26 w 178"/>
                    <a:gd name="T27" fmla="*/ 163 h 163"/>
                    <a:gd name="T28" fmla="*/ 28 w 178"/>
                    <a:gd name="T29" fmla="*/ 163 h 163"/>
                    <a:gd name="T30" fmla="*/ 28 w 178"/>
                    <a:gd name="T31" fmla="*/ 163 h 163"/>
                    <a:gd name="T32" fmla="*/ 28 w 178"/>
                    <a:gd name="T33" fmla="*/ 161 h 163"/>
                    <a:gd name="T34" fmla="*/ 30 w 178"/>
                    <a:gd name="T35" fmla="*/ 161 h 163"/>
                    <a:gd name="T36" fmla="*/ 21 w 178"/>
                    <a:gd name="T37" fmla="*/ 152 h 163"/>
                    <a:gd name="T38" fmla="*/ 13 w 178"/>
                    <a:gd name="T39" fmla="*/ 142 h 163"/>
                    <a:gd name="T40" fmla="*/ 7 w 178"/>
                    <a:gd name="T41" fmla="*/ 131 h 163"/>
                    <a:gd name="T42" fmla="*/ 2 w 178"/>
                    <a:gd name="T43" fmla="*/ 119 h 163"/>
                    <a:gd name="T44" fmla="*/ 2 w 178"/>
                    <a:gd name="T45" fmla="*/ 121 h 163"/>
                    <a:gd name="T46" fmla="*/ 2 w 178"/>
                    <a:gd name="T47" fmla="*/ 121 h 163"/>
                    <a:gd name="T48" fmla="*/ 2 w 178"/>
                    <a:gd name="T49" fmla="*/ 123 h 163"/>
                    <a:gd name="T50" fmla="*/ 0 w 178"/>
                    <a:gd name="T51" fmla="*/ 125 h 163"/>
                    <a:gd name="T52" fmla="*/ 91 w 178"/>
                    <a:gd name="T53" fmla="*/ 0 h 163"/>
                    <a:gd name="T54" fmla="*/ 93 w 178"/>
                    <a:gd name="T55" fmla="*/ 2 h 163"/>
                    <a:gd name="T56" fmla="*/ 93 w 178"/>
                    <a:gd name="T57" fmla="*/ 4 h 163"/>
                    <a:gd name="T58" fmla="*/ 93 w 178"/>
                    <a:gd name="T59" fmla="*/ 4 h 163"/>
                    <a:gd name="T60" fmla="*/ 91 w 178"/>
                    <a:gd name="T61" fmla="*/ 4 h 163"/>
                    <a:gd name="T62" fmla="*/ 91 w 178"/>
                    <a:gd name="T63" fmla="*/ 2 h 163"/>
                    <a:gd name="T64" fmla="*/ 91 w 178"/>
                    <a:gd name="T65" fmla="*/ 0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78" h="163">
                      <a:moveTo>
                        <a:pt x="178" y="78"/>
                      </a:moveTo>
                      <a:lnTo>
                        <a:pt x="176" y="68"/>
                      </a:lnTo>
                      <a:lnTo>
                        <a:pt x="174" y="61"/>
                      </a:lnTo>
                      <a:lnTo>
                        <a:pt x="172" y="59"/>
                      </a:lnTo>
                      <a:lnTo>
                        <a:pt x="169" y="59"/>
                      </a:lnTo>
                      <a:lnTo>
                        <a:pt x="172" y="70"/>
                      </a:lnTo>
                      <a:lnTo>
                        <a:pt x="174" y="83"/>
                      </a:lnTo>
                      <a:lnTo>
                        <a:pt x="176" y="80"/>
                      </a:lnTo>
                      <a:lnTo>
                        <a:pt x="178" y="78"/>
                      </a:lnTo>
                      <a:close/>
                      <a:moveTo>
                        <a:pt x="0" y="125"/>
                      </a:moveTo>
                      <a:lnTo>
                        <a:pt x="6" y="137"/>
                      </a:lnTo>
                      <a:lnTo>
                        <a:pt x="11" y="146"/>
                      </a:lnTo>
                      <a:lnTo>
                        <a:pt x="19" y="156"/>
                      </a:lnTo>
                      <a:lnTo>
                        <a:pt x="26" y="163"/>
                      </a:lnTo>
                      <a:lnTo>
                        <a:pt x="28" y="163"/>
                      </a:lnTo>
                      <a:lnTo>
                        <a:pt x="28" y="163"/>
                      </a:lnTo>
                      <a:lnTo>
                        <a:pt x="28" y="161"/>
                      </a:lnTo>
                      <a:lnTo>
                        <a:pt x="30" y="161"/>
                      </a:lnTo>
                      <a:lnTo>
                        <a:pt x="21" y="152"/>
                      </a:lnTo>
                      <a:lnTo>
                        <a:pt x="13" y="142"/>
                      </a:lnTo>
                      <a:lnTo>
                        <a:pt x="7" y="131"/>
                      </a:lnTo>
                      <a:lnTo>
                        <a:pt x="2" y="119"/>
                      </a:lnTo>
                      <a:lnTo>
                        <a:pt x="2" y="121"/>
                      </a:lnTo>
                      <a:lnTo>
                        <a:pt x="2" y="121"/>
                      </a:lnTo>
                      <a:lnTo>
                        <a:pt x="2" y="123"/>
                      </a:lnTo>
                      <a:lnTo>
                        <a:pt x="0" y="125"/>
                      </a:lnTo>
                      <a:close/>
                      <a:moveTo>
                        <a:pt x="91" y="0"/>
                      </a:moveTo>
                      <a:lnTo>
                        <a:pt x="93" y="2"/>
                      </a:lnTo>
                      <a:lnTo>
                        <a:pt x="93" y="4"/>
                      </a:lnTo>
                      <a:lnTo>
                        <a:pt x="93" y="4"/>
                      </a:lnTo>
                      <a:lnTo>
                        <a:pt x="91" y="4"/>
                      </a:lnTo>
                      <a:lnTo>
                        <a:pt x="91" y="2"/>
                      </a:lnTo>
                      <a:lnTo>
                        <a:pt x="91" y="0"/>
                      </a:lnTo>
                      <a:close/>
                    </a:path>
                  </a:pathLst>
                </a:custGeom>
                <a:solidFill>
                  <a:srgbClr val="B68E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45" name="Freeform 225"/>
                <p:cNvSpPr>
                  <a:spLocks noEditPoints="1"/>
                </p:cNvSpPr>
                <p:nvPr/>
              </p:nvSpPr>
              <p:spPr bwMode="auto">
                <a:xfrm>
                  <a:off x="1546" y="1423"/>
                  <a:ext cx="174" cy="159"/>
                </a:xfrm>
                <a:custGeom>
                  <a:avLst/>
                  <a:gdLst>
                    <a:gd name="T0" fmla="*/ 174 w 174"/>
                    <a:gd name="T1" fmla="*/ 78 h 159"/>
                    <a:gd name="T2" fmla="*/ 172 w 174"/>
                    <a:gd name="T3" fmla="*/ 68 h 159"/>
                    <a:gd name="T4" fmla="*/ 169 w 174"/>
                    <a:gd name="T5" fmla="*/ 57 h 159"/>
                    <a:gd name="T6" fmla="*/ 167 w 174"/>
                    <a:gd name="T7" fmla="*/ 57 h 159"/>
                    <a:gd name="T8" fmla="*/ 165 w 174"/>
                    <a:gd name="T9" fmla="*/ 55 h 159"/>
                    <a:gd name="T10" fmla="*/ 169 w 174"/>
                    <a:gd name="T11" fmla="*/ 68 h 159"/>
                    <a:gd name="T12" fmla="*/ 172 w 174"/>
                    <a:gd name="T13" fmla="*/ 83 h 159"/>
                    <a:gd name="T14" fmla="*/ 172 w 174"/>
                    <a:gd name="T15" fmla="*/ 81 h 159"/>
                    <a:gd name="T16" fmla="*/ 174 w 174"/>
                    <a:gd name="T17" fmla="*/ 78 h 159"/>
                    <a:gd name="T18" fmla="*/ 91 w 174"/>
                    <a:gd name="T19" fmla="*/ 0 h 159"/>
                    <a:gd name="T20" fmla="*/ 89 w 174"/>
                    <a:gd name="T21" fmla="*/ 0 h 159"/>
                    <a:gd name="T22" fmla="*/ 89 w 174"/>
                    <a:gd name="T23" fmla="*/ 0 h 159"/>
                    <a:gd name="T24" fmla="*/ 89 w 174"/>
                    <a:gd name="T25" fmla="*/ 2 h 159"/>
                    <a:gd name="T26" fmla="*/ 87 w 174"/>
                    <a:gd name="T27" fmla="*/ 4 h 159"/>
                    <a:gd name="T28" fmla="*/ 91 w 174"/>
                    <a:gd name="T29" fmla="*/ 4 h 159"/>
                    <a:gd name="T30" fmla="*/ 93 w 174"/>
                    <a:gd name="T31" fmla="*/ 4 h 159"/>
                    <a:gd name="T32" fmla="*/ 93 w 174"/>
                    <a:gd name="T33" fmla="*/ 2 h 159"/>
                    <a:gd name="T34" fmla="*/ 91 w 174"/>
                    <a:gd name="T35" fmla="*/ 0 h 159"/>
                    <a:gd name="T36" fmla="*/ 0 w 174"/>
                    <a:gd name="T37" fmla="*/ 121 h 159"/>
                    <a:gd name="T38" fmla="*/ 4 w 174"/>
                    <a:gd name="T39" fmla="*/ 133 h 159"/>
                    <a:gd name="T40" fmla="*/ 11 w 174"/>
                    <a:gd name="T41" fmla="*/ 142 h 159"/>
                    <a:gd name="T42" fmla="*/ 19 w 174"/>
                    <a:gd name="T43" fmla="*/ 152 h 159"/>
                    <a:gd name="T44" fmla="*/ 26 w 174"/>
                    <a:gd name="T45" fmla="*/ 159 h 159"/>
                    <a:gd name="T46" fmla="*/ 28 w 174"/>
                    <a:gd name="T47" fmla="*/ 159 h 159"/>
                    <a:gd name="T48" fmla="*/ 30 w 174"/>
                    <a:gd name="T49" fmla="*/ 157 h 159"/>
                    <a:gd name="T50" fmla="*/ 21 w 174"/>
                    <a:gd name="T51" fmla="*/ 150 h 159"/>
                    <a:gd name="T52" fmla="*/ 13 w 174"/>
                    <a:gd name="T53" fmla="*/ 138 h 159"/>
                    <a:gd name="T54" fmla="*/ 5 w 174"/>
                    <a:gd name="T55" fmla="*/ 127 h 159"/>
                    <a:gd name="T56" fmla="*/ 2 w 174"/>
                    <a:gd name="T57" fmla="*/ 116 h 159"/>
                    <a:gd name="T58" fmla="*/ 0 w 174"/>
                    <a:gd name="T59" fmla="*/ 117 h 159"/>
                    <a:gd name="T60" fmla="*/ 0 w 174"/>
                    <a:gd name="T61" fmla="*/ 119 h 159"/>
                    <a:gd name="T62" fmla="*/ 0 w 174"/>
                    <a:gd name="T63" fmla="*/ 119 h 159"/>
                    <a:gd name="T64" fmla="*/ 0 w 174"/>
                    <a:gd name="T65" fmla="*/ 121 h 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74" h="159">
                      <a:moveTo>
                        <a:pt x="174" y="78"/>
                      </a:moveTo>
                      <a:lnTo>
                        <a:pt x="172" y="68"/>
                      </a:lnTo>
                      <a:lnTo>
                        <a:pt x="169" y="57"/>
                      </a:lnTo>
                      <a:lnTo>
                        <a:pt x="167" y="57"/>
                      </a:lnTo>
                      <a:lnTo>
                        <a:pt x="165" y="55"/>
                      </a:lnTo>
                      <a:lnTo>
                        <a:pt x="169" y="68"/>
                      </a:lnTo>
                      <a:lnTo>
                        <a:pt x="172" y="83"/>
                      </a:lnTo>
                      <a:lnTo>
                        <a:pt x="172" y="81"/>
                      </a:lnTo>
                      <a:lnTo>
                        <a:pt x="174" y="78"/>
                      </a:lnTo>
                      <a:close/>
                      <a:moveTo>
                        <a:pt x="91" y="0"/>
                      </a:moveTo>
                      <a:lnTo>
                        <a:pt x="89" y="0"/>
                      </a:lnTo>
                      <a:lnTo>
                        <a:pt x="89" y="0"/>
                      </a:lnTo>
                      <a:lnTo>
                        <a:pt x="89" y="2"/>
                      </a:lnTo>
                      <a:lnTo>
                        <a:pt x="87" y="4"/>
                      </a:lnTo>
                      <a:lnTo>
                        <a:pt x="91" y="4"/>
                      </a:lnTo>
                      <a:lnTo>
                        <a:pt x="93" y="4"/>
                      </a:lnTo>
                      <a:lnTo>
                        <a:pt x="93" y="2"/>
                      </a:lnTo>
                      <a:lnTo>
                        <a:pt x="91" y="0"/>
                      </a:lnTo>
                      <a:close/>
                      <a:moveTo>
                        <a:pt x="0" y="121"/>
                      </a:moveTo>
                      <a:lnTo>
                        <a:pt x="4" y="133"/>
                      </a:lnTo>
                      <a:lnTo>
                        <a:pt x="11" y="142"/>
                      </a:lnTo>
                      <a:lnTo>
                        <a:pt x="19" y="152"/>
                      </a:lnTo>
                      <a:lnTo>
                        <a:pt x="26" y="159"/>
                      </a:lnTo>
                      <a:lnTo>
                        <a:pt x="28" y="159"/>
                      </a:lnTo>
                      <a:lnTo>
                        <a:pt x="30" y="157"/>
                      </a:lnTo>
                      <a:lnTo>
                        <a:pt x="21" y="150"/>
                      </a:lnTo>
                      <a:lnTo>
                        <a:pt x="13" y="138"/>
                      </a:lnTo>
                      <a:lnTo>
                        <a:pt x="5" y="127"/>
                      </a:lnTo>
                      <a:lnTo>
                        <a:pt x="2" y="116"/>
                      </a:lnTo>
                      <a:lnTo>
                        <a:pt x="0" y="117"/>
                      </a:lnTo>
                      <a:lnTo>
                        <a:pt x="0" y="119"/>
                      </a:lnTo>
                      <a:lnTo>
                        <a:pt x="0" y="119"/>
                      </a:lnTo>
                      <a:lnTo>
                        <a:pt x="0" y="121"/>
                      </a:lnTo>
                      <a:close/>
                    </a:path>
                  </a:pathLst>
                </a:custGeom>
                <a:solidFill>
                  <a:srgbClr val="B78FA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46" name="Freeform 226"/>
                <p:cNvSpPr>
                  <a:spLocks noEditPoints="1"/>
                </p:cNvSpPr>
                <p:nvPr/>
              </p:nvSpPr>
              <p:spPr bwMode="auto">
                <a:xfrm>
                  <a:off x="1546" y="1425"/>
                  <a:ext cx="172" cy="157"/>
                </a:xfrm>
                <a:custGeom>
                  <a:avLst/>
                  <a:gdLst>
                    <a:gd name="T0" fmla="*/ 172 w 172"/>
                    <a:gd name="T1" fmla="*/ 79 h 157"/>
                    <a:gd name="T2" fmla="*/ 170 w 172"/>
                    <a:gd name="T3" fmla="*/ 66 h 157"/>
                    <a:gd name="T4" fmla="*/ 167 w 172"/>
                    <a:gd name="T5" fmla="*/ 55 h 157"/>
                    <a:gd name="T6" fmla="*/ 165 w 172"/>
                    <a:gd name="T7" fmla="*/ 53 h 157"/>
                    <a:gd name="T8" fmla="*/ 161 w 172"/>
                    <a:gd name="T9" fmla="*/ 51 h 157"/>
                    <a:gd name="T10" fmla="*/ 167 w 172"/>
                    <a:gd name="T11" fmla="*/ 66 h 157"/>
                    <a:gd name="T12" fmla="*/ 170 w 172"/>
                    <a:gd name="T13" fmla="*/ 85 h 157"/>
                    <a:gd name="T14" fmla="*/ 172 w 172"/>
                    <a:gd name="T15" fmla="*/ 81 h 157"/>
                    <a:gd name="T16" fmla="*/ 172 w 172"/>
                    <a:gd name="T17" fmla="*/ 79 h 157"/>
                    <a:gd name="T18" fmla="*/ 91 w 172"/>
                    <a:gd name="T19" fmla="*/ 0 h 157"/>
                    <a:gd name="T20" fmla="*/ 91 w 172"/>
                    <a:gd name="T21" fmla="*/ 0 h 157"/>
                    <a:gd name="T22" fmla="*/ 89 w 172"/>
                    <a:gd name="T23" fmla="*/ 0 h 157"/>
                    <a:gd name="T24" fmla="*/ 87 w 172"/>
                    <a:gd name="T25" fmla="*/ 2 h 157"/>
                    <a:gd name="T26" fmla="*/ 87 w 172"/>
                    <a:gd name="T27" fmla="*/ 4 h 157"/>
                    <a:gd name="T28" fmla="*/ 91 w 172"/>
                    <a:gd name="T29" fmla="*/ 4 h 157"/>
                    <a:gd name="T30" fmla="*/ 97 w 172"/>
                    <a:gd name="T31" fmla="*/ 4 h 157"/>
                    <a:gd name="T32" fmla="*/ 97 w 172"/>
                    <a:gd name="T33" fmla="*/ 4 h 157"/>
                    <a:gd name="T34" fmla="*/ 97 w 172"/>
                    <a:gd name="T35" fmla="*/ 4 h 157"/>
                    <a:gd name="T36" fmla="*/ 95 w 172"/>
                    <a:gd name="T37" fmla="*/ 4 h 157"/>
                    <a:gd name="T38" fmla="*/ 95 w 172"/>
                    <a:gd name="T39" fmla="*/ 4 h 157"/>
                    <a:gd name="T40" fmla="*/ 93 w 172"/>
                    <a:gd name="T41" fmla="*/ 2 h 157"/>
                    <a:gd name="T42" fmla="*/ 91 w 172"/>
                    <a:gd name="T43" fmla="*/ 0 h 157"/>
                    <a:gd name="T44" fmla="*/ 0 w 172"/>
                    <a:gd name="T45" fmla="*/ 115 h 157"/>
                    <a:gd name="T46" fmla="*/ 5 w 172"/>
                    <a:gd name="T47" fmla="*/ 127 h 157"/>
                    <a:gd name="T48" fmla="*/ 11 w 172"/>
                    <a:gd name="T49" fmla="*/ 138 h 157"/>
                    <a:gd name="T50" fmla="*/ 19 w 172"/>
                    <a:gd name="T51" fmla="*/ 148 h 157"/>
                    <a:gd name="T52" fmla="*/ 28 w 172"/>
                    <a:gd name="T53" fmla="*/ 157 h 157"/>
                    <a:gd name="T54" fmla="*/ 30 w 172"/>
                    <a:gd name="T55" fmla="*/ 155 h 157"/>
                    <a:gd name="T56" fmla="*/ 32 w 172"/>
                    <a:gd name="T57" fmla="*/ 155 h 157"/>
                    <a:gd name="T58" fmla="*/ 23 w 172"/>
                    <a:gd name="T59" fmla="*/ 146 h 157"/>
                    <a:gd name="T60" fmla="*/ 13 w 172"/>
                    <a:gd name="T61" fmla="*/ 134 h 157"/>
                    <a:gd name="T62" fmla="*/ 7 w 172"/>
                    <a:gd name="T63" fmla="*/ 123 h 157"/>
                    <a:gd name="T64" fmla="*/ 2 w 172"/>
                    <a:gd name="T65" fmla="*/ 110 h 157"/>
                    <a:gd name="T66" fmla="*/ 2 w 172"/>
                    <a:gd name="T67" fmla="*/ 114 h 157"/>
                    <a:gd name="T68" fmla="*/ 0 w 172"/>
                    <a:gd name="T69" fmla="*/ 115 h 1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72" h="157">
                      <a:moveTo>
                        <a:pt x="172" y="79"/>
                      </a:moveTo>
                      <a:lnTo>
                        <a:pt x="170" y="66"/>
                      </a:lnTo>
                      <a:lnTo>
                        <a:pt x="167" y="55"/>
                      </a:lnTo>
                      <a:lnTo>
                        <a:pt x="165" y="53"/>
                      </a:lnTo>
                      <a:lnTo>
                        <a:pt x="161" y="51"/>
                      </a:lnTo>
                      <a:lnTo>
                        <a:pt x="167" y="66"/>
                      </a:lnTo>
                      <a:lnTo>
                        <a:pt x="170" y="85"/>
                      </a:lnTo>
                      <a:lnTo>
                        <a:pt x="172" y="81"/>
                      </a:lnTo>
                      <a:lnTo>
                        <a:pt x="172" y="79"/>
                      </a:lnTo>
                      <a:close/>
                      <a:moveTo>
                        <a:pt x="91" y="0"/>
                      </a:moveTo>
                      <a:lnTo>
                        <a:pt x="91" y="0"/>
                      </a:lnTo>
                      <a:lnTo>
                        <a:pt x="89" y="0"/>
                      </a:lnTo>
                      <a:lnTo>
                        <a:pt x="87" y="2"/>
                      </a:lnTo>
                      <a:lnTo>
                        <a:pt x="87" y="4"/>
                      </a:lnTo>
                      <a:lnTo>
                        <a:pt x="91" y="4"/>
                      </a:lnTo>
                      <a:lnTo>
                        <a:pt x="97" y="4"/>
                      </a:lnTo>
                      <a:lnTo>
                        <a:pt x="97" y="4"/>
                      </a:lnTo>
                      <a:lnTo>
                        <a:pt x="97" y="4"/>
                      </a:lnTo>
                      <a:lnTo>
                        <a:pt x="95" y="4"/>
                      </a:lnTo>
                      <a:lnTo>
                        <a:pt x="95" y="4"/>
                      </a:lnTo>
                      <a:lnTo>
                        <a:pt x="93" y="2"/>
                      </a:lnTo>
                      <a:lnTo>
                        <a:pt x="91" y="0"/>
                      </a:lnTo>
                      <a:close/>
                      <a:moveTo>
                        <a:pt x="0" y="115"/>
                      </a:moveTo>
                      <a:lnTo>
                        <a:pt x="5" y="127"/>
                      </a:lnTo>
                      <a:lnTo>
                        <a:pt x="11" y="138"/>
                      </a:lnTo>
                      <a:lnTo>
                        <a:pt x="19" y="148"/>
                      </a:lnTo>
                      <a:lnTo>
                        <a:pt x="28" y="157"/>
                      </a:lnTo>
                      <a:lnTo>
                        <a:pt x="30" y="155"/>
                      </a:lnTo>
                      <a:lnTo>
                        <a:pt x="32" y="155"/>
                      </a:lnTo>
                      <a:lnTo>
                        <a:pt x="23" y="146"/>
                      </a:lnTo>
                      <a:lnTo>
                        <a:pt x="13" y="134"/>
                      </a:lnTo>
                      <a:lnTo>
                        <a:pt x="7" y="123"/>
                      </a:lnTo>
                      <a:lnTo>
                        <a:pt x="2" y="110"/>
                      </a:lnTo>
                      <a:lnTo>
                        <a:pt x="2" y="114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B88F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47" name="Freeform 227"/>
                <p:cNvSpPr>
                  <a:spLocks noEditPoints="1"/>
                </p:cNvSpPr>
                <p:nvPr/>
              </p:nvSpPr>
              <p:spPr bwMode="auto">
                <a:xfrm>
                  <a:off x="1548" y="1427"/>
                  <a:ext cx="170" cy="153"/>
                </a:xfrm>
                <a:custGeom>
                  <a:avLst/>
                  <a:gdLst>
                    <a:gd name="T0" fmla="*/ 170 w 170"/>
                    <a:gd name="T1" fmla="*/ 79 h 153"/>
                    <a:gd name="T2" fmla="*/ 167 w 170"/>
                    <a:gd name="T3" fmla="*/ 64 h 153"/>
                    <a:gd name="T4" fmla="*/ 163 w 170"/>
                    <a:gd name="T5" fmla="*/ 51 h 153"/>
                    <a:gd name="T6" fmla="*/ 159 w 170"/>
                    <a:gd name="T7" fmla="*/ 49 h 153"/>
                    <a:gd name="T8" fmla="*/ 157 w 170"/>
                    <a:gd name="T9" fmla="*/ 47 h 153"/>
                    <a:gd name="T10" fmla="*/ 161 w 170"/>
                    <a:gd name="T11" fmla="*/ 57 h 153"/>
                    <a:gd name="T12" fmla="*/ 163 w 170"/>
                    <a:gd name="T13" fmla="*/ 66 h 153"/>
                    <a:gd name="T14" fmla="*/ 165 w 170"/>
                    <a:gd name="T15" fmla="*/ 76 h 153"/>
                    <a:gd name="T16" fmla="*/ 167 w 170"/>
                    <a:gd name="T17" fmla="*/ 85 h 153"/>
                    <a:gd name="T18" fmla="*/ 168 w 170"/>
                    <a:gd name="T19" fmla="*/ 81 h 153"/>
                    <a:gd name="T20" fmla="*/ 170 w 170"/>
                    <a:gd name="T21" fmla="*/ 79 h 153"/>
                    <a:gd name="T22" fmla="*/ 91 w 170"/>
                    <a:gd name="T23" fmla="*/ 0 h 153"/>
                    <a:gd name="T24" fmla="*/ 89 w 170"/>
                    <a:gd name="T25" fmla="*/ 0 h 153"/>
                    <a:gd name="T26" fmla="*/ 85 w 170"/>
                    <a:gd name="T27" fmla="*/ 0 h 153"/>
                    <a:gd name="T28" fmla="*/ 85 w 170"/>
                    <a:gd name="T29" fmla="*/ 2 h 153"/>
                    <a:gd name="T30" fmla="*/ 85 w 170"/>
                    <a:gd name="T31" fmla="*/ 4 h 153"/>
                    <a:gd name="T32" fmla="*/ 91 w 170"/>
                    <a:gd name="T33" fmla="*/ 4 h 153"/>
                    <a:gd name="T34" fmla="*/ 96 w 170"/>
                    <a:gd name="T35" fmla="*/ 4 h 153"/>
                    <a:gd name="T36" fmla="*/ 95 w 170"/>
                    <a:gd name="T37" fmla="*/ 2 h 153"/>
                    <a:gd name="T38" fmla="*/ 95 w 170"/>
                    <a:gd name="T39" fmla="*/ 2 h 153"/>
                    <a:gd name="T40" fmla="*/ 93 w 170"/>
                    <a:gd name="T41" fmla="*/ 2 h 153"/>
                    <a:gd name="T42" fmla="*/ 93 w 170"/>
                    <a:gd name="T43" fmla="*/ 2 h 153"/>
                    <a:gd name="T44" fmla="*/ 93 w 170"/>
                    <a:gd name="T45" fmla="*/ 0 h 153"/>
                    <a:gd name="T46" fmla="*/ 91 w 170"/>
                    <a:gd name="T47" fmla="*/ 0 h 153"/>
                    <a:gd name="T48" fmla="*/ 0 w 170"/>
                    <a:gd name="T49" fmla="*/ 112 h 153"/>
                    <a:gd name="T50" fmla="*/ 3 w 170"/>
                    <a:gd name="T51" fmla="*/ 123 h 153"/>
                    <a:gd name="T52" fmla="*/ 11 w 170"/>
                    <a:gd name="T53" fmla="*/ 134 h 153"/>
                    <a:gd name="T54" fmla="*/ 19 w 170"/>
                    <a:gd name="T55" fmla="*/ 146 h 153"/>
                    <a:gd name="T56" fmla="*/ 28 w 170"/>
                    <a:gd name="T57" fmla="*/ 153 h 153"/>
                    <a:gd name="T58" fmla="*/ 30 w 170"/>
                    <a:gd name="T59" fmla="*/ 153 h 153"/>
                    <a:gd name="T60" fmla="*/ 32 w 170"/>
                    <a:gd name="T61" fmla="*/ 151 h 153"/>
                    <a:gd name="T62" fmla="*/ 21 w 170"/>
                    <a:gd name="T63" fmla="*/ 142 h 153"/>
                    <a:gd name="T64" fmla="*/ 13 w 170"/>
                    <a:gd name="T65" fmla="*/ 132 h 153"/>
                    <a:gd name="T66" fmla="*/ 5 w 170"/>
                    <a:gd name="T67" fmla="*/ 119 h 153"/>
                    <a:gd name="T68" fmla="*/ 2 w 170"/>
                    <a:gd name="T69" fmla="*/ 106 h 153"/>
                    <a:gd name="T70" fmla="*/ 0 w 170"/>
                    <a:gd name="T71" fmla="*/ 108 h 153"/>
                    <a:gd name="T72" fmla="*/ 0 w 170"/>
                    <a:gd name="T73" fmla="*/ 112 h 1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70" h="153">
                      <a:moveTo>
                        <a:pt x="170" y="79"/>
                      </a:moveTo>
                      <a:lnTo>
                        <a:pt x="167" y="64"/>
                      </a:lnTo>
                      <a:lnTo>
                        <a:pt x="163" y="51"/>
                      </a:lnTo>
                      <a:lnTo>
                        <a:pt x="159" y="49"/>
                      </a:lnTo>
                      <a:lnTo>
                        <a:pt x="157" y="47"/>
                      </a:lnTo>
                      <a:lnTo>
                        <a:pt x="161" y="57"/>
                      </a:lnTo>
                      <a:lnTo>
                        <a:pt x="163" y="66"/>
                      </a:lnTo>
                      <a:lnTo>
                        <a:pt x="165" y="76"/>
                      </a:lnTo>
                      <a:lnTo>
                        <a:pt x="167" y="85"/>
                      </a:lnTo>
                      <a:lnTo>
                        <a:pt x="168" y="81"/>
                      </a:lnTo>
                      <a:lnTo>
                        <a:pt x="170" y="79"/>
                      </a:lnTo>
                      <a:close/>
                      <a:moveTo>
                        <a:pt x="91" y="0"/>
                      </a:moveTo>
                      <a:lnTo>
                        <a:pt x="89" y="0"/>
                      </a:lnTo>
                      <a:lnTo>
                        <a:pt x="85" y="0"/>
                      </a:lnTo>
                      <a:lnTo>
                        <a:pt x="85" y="2"/>
                      </a:lnTo>
                      <a:lnTo>
                        <a:pt x="85" y="4"/>
                      </a:lnTo>
                      <a:lnTo>
                        <a:pt x="91" y="4"/>
                      </a:lnTo>
                      <a:lnTo>
                        <a:pt x="96" y="4"/>
                      </a:lnTo>
                      <a:lnTo>
                        <a:pt x="95" y="2"/>
                      </a:lnTo>
                      <a:lnTo>
                        <a:pt x="95" y="2"/>
                      </a:lnTo>
                      <a:lnTo>
                        <a:pt x="93" y="2"/>
                      </a:lnTo>
                      <a:lnTo>
                        <a:pt x="93" y="2"/>
                      </a:lnTo>
                      <a:lnTo>
                        <a:pt x="93" y="0"/>
                      </a:lnTo>
                      <a:lnTo>
                        <a:pt x="91" y="0"/>
                      </a:lnTo>
                      <a:close/>
                      <a:moveTo>
                        <a:pt x="0" y="112"/>
                      </a:moveTo>
                      <a:lnTo>
                        <a:pt x="3" y="123"/>
                      </a:lnTo>
                      <a:lnTo>
                        <a:pt x="11" y="134"/>
                      </a:lnTo>
                      <a:lnTo>
                        <a:pt x="19" y="146"/>
                      </a:lnTo>
                      <a:lnTo>
                        <a:pt x="28" y="153"/>
                      </a:lnTo>
                      <a:lnTo>
                        <a:pt x="30" y="153"/>
                      </a:lnTo>
                      <a:lnTo>
                        <a:pt x="32" y="151"/>
                      </a:lnTo>
                      <a:lnTo>
                        <a:pt x="21" y="142"/>
                      </a:lnTo>
                      <a:lnTo>
                        <a:pt x="13" y="132"/>
                      </a:lnTo>
                      <a:lnTo>
                        <a:pt x="5" y="119"/>
                      </a:lnTo>
                      <a:lnTo>
                        <a:pt x="2" y="106"/>
                      </a:lnTo>
                      <a:lnTo>
                        <a:pt x="0" y="108"/>
                      </a:lnTo>
                      <a:lnTo>
                        <a:pt x="0" y="112"/>
                      </a:lnTo>
                      <a:close/>
                    </a:path>
                  </a:pathLst>
                </a:custGeom>
                <a:solidFill>
                  <a:srgbClr val="B98FA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48" name="Freeform 228"/>
                <p:cNvSpPr>
                  <a:spLocks noEditPoints="1"/>
                </p:cNvSpPr>
                <p:nvPr/>
              </p:nvSpPr>
              <p:spPr bwMode="auto">
                <a:xfrm>
                  <a:off x="1548" y="1429"/>
                  <a:ext cx="168" cy="151"/>
                </a:xfrm>
                <a:custGeom>
                  <a:avLst/>
                  <a:gdLst>
                    <a:gd name="T0" fmla="*/ 168 w 168"/>
                    <a:gd name="T1" fmla="*/ 81 h 151"/>
                    <a:gd name="T2" fmla="*/ 165 w 168"/>
                    <a:gd name="T3" fmla="*/ 62 h 151"/>
                    <a:gd name="T4" fmla="*/ 159 w 168"/>
                    <a:gd name="T5" fmla="*/ 47 h 151"/>
                    <a:gd name="T6" fmla="*/ 157 w 168"/>
                    <a:gd name="T7" fmla="*/ 45 h 151"/>
                    <a:gd name="T8" fmla="*/ 153 w 168"/>
                    <a:gd name="T9" fmla="*/ 43 h 151"/>
                    <a:gd name="T10" fmla="*/ 157 w 168"/>
                    <a:gd name="T11" fmla="*/ 53 h 151"/>
                    <a:gd name="T12" fmla="*/ 161 w 168"/>
                    <a:gd name="T13" fmla="*/ 62 h 151"/>
                    <a:gd name="T14" fmla="*/ 163 w 168"/>
                    <a:gd name="T15" fmla="*/ 74 h 151"/>
                    <a:gd name="T16" fmla="*/ 165 w 168"/>
                    <a:gd name="T17" fmla="*/ 85 h 151"/>
                    <a:gd name="T18" fmla="*/ 165 w 168"/>
                    <a:gd name="T19" fmla="*/ 85 h 151"/>
                    <a:gd name="T20" fmla="*/ 165 w 168"/>
                    <a:gd name="T21" fmla="*/ 85 h 151"/>
                    <a:gd name="T22" fmla="*/ 167 w 168"/>
                    <a:gd name="T23" fmla="*/ 83 h 151"/>
                    <a:gd name="T24" fmla="*/ 168 w 168"/>
                    <a:gd name="T25" fmla="*/ 81 h 151"/>
                    <a:gd name="T26" fmla="*/ 95 w 168"/>
                    <a:gd name="T27" fmla="*/ 0 h 151"/>
                    <a:gd name="T28" fmla="*/ 89 w 168"/>
                    <a:gd name="T29" fmla="*/ 0 h 151"/>
                    <a:gd name="T30" fmla="*/ 85 w 168"/>
                    <a:gd name="T31" fmla="*/ 0 h 151"/>
                    <a:gd name="T32" fmla="*/ 85 w 168"/>
                    <a:gd name="T33" fmla="*/ 2 h 151"/>
                    <a:gd name="T34" fmla="*/ 85 w 168"/>
                    <a:gd name="T35" fmla="*/ 3 h 151"/>
                    <a:gd name="T36" fmla="*/ 93 w 168"/>
                    <a:gd name="T37" fmla="*/ 3 h 151"/>
                    <a:gd name="T38" fmla="*/ 100 w 168"/>
                    <a:gd name="T39" fmla="*/ 5 h 151"/>
                    <a:gd name="T40" fmla="*/ 96 w 168"/>
                    <a:gd name="T41" fmla="*/ 2 h 151"/>
                    <a:gd name="T42" fmla="*/ 95 w 168"/>
                    <a:gd name="T43" fmla="*/ 0 h 151"/>
                    <a:gd name="T44" fmla="*/ 0 w 168"/>
                    <a:gd name="T45" fmla="*/ 106 h 151"/>
                    <a:gd name="T46" fmla="*/ 5 w 168"/>
                    <a:gd name="T47" fmla="*/ 119 h 151"/>
                    <a:gd name="T48" fmla="*/ 11 w 168"/>
                    <a:gd name="T49" fmla="*/ 130 h 151"/>
                    <a:gd name="T50" fmla="*/ 21 w 168"/>
                    <a:gd name="T51" fmla="*/ 142 h 151"/>
                    <a:gd name="T52" fmla="*/ 30 w 168"/>
                    <a:gd name="T53" fmla="*/ 151 h 151"/>
                    <a:gd name="T54" fmla="*/ 32 w 168"/>
                    <a:gd name="T55" fmla="*/ 149 h 151"/>
                    <a:gd name="T56" fmla="*/ 32 w 168"/>
                    <a:gd name="T57" fmla="*/ 149 h 151"/>
                    <a:gd name="T58" fmla="*/ 32 w 168"/>
                    <a:gd name="T59" fmla="*/ 149 h 151"/>
                    <a:gd name="T60" fmla="*/ 34 w 168"/>
                    <a:gd name="T61" fmla="*/ 149 h 151"/>
                    <a:gd name="T62" fmla="*/ 22 w 168"/>
                    <a:gd name="T63" fmla="*/ 140 h 151"/>
                    <a:gd name="T64" fmla="*/ 13 w 168"/>
                    <a:gd name="T65" fmla="*/ 129 h 151"/>
                    <a:gd name="T66" fmla="*/ 7 w 168"/>
                    <a:gd name="T67" fmla="*/ 115 h 151"/>
                    <a:gd name="T68" fmla="*/ 3 w 168"/>
                    <a:gd name="T69" fmla="*/ 100 h 151"/>
                    <a:gd name="T70" fmla="*/ 2 w 168"/>
                    <a:gd name="T71" fmla="*/ 104 h 151"/>
                    <a:gd name="T72" fmla="*/ 0 w 168"/>
                    <a:gd name="T73" fmla="*/ 106 h 1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68" h="151">
                      <a:moveTo>
                        <a:pt x="168" y="81"/>
                      </a:moveTo>
                      <a:lnTo>
                        <a:pt x="165" y="62"/>
                      </a:lnTo>
                      <a:lnTo>
                        <a:pt x="159" y="47"/>
                      </a:lnTo>
                      <a:lnTo>
                        <a:pt x="157" y="45"/>
                      </a:lnTo>
                      <a:lnTo>
                        <a:pt x="153" y="43"/>
                      </a:lnTo>
                      <a:lnTo>
                        <a:pt x="157" y="53"/>
                      </a:lnTo>
                      <a:lnTo>
                        <a:pt x="161" y="62"/>
                      </a:lnTo>
                      <a:lnTo>
                        <a:pt x="163" y="74"/>
                      </a:lnTo>
                      <a:lnTo>
                        <a:pt x="165" y="85"/>
                      </a:lnTo>
                      <a:lnTo>
                        <a:pt x="165" y="85"/>
                      </a:lnTo>
                      <a:lnTo>
                        <a:pt x="165" y="85"/>
                      </a:lnTo>
                      <a:lnTo>
                        <a:pt x="167" y="83"/>
                      </a:lnTo>
                      <a:lnTo>
                        <a:pt x="168" y="81"/>
                      </a:lnTo>
                      <a:close/>
                      <a:moveTo>
                        <a:pt x="95" y="0"/>
                      </a:moveTo>
                      <a:lnTo>
                        <a:pt x="89" y="0"/>
                      </a:lnTo>
                      <a:lnTo>
                        <a:pt x="85" y="0"/>
                      </a:lnTo>
                      <a:lnTo>
                        <a:pt x="85" y="2"/>
                      </a:lnTo>
                      <a:lnTo>
                        <a:pt x="85" y="3"/>
                      </a:lnTo>
                      <a:lnTo>
                        <a:pt x="93" y="3"/>
                      </a:lnTo>
                      <a:lnTo>
                        <a:pt x="100" y="5"/>
                      </a:lnTo>
                      <a:lnTo>
                        <a:pt x="96" y="2"/>
                      </a:lnTo>
                      <a:lnTo>
                        <a:pt x="95" y="0"/>
                      </a:lnTo>
                      <a:close/>
                      <a:moveTo>
                        <a:pt x="0" y="106"/>
                      </a:moveTo>
                      <a:lnTo>
                        <a:pt x="5" y="119"/>
                      </a:lnTo>
                      <a:lnTo>
                        <a:pt x="11" y="130"/>
                      </a:lnTo>
                      <a:lnTo>
                        <a:pt x="21" y="142"/>
                      </a:lnTo>
                      <a:lnTo>
                        <a:pt x="30" y="151"/>
                      </a:lnTo>
                      <a:lnTo>
                        <a:pt x="32" y="149"/>
                      </a:lnTo>
                      <a:lnTo>
                        <a:pt x="32" y="149"/>
                      </a:lnTo>
                      <a:lnTo>
                        <a:pt x="32" y="149"/>
                      </a:lnTo>
                      <a:lnTo>
                        <a:pt x="34" y="149"/>
                      </a:lnTo>
                      <a:lnTo>
                        <a:pt x="22" y="140"/>
                      </a:lnTo>
                      <a:lnTo>
                        <a:pt x="13" y="129"/>
                      </a:lnTo>
                      <a:lnTo>
                        <a:pt x="7" y="115"/>
                      </a:lnTo>
                      <a:lnTo>
                        <a:pt x="3" y="100"/>
                      </a:lnTo>
                      <a:lnTo>
                        <a:pt x="2" y="104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BA8FA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49" name="Freeform 229"/>
                <p:cNvSpPr>
                  <a:spLocks noEditPoints="1"/>
                </p:cNvSpPr>
                <p:nvPr/>
              </p:nvSpPr>
              <p:spPr bwMode="auto">
                <a:xfrm>
                  <a:off x="1550" y="1431"/>
                  <a:ext cx="165" cy="147"/>
                </a:xfrm>
                <a:custGeom>
                  <a:avLst/>
                  <a:gdLst>
                    <a:gd name="T0" fmla="*/ 165 w 165"/>
                    <a:gd name="T1" fmla="*/ 81 h 147"/>
                    <a:gd name="T2" fmla="*/ 163 w 165"/>
                    <a:gd name="T3" fmla="*/ 72 h 147"/>
                    <a:gd name="T4" fmla="*/ 161 w 165"/>
                    <a:gd name="T5" fmla="*/ 62 h 147"/>
                    <a:gd name="T6" fmla="*/ 159 w 165"/>
                    <a:gd name="T7" fmla="*/ 53 h 147"/>
                    <a:gd name="T8" fmla="*/ 155 w 165"/>
                    <a:gd name="T9" fmla="*/ 43 h 147"/>
                    <a:gd name="T10" fmla="*/ 151 w 165"/>
                    <a:gd name="T11" fmla="*/ 41 h 147"/>
                    <a:gd name="T12" fmla="*/ 148 w 165"/>
                    <a:gd name="T13" fmla="*/ 39 h 147"/>
                    <a:gd name="T14" fmla="*/ 153 w 165"/>
                    <a:gd name="T15" fmla="*/ 49 h 147"/>
                    <a:gd name="T16" fmla="*/ 157 w 165"/>
                    <a:gd name="T17" fmla="*/ 58 h 147"/>
                    <a:gd name="T18" fmla="*/ 159 w 165"/>
                    <a:gd name="T19" fmla="*/ 70 h 147"/>
                    <a:gd name="T20" fmla="*/ 161 w 165"/>
                    <a:gd name="T21" fmla="*/ 83 h 147"/>
                    <a:gd name="T22" fmla="*/ 161 w 165"/>
                    <a:gd name="T23" fmla="*/ 83 h 147"/>
                    <a:gd name="T24" fmla="*/ 161 w 165"/>
                    <a:gd name="T25" fmla="*/ 85 h 147"/>
                    <a:gd name="T26" fmla="*/ 163 w 165"/>
                    <a:gd name="T27" fmla="*/ 83 h 147"/>
                    <a:gd name="T28" fmla="*/ 165 w 165"/>
                    <a:gd name="T29" fmla="*/ 81 h 147"/>
                    <a:gd name="T30" fmla="*/ 94 w 165"/>
                    <a:gd name="T31" fmla="*/ 0 h 147"/>
                    <a:gd name="T32" fmla="*/ 89 w 165"/>
                    <a:gd name="T33" fmla="*/ 0 h 147"/>
                    <a:gd name="T34" fmla="*/ 83 w 165"/>
                    <a:gd name="T35" fmla="*/ 0 h 147"/>
                    <a:gd name="T36" fmla="*/ 83 w 165"/>
                    <a:gd name="T37" fmla="*/ 0 h 147"/>
                    <a:gd name="T38" fmla="*/ 81 w 165"/>
                    <a:gd name="T39" fmla="*/ 1 h 147"/>
                    <a:gd name="T40" fmla="*/ 81 w 165"/>
                    <a:gd name="T41" fmla="*/ 1 h 147"/>
                    <a:gd name="T42" fmla="*/ 81 w 165"/>
                    <a:gd name="T43" fmla="*/ 3 h 147"/>
                    <a:gd name="T44" fmla="*/ 93 w 165"/>
                    <a:gd name="T45" fmla="*/ 3 h 147"/>
                    <a:gd name="T46" fmla="*/ 102 w 165"/>
                    <a:gd name="T47" fmla="*/ 5 h 147"/>
                    <a:gd name="T48" fmla="*/ 98 w 165"/>
                    <a:gd name="T49" fmla="*/ 3 h 147"/>
                    <a:gd name="T50" fmla="*/ 94 w 165"/>
                    <a:gd name="T51" fmla="*/ 0 h 147"/>
                    <a:gd name="T52" fmla="*/ 0 w 165"/>
                    <a:gd name="T53" fmla="*/ 102 h 147"/>
                    <a:gd name="T54" fmla="*/ 3 w 165"/>
                    <a:gd name="T55" fmla="*/ 115 h 147"/>
                    <a:gd name="T56" fmla="*/ 11 w 165"/>
                    <a:gd name="T57" fmla="*/ 128 h 147"/>
                    <a:gd name="T58" fmla="*/ 19 w 165"/>
                    <a:gd name="T59" fmla="*/ 138 h 147"/>
                    <a:gd name="T60" fmla="*/ 30 w 165"/>
                    <a:gd name="T61" fmla="*/ 147 h 147"/>
                    <a:gd name="T62" fmla="*/ 30 w 165"/>
                    <a:gd name="T63" fmla="*/ 147 h 147"/>
                    <a:gd name="T64" fmla="*/ 30 w 165"/>
                    <a:gd name="T65" fmla="*/ 147 h 147"/>
                    <a:gd name="T66" fmla="*/ 32 w 165"/>
                    <a:gd name="T67" fmla="*/ 147 h 147"/>
                    <a:gd name="T68" fmla="*/ 34 w 165"/>
                    <a:gd name="T69" fmla="*/ 146 h 147"/>
                    <a:gd name="T70" fmla="*/ 22 w 165"/>
                    <a:gd name="T71" fmla="*/ 136 h 147"/>
                    <a:gd name="T72" fmla="*/ 13 w 165"/>
                    <a:gd name="T73" fmla="*/ 125 h 147"/>
                    <a:gd name="T74" fmla="*/ 7 w 165"/>
                    <a:gd name="T75" fmla="*/ 111 h 147"/>
                    <a:gd name="T76" fmla="*/ 1 w 165"/>
                    <a:gd name="T77" fmla="*/ 96 h 147"/>
                    <a:gd name="T78" fmla="*/ 1 w 165"/>
                    <a:gd name="T79" fmla="*/ 98 h 147"/>
                    <a:gd name="T80" fmla="*/ 0 w 165"/>
                    <a:gd name="T81" fmla="*/ 102 h 1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165" h="147">
                      <a:moveTo>
                        <a:pt x="165" y="81"/>
                      </a:moveTo>
                      <a:lnTo>
                        <a:pt x="163" y="72"/>
                      </a:lnTo>
                      <a:lnTo>
                        <a:pt x="161" y="62"/>
                      </a:lnTo>
                      <a:lnTo>
                        <a:pt x="159" y="53"/>
                      </a:lnTo>
                      <a:lnTo>
                        <a:pt x="155" y="43"/>
                      </a:lnTo>
                      <a:lnTo>
                        <a:pt x="151" y="41"/>
                      </a:lnTo>
                      <a:lnTo>
                        <a:pt x="148" y="39"/>
                      </a:lnTo>
                      <a:lnTo>
                        <a:pt x="153" y="49"/>
                      </a:lnTo>
                      <a:lnTo>
                        <a:pt x="157" y="58"/>
                      </a:lnTo>
                      <a:lnTo>
                        <a:pt x="159" y="70"/>
                      </a:lnTo>
                      <a:lnTo>
                        <a:pt x="161" y="83"/>
                      </a:lnTo>
                      <a:lnTo>
                        <a:pt x="161" y="83"/>
                      </a:lnTo>
                      <a:lnTo>
                        <a:pt x="161" y="85"/>
                      </a:lnTo>
                      <a:lnTo>
                        <a:pt x="163" y="83"/>
                      </a:lnTo>
                      <a:lnTo>
                        <a:pt x="165" y="81"/>
                      </a:lnTo>
                      <a:close/>
                      <a:moveTo>
                        <a:pt x="94" y="0"/>
                      </a:moveTo>
                      <a:lnTo>
                        <a:pt x="89" y="0"/>
                      </a:lnTo>
                      <a:lnTo>
                        <a:pt x="83" y="0"/>
                      </a:lnTo>
                      <a:lnTo>
                        <a:pt x="83" y="0"/>
                      </a:lnTo>
                      <a:lnTo>
                        <a:pt x="81" y="1"/>
                      </a:lnTo>
                      <a:lnTo>
                        <a:pt x="81" y="1"/>
                      </a:lnTo>
                      <a:lnTo>
                        <a:pt x="81" y="3"/>
                      </a:lnTo>
                      <a:lnTo>
                        <a:pt x="93" y="3"/>
                      </a:lnTo>
                      <a:lnTo>
                        <a:pt x="102" y="5"/>
                      </a:lnTo>
                      <a:lnTo>
                        <a:pt x="98" y="3"/>
                      </a:lnTo>
                      <a:lnTo>
                        <a:pt x="94" y="0"/>
                      </a:lnTo>
                      <a:close/>
                      <a:moveTo>
                        <a:pt x="0" y="102"/>
                      </a:moveTo>
                      <a:lnTo>
                        <a:pt x="3" y="115"/>
                      </a:lnTo>
                      <a:lnTo>
                        <a:pt x="11" y="128"/>
                      </a:lnTo>
                      <a:lnTo>
                        <a:pt x="19" y="138"/>
                      </a:lnTo>
                      <a:lnTo>
                        <a:pt x="30" y="147"/>
                      </a:lnTo>
                      <a:lnTo>
                        <a:pt x="30" y="147"/>
                      </a:lnTo>
                      <a:lnTo>
                        <a:pt x="30" y="147"/>
                      </a:lnTo>
                      <a:lnTo>
                        <a:pt x="32" y="147"/>
                      </a:lnTo>
                      <a:lnTo>
                        <a:pt x="34" y="146"/>
                      </a:lnTo>
                      <a:lnTo>
                        <a:pt x="22" y="136"/>
                      </a:lnTo>
                      <a:lnTo>
                        <a:pt x="13" y="125"/>
                      </a:lnTo>
                      <a:lnTo>
                        <a:pt x="7" y="111"/>
                      </a:lnTo>
                      <a:lnTo>
                        <a:pt x="1" y="96"/>
                      </a:lnTo>
                      <a:lnTo>
                        <a:pt x="1" y="98"/>
                      </a:lnTo>
                      <a:lnTo>
                        <a:pt x="0" y="102"/>
                      </a:lnTo>
                      <a:close/>
                    </a:path>
                  </a:pathLst>
                </a:custGeom>
                <a:solidFill>
                  <a:srgbClr val="BB8FA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50" name="Freeform 230"/>
                <p:cNvSpPr>
                  <a:spLocks noEditPoints="1"/>
                </p:cNvSpPr>
                <p:nvPr/>
              </p:nvSpPr>
              <p:spPr bwMode="auto">
                <a:xfrm>
                  <a:off x="1551" y="1432"/>
                  <a:ext cx="162" cy="146"/>
                </a:xfrm>
                <a:custGeom>
                  <a:avLst/>
                  <a:gdLst>
                    <a:gd name="T0" fmla="*/ 162 w 162"/>
                    <a:gd name="T1" fmla="*/ 82 h 146"/>
                    <a:gd name="T2" fmla="*/ 160 w 162"/>
                    <a:gd name="T3" fmla="*/ 71 h 146"/>
                    <a:gd name="T4" fmla="*/ 158 w 162"/>
                    <a:gd name="T5" fmla="*/ 59 h 146"/>
                    <a:gd name="T6" fmla="*/ 154 w 162"/>
                    <a:gd name="T7" fmla="*/ 50 h 146"/>
                    <a:gd name="T8" fmla="*/ 150 w 162"/>
                    <a:gd name="T9" fmla="*/ 40 h 146"/>
                    <a:gd name="T10" fmla="*/ 148 w 162"/>
                    <a:gd name="T11" fmla="*/ 38 h 146"/>
                    <a:gd name="T12" fmla="*/ 147 w 162"/>
                    <a:gd name="T13" fmla="*/ 36 h 146"/>
                    <a:gd name="T14" fmla="*/ 145 w 162"/>
                    <a:gd name="T15" fmla="*/ 36 h 146"/>
                    <a:gd name="T16" fmla="*/ 143 w 162"/>
                    <a:gd name="T17" fmla="*/ 35 h 146"/>
                    <a:gd name="T18" fmla="*/ 148 w 162"/>
                    <a:gd name="T19" fmla="*/ 44 h 146"/>
                    <a:gd name="T20" fmla="*/ 154 w 162"/>
                    <a:gd name="T21" fmla="*/ 55 h 146"/>
                    <a:gd name="T22" fmla="*/ 156 w 162"/>
                    <a:gd name="T23" fmla="*/ 69 h 146"/>
                    <a:gd name="T24" fmla="*/ 158 w 162"/>
                    <a:gd name="T25" fmla="*/ 82 h 146"/>
                    <a:gd name="T26" fmla="*/ 158 w 162"/>
                    <a:gd name="T27" fmla="*/ 84 h 146"/>
                    <a:gd name="T28" fmla="*/ 158 w 162"/>
                    <a:gd name="T29" fmla="*/ 86 h 146"/>
                    <a:gd name="T30" fmla="*/ 158 w 162"/>
                    <a:gd name="T31" fmla="*/ 86 h 146"/>
                    <a:gd name="T32" fmla="*/ 158 w 162"/>
                    <a:gd name="T33" fmla="*/ 86 h 146"/>
                    <a:gd name="T34" fmla="*/ 160 w 162"/>
                    <a:gd name="T35" fmla="*/ 84 h 146"/>
                    <a:gd name="T36" fmla="*/ 162 w 162"/>
                    <a:gd name="T37" fmla="*/ 82 h 146"/>
                    <a:gd name="T38" fmla="*/ 162 w 162"/>
                    <a:gd name="T39" fmla="*/ 82 h 146"/>
                    <a:gd name="T40" fmla="*/ 162 w 162"/>
                    <a:gd name="T41" fmla="*/ 82 h 146"/>
                    <a:gd name="T42" fmla="*/ 97 w 162"/>
                    <a:gd name="T43" fmla="*/ 2 h 146"/>
                    <a:gd name="T44" fmla="*/ 90 w 162"/>
                    <a:gd name="T45" fmla="*/ 0 h 146"/>
                    <a:gd name="T46" fmla="*/ 82 w 162"/>
                    <a:gd name="T47" fmla="*/ 0 h 146"/>
                    <a:gd name="T48" fmla="*/ 80 w 162"/>
                    <a:gd name="T49" fmla="*/ 0 h 146"/>
                    <a:gd name="T50" fmla="*/ 80 w 162"/>
                    <a:gd name="T51" fmla="*/ 0 h 146"/>
                    <a:gd name="T52" fmla="*/ 80 w 162"/>
                    <a:gd name="T53" fmla="*/ 2 h 146"/>
                    <a:gd name="T54" fmla="*/ 80 w 162"/>
                    <a:gd name="T55" fmla="*/ 4 h 146"/>
                    <a:gd name="T56" fmla="*/ 80 w 162"/>
                    <a:gd name="T57" fmla="*/ 4 h 146"/>
                    <a:gd name="T58" fmla="*/ 80 w 162"/>
                    <a:gd name="T59" fmla="*/ 4 h 146"/>
                    <a:gd name="T60" fmla="*/ 93 w 162"/>
                    <a:gd name="T61" fmla="*/ 4 h 146"/>
                    <a:gd name="T62" fmla="*/ 105 w 162"/>
                    <a:gd name="T63" fmla="*/ 8 h 146"/>
                    <a:gd name="T64" fmla="*/ 101 w 162"/>
                    <a:gd name="T65" fmla="*/ 4 h 146"/>
                    <a:gd name="T66" fmla="*/ 97 w 162"/>
                    <a:gd name="T67" fmla="*/ 2 h 146"/>
                    <a:gd name="T68" fmla="*/ 0 w 162"/>
                    <a:gd name="T69" fmla="*/ 97 h 146"/>
                    <a:gd name="T70" fmla="*/ 4 w 162"/>
                    <a:gd name="T71" fmla="*/ 112 h 146"/>
                    <a:gd name="T72" fmla="*/ 10 w 162"/>
                    <a:gd name="T73" fmla="*/ 126 h 146"/>
                    <a:gd name="T74" fmla="*/ 19 w 162"/>
                    <a:gd name="T75" fmla="*/ 137 h 146"/>
                    <a:gd name="T76" fmla="*/ 31 w 162"/>
                    <a:gd name="T77" fmla="*/ 146 h 146"/>
                    <a:gd name="T78" fmla="*/ 31 w 162"/>
                    <a:gd name="T79" fmla="*/ 145 h 146"/>
                    <a:gd name="T80" fmla="*/ 33 w 162"/>
                    <a:gd name="T81" fmla="*/ 145 h 146"/>
                    <a:gd name="T82" fmla="*/ 21 w 162"/>
                    <a:gd name="T83" fmla="*/ 133 h 146"/>
                    <a:gd name="T84" fmla="*/ 14 w 162"/>
                    <a:gd name="T85" fmla="*/ 122 h 146"/>
                    <a:gd name="T86" fmla="*/ 6 w 162"/>
                    <a:gd name="T87" fmla="*/ 107 h 146"/>
                    <a:gd name="T88" fmla="*/ 2 w 162"/>
                    <a:gd name="T89" fmla="*/ 91 h 146"/>
                    <a:gd name="T90" fmla="*/ 0 w 162"/>
                    <a:gd name="T91" fmla="*/ 95 h 146"/>
                    <a:gd name="T92" fmla="*/ 0 w 162"/>
                    <a:gd name="T93" fmla="*/ 97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162" h="146">
                      <a:moveTo>
                        <a:pt x="162" y="82"/>
                      </a:moveTo>
                      <a:lnTo>
                        <a:pt x="160" y="71"/>
                      </a:lnTo>
                      <a:lnTo>
                        <a:pt x="158" y="59"/>
                      </a:lnTo>
                      <a:lnTo>
                        <a:pt x="154" y="50"/>
                      </a:lnTo>
                      <a:lnTo>
                        <a:pt x="150" y="40"/>
                      </a:lnTo>
                      <a:lnTo>
                        <a:pt x="148" y="38"/>
                      </a:lnTo>
                      <a:lnTo>
                        <a:pt x="147" y="36"/>
                      </a:lnTo>
                      <a:lnTo>
                        <a:pt x="145" y="36"/>
                      </a:lnTo>
                      <a:lnTo>
                        <a:pt x="143" y="35"/>
                      </a:lnTo>
                      <a:lnTo>
                        <a:pt x="148" y="44"/>
                      </a:lnTo>
                      <a:lnTo>
                        <a:pt x="154" y="55"/>
                      </a:lnTo>
                      <a:lnTo>
                        <a:pt x="156" y="69"/>
                      </a:lnTo>
                      <a:lnTo>
                        <a:pt x="158" y="82"/>
                      </a:lnTo>
                      <a:lnTo>
                        <a:pt x="158" y="84"/>
                      </a:lnTo>
                      <a:lnTo>
                        <a:pt x="158" y="86"/>
                      </a:lnTo>
                      <a:lnTo>
                        <a:pt x="158" y="86"/>
                      </a:lnTo>
                      <a:lnTo>
                        <a:pt x="158" y="86"/>
                      </a:lnTo>
                      <a:lnTo>
                        <a:pt x="160" y="84"/>
                      </a:lnTo>
                      <a:lnTo>
                        <a:pt x="162" y="82"/>
                      </a:lnTo>
                      <a:lnTo>
                        <a:pt x="162" y="82"/>
                      </a:lnTo>
                      <a:lnTo>
                        <a:pt x="162" y="82"/>
                      </a:lnTo>
                      <a:close/>
                      <a:moveTo>
                        <a:pt x="97" y="2"/>
                      </a:moveTo>
                      <a:lnTo>
                        <a:pt x="90" y="0"/>
                      </a:lnTo>
                      <a:lnTo>
                        <a:pt x="82" y="0"/>
                      </a:lnTo>
                      <a:lnTo>
                        <a:pt x="80" y="0"/>
                      </a:lnTo>
                      <a:lnTo>
                        <a:pt x="80" y="0"/>
                      </a:lnTo>
                      <a:lnTo>
                        <a:pt x="80" y="2"/>
                      </a:lnTo>
                      <a:lnTo>
                        <a:pt x="80" y="4"/>
                      </a:lnTo>
                      <a:lnTo>
                        <a:pt x="80" y="4"/>
                      </a:lnTo>
                      <a:lnTo>
                        <a:pt x="80" y="4"/>
                      </a:lnTo>
                      <a:lnTo>
                        <a:pt x="93" y="4"/>
                      </a:lnTo>
                      <a:lnTo>
                        <a:pt x="105" y="8"/>
                      </a:lnTo>
                      <a:lnTo>
                        <a:pt x="101" y="4"/>
                      </a:lnTo>
                      <a:lnTo>
                        <a:pt x="97" y="2"/>
                      </a:lnTo>
                      <a:close/>
                      <a:moveTo>
                        <a:pt x="0" y="97"/>
                      </a:moveTo>
                      <a:lnTo>
                        <a:pt x="4" y="112"/>
                      </a:lnTo>
                      <a:lnTo>
                        <a:pt x="10" y="126"/>
                      </a:lnTo>
                      <a:lnTo>
                        <a:pt x="19" y="137"/>
                      </a:lnTo>
                      <a:lnTo>
                        <a:pt x="31" y="146"/>
                      </a:lnTo>
                      <a:lnTo>
                        <a:pt x="31" y="145"/>
                      </a:lnTo>
                      <a:lnTo>
                        <a:pt x="33" y="145"/>
                      </a:lnTo>
                      <a:lnTo>
                        <a:pt x="21" y="133"/>
                      </a:lnTo>
                      <a:lnTo>
                        <a:pt x="14" y="122"/>
                      </a:lnTo>
                      <a:lnTo>
                        <a:pt x="6" y="107"/>
                      </a:lnTo>
                      <a:lnTo>
                        <a:pt x="2" y="91"/>
                      </a:lnTo>
                      <a:lnTo>
                        <a:pt x="0" y="95"/>
                      </a:lnTo>
                      <a:lnTo>
                        <a:pt x="0" y="97"/>
                      </a:lnTo>
                      <a:close/>
                    </a:path>
                  </a:pathLst>
                </a:custGeom>
                <a:solidFill>
                  <a:srgbClr val="BC90A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51" name="Freeform 231"/>
                <p:cNvSpPr>
                  <a:spLocks noEditPoints="1"/>
                </p:cNvSpPr>
                <p:nvPr/>
              </p:nvSpPr>
              <p:spPr bwMode="auto">
                <a:xfrm>
                  <a:off x="1551" y="1434"/>
                  <a:ext cx="160" cy="143"/>
                </a:xfrm>
                <a:custGeom>
                  <a:avLst/>
                  <a:gdLst>
                    <a:gd name="T0" fmla="*/ 160 w 160"/>
                    <a:gd name="T1" fmla="*/ 80 h 143"/>
                    <a:gd name="T2" fmla="*/ 158 w 160"/>
                    <a:gd name="T3" fmla="*/ 67 h 143"/>
                    <a:gd name="T4" fmla="*/ 156 w 160"/>
                    <a:gd name="T5" fmla="*/ 55 h 143"/>
                    <a:gd name="T6" fmla="*/ 152 w 160"/>
                    <a:gd name="T7" fmla="*/ 46 h 143"/>
                    <a:gd name="T8" fmla="*/ 147 w 160"/>
                    <a:gd name="T9" fmla="*/ 36 h 143"/>
                    <a:gd name="T10" fmla="*/ 147 w 160"/>
                    <a:gd name="T11" fmla="*/ 34 h 143"/>
                    <a:gd name="T12" fmla="*/ 147 w 160"/>
                    <a:gd name="T13" fmla="*/ 34 h 143"/>
                    <a:gd name="T14" fmla="*/ 141 w 160"/>
                    <a:gd name="T15" fmla="*/ 33 h 143"/>
                    <a:gd name="T16" fmla="*/ 137 w 160"/>
                    <a:gd name="T17" fmla="*/ 29 h 143"/>
                    <a:gd name="T18" fmla="*/ 145 w 160"/>
                    <a:gd name="T19" fmla="*/ 40 h 143"/>
                    <a:gd name="T20" fmla="*/ 150 w 160"/>
                    <a:gd name="T21" fmla="*/ 52 h 143"/>
                    <a:gd name="T22" fmla="*/ 154 w 160"/>
                    <a:gd name="T23" fmla="*/ 65 h 143"/>
                    <a:gd name="T24" fmla="*/ 156 w 160"/>
                    <a:gd name="T25" fmla="*/ 80 h 143"/>
                    <a:gd name="T26" fmla="*/ 156 w 160"/>
                    <a:gd name="T27" fmla="*/ 82 h 143"/>
                    <a:gd name="T28" fmla="*/ 156 w 160"/>
                    <a:gd name="T29" fmla="*/ 86 h 143"/>
                    <a:gd name="T30" fmla="*/ 156 w 160"/>
                    <a:gd name="T31" fmla="*/ 86 h 143"/>
                    <a:gd name="T32" fmla="*/ 158 w 160"/>
                    <a:gd name="T33" fmla="*/ 84 h 143"/>
                    <a:gd name="T34" fmla="*/ 158 w 160"/>
                    <a:gd name="T35" fmla="*/ 84 h 143"/>
                    <a:gd name="T36" fmla="*/ 160 w 160"/>
                    <a:gd name="T37" fmla="*/ 82 h 143"/>
                    <a:gd name="T38" fmla="*/ 160 w 160"/>
                    <a:gd name="T39" fmla="*/ 80 h 143"/>
                    <a:gd name="T40" fmla="*/ 160 w 160"/>
                    <a:gd name="T41" fmla="*/ 80 h 143"/>
                    <a:gd name="T42" fmla="*/ 101 w 160"/>
                    <a:gd name="T43" fmla="*/ 2 h 143"/>
                    <a:gd name="T44" fmla="*/ 92 w 160"/>
                    <a:gd name="T45" fmla="*/ 0 h 143"/>
                    <a:gd name="T46" fmla="*/ 80 w 160"/>
                    <a:gd name="T47" fmla="*/ 0 h 143"/>
                    <a:gd name="T48" fmla="*/ 80 w 160"/>
                    <a:gd name="T49" fmla="*/ 2 h 143"/>
                    <a:gd name="T50" fmla="*/ 78 w 160"/>
                    <a:gd name="T51" fmla="*/ 4 h 143"/>
                    <a:gd name="T52" fmla="*/ 78 w 160"/>
                    <a:gd name="T53" fmla="*/ 4 h 143"/>
                    <a:gd name="T54" fmla="*/ 80 w 160"/>
                    <a:gd name="T55" fmla="*/ 4 h 143"/>
                    <a:gd name="T56" fmla="*/ 95 w 160"/>
                    <a:gd name="T57" fmla="*/ 4 h 143"/>
                    <a:gd name="T58" fmla="*/ 110 w 160"/>
                    <a:gd name="T59" fmla="*/ 10 h 143"/>
                    <a:gd name="T60" fmla="*/ 107 w 160"/>
                    <a:gd name="T61" fmla="*/ 6 h 143"/>
                    <a:gd name="T62" fmla="*/ 101 w 160"/>
                    <a:gd name="T63" fmla="*/ 2 h 143"/>
                    <a:gd name="T64" fmla="*/ 0 w 160"/>
                    <a:gd name="T65" fmla="*/ 93 h 143"/>
                    <a:gd name="T66" fmla="*/ 6 w 160"/>
                    <a:gd name="T67" fmla="*/ 108 h 143"/>
                    <a:gd name="T68" fmla="*/ 12 w 160"/>
                    <a:gd name="T69" fmla="*/ 122 h 143"/>
                    <a:gd name="T70" fmla="*/ 21 w 160"/>
                    <a:gd name="T71" fmla="*/ 133 h 143"/>
                    <a:gd name="T72" fmla="*/ 33 w 160"/>
                    <a:gd name="T73" fmla="*/ 143 h 143"/>
                    <a:gd name="T74" fmla="*/ 33 w 160"/>
                    <a:gd name="T75" fmla="*/ 143 h 143"/>
                    <a:gd name="T76" fmla="*/ 35 w 160"/>
                    <a:gd name="T77" fmla="*/ 141 h 143"/>
                    <a:gd name="T78" fmla="*/ 23 w 160"/>
                    <a:gd name="T79" fmla="*/ 129 h 143"/>
                    <a:gd name="T80" fmla="*/ 14 w 160"/>
                    <a:gd name="T81" fmla="*/ 118 h 143"/>
                    <a:gd name="T82" fmla="*/ 8 w 160"/>
                    <a:gd name="T83" fmla="*/ 103 h 143"/>
                    <a:gd name="T84" fmla="*/ 4 w 160"/>
                    <a:gd name="T85" fmla="*/ 86 h 143"/>
                    <a:gd name="T86" fmla="*/ 4 w 160"/>
                    <a:gd name="T87" fmla="*/ 86 h 143"/>
                    <a:gd name="T88" fmla="*/ 4 w 160"/>
                    <a:gd name="T89" fmla="*/ 88 h 143"/>
                    <a:gd name="T90" fmla="*/ 2 w 160"/>
                    <a:gd name="T91" fmla="*/ 89 h 143"/>
                    <a:gd name="T92" fmla="*/ 0 w 160"/>
                    <a:gd name="T93" fmla="*/ 93 h 1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160" h="143">
                      <a:moveTo>
                        <a:pt x="160" y="80"/>
                      </a:moveTo>
                      <a:lnTo>
                        <a:pt x="158" y="67"/>
                      </a:lnTo>
                      <a:lnTo>
                        <a:pt x="156" y="55"/>
                      </a:lnTo>
                      <a:lnTo>
                        <a:pt x="152" y="46"/>
                      </a:lnTo>
                      <a:lnTo>
                        <a:pt x="147" y="36"/>
                      </a:lnTo>
                      <a:lnTo>
                        <a:pt x="147" y="34"/>
                      </a:lnTo>
                      <a:lnTo>
                        <a:pt x="147" y="34"/>
                      </a:lnTo>
                      <a:lnTo>
                        <a:pt x="141" y="33"/>
                      </a:lnTo>
                      <a:lnTo>
                        <a:pt x="137" y="29"/>
                      </a:lnTo>
                      <a:lnTo>
                        <a:pt x="145" y="40"/>
                      </a:lnTo>
                      <a:lnTo>
                        <a:pt x="150" y="52"/>
                      </a:lnTo>
                      <a:lnTo>
                        <a:pt x="154" y="65"/>
                      </a:lnTo>
                      <a:lnTo>
                        <a:pt x="156" y="80"/>
                      </a:lnTo>
                      <a:lnTo>
                        <a:pt x="156" y="82"/>
                      </a:lnTo>
                      <a:lnTo>
                        <a:pt x="156" y="86"/>
                      </a:lnTo>
                      <a:lnTo>
                        <a:pt x="156" y="86"/>
                      </a:lnTo>
                      <a:lnTo>
                        <a:pt x="158" y="84"/>
                      </a:lnTo>
                      <a:lnTo>
                        <a:pt x="158" y="84"/>
                      </a:lnTo>
                      <a:lnTo>
                        <a:pt x="160" y="82"/>
                      </a:lnTo>
                      <a:lnTo>
                        <a:pt x="160" y="80"/>
                      </a:lnTo>
                      <a:lnTo>
                        <a:pt x="160" y="80"/>
                      </a:lnTo>
                      <a:close/>
                      <a:moveTo>
                        <a:pt x="101" y="2"/>
                      </a:moveTo>
                      <a:lnTo>
                        <a:pt x="92" y="0"/>
                      </a:lnTo>
                      <a:lnTo>
                        <a:pt x="80" y="0"/>
                      </a:lnTo>
                      <a:lnTo>
                        <a:pt x="80" y="2"/>
                      </a:lnTo>
                      <a:lnTo>
                        <a:pt x="78" y="4"/>
                      </a:lnTo>
                      <a:lnTo>
                        <a:pt x="78" y="4"/>
                      </a:lnTo>
                      <a:lnTo>
                        <a:pt x="80" y="4"/>
                      </a:lnTo>
                      <a:lnTo>
                        <a:pt x="95" y="4"/>
                      </a:lnTo>
                      <a:lnTo>
                        <a:pt x="110" y="10"/>
                      </a:lnTo>
                      <a:lnTo>
                        <a:pt x="107" y="6"/>
                      </a:lnTo>
                      <a:lnTo>
                        <a:pt x="101" y="2"/>
                      </a:lnTo>
                      <a:close/>
                      <a:moveTo>
                        <a:pt x="0" y="93"/>
                      </a:moveTo>
                      <a:lnTo>
                        <a:pt x="6" y="108"/>
                      </a:lnTo>
                      <a:lnTo>
                        <a:pt x="12" y="122"/>
                      </a:lnTo>
                      <a:lnTo>
                        <a:pt x="21" y="133"/>
                      </a:lnTo>
                      <a:lnTo>
                        <a:pt x="33" y="143"/>
                      </a:lnTo>
                      <a:lnTo>
                        <a:pt x="33" y="143"/>
                      </a:lnTo>
                      <a:lnTo>
                        <a:pt x="35" y="141"/>
                      </a:lnTo>
                      <a:lnTo>
                        <a:pt x="23" y="129"/>
                      </a:lnTo>
                      <a:lnTo>
                        <a:pt x="14" y="118"/>
                      </a:lnTo>
                      <a:lnTo>
                        <a:pt x="8" y="103"/>
                      </a:lnTo>
                      <a:lnTo>
                        <a:pt x="4" y="86"/>
                      </a:lnTo>
                      <a:lnTo>
                        <a:pt x="4" y="86"/>
                      </a:lnTo>
                      <a:lnTo>
                        <a:pt x="4" y="88"/>
                      </a:lnTo>
                      <a:lnTo>
                        <a:pt x="2" y="89"/>
                      </a:lnTo>
                      <a:lnTo>
                        <a:pt x="0" y="93"/>
                      </a:lnTo>
                      <a:close/>
                    </a:path>
                  </a:pathLst>
                </a:custGeom>
                <a:solidFill>
                  <a:srgbClr val="BD90A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52" name="Freeform 232"/>
                <p:cNvSpPr>
                  <a:spLocks noEditPoints="1"/>
                </p:cNvSpPr>
                <p:nvPr/>
              </p:nvSpPr>
              <p:spPr bwMode="auto">
                <a:xfrm>
                  <a:off x="1553" y="1436"/>
                  <a:ext cx="156" cy="141"/>
                </a:xfrm>
                <a:custGeom>
                  <a:avLst/>
                  <a:gdLst>
                    <a:gd name="T0" fmla="*/ 156 w 156"/>
                    <a:gd name="T1" fmla="*/ 78 h 141"/>
                    <a:gd name="T2" fmla="*/ 154 w 156"/>
                    <a:gd name="T3" fmla="*/ 65 h 141"/>
                    <a:gd name="T4" fmla="*/ 152 w 156"/>
                    <a:gd name="T5" fmla="*/ 51 h 141"/>
                    <a:gd name="T6" fmla="*/ 146 w 156"/>
                    <a:gd name="T7" fmla="*/ 40 h 141"/>
                    <a:gd name="T8" fmla="*/ 141 w 156"/>
                    <a:gd name="T9" fmla="*/ 31 h 141"/>
                    <a:gd name="T10" fmla="*/ 122 w 156"/>
                    <a:gd name="T11" fmla="*/ 17 h 141"/>
                    <a:gd name="T12" fmla="*/ 103 w 156"/>
                    <a:gd name="T13" fmla="*/ 4 h 141"/>
                    <a:gd name="T14" fmla="*/ 91 w 156"/>
                    <a:gd name="T15" fmla="*/ 0 h 141"/>
                    <a:gd name="T16" fmla="*/ 78 w 156"/>
                    <a:gd name="T17" fmla="*/ 0 h 141"/>
                    <a:gd name="T18" fmla="*/ 78 w 156"/>
                    <a:gd name="T19" fmla="*/ 0 h 141"/>
                    <a:gd name="T20" fmla="*/ 78 w 156"/>
                    <a:gd name="T21" fmla="*/ 0 h 141"/>
                    <a:gd name="T22" fmla="*/ 76 w 156"/>
                    <a:gd name="T23" fmla="*/ 0 h 141"/>
                    <a:gd name="T24" fmla="*/ 76 w 156"/>
                    <a:gd name="T25" fmla="*/ 2 h 141"/>
                    <a:gd name="T26" fmla="*/ 76 w 156"/>
                    <a:gd name="T27" fmla="*/ 2 h 141"/>
                    <a:gd name="T28" fmla="*/ 76 w 156"/>
                    <a:gd name="T29" fmla="*/ 4 h 141"/>
                    <a:gd name="T30" fmla="*/ 76 w 156"/>
                    <a:gd name="T31" fmla="*/ 4 h 141"/>
                    <a:gd name="T32" fmla="*/ 78 w 156"/>
                    <a:gd name="T33" fmla="*/ 4 h 141"/>
                    <a:gd name="T34" fmla="*/ 93 w 156"/>
                    <a:gd name="T35" fmla="*/ 4 h 141"/>
                    <a:gd name="T36" fmla="*/ 107 w 156"/>
                    <a:gd name="T37" fmla="*/ 10 h 141"/>
                    <a:gd name="T38" fmla="*/ 120 w 156"/>
                    <a:gd name="T39" fmla="*/ 15 h 141"/>
                    <a:gd name="T40" fmla="*/ 129 w 156"/>
                    <a:gd name="T41" fmla="*/ 25 h 141"/>
                    <a:gd name="T42" fmla="*/ 139 w 156"/>
                    <a:gd name="T43" fmla="*/ 36 h 141"/>
                    <a:gd name="T44" fmla="*/ 146 w 156"/>
                    <a:gd name="T45" fmla="*/ 48 h 141"/>
                    <a:gd name="T46" fmla="*/ 150 w 156"/>
                    <a:gd name="T47" fmla="*/ 63 h 141"/>
                    <a:gd name="T48" fmla="*/ 152 w 156"/>
                    <a:gd name="T49" fmla="*/ 78 h 141"/>
                    <a:gd name="T50" fmla="*/ 152 w 156"/>
                    <a:gd name="T51" fmla="*/ 82 h 141"/>
                    <a:gd name="T52" fmla="*/ 150 w 156"/>
                    <a:gd name="T53" fmla="*/ 86 h 141"/>
                    <a:gd name="T54" fmla="*/ 154 w 156"/>
                    <a:gd name="T55" fmla="*/ 84 h 141"/>
                    <a:gd name="T56" fmla="*/ 156 w 156"/>
                    <a:gd name="T57" fmla="*/ 82 h 141"/>
                    <a:gd name="T58" fmla="*/ 156 w 156"/>
                    <a:gd name="T59" fmla="*/ 80 h 141"/>
                    <a:gd name="T60" fmla="*/ 156 w 156"/>
                    <a:gd name="T61" fmla="*/ 78 h 141"/>
                    <a:gd name="T62" fmla="*/ 0 w 156"/>
                    <a:gd name="T63" fmla="*/ 87 h 141"/>
                    <a:gd name="T64" fmla="*/ 4 w 156"/>
                    <a:gd name="T65" fmla="*/ 103 h 141"/>
                    <a:gd name="T66" fmla="*/ 12 w 156"/>
                    <a:gd name="T67" fmla="*/ 118 h 141"/>
                    <a:gd name="T68" fmla="*/ 19 w 156"/>
                    <a:gd name="T69" fmla="*/ 129 h 141"/>
                    <a:gd name="T70" fmla="*/ 31 w 156"/>
                    <a:gd name="T71" fmla="*/ 141 h 141"/>
                    <a:gd name="T72" fmla="*/ 33 w 156"/>
                    <a:gd name="T73" fmla="*/ 139 h 141"/>
                    <a:gd name="T74" fmla="*/ 34 w 156"/>
                    <a:gd name="T75" fmla="*/ 137 h 141"/>
                    <a:gd name="T76" fmla="*/ 23 w 156"/>
                    <a:gd name="T77" fmla="*/ 127 h 141"/>
                    <a:gd name="T78" fmla="*/ 14 w 156"/>
                    <a:gd name="T79" fmla="*/ 112 h 141"/>
                    <a:gd name="T80" fmla="*/ 10 w 156"/>
                    <a:gd name="T81" fmla="*/ 104 h 141"/>
                    <a:gd name="T82" fmla="*/ 6 w 156"/>
                    <a:gd name="T83" fmla="*/ 97 h 141"/>
                    <a:gd name="T84" fmla="*/ 4 w 156"/>
                    <a:gd name="T85" fmla="*/ 89 h 141"/>
                    <a:gd name="T86" fmla="*/ 4 w 156"/>
                    <a:gd name="T87" fmla="*/ 80 h 141"/>
                    <a:gd name="T88" fmla="*/ 2 w 156"/>
                    <a:gd name="T89" fmla="*/ 82 h 141"/>
                    <a:gd name="T90" fmla="*/ 2 w 156"/>
                    <a:gd name="T91" fmla="*/ 86 h 141"/>
                    <a:gd name="T92" fmla="*/ 0 w 156"/>
                    <a:gd name="T93" fmla="*/ 86 h 141"/>
                    <a:gd name="T94" fmla="*/ 0 w 156"/>
                    <a:gd name="T95" fmla="*/ 87 h 141"/>
                    <a:gd name="T96" fmla="*/ 53 w 156"/>
                    <a:gd name="T97" fmla="*/ 8 h 141"/>
                    <a:gd name="T98" fmla="*/ 57 w 156"/>
                    <a:gd name="T99" fmla="*/ 6 h 141"/>
                    <a:gd name="T100" fmla="*/ 61 w 156"/>
                    <a:gd name="T101" fmla="*/ 4 h 141"/>
                    <a:gd name="T102" fmla="*/ 61 w 156"/>
                    <a:gd name="T103" fmla="*/ 4 h 141"/>
                    <a:gd name="T104" fmla="*/ 61 w 156"/>
                    <a:gd name="T105" fmla="*/ 4 h 141"/>
                    <a:gd name="T106" fmla="*/ 57 w 156"/>
                    <a:gd name="T107" fmla="*/ 6 h 141"/>
                    <a:gd name="T108" fmla="*/ 53 w 156"/>
                    <a:gd name="T109" fmla="*/ 8 h 1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56" h="141">
                      <a:moveTo>
                        <a:pt x="156" y="78"/>
                      </a:moveTo>
                      <a:lnTo>
                        <a:pt x="154" y="65"/>
                      </a:lnTo>
                      <a:lnTo>
                        <a:pt x="152" y="51"/>
                      </a:lnTo>
                      <a:lnTo>
                        <a:pt x="146" y="40"/>
                      </a:lnTo>
                      <a:lnTo>
                        <a:pt x="141" y="31"/>
                      </a:lnTo>
                      <a:lnTo>
                        <a:pt x="122" y="17"/>
                      </a:lnTo>
                      <a:lnTo>
                        <a:pt x="103" y="4"/>
                      </a:lnTo>
                      <a:lnTo>
                        <a:pt x="91" y="0"/>
                      </a:lnTo>
                      <a:lnTo>
                        <a:pt x="78" y="0"/>
                      </a:lnTo>
                      <a:lnTo>
                        <a:pt x="78" y="0"/>
                      </a:lnTo>
                      <a:lnTo>
                        <a:pt x="78" y="0"/>
                      </a:lnTo>
                      <a:lnTo>
                        <a:pt x="76" y="0"/>
                      </a:lnTo>
                      <a:lnTo>
                        <a:pt x="76" y="2"/>
                      </a:lnTo>
                      <a:lnTo>
                        <a:pt x="76" y="2"/>
                      </a:lnTo>
                      <a:lnTo>
                        <a:pt x="76" y="4"/>
                      </a:lnTo>
                      <a:lnTo>
                        <a:pt x="76" y="4"/>
                      </a:lnTo>
                      <a:lnTo>
                        <a:pt x="78" y="4"/>
                      </a:lnTo>
                      <a:lnTo>
                        <a:pt x="93" y="4"/>
                      </a:lnTo>
                      <a:lnTo>
                        <a:pt x="107" y="10"/>
                      </a:lnTo>
                      <a:lnTo>
                        <a:pt x="120" y="15"/>
                      </a:lnTo>
                      <a:lnTo>
                        <a:pt x="129" y="25"/>
                      </a:lnTo>
                      <a:lnTo>
                        <a:pt x="139" y="36"/>
                      </a:lnTo>
                      <a:lnTo>
                        <a:pt x="146" y="48"/>
                      </a:lnTo>
                      <a:lnTo>
                        <a:pt x="150" y="63"/>
                      </a:lnTo>
                      <a:lnTo>
                        <a:pt x="152" y="78"/>
                      </a:lnTo>
                      <a:lnTo>
                        <a:pt x="152" y="82"/>
                      </a:lnTo>
                      <a:lnTo>
                        <a:pt x="150" y="86"/>
                      </a:lnTo>
                      <a:lnTo>
                        <a:pt x="154" y="84"/>
                      </a:lnTo>
                      <a:lnTo>
                        <a:pt x="156" y="82"/>
                      </a:lnTo>
                      <a:lnTo>
                        <a:pt x="156" y="80"/>
                      </a:lnTo>
                      <a:lnTo>
                        <a:pt x="156" y="78"/>
                      </a:lnTo>
                      <a:close/>
                      <a:moveTo>
                        <a:pt x="0" y="87"/>
                      </a:moveTo>
                      <a:lnTo>
                        <a:pt x="4" y="103"/>
                      </a:lnTo>
                      <a:lnTo>
                        <a:pt x="12" y="118"/>
                      </a:lnTo>
                      <a:lnTo>
                        <a:pt x="19" y="129"/>
                      </a:lnTo>
                      <a:lnTo>
                        <a:pt x="31" y="141"/>
                      </a:lnTo>
                      <a:lnTo>
                        <a:pt x="33" y="139"/>
                      </a:lnTo>
                      <a:lnTo>
                        <a:pt x="34" y="137"/>
                      </a:lnTo>
                      <a:lnTo>
                        <a:pt x="23" y="127"/>
                      </a:lnTo>
                      <a:lnTo>
                        <a:pt x="14" y="112"/>
                      </a:lnTo>
                      <a:lnTo>
                        <a:pt x="10" y="104"/>
                      </a:lnTo>
                      <a:lnTo>
                        <a:pt x="6" y="97"/>
                      </a:lnTo>
                      <a:lnTo>
                        <a:pt x="4" y="89"/>
                      </a:lnTo>
                      <a:lnTo>
                        <a:pt x="4" y="80"/>
                      </a:lnTo>
                      <a:lnTo>
                        <a:pt x="2" y="82"/>
                      </a:lnTo>
                      <a:lnTo>
                        <a:pt x="2" y="86"/>
                      </a:lnTo>
                      <a:lnTo>
                        <a:pt x="0" y="86"/>
                      </a:lnTo>
                      <a:lnTo>
                        <a:pt x="0" y="87"/>
                      </a:lnTo>
                      <a:close/>
                      <a:moveTo>
                        <a:pt x="53" y="8"/>
                      </a:moveTo>
                      <a:lnTo>
                        <a:pt x="57" y="6"/>
                      </a:lnTo>
                      <a:lnTo>
                        <a:pt x="61" y="4"/>
                      </a:lnTo>
                      <a:lnTo>
                        <a:pt x="61" y="4"/>
                      </a:lnTo>
                      <a:lnTo>
                        <a:pt x="61" y="4"/>
                      </a:lnTo>
                      <a:lnTo>
                        <a:pt x="57" y="6"/>
                      </a:lnTo>
                      <a:lnTo>
                        <a:pt x="53" y="8"/>
                      </a:lnTo>
                      <a:close/>
                    </a:path>
                  </a:pathLst>
                </a:custGeom>
                <a:solidFill>
                  <a:srgbClr val="BE90A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53" name="Freeform 233"/>
                <p:cNvSpPr>
                  <a:spLocks noEditPoints="1"/>
                </p:cNvSpPr>
                <p:nvPr/>
              </p:nvSpPr>
              <p:spPr bwMode="auto">
                <a:xfrm>
                  <a:off x="1555" y="1438"/>
                  <a:ext cx="152" cy="137"/>
                </a:xfrm>
                <a:custGeom>
                  <a:avLst/>
                  <a:gdLst>
                    <a:gd name="T0" fmla="*/ 152 w 152"/>
                    <a:gd name="T1" fmla="*/ 76 h 137"/>
                    <a:gd name="T2" fmla="*/ 150 w 152"/>
                    <a:gd name="T3" fmla="*/ 61 h 137"/>
                    <a:gd name="T4" fmla="*/ 146 w 152"/>
                    <a:gd name="T5" fmla="*/ 48 h 137"/>
                    <a:gd name="T6" fmla="*/ 141 w 152"/>
                    <a:gd name="T7" fmla="*/ 36 h 137"/>
                    <a:gd name="T8" fmla="*/ 133 w 152"/>
                    <a:gd name="T9" fmla="*/ 25 h 137"/>
                    <a:gd name="T10" fmla="*/ 120 w 152"/>
                    <a:gd name="T11" fmla="*/ 15 h 137"/>
                    <a:gd name="T12" fmla="*/ 106 w 152"/>
                    <a:gd name="T13" fmla="*/ 6 h 137"/>
                    <a:gd name="T14" fmla="*/ 91 w 152"/>
                    <a:gd name="T15" fmla="*/ 0 h 137"/>
                    <a:gd name="T16" fmla="*/ 76 w 152"/>
                    <a:gd name="T17" fmla="*/ 0 h 137"/>
                    <a:gd name="T18" fmla="*/ 74 w 152"/>
                    <a:gd name="T19" fmla="*/ 0 h 137"/>
                    <a:gd name="T20" fmla="*/ 74 w 152"/>
                    <a:gd name="T21" fmla="*/ 0 h 137"/>
                    <a:gd name="T22" fmla="*/ 74 w 152"/>
                    <a:gd name="T23" fmla="*/ 0 h 137"/>
                    <a:gd name="T24" fmla="*/ 74 w 152"/>
                    <a:gd name="T25" fmla="*/ 0 h 137"/>
                    <a:gd name="T26" fmla="*/ 72 w 152"/>
                    <a:gd name="T27" fmla="*/ 2 h 137"/>
                    <a:gd name="T28" fmla="*/ 72 w 152"/>
                    <a:gd name="T29" fmla="*/ 4 h 137"/>
                    <a:gd name="T30" fmla="*/ 74 w 152"/>
                    <a:gd name="T31" fmla="*/ 4 h 137"/>
                    <a:gd name="T32" fmla="*/ 76 w 152"/>
                    <a:gd name="T33" fmla="*/ 4 h 137"/>
                    <a:gd name="T34" fmla="*/ 89 w 152"/>
                    <a:gd name="T35" fmla="*/ 4 h 137"/>
                    <a:gd name="T36" fmla="*/ 105 w 152"/>
                    <a:gd name="T37" fmla="*/ 10 h 137"/>
                    <a:gd name="T38" fmla="*/ 116 w 152"/>
                    <a:gd name="T39" fmla="*/ 15 h 137"/>
                    <a:gd name="T40" fmla="*/ 127 w 152"/>
                    <a:gd name="T41" fmla="*/ 25 h 137"/>
                    <a:gd name="T42" fmla="*/ 135 w 152"/>
                    <a:gd name="T43" fmla="*/ 34 h 137"/>
                    <a:gd name="T44" fmla="*/ 143 w 152"/>
                    <a:gd name="T45" fmla="*/ 48 h 137"/>
                    <a:gd name="T46" fmla="*/ 146 w 152"/>
                    <a:gd name="T47" fmla="*/ 61 h 137"/>
                    <a:gd name="T48" fmla="*/ 148 w 152"/>
                    <a:gd name="T49" fmla="*/ 76 h 137"/>
                    <a:gd name="T50" fmla="*/ 148 w 152"/>
                    <a:gd name="T51" fmla="*/ 80 h 137"/>
                    <a:gd name="T52" fmla="*/ 146 w 152"/>
                    <a:gd name="T53" fmla="*/ 85 h 137"/>
                    <a:gd name="T54" fmla="*/ 148 w 152"/>
                    <a:gd name="T55" fmla="*/ 84 h 137"/>
                    <a:gd name="T56" fmla="*/ 152 w 152"/>
                    <a:gd name="T57" fmla="*/ 82 h 137"/>
                    <a:gd name="T58" fmla="*/ 152 w 152"/>
                    <a:gd name="T59" fmla="*/ 78 h 137"/>
                    <a:gd name="T60" fmla="*/ 152 w 152"/>
                    <a:gd name="T61" fmla="*/ 76 h 137"/>
                    <a:gd name="T62" fmla="*/ 0 w 152"/>
                    <a:gd name="T63" fmla="*/ 82 h 137"/>
                    <a:gd name="T64" fmla="*/ 4 w 152"/>
                    <a:gd name="T65" fmla="*/ 99 h 137"/>
                    <a:gd name="T66" fmla="*/ 10 w 152"/>
                    <a:gd name="T67" fmla="*/ 114 h 137"/>
                    <a:gd name="T68" fmla="*/ 19 w 152"/>
                    <a:gd name="T69" fmla="*/ 125 h 137"/>
                    <a:gd name="T70" fmla="*/ 31 w 152"/>
                    <a:gd name="T71" fmla="*/ 137 h 137"/>
                    <a:gd name="T72" fmla="*/ 32 w 152"/>
                    <a:gd name="T73" fmla="*/ 135 h 137"/>
                    <a:gd name="T74" fmla="*/ 34 w 152"/>
                    <a:gd name="T75" fmla="*/ 135 h 137"/>
                    <a:gd name="T76" fmla="*/ 34 w 152"/>
                    <a:gd name="T77" fmla="*/ 135 h 137"/>
                    <a:gd name="T78" fmla="*/ 34 w 152"/>
                    <a:gd name="T79" fmla="*/ 135 h 137"/>
                    <a:gd name="T80" fmla="*/ 29 w 152"/>
                    <a:gd name="T81" fmla="*/ 129 h 137"/>
                    <a:gd name="T82" fmla="*/ 21 w 152"/>
                    <a:gd name="T83" fmla="*/ 123 h 137"/>
                    <a:gd name="T84" fmla="*/ 17 w 152"/>
                    <a:gd name="T85" fmla="*/ 116 h 137"/>
                    <a:gd name="T86" fmla="*/ 12 w 152"/>
                    <a:gd name="T87" fmla="*/ 108 h 137"/>
                    <a:gd name="T88" fmla="*/ 8 w 152"/>
                    <a:gd name="T89" fmla="*/ 101 h 137"/>
                    <a:gd name="T90" fmla="*/ 6 w 152"/>
                    <a:gd name="T91" fmla="*/ 93 h 137"/>
                    <a:gd name="T92" fmla="*/ 4 w 152"/>
                    <a:gd name="T93" fmla="*/ 84 h 137"/>
                    <a:gd name="T94" fmla="*/ 4 w 152"/>
                    <a:gd name="T95" fmla="*/ 76 h 137"/>
                    <a:gd name="T96" fmla="*/ 4 w 152"/>
                    <a:gd name="T97" fmla="*/ 74 h 137"/>
                    <a:gd name="T98" fmla="*/ 4 w 152"/>
                    <a:gd name="T99" fmla="*/ 74 h 137"/>
                    <a:gd name="T100" fmla="*/ 2 w 152"/>
                    <a:gd name="T101" fmla="*/ 78 h 137"/>
                    <a:gd name="T102" fmla="*/ 0 w 152"/>
                    <a:gd name="T103" fmla="*/ 82 h 137"/>
                    <a:gd name="T104" fmla="*/ 46 w 152"/>
                    <a:gd name="T105" fmla="*/ 10 h 137"/>
                    <a:gd name="T106" fmla="*/ 48 w 152"/>
                    <a:gd name="T107" fmla="*/ 8 h 137"/>
                    <a:gd name="T108" fmla="*/ 50 w 152"/>
                    <a:gd name="T109" fmla="*/ 6 h 137"/>
                    <a:gd name="T110" fmla="*/ 53 w 152"/>
                    <a:gd name="T111" fmla="*/ 4 h 137"/>
                    <a:gd name="T112" fmla="*/ 59 w 152"/>
                    <a:gd name="T113" fmla="*/ 2 h 137"/>
                    <a:gd name="T114" fmla="*/ 59 w 152"/>
                    <a:gd name="T115" fmla="*/ 4 h 137"/>
                    <a:gd name="T116" fmla="*/ 59 w 152"/>
                    <a:gd name="T117" fmla="*/ 6 h 137"/>
                    <a:gd name="T118" fmla="*/ 53 w 152"/>
                    <a:gd name="T119" fmla="*/ 8 h 137"/>
                    <a:gd name="T120" fmla="*/ 46 w 152"/>
                    <a:gd name="T121" fmla="*/ 10 h 1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52" h="137">
                      <a:moveTo>
                        <a:pt x="152" y="76"/>
                      </a:moveTo>
                      <a:lnTo>
                        <a:pt x="150" y="61"/>
                      </a:lnTo>
                      <a:lnTo>
                        <a:pt x="146" y="48"/>
                      </a:lnTo>
                      <a:lnTo>
                        <a:pt x="141" y="36"/>
                      </a:lnTo>
                      <a:lnTo>
                        <a:pt x="133" y="25"/>
                      </a:lnTo>
                      <a:lnTo>
                        <a:pt x="120" y="15"/>
                      </a:lnTo>
                      <a:lnTo>
                        <a:pt x="106" y="6"/>
                      </a:lnTo>
                      <a:lnTo>
                        <a:pt x="91" y="0"/>
                      </a:lnTo>
                      <a:lnTo>
                        <a:pt x="76" y="0"/>
                      </a:lnTo>
                      <a:lnTo>
                        <a:pt x="74" y="0"/>
                      </a:lnTo>
                      <a:lnTo>
                        <a:pt x="74" y="0"/>
                      </a:lnTo>
                      <a:lnTo>
                        <a:pt x="74" y="0"/>
                      </a:lnTo>
                      <a:lnTo>
                        <a:pt x="74" y="0"/>
                      </a:lnTo>
                      <a:lnTo>
                        <a:pt x="72" y="2"/>
                      </a:lnTo>
                      <a:lnTo>
                        <a:pt x="72" y="4"/>
                      </a:lnTo>
                      <a:lnTo>
                        <a:pt x="74" y="4"/>
                      </a:lnTo>
                      <a:lnTo>
                        <a:pt x="76" y="4"/>
                      </a:lnTo>
                      <a:lnTo>
                        <a:pt x="89" y="4"/>
                      </a:lnTo>
                      <a:lnTo>
                        <a:pt x="105" y="10"/>
                      </a:lnTo>
                      <a:lnTo>
                        <a:pt x="116" y="15"/>
                      </a:lnTo>
                      <a:lnTo>
                        <a:pt x="127" y="25"/>
                      </a:lnTo>
                      <a:lnTo>
                        <a:pt x="135" y="34"/>
                      </a:lnTo>
                      <a:lnTo>
                        <a:pt x="143" y="48"/>
                      </a:lnTo>
                      <a:lnTo>
                        <a:pt x="146" y="61"/>
                      </a:lnTo>
                      <a:lnTo>
                        <a:pt x="148" y="76"/>
                      </a:lnTo>
                      <a:lnTo>
                        <a:pt x="148" y="80"/>
                      </a:lnTo>
                      <a:lnTo>
                        <a:pt x="146" y="85"/>
                      </a:lnTo>
                      <a:lnTo>
                        <a:pt x="148" y="84"/>
                      </a:lnTo>
                      <a:lnTo>
                        <a:pt x="152" y="82"/>
                      </a:lnTo>
                      <a:lnTo>
                        <a:pt x="152" y="78"/>
                      </a:lnTo>
                      <a:lnTo>
                        <a:pt x="152" y="76"/>
                      </a:lnTo>
                      <a:close/>
                      <a:moveTo>
                        <a:pt x="0" y="82"/>
                      </a:moveTo>
                      <a:lnTo>
                        <a:pt x="4" y="99"/>
                      </a:lnTo>
                      <a:lnTo>
                        <a:pt x="10" y="114"/>
                      </a:lnTo>
                      <a:lnTo>
                        <a:pt x="19" y="125"/>
                      </a:lnTo>
                      <a:lnTo>
                        <a:pt x="31" y="137"/>
                      </a:lnTo>
                      <a:lnTo>
                        <a:pt x="32" y="135"/>
                      </a:lnTo>
                      <a:lnTo>
                        <a:pt x="34" y="135"/>
                      </a:lnTo>
                      <a:lnTo>
                        <a:pt x="34" y="135"/>
                      </a:lnTo>
                      <a:lnTo>
                        <a:pt x="34" y="135"/>
                      </a:lnTo>
                      <a:lnTo>
                        <a:pt x="29" y="129"/>
                      </a:lnTo>
                      <a:lnTo>
                        <a:pt x="21" y="123"/>
                      </a:lnTo>
                      <a:lnTo>
                        <a:pt x="17" y="116"/>
                      </a:lnTo>
                      <a:lnTo>
                        <a:pt x="12" y="108"/>
                      </a:lnTo>
                      <a:lnTo>
                        <a:pt x="8" y="101"/>
                      </a:lnTo>
                      <a:lnTo>
                        <a:pt x="6" y="93"/>
                      </a:lnTo>
                      <a:lnTo>
                        <a:pt x="4" y="84"/>
                      </a:lnTo>
                      <a:lnTo>
                        <a:pt x="4" y="76"/>
                      </a:lnTo>
                      <a:lnTo>
                        <a:pt x="4" y="74"/>
                      </a:lnTo>
                      <a:lnTo>
                        <a:pt x="4" y="74"/>
                      </a:lnTo>
                      <a:lnTo>
                        <a:pt x="2" y="78"/>
                      </a:lnTo>
                      <a:lnTo>
                        <a:pt x="0" y="82"/>
                      </a:lnTo>
                      <a:close/>
                      <a:moveTo>
                        <a:pt x="46" y="10"/>
                      </a:moveTo>
                      <a:lnTo>
                        <a:pt x="48" y="8"/>
                      </a:lnTo>
                      <a:lnTo>
                        <a:pt x="50" y="6"/>
                      </a:lnTo>
                      <a:lnTo>
                        <a:pt x="53" y="4"/>
                      </a:lnTo>
                      <a:lnTo>
                        <a:pt x="59" y="2"/>
                      </a:lnTo>
                      <a:lnTo>
                        <a:pt x="59" y="4"/>
                      </a:lnTo>
                      <a:lnTo>
                        <a:pt x="59" y="6"/>
                      </a:lnTo>
                      <a:lnTo>
                        <a:pt x="53" y="8"/>
                      </a:lnTo>
                      <a:lnTo>
                        <a:pt x="46" y="10"/>
                      </a:lnTo>
                      <a:close/>
                    </a:path>
                  </a:pathLst>
                </a:custGeom>
                <a:solidFill>
                  <a:srgbClr val="BF90A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7754" name="Group 234"/>
              <p:cNvGrpSpPr>
                <a:grpSpLocks/>
              </p:cNvGrpSpPr>
              <p:nvPr/>
            </p:nvGrpSpPr>
            <p:grpSpPr bwMode="auto">
              <a:xfrm>
                <a:off x="1470" y="1317"/>
                <a:ext cx="609" cy="442"/>
                <a:chOff x="1470" y="1317"/>
                <a:chExt cx="609" cy="442"/>
              </a:xfrm>
            </p:grpSpPr>
            <p:sp>
              <p:nvSpPr>
                <p:cNvPr id="107755" name="Freeform 235"/>
                <p:cNvSpPr>
                  <a:spLocks noEditPoints="1"/>
                </p:cNvSpPr>
                <p:nvPr/>
              </p:nvSpPr>
              <p:spPr bwMode="auto">
                <a:xfrm>
                  <a:off x="1557" y="1440"/>
                  <a:ext cx="148" cy="133"/>
                </a:xfrm>
                <a:custGeom>
                  <a:avLst/>
                  <a:gdLst>
                    <a:gd name="T0" fmla="*/ 146 w 148"/>
                    <a:gd name="T1" fmla="*/ 59 h 133"/>
                    <a:gd name="T2" fmla="*/ 135 w 148"/>
                    <a:gd name="T3" fmla="*/ 32 h 133"/>
                    <a:gd name="T4" fmla="*/ 116 w 148"/>
                    <a:gd name="T5" fmla="*/ 11 h 133"/>
                    <a:gd name="T6" fmla="*/ 89 w 148"/>
                    <a:gd name="T7" fmla="*/ 0 h 133"/>
                    <a:gd name="T8" fmla="*/ 72 w 148"/>
                    <a:gd name="T9" fmla="*/ 0 h 133"/>
                    <a:gd name="T10" fmla="*/ 70 w 148"/>
                    <a:gd name="T11" fmla="*/ 2 h 133"/>
                    <a:gd name="T12" fmla="*/ 70 w 148"/>
                    <a:gd name="T13" fmla="*/ 4 h 133"/>
                    <a:gd name="T14" fmla="*/ 87 w 148"/>
                    <a:gd name="T15" fmla="*/ 4 h 133"/>
                    <a:gd name="T16" fmla="*/ 112 w 148"/>
                    <a:gd name="T17" fmla="*/ 15 h 133"/>
                    <a:gd name="T18" fmla="*/ 131 w 148"/>
                    <a:gd name="T19" fmla="*/ 34 h 133"/>
                    <a:gd name="T20" fmla="*/ 142 w 148"/>
                    <a:gd name="T21" fmla="*/ 59 h 133"/>
                    <a:gd name="T22" fmla="*/ 144 w 148"/>
                    <a:gd name="T23" fmla="*/ 80 h 133"/>
                    <a:gd name="T24" fmla="*/ 144 w 148"/>
                    <a:gd name="T25" fmla="*/ 83 h 133"/>
                    <a:gd name="T26" fmla="*/ 148 w 148"/>
                    <a:gd name="T27" fmla="*/ 78 h 133"/>
                    <a:gd name="T28" fmla="*/ 57 w 148"/>
                    <a:gd name="T29" fmla="*/ 0 h 133"/>
                    <a:gd name="T30" fmla="*/ 49 w 148"/>
                    <a:gd name="T31" fmla="*/ 4 h 133"/>
                    <a:gd name="T32" fmla="*/ 48 w 148"/>
                    <a:gd name="T33" fmla="*/ 4 h 133"/>
                    <a:gd name="T34" fmla="*/ 44 w 148"/>
                    <a:gd name="T35" fmla="*/ 8 h 133"/>
                    <a:gd name="T36" fmla="*/ 40 w 148"/>
                    <a:gd name="T37" fmla="*/ 11 h 133"/>
                    <a:gd name="T38" fmla="*/ 55 w 148"/>
                    <a:gd name="T39" fmla="*/ 6 h 133"/>
                    <a:gd name="T40" fmla="*/ 57 w 148"/>
                    <a:gd name="T41" fmla="*/ 0 h 133"/>
                    <a:gd name="T42" fmla="*/ 0 w 148"/>
                    <a:gd name="T43" fmla="*/ 85 h 133"/>
                    <a:gd name="T44" fmla="*/ 6 w 148"/>
                    <a:gd name="T45" fmla="*/ 100 h 133"/>
                    <a:gd name="T46" fmla="*/ 19 w 148"/>
                    <a:gd name="T47" fmla="*/ 123 h 133"/>
                    <a:gd name="T48" fmla="*/ 32 w 148"/>
                    <a:gd name="T49" fmla="*/ 133 h 133"/>
                    <a:gd name="T50" fmla="*/ 32 w 148"/>
                    <a:gd name="T51" fmla="*/ 133 h 133"/>
                    <a:gd name="T52" fmla="*/ 27 w 148"/>
                    <a:gd name="T53" fmla="*/ 125 h 133"/>
                    <a:gd name="T54" fmla="*/ 17 w 148"/>
                    <a:gd name="T55" fmla="*/ 114 h 133"/>
                    <a:gd name="T56" fmla="*/ 8 w 148"/>
                    <a:gd name="T57" fmla="*/ 99 h 133"/>
                    <a:gd name="T58" fmla="*/ 4 w 148"/>
                    <a:gd name="T59" fmla="*/ 82 h 133"/>
                    <a:gd name="T60" fmla="*/ 4 w 148"/>
                    <a:gd name="T61" fmla="*/ 70 h 133"/>
                    <a:gd name="T62" fmla="*/ 2 w 148"/>
                    <a:gd name="T63" fmla="*/ 70 h 133"/>
                    <a:gd name="T64" fmla="*/ 0 w 148"/>
                    <a:gd name="T65" fmla="*/ 74 h 1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48" h="133">
                      <a:moveTo>
                        <a:pt x="148" y="74"/>
                      </a:moveTo>
                      <a:lnTo>
                        <a:pt x="146" y="59"/>
                      </a:lnTo>
                      <a:lnTo>
                        <a:pt x="142" y="44"/>
                      </a:lnTo>
                      <a:lnTo>
                        <a:pt x="135" y="32"/>
                      </a:lnTo>
                      <a:lnTo>
                        <a:pt x="125" y="21"/>
                      </a:lnTo>
                      <a:lnTo>
                        <a:pt x="116" y="11"/>
                      </a:lnTo>
                      <a:lnTo>
                        <a:pt x="103" y="6"/>
                      </a:lnTo>
                      <a:lnTo>
                        <a:pt x="89" y="0"/>
                      </a:lnTo>
                      <a:lnTo>
                        <a:pt x="74" y="0"/>
                      </a:lnTo>
                      <a:lnTo>
                        <a:pt x="72" y="0"/>
                      </a:lnTo>
                      <a:lnTo>
                        <a:pt x="72" y="0"/>
                      </a:lnTo>
                      <a:lnTo>
                        <a:pt x="70" y="2"/>
                      </a:lnTo>
                      <a:lnTo>
                        <a:pt x="68" y="4"/>
                      </a:lnTo>
                      <a:lnTo>
                        <a:pt x="70" y="4"/>
                      </a:lnTo>
                      <a:lnTo>
                        <a:pt x="74" y="4"/>
                      </a:lnTo>
                      <a:lnTo>
                        <a:pt x="87" y="4"/>
                      </a:lnTo>
                      <a:lnTo>
                        <a:pt x="101" y="8"/>
                      </a:lnTo>
                      <a:lnTo>
                        <a:pt x="112" y="15"/>
                      </a:lnTo>
                      <a:lnTo>
                        <a:pt x="123" y="23"/>
                      </a:lnTo>
                      <a:lnTo>
                        <a:pt x="131" y="34"/>
                      </a:lnTo>
                      <a:lnTo>
                        <a:pt x="139" y="46"/>
                      </a:lnTo>
                      <a:lnTo>
                        <a:pt x="142" y="59"/>
                      </a:lnTo>
                      <a:lnTo>
                        <a:pt x="144" y="74"/>
                      </a:lnTo>
                      <a:lnTo>
                        <a:pt x="144" y="80"/>
                      </a:lnTo>
                      <a:lnTo>
                        <a:pt x="142" y="85"/>
                      </a:lnTo>
                      <a:lnTo>
                        <a:pt x="144" y="83"/>
                      </a:lnTo>
                      <a:lnTo>
                        <a:pt x="146" y="82"/>
                      </a:lnTo>
                      <a:lnTo>
                        <a:pt x="148" y="78"/>
                      </a:lnTo>
                      <a:lnTo>
                        <a:pt x="148" y="74"/>
                      </a:lnTo>
                      <a:close/>
                      <a:moveTo>
                        <a:pt x="57" y="0"/>
                      </a:moveTo>
                      <a:lnTo>
                        <a:pt x="53" y="2"/>
                      </a:lnTo>
                      <a:lnTo>
                        <a:pt x="49" y="4"/>
                      </a:lnTo>
                      <a:lnTo>
                        <a:pt x="49" y="4"/>
                      </a:lnTo>
                      <a:lnTo>
                        <a:pt x="48" y="4"/>
                      </a:lnTo>
                      <a:lnTo>
                        <a:pt x="46" y="6"/>
                      </a:lnTo>
                      <a:lnTo>
                        <a:pt x="44" y="8"/>
                      </a:lnTo>
                      <a:lnTo>
                        <a:pt x="42" y="9"/>
                      </a:lnTo>
                      <a:lnTo>
                        <a:pt x="40" y="11"/>
                      </a:lnTo>
                      <a:lnTo>
                        <a:pt x="48" y="8"/>
                      </a:lnTo>
                      <a:lnTo>
                        <a:pt x="55" y="6"/>
                      </a:lnTo>
                      <a:lnTo>
                        <a:pt x="57" y="4"/>
                      </a:lnTo>
                      <a:lnTo>
                        <a:pt x="57" y="0"/>
                      </a:lnTo>
                      <a:close/>
                      <a:moveTo>
                        <a:pt x="0" y="76"/>
                      </a:moveTo>
                      <a:lnTo>
                        <a:pt x="0" y="85"/>
                      </a:lnTo>
                      <a:lnTo>
                        <a:pt x="2" y="93"/>
                      </a:lnTo>
                      <a:lnTo>
                        <a:pt x="6" y="100"/>
                      </a:lnTo>
                      <a:lnTo>
                        <a:pt x="10" y="108"/>
                      </a:lnTo>
                      <a:lnTo>
                        <a:pt x="19" y="123"/>
                      </a:lnTo>
                      <a:lnTo>
                        <a:pt x="30" y="133"/>
                      </a:lnTo>
                      <a:lnTo>
                        <a:pt x="32" y="133"/>
                      </a:lnTo>
                      <a:lnTo>
                        <a:pt x="32" y="133"/>
                      </a:lnTo>
                      <a:lnTo>
                        <a:pt x="32" y="133"/>
                      </a:lnTo>
                      <a:lnTo>
                        <a:pt x="34" y="131"/>
                      </a:lnTo>
                      <a:lnTo>
                        <a:pt x="27" y="125"/>
                      </a:lnTo>
                      <a:lnTo>
                        <a:pt x="21" y="119"/>
                      </a:lnTo>
                      <a:lnTo>
                        <a:pt x="17" y="114"/>
                      </a:lnTo>
                      <a:lnTo>
                        <a:pt x="12" y="106"/>
                      </a:lnTo>
                      <a:lnTo>
                        <a:pt x="8" y="99"/>
                      </a:lnTo>
                      <a:lnTo>
                        <a:pt x="6" y="91"/>
                      </a:lnTo>
                      <a:lnTo>
                        <a:pt x="4" y="82"/>
                      </a:lnTo>
                      <a:lnTo>
                        <a:pt x="4" y="74"/>
                      </a:lnTo>
                      <a:lnTo>
                        <a:pt x="4" y="70"/>
                      </a:lnTo>
                      <a:lnTo>
                        <a:pt x="4" y="66"/>
                      </a:lnTo>
                      <a:lnTo>
                        <a:pt x="2" y="70"/>
                      </a:lnTo>
                      <a:lnTo>
                        <a:pt x="2" y="72"/>
                      </a:lnTo>
                      <a:lnTo>
                        <a:pt x="0" y="74"/>
                      </a:lnTo>
                      <a:lnTo>
                        <a:pt x="0" y="76"/>
                      </a:lnTo>
                      <a:close/>
                    </a:path>
                  </a:pathLst>
                </a:custGeom>
                <a:solidFill>
                  <a:srgbClr val="C090A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56" name="Freeform 236"/>
                <p:cNvSpPr>
                  <a:spLocks noEditPoints="1"/>
                </p:cNvSpPr>
                <p:nvPr/>
              </p:nvSpPr>
              <p:spPr bwMode="auto">
                <a:xfrm>
                  <a:off x="1559" y="1442"/>
                  <a:ext cx="144" cy="131"/>
                </a:xfrm>
                <a:custGeom>
                  <a:avLst/>
                  <a:gdLst>
                    <a:gd name="T0" fmla="*/ 142 w 144"/>
                    <a:gd name="T1" fmla="*/ 57 h 131"/>
                    <a:gd name="T2" fmla="*/ 131 w 144"/>
                    <a:gd name="T3" fmla="*/ 30 h 131"/>
                    <a:gd name="T4" fmla="*/ 112 w 144"/>
                    <a:gd name="T5" fmla="*/ 11 h 131"/>
                    <a:gd name="T6" fmla="*/ 85 w 144"/>
                    <a:gd name="T7" fmla="*/ 0 h 131"/>
                    <a:gd name="T8" fmla="*/ 70 w 144"/>
                    <a:gd name="T9" fmla="*/ 0 h 131"/>
                    <a:gd name="T10" fmla="*/ 66 w 144"/>
                    <a:gd name="T11" fmla="*/ 2 h 131"/>
                    <a:gd name="T12" fmla="*/ 68 w 144"/>
                    <a:gd name="T13" fmla="*/ 4 h 131"/>
                    <a:gd name="T14" fmla="*/ 85 w 144"/>
                    <a:gd name="T15" fmla="*/ 4 h 131"/>
                    <a:gd name="T16" fmla="*/ 110 w 144"/>
                    <a:gd name="T17" fmla="*/ 15 h 131"/>
                    <a:gd name="T18" fmla="*/ 129 w 144"/>
                    <a:gd name="T19" fmla="*/ 32 h 131"/>
                    <a:gd name="T20" fmla="*/ 139 w 144"/>
                    <a:gd name="T21" fmla="*/ 57 h 131"/>
                    <a:gd name="T22" fmla="*/ 140 w 144"/>
                    <a:gd name="T23" fmla="*/ 78 h 131"/>
                    <a:gd name="T24" fmla="*/ 139 w 144"/>
                    <a:gd name="T25" fmla="*/ 83 h 131"/>
                    <a:gd name="T26" fmla="*/ 140 w 144"/>
                    <a:gd name="T27" fmla="*/ 83 h 131"/>
                    <a:gd name="T28" fmla="*/ 144 w 144"/>
                    <a:gd name="T29" fmla="*/ 76 h 131"/>
                    <a:gd name="T30" fmla="*/ 55 w 144"/>
                    <a:gd name="T31" fmla="*/ 2 h 131"/>
                    <a:gd name="T32" fmla="*/ 42 w 144"/>
                    <a:gd name="T33" fmla="*/ 6 h 131"/>
                    <a:gd name="T34" fmla="*/ 42 w 144"/>
                    <a:gd name="T35" fmla="*/ 6 h 131"/>
                    <a:gd name="T36" fmla="*/ 34 w 144"/>
                    <a:gd name="T37" fmla="*/ 13 h 131"/>
                    <a:gd name="T38" fmla="*/ 51 w 144"/>
                    <a:gd name="T39" fmla="*/ 6 h 131"/>
                    <a:gd name="T40" fmla="*/ 51 w 144"/>
                    <a:gd name="T41" fmla="*/ 6 h 131"/>
                    <a:gd name="T42" fmla="*/ 55 w 144"/>
                    <a:gd name="T43" fmla="*/ 2 h 131"/>
                    <a:gd name="T44" fmla="*/ 0 w 144"/>
                    <a:gd name="T45" fmla="*/ 70 h 131"/>
                    <a:gd name="T46" fmla="*/ 0 w 144"/>
                    <a:gd name="T47" fmla="*/ 80 h 131"/>
                    <a:gd name="T48" fmla="*/ 4 w 144"/>
                    <a:gd name="T49" fmla="*/ 97 h 131"/>
                    <a:gd name="T50" fmla="*/ 13 w 144"/>
                    <a:gd name="T51" fmla="*/ 112 h 131"/>
                    <a:gd name="T52" fmla="*/ 25 w 144"/>
                    <a:gd name="T53" fmla="*/ 125 h 131"/>
                    <a:gd name="T54" fmla="*/ 32 w 144"/>
                    <a:gd name="T55" fmla="*/ 129 h 131"/>
                    <a:gd name="T56" fmla="*/ 27 w 144"/>
                    <a:gd name="T57" fmla="*/ 123 h 131"/>
                    <a:gd name="T58" fmla="*/ 17 w 144"/>
                    <a:gd name="T59" fmla="*/ 112 h 131"/>
                    <a:gd name="T60" fmla="*/ 8 w 144"/>
                    <a:gd name="T61" fmla="*/ 97 h 131"/>
                    <a:gd name="T62" fmla="*/ 4 w 144"/>
                    <a:gd name="T63" fmla="*/ 80 h 131"/>
                    <a:gd name="T64" fmla="*/ 4 w 144"/>
                    <a:gd name="T65" fmla="*/ 66 h 131"/>
                    <a:gd name="T66" fmla="*/ 2 w 144"/>
                    <a:gd name="T67" fmla="*/ 64 h 131"/>
                    <a:gd name="T68" fmla="*/ 0 w 144"/>
                    <a:gd name="T69" fmla="*/ 70 h 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44" h="131">
                      <a:moveTo>
                        <a:pt x="144" y="72"/>
                      </a:moveTo>
                      <a:lnTo>
                        <a:pt x="142" y="57"/>
                      </a:lnTo>
                      <a:lnTo>
                        <a:pt x="139" y="44"/>
                      </a:lnTo>
                      <a:lnTo>
                        <a:pt x="131" y="30"/>
                      </a:lnTo>
                      <a:lnTo>
                        <a:pt x="123" y="21"/>
                      </a:lnTo>
                      <a:lnTo>
                        <a:pt x="112" y="11"/>
                      </a:lnTo>
                      <a:lnTo>
                        <a:pt x="101" y="6"/>
                      </a:lnTo>
                      <a:lnTo>
                        <a:pt x="85" y="0"/>
                      </a:lnTo>
                      <a:lnTo>
                        <a:pt x="72" y="0"/>
                      </a:lnTo>
                      <a:lnTo>
                        <a:pt x="70" y="0"/>
                      </a:lnTo>
                      <a:lnTo>
                        <a:pt x="68" y="0"/>
                      </a:lnTo>
                      <a:lnTo>
                        <a:pt x="66" y="2"/>
                      </a:lnTo>
                      <a:lnTo>
                        <a:pt x="65" y="4"/>
                      </a:lnTo>
                      <a:lnTo>
                        <a:pt x="68" y="4"/>
                      </a:lnTo>
                      <a:lnTo>
                        <a:pt x="72" y="4"/>
                      </a:lnTo>
                      <a:lnTo>
                        <a:pt x="85" y="4"/>
                      </a:lnTo>
                      <a:lnTo>
                        <a:pt x="99" y="7"/>
                      </a:lnTo>
                      <a:lnTo>
                        <a:pt x="110" y="15"/>
                      </a:lnTo>
                      <a:lnTo>
                        <a:pt x="120" y="23"/>
                      </a:lnTo>
                      <a:lnTo>
                        <a:pt x="129" y="32"/>
                      </a:lnTo>
                      <a:lnTo>
                        <a:pt x="135" y="45"/>
                      </a:lnTo>
                      <a:lnTo>
                        <a:pt x="139" y="57"/>
                      </a:lnTo>
                      <a:lnTo>
                        <a:pt x="140" y="72"/>
                      </a:lnTo>
                      <a:lnTo>
                        <a:pt x="140" y="78"/>
                      </a:lnTo>
                      <a:lnTo>
                        <a:pt x="139" y="83"/>
                      </a:lnTo>
                      <a:lnTo>
                        <a:pt x="139" y="83"/>
                      </a:lnTo>
                      <a:lnTo>
                        <a:pt x="140" y="83"/>
                      </a:lnTo>
                      <a:lnTo>
                        <a:pt x="140" y="83"/>
                      </a:lnTo>
                      <a:lnTo>
                        <a:pt x="142" y="81"/>
                      </a:lnTo>
                      <a:lnTo>
                        <a:pt x="144" y="76"/>
                      </a:lnTo>
                      <a:lnTo>
                        <a:pt x="144" y="72"/>
                      </a:lnTo>
                      <a:close/>
                      <a:moveTo>
                        <a:pt x="55" y="2"/>
                      </a:moveTo>
                      <a:lnTo>
                        <a:pt x="49" y="4"/>
                      </a:lnTo>
                      <a:lnTo>
                        <a:pt x="42" y="6"/>
                      </a:lnTo>
                      <a:lnTo>
                        <a:pt x="42" y="6"/>
                      </a:lnTo>
                      <a:lnTo>
                        <a:pt x="42" y="6"/>
                      </a:lnTo>
                      <a:lnTo>
                        <a:pt x="38" y="9"/>
                      </a:lnTo>
                      <a:lnTo>
                        <a:pt x="34" y="13"/>
                      </a:lnTo>
                      <a:lnTo>
                        <a:pt x="42" y="9"/>
                      </a:lnTo>
                      <a:lnTo>
                        <a:pt x="51" y="6"/>
                      </a:lnTo>
                      <a:lnTo>
                        <a:pt x="51" y="6"/>
                      </a:lnTo>
                      <a:lnTo>
                        <a:pt x="51" y="6"/>
                      </a:lnTo>
                      <a:lnTo>
                        <a:pt x="53" y="4"/>
                      </a:lnTo>
                      <a:lnTo>
                        <a:pt x="55" y="2"/>
                      </a:lnTo>
                      <a:close/>
                      <a:moveTo>
                        <a:pt x="0" y="70"/>
                      </a:moveTo>
                      <a:lnTo>
                        <a:pt x="0" y="70"/>
                      </a:lnTo>
                      <a:lnTo>
                        <a:pt x="0" y="72"/>
                      </a:lnTo>
                      <a:lnTo>
                        <a:pt x="0" y="80"/>
                      </a:lnTo>
                      <a:lnTo>
                        <a:pt x="2" y="89"/>
                      </a:lnTo>
                      <a:lnTo>
                        <a:pt x="4" y="97"/>
                      </a:lnTo>
                      <a:lnTo>
                        <a:pt x="8" y="104"/>
                      </a:lnTo>
                      <a:lnTo>
                        <a:pt x="13" y="112"/>
                      </a:lnTo>
                      <a:lnTo>
                        <a:pt x="17" y="119"/>
                      </a:lnTo>
                      <a:lnTo>
                        <a:pt x="25" y="125"/>
                      </a:lnTo>
                      <a:lnTo>
                        <a:pt x="30" y="131"/>
                      </a:lnTo>
                      <a:lnTo>
                        <a:pt x="32" y="129"/>
                      </a:lnTo>
                      <a:lnTo>
                        <a:pt x="34" y="129"/>
                      </a:lnTo>
                      <a:lnTo>
                        <a:pt x="27" y="123"/>
                      </a:lnTo>
                      <a:lnTo>
                        <a:pt x="21" y="117"/>
                      </a:lnTo>
                      <a:lnTo>
                        <a:pt x="17" y="112"/>
                      </a:lnTo>
                      <a:lnTo>
                        <a:pt x="11" y="104"/>
                      </a:lnTo>
                      <a:lnTo>
                        <a:pt x="8" y="97"/>
                      </a:lnTo>
                      <a:lnTo>
                        <a:pt x="6" y="89"/>
                      </a:lnTo>
                      <a:lnTo>
                        <a:pt x="4" y="80"/>
                      </a:lnTo>
                      <a:lnTo>
                        <a:pt x="4" y="72"/>
                      </a:lnTo>
                      <a:lnTo>
                        <a:pt x="4" y="66"/>
                      </a:lnTo>
                      <a:lnTo>
                        <a:pt x="4" y="61"/>
                      </a:lnTo>
                      <a:lnTo>
                        <a:pt x="2" y="64"/>
                      </a:lnTo>
                      <a:lnTo>
                        <a:pt x="0" y="70"/>
                      </a:lnTo>
                      <a:lnTo>
                        <a:pt x="0" y="70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C191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57" name="Freeform 237"/>
                <p:cNvSpPr>
                  <a:spLocks noEditPoints="1"/>
                </p:cNvSpPr>
                <p:nvPr/>
              </p:nvSpPr>
              <p:spPr bwMode="auto">
                <a:xfrm>
                  <a:off x="1561" y="1444"/>
                  <a:ext cx="140" cy="127"/>
                </a:xfrm>
                <a:custGeom>
                  <a:avLst/>
                  <a:gdLst>
                    <a:gd name="T0" fmla="*/ 138 w 140"/>
                    <a:gd name="T1" fmla="*/ 55 h 127"/>
                    <a:gd name="T2" fmla="*/ 127 w 140"/>
                    <a:gd name="T3" fmla="*/ 30 h 127"/>
                    <a:gd name="T4" fmla="*/ 108 w 140"/>
                    <a:gd name="T5" fmla="*/ 11 h 127"/>
                    <a:gd name="T6" fmla="*/ 83 w 140"/>
                    <a:gd name="T7" fmla="*/ 0 h 127"/>
                    <a:gd name="T8" fmla="*/ 66 w 140"/>
                    <a:gd name="T9" fmla="*/ 0 h 127"/>
                    <a:gd name="T10" fmla="*/ 63 w 140"/>
                    <a:gd name="T11" fmla="*/ 2 h 127"/>
                    <a:gd name="T12" fmla="*/ 66 w 140"/>
                    <a:gd name="T13" fmla="*/ 4 h 127"/>
                    <a:gd name="T14" fmla="*/ 83 w 140"/>
                    <a:gd name="T15" fmla="*/ 4 h 127"/>
                    <a:gd name="T16" fmla="*/ 106 w 140"/>
                    <a:gd name="T17" fmla="*/ 15 h 127"/>
                    <a:gd name="T18" fmla="*/ 125 w 140"/>
                    <a:gd name="T19" fmla="*/ 32 h 127"/>
                    <a:gd name="T20" fmla="*/ 135 w 140"/>
                    <a:gd name="T21" fmla="*/ 55 h 127"/>
                    <a:gd name="T22" fmla="*/ 137 w 140"/>
                    <a:gd name="T23" fmla="*/ 76 h 127"/>
                    <a:gd name="T24" fmla="*/ 137 w 140"/>
                    <a:gd name="T25" fmla="*/ 81 h 127"/>
                    <a:gd name="T26" fmla="*/ 138 w 140"/>
                    <a:gd name="T27" fmla="*/ 81 h 127"/>
                    <a:gd name="T28" fmla="*/ 140 w 140"/>
                    <a:gd name="T29" fmla="*/ 76 h 127"/>
                    <a:gd name="T30" fmla="*/ 51 w 140"/>
                    <a:gd name="T31" fmla="*/ 2 h 127"/>
                    <a:gd name="T32" fmla="*/ 36 w 140"/>
                    <a:gd name="T33" fmla="*/ 7 h 127"/>
                    <a:gd name="T34" fmla="*/ 28 w 140"/>
                    <a:gd name="T35" fmla="*/ 17 h 127"/>
                    <a:gd name="T36" fmla="*/ 47 w 140"/>
                    <a:gd name="T37" fmla="*/ 5 h 127"/>
                    <a:gd name="T38" fmla="*/ 49 w 140"/>
                    <a:gd name="T39" fmla="*/ 4 h 127"/>
                    <a:gd name="T40" fmla="*/ 51 w 140"/>
                    <a:gd name="T41" fmla="*/ 2 h 127"/>
                    <a:gd name="T42" fmla="*/ 0 w 140"/>
                    <a:gd name="T43" fmla="*/ 66 h 127"/>
                    <a:gd name="T44" fmla="*/ 0 w 140"/>
                    <a:gd name="T45" fmla="*/ 78 h 127"/>
                    <a:gd name="T46" fmla="*/ 4 w 140"/>
                    <a:gd name="T47" fmla="*/ 95 h 127"/>
                    <a:gd name="T48" fmla="*/ 13 w 140"/>
                    <a:gd name="T49" fmla="*/ 110 h 127"/>
                    <a:gd name="T50" fmla="*/ 23 w 140"/>
                    <a:gd name="T51" fmla="*/ 121 h 127"/>
                    <a:gd name="T52" fmla="*/ 32 w 140"/>
                    <a:gd name="T53" fmla="*/ 127 h 127"/>
                    <a:gd name="T54" fmla="*/ 26 w 140"/>
                    <a:gd name="T55" fmla="*/ 119 h 127"/>
                    <a:gd name="T56" fmla="*/ 15 w 140"/>
                    <a:gd name="T57" fmla="*/ 108 h 127"/>
                    <a:gd name="T58" fmla="*/ 8 w 140"/>
                    <a:gd name="T59" fmla="*/ 95 h 127"/>
                    <a:gd name="T60" fmla="*/ 4 w 140"/>
                    <a:gd name="T61" fmla="*/ 78 h 127"/>
                    <a:gd name="T62" fmla="*/ 4 w 140"/>
                    <a:gd name="T63" fmla="*/ 60 h 127"/>
                    <a:gd name="T64" fmla="*/ 6 w 140"/>
                    <a:gd name="T65" fmla="*/ 55 h 127"/>
                    <a:gd name="T66" fmla="*/ 2 w 140"/>
                    <a:gd name="T67" fmla="*/ 59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40" h="127">
                      <a:moveTo>
                        <a:pt x="140" y="70"/>
                      </a:moveTo>
                      <a:lnTo>
                        <a:pt x="138" y="55"/>
                      </a:lnTo>
                      <a:lnTo>
                        <a:pt x="135" y="42"/>
                      </a:lnTo>
                      <a:lnTo>
                        <a:pt x="127" y="30"/>
                      </a:lnTo>
                      <a:lnTo>
                        <a:pt x="119" y="19"/>
                      </a:lnTo>
                      <a:lnTo>
                        <a:pt x="108" y="11"/>
                      </a:lnTo>
                      <a:lnTo>
                        <a:pt x="97" y="4"/>
                      </a:lnTo>
                      <a:lnTo>
                        <a:pt x="83" y="0"/>
                      </a:lnTo>
                      <a:lnTo>
                        <a:pt x="70" y="0"/>
                      </a:lnTo>
                      <a:lnTo>
                        <a:pt x="66" y="0"/>
                      </a:lnTo>
                      <a:lnTo>
                        <a:pt x="64" y="0"/>
                      </a:lnTo>
                      <a:lnTo>
                        <a:pt x="63" y="2"/>
                      </a:lnTo>
                      <a:lnTo>
                        <a:pt x="61" y="4"/>
                      </a:lnTo>
                      <a:lnTo>
                        <a:pt x="66" y="4"/>
                      </a:lnTo>
                      <a:lnTo>
                        <a:pt x="70" y="4"/>
                      </a:lnTo>
                      <a:lnTo>
                        <a:pt x="83" y="4"/>
                      </a:lnTo>
                      <a:lnTo>
                        <a:pt x="95" y="7"/>
                      </a:lnTo>
                      <a:lnTo>
                        <a:pt x="106" y="15"/>
                      </a:lnTo>
                      <a:lnTo>
                        <a:pt x="116" y="23"/>
                      </a:lnTo>
                      <a:lnTo>
                        <a:pt x="125" y="32"/>
                      </a:lnTo>
                      <a:lnTo>
                        <a:pt x="131" y="43"/>
                      </a:lnTo>
                      <a:lnTo>
                        <a:pt x="135" y="55"/>
                      </a:lnTo>
                      <a:lnTo>
                        <a:pt x="137" y="70"/>
                      </a:lnTo>
                      <a:lnTo>
                        <a:pt x="137" y="76"/>
                      </a:lnTo>
                      <a:lnTo>
                        <a:pt x="135" y="83"/>
                      </a:lnTo>
                      <a:lnTo>
                        <a:pt x="137" y="81"/>
                      </a:lnTo>
                      <a:lnTo>
                        <a:pt x="138" y="81"/>
                      </a:lnTo>
                      <a:lnTo>
                        <a:pt x="138" y="81"/>
                      </a:lnTo>
                      <a:lnTo>
                        <a:pt x="138" y="81"/>
                      </a:lnTo>
                      <a:lnTo>
                        <a:pt x="140" y="76"/>
                      </a:lnTo>
                      <a:lnTo>
                        <a:pt x="140" y="70"/>
                      </a:lnTo>
                      <a:close/>
                      <a:moveTo>
                        <a:pt x="51" y="2"/>
                      </a:moveTo>
                      <a:lnTo>
                        <a:pt x="44" y="4"/>
                      </a:lnTo>
                      <a:lnTo>
                        <a:pt x="36" y="7"/>
                      </a:lnTo>
                      <a:lnTo>
                        <a:pt x="32" y="13"/>
                      </a:lnTo>
                      <a:lnTo>
                        <a:pt x="28" y="17"/>
                      </a:lnTo>
                      <a:lnTo>
                        <a:pt x="38" y="11"/>
                      </a:lnTo>
                      <a:lnTo>
                        <a:pt x="47" y="5"/>
                      </a:lnTo>
                      <a:lnTo>
                        <a:pt x="49" y="5"/>
                      </a:lnTo>
                      <a:lnTo>
                        <a:pt x="49" y="4"/>
                      </a:lnTo>
                      <a:lnTo>
                        <a:pt x="51" y="2"/>
                      </a:lnTo>
                      <a:lnTo>
                        <a:pt x="51" y="2"/>
                      </a:lnTo>
                      <a:close/>
                      <a:moveTo>
                        <a:pt x="0" y="62"/>
                      </a:moveTo>
                      <a:lnTo>
                        <a:pt x="0" y="66"/>
                      </a:lnTo>
                      <a:lnTo>
                        <a:pt x="0" y="70"/>
                      </a:lnTo>
                      <a:lnTo>
                        <a:pt x="0" y="78"/>
                      </a:lnTo>
                      <a:lnTo>
                        <a:pt x="2" y="87"/>
                      </a:lnTo>
                      <a:lnTo>
                        <a:pt x="4" y="95"/>
                      </a:lnTo>
                      <a:lnTo>
                        <a:pt x="8" y="102"/>
                      </a:lnTo>
                      <a:lnTo>
                        <a:pt x="13" y="110"/>
                      </a:lnTo>
                      <a:lnTo>
                        <a:pt x="17" y="115"/>
                      </a:lnTo>
                      <a:lnTo>
                        <a:pt x="23" y="121"/>
                      </a:lnTo>
                      <a:lnTo>
                        <a:pt x="30" y="127"/>
                      </a:lnTo>
                      <a:lnTo>
                        <a:pt x="32" y="127"/>
                      </a:lnTo>
                      <a:lnTo>
                        <a:pt x="34" y="125"/>
                      </a:lnTo>
                      <a:lnTo>
                        <a:pt x="26" y="119"/>
                      </a:lnTo>
                      <a:lnTo>
                        <a:pt x="21" y="114"/>
                      </a:lnTo>
                      <a:lnTo>
                        <a:pt x="15" y="108"/>
                      </a:lnTo>
                      <a:lnTo>
                        <a:pt x="11" y="102"/>
                      </a:lnTo>
                      <a:lnTo>
                        <a:pt x="8" y="95"/>
                      </a:lnTo>
                      <a:lnTo>
                        <a:pt x="6" y="85"/>
                      </a:lnTo>
                      <a:lnTo>
                        <a:pt x="4" y="78"/>
                      </a:lnTo>
                      <a:lnTo>
                        <a:pt x="4" y="70"/>
                      </a:lnTo>
                      <a:lnTo>
                        <a:pt x="4" y="60"/>
                      </a:lnTo>
                      <a:lnTo>
                        <a:pt x="6" y="53"/>
                      </a:lnTo>
                      <a:lnTo>
                        <a:pt x="6" y="55"/>
                      </a:lnTo>
                      <a:lnTo>
                        <a:pt x="4" y="55"/>
                      </a:lnTo>
                      <a:lnTo>
                        <a:pt x="2" y="59"/>
                      </a:lnTo>
                      <a:lnTo>
                        <a:pt x="0" y="62"/>
                      </a:lnTo>
                      <a:close/>
                    </a:path>
                  </a:pathLst>
                </a:custGeom>
                <a:solidFill>
                  <a:srgbClr val="C191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58" name="Freeform 238"/>
                <p:cNvSpPr>
                  <a:spLocks noEditPoints="1"/>
                </p:cNvSpPr>
                <p:nvPr/>
              </p:nvSpPr>
              <p:spPr bwMode="auto">
                <a:xfrm>
                  <a:off x="1563" y="1446"/>
                  <a:ext cx="136" cy="125"/>
                </a:xfrm>
                <a:custGeom>
                  <a:avLst/>
                  <a:gdLst>
                    <a:gd name="T0" fmla="*/ 135 w 136"/>
                    <a:gd name="T1" fmla="*/ 53 h 125"/>
                    <a:gd name="T2" fmla="*/ 125 w 136"/>
                    <a:gd name="T3" fmla="*/ 28 h 125"/>
                    <a:gd name="T4" fmla="*/ 106 w 136"/>
                    <a:gd name="T5" fmla="*/ 11 h 125"/>
                    <a:gd name="T6" fmla="*/ 81 w 136"/>
                    <a:gd name="T7" fmla="*/ 0 h 125"/>
                    <a:gd name="T8" fmla="*/ 64 w 136"/>
                    <a:gd name="T9" fmla="*/ 0 h 125"/>
                    <a:gd name="T10" fmla="*/ 59 w 136"/>
                    <a:gd name="T11" fmla="*/ 2 h 125"/>
                    <a:gd name="T12" fmla="*/ 62 w 136"/>
                    <a:gd name="T13" fmla="*/ 3 h 125"/>
                    <a:gd name="T14" fmla="*/ 81 w 136"/>
                    <a:gd name="T15" fmla="*/ 3 h 125"/>
                    <a:gd name="T16" fmla="*/ 104 w 136"/>
                    <a:gd name="T17" fmla="*/ 13 h 125"/>
                    <a:gd name="T18" fmla="*/ 121 w 136"/>
                    <a:gd name="T19" fmla="*/ 32 h 125"/>
                    <a:gd name="T20" fmla="*/ 131 w 136"/>
                    <a:gd name="T21" fmla="*/ 55 h 125"/>
                    <a:gd name="T22" fmla="*/ 133 w 136"/>
                    <a:gd name="T23" fmla="*/ 74 h 125"/>
                    <a:gd name="T24" fmla="*/ 133 w 136"/>
                    <a:gd name="T25" fmla="*/ 81 h 125"/>
                    <a:gd name="T26" fmla="*/ 136 w 136"/>
                    <a:gd name="T27" fmla="*/ 74 h 125"/>
                    <a:gd name="T28" fmla="*/ 47 w 136"/>
                    <a:gd name="T29" fmla="*/ 2 h 125"/>
                    <a:gd name="T30" fmla="*/ 30 w 136"/>
                    <a:gd name="T31" fmla="*/ 9 h 125"/>
                    <a:gd name="T32" fmla="*/ 17 w 136"/>
                    <a:gd name="T33" fmla="*/ 26 h 125"/>
                    <a:gd name="T34" fmla="*/ 17 w 136"/>
                    <a:gd name="T35" fmla="*/ 28 h 125"/>
                    <a:gd name="T36" fmla="*/ 28 w 136"/>
                    <a:gd name="T37" fmla="*/ 15 h 125"/>
                    <a:gd name="T38" fmla="*/ 43 w 136"/>
                    <a:gd name="T39" fmla="*/ 7 h 125"/>
                    <a:gd name="T40" fmla="*/ 47 w 136"/>
                    <a:gd name="T41" fmla="*/ 2 h 125"/>
                    <a:gd name="T42" fmla="*/ 0 w 136"/>
                    <a:gd name="T43" fmla="*/ 62 h 125"/>
                    <a:gd name="T44" fmla="*/ 0 w 136"/>
                    <a:gd name="T45" fmla="*/ 76 h 125"/>
                    <a:gd name="T46" fmla="*/ 4 w 136"/>
                    <a:gd name="T47" fmla="*/ 93 h 125"/>
                    <a:gd name="T48" fmla="*/ 13 w 136"/>
                    <a:gd name="T49" fmla="*/ 108 h 125"/>
                    <a:gd name="T50" fmla="*/ 23 w 136"/>
                    <a:gd name="T51" fmla="*/ 119 h 125"/>
                    <a:gd name="T52" fmla="*/ 32 w 136"/>
                    <a:gd name="T53" fmla="*/ 123 h 125"/>
                    <a:gd name="T54" fmla="*/ 26 w 136"/>
                    <a:gd name="T55" fmla="*/ 117 h 125"/>
                    <a:gd name="T56" fmla="*/ 15 w 136"/>
                    <a:gd name="T57" fmla="*/ 106 h 125"/>
                    <a:gd name="T58" fmla="*/ 7 w 136"/>
                    <a:gd name="T59" fmla="*/ 91 h 125"/>
                    <a:gd name="T60" fmla="*/ 4 w 136"/>
                    <a:gd name="T61" fmla="*/ 76 h 125"/>
                    <a:gd name="T62" fmla="*/ 4 w 136"/>
                    <a:gd name="T63" fmla="*/ 55 h 125"/>
                    <a:gd name="T64" fmla="*/ 6 w 136"/>
                    <a:gd name="T65" fmla="*/ 47 h 125"/>
                    <a:gd name="T66" fmla="*/ 2 w 136"/>
                    <a:gd name="T67" fmla="*/ 55 h 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6" h="125">
                      <a:moveTo>
                        <a:pt x="136" y="68"/>
                      </a:moveTo>
                      <a:lnTo>
                        <a:pt x="135" y="53"/>
                      </a:lnTo>
                      <a:lnTo>
                        <a:pt x="131" y="41"/>
                      </a:lnTo>
                      <a:lnTo>
                        <a:pt x="125" y="28"/>
                      </a:lnTo>
                      <a:lnTo>
                        <a:pt x="116" y="19"/>
                      </a:lnTo>
                      <a:lnTo>
                        <a:pt x="106" y="11"/>
                      </a:lnTo>
                      <a:lnTo>
                        <a:pt x="95" y="3"/>
                      </a:lnTo>
                      <a:lnTo>
                        <a:pt x="81" y="0"/>
                      </a:lnTo>
                      <a:lnTo>
                        <a:pt x="68" y="0"/>
                      </a:lnTo>
                      <a:lnTo>
                        <a:pt x="64" y="0"/>
                      </a:lnTo>
                      <a:lnTo>
                        <a:pt x="61" y="0"/>
                      </a:lnTo>
                      <a:lnTo>
                        <a:pt x="59" y="2"/>
                      </a:lnTo>
                      <a:lnTo>
                        <a:pt x="59" y="3"/>
                      </a:lnTo>
                      <a:lnTo>
                        <a:pt x="62" y="3"/>
                      </a:lnTo>
                      <a:lnTo>
                        <a:pt x="68" y="3"/>
                      </a:lnTo>
                      <a:lnTo>
                        <a:pt x="81" y="3"/>
                      </a:lnTo>
                      <a:lnTo>
                        <a:pt x="93" y="7"/>
                      </a:lnTo>
                      <a:lnTo>
                        <a:pt x="104" y="13"/>
                      </a:lnTo>
                      <a:lnTo>
                        <a:pt x="114" y="21"/>
                      </a:lnTo>
                      <a:lnTo>
                        <a:pt x="121" y="32"/>
                      </a:lnTo>
                      <a:lnTo>
                        <a:pt x="127" y="41"/>
                      </a:lnTo>
                      <a:lnTo>
                        <a:pt x="131" y="55"/>
                      </a:lnTo>
                      <a:lnTo>
                        <a:pt x="133" y="68"/>
                      </a:lnTo>
                      <a:lnTo>
                        <a:pt x="133" y="74"/>
                      </a:lnTo>
                      <a:lnTo>
                        <a:pt x="131" y="81"/>
                      </a:lnTo>
                      <a:lnTo>
                        <a:pt x="133" y="81"/>
                      </a:lnTo>
                      <a:lnTo>
                        <a:pt x="135" y="79"/>
                      </a:lnTo>
                      <a:lnTo>
                        <a:pt x="136" y="74"/>
                      </a:lnTo>
                      <a:lnTo>
                        <a:pt x="136" y="68"/>
                      </a:lnTo>
                      <a:close/>
                      <a:moveTo>
                        <a:pt x="47" y="2"/>
                      </a:moveTo>
                      <a:lnTo>
                        <a:pt x="38" y="5"/>
                      </a:lnTo>
                      <a:lnTo>
                        <a:pt x="30" y="9"/>
                      </a:lnTo>
                      <a:lnTo>
                        <a:pt x="23" y="19"/>
                      </a:lnTo>
                      <a:lnTo>
                        <a:pt x="17" y="26"/>
                      </a:lnTo>
                      <a:lnTo>
                        <a:pt x="17" y="26"/>
                      </a:lnTo>
                      <a:lnTo>
                        <a:pt x="17" y="28"/>
                      </a:lnTo>
                      <a:lnTo>
                        <a:pt x="23" y="21"/>
                      </a:lnTo>
                      <a:lnTo>
                        <a:pt x="28" y="15"/>
                      </a:lnTo>
                      <a:lnTo>
                        <a:pt x="36" y="11"/>
                      </a:lnTo>
                      <a:lnTo>
                        <a:pt x="43" y="7"/>
                      </a:lnTo>
                      <a:lnTo>
                        <a:pt x="45" y="5"/>
                      </a:lnTo>
                      <a:lnTo>
                        <a:pt x="47" y="2"/>
                      </a:lnTo>
                      <a:close/>
                      <a:moveTo>
                        <a:pt x="0" y="57"/>
                      </a:moveTo>
                      <a:lnTo>
                        <a:pt x="0" y="62"/>
                      </a:lnTo>
                      <a:lnTo>
                        <a:pt x="0" y="68"/>
                      </a:lnTo>
                      <a:lnTo>
                        <a:pt x="0" y="76"/>
                      </a:lnTo>
                      <a:lnTo>
                        <a:pt x="2" y="85"/>
                      </a:lnTo>
                      <a:lnTo>
                        <a:pt x="4" y="93"/>
                      </a:lnTo>
                      <a:lnTo>
                        <a:pt x="7" y="100"/>
                      </a:lnTo>
                      <a:lnTo>
                        <a:pt x="13" y="108"/>
                      </a:lnTo>
                      <a:lnTo>
                        <a:pt x="17" y="113"/>
                      </a:lnTo>
                      <a:lnTo>
                        <a:pt x="23" y="119"/>
                      </a:lnTo>
                      <a:lnTo>
                        <a:pt x="30" y="125"/>
                      </a:lnTo>
                      <a:lnTo>
                        <a:pt x="32" y="123"/>
                      </a:lnTo>
                      <a:lnTo>
                        <a:pt x="34" y="121"/>
                      </a:lnTo>
                      <a:lnTo>
                        <a:pt x="26" y="117"/>
                      </a:lnTo>
                      <a:lnTo>
                        <a:pt x="21" y="112"/>
                      </a:lnTo>
                      <a:lnTo>
                        <a:pt x="15" y="106"/>
                      </a:lnTo>
                      <a:lnTo>
                        <a:pt x="11" y="98"/>
                      </a:lnTo>
                      <a:lnTo>
                        <a:pt x="7" y="91"/>
                      </a:lnTo>
                      <a:lnTo>
                        <a:pt x="6" y="83"/>
                      </a:lnTo>
                      <a:lnTo>
                        <a:pt x="4" y="76"/>
                      </a:lnTo>
                      <a:lnTo>
                        <a:pt x="4" y="68"/>
                      </a:lnTo>
                      <a:lnTo>
                        <a:pt x="4" y="55"/>
                      </a:lnTo>
                      <a:lnTo>
                        <a:pt x="9" y="41"/>
                      </a:lnTo>
                      <a:lnTo>
                        <a:pt x="6" y="47"/>
                      </a:lnTo>
                      <a:lnTo>
                        <a:pt x="2" y="53"/>
                      </a:lnTo>
                      <a:lnTo>
                        <a:pt x="2" y="55"/>
                      </a:lnTo>
                      <a:lnTo>
                        <a:pt x="0" y="57"/>
                      </a:lnTo>
                      <a:close/>
                    </a:path>
                  </a:pathLst>
                </a:custGeom>
                <a:solidFill>
                  <a:srgbClr val="C2919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59" name="Freeform 239"/>
                <p:cNvSpPr>
                  <a:spLocks noEditPoints="1"/>
                </p:cNvSpPr>
                <p:nvPr/>
              </p:nvSpPr>
              <p:spPr bwMode="auto">
                <a:xfrm>
                  <a:off x="1565" y="1448"/>
                  <a:ext cx="133" cy="121"/>
                </a:xfrm>
                <a:custGeom>
                  <a:avLst/>
                  <a:gdLst>
                    <a:gd name="T0" fmla="*/ 131 w 133"/>
                    <a:gd name="T1" fmla="*/ 51 h 121"/>
                    <a:gd name="T2" fmla="*/ 121 w 133"/>
                    <a:gd name="T3" fmla="*/ 28 h 121"/>
                    <a:gd name="T4" fmla="*/ 102 w 133"/>
                    <a:gd name="T5" fmla="*/ 11 h 121"/>
                    <a:gd name="T6" fmla="*/ 79 w 133"/>
                    <a:gd name="T7" fmla="*/ 0 h 121"/>
                    <a:gd name="T8" fmla="*/ 62 w 133"/>
                    <a:gd name="T9" fmla="*/ 0 h 121"/>
                    <a:gd name="T10" fmla="*/ 57 w 133"/>
                    <a:gd name="T11" fmla="*/ 1 h 121"/>
                    <a:gd name="T12" fmla="*/ 60 w 133"/>
                    <a:gd name="T13" fmla="*/ 3 h 121"/>
                    <a:gd name="T14" fmla="*/ 78 w 133"/>
                    <a:gd name="T15" fmla="*/ 3 h 121"/>
                    <a:gd name="T16" fmla="*/ 100 w 133"/>
                    <a:gd name="T17" fmla="*/ 13 h 121"/>
                    <a:gd name="T18" fmla="*/ 117 w 133"/>
                    <a:gd name="T19" fmla="*/ 30 h 121"/>
                    <a:gd name="T20" fmla="*/ 127 w 133"/>
                    <a:gd name="T21" fmla="*/ 53 h 121"/>
                    <a:gd name="T22" fmla="*/ 127 w 133"/>
                    <a:gd name="T23" fmla="*/ 72 h 121"/>
                    <a:gd name="T24" fmla="*/ 129 w 133"/>
                    <a:gd name="T25" fmla="*/ 79 h 121"/>
                    <a:gd name="T26" fmla="*/ 133 w 133"/>
                    <a:gd name="T27" fmla="*/ 72 h 121"/>
                    <a:gd name="T28" fmla="*/ 43 w 133"/>
                    <a:gd name="T29" fmla="*/ 1 h 121"/>
                    <a:gd name="T30" fmla="*/ 24 w 133"/>
                    <a:gd name="T31" fmla="*/ 13 h 121"/>
                    <a:gd name="T32" fmla="*/ 15 w 133"/>
                    <a:gd name="T33" fmla="*/ 24 h 121"/>
                    <a:gd name="T34" fmla="*/ 2 w 133"/>
                    <a:gd name="T35" fmla="*/ 49 h 121"/>
                    <a:gd name="T36" fmla="*/ 0 w 133"/>
                    <a:gd name="T37" fmla="*/ 66 h 121"/>
                    <a:gd name="T38" fmla="*/ 2 w 133"/>
                    <a:gd name="T39" fmla="*/ 81 h 121"/>
                    <a:gd name="T40" fmla="*/ 7 w 133"/>
                    <a:gd name="T41" fmla="*/ 98 h 121"/>
                    <a:gd name="T42" fmla="*/ 17 w 133"/>
                    <a:gd name="T43" fmla="*/ 110 h 121"/>
                    <a:gd name="T44" fmla="*/ 30 w 133"/>
                    <a:gd name="T45" fmla="*/ 121 h 121"/>
                    <a:gd name="T46" fmla="*/ 34 w 133"/>
                    <a:gd name="T47" fmla="*/ 119 h 121"/>
                    <a:gd name="T48" fmla="*/ 21 w 133"/>
                    <a:gd name="T49" fmla="*/ 110 h 121"/>
                    <a:gd name="T50" fmla="*/ 11 w 133"/>
                    <a:gd name="T51" fmla="*/ 96 h 121"/>
                    <a:gd name="T52" fmla="*/ 5 w 133"/>
                    <a:gd name="T53" fmla="*/ 81 h 121"/>
                    <a:gd name="T54" fmla="*/ 4 w 133"/>
                    <a:gd name="T55" fmla="*/ 66 h 121"/>
                    <a:gd name="T56" fmla="*/ 5 w 133"/>
                    <a:gd name="T57" fmla="*/ 47 h 121"/>
                    <a:gd name="T58" fmla="*/ 13 w 133"/>
                    <a:gd name="T59" fmla="*/ 30 h 121"/>
                    <a:gd name="T60" fmla="*/ 24 w 133"/>
                    <a:gd name="T61" fmla="*/ 19 h 121"/>
                    <a:gd name="T62" fmla="*/ 40 w 133"/>
                    <a:gd name="T63" fmla="*/ 9 h 121"/>
                    <a:gd name="T64" fmla="*/ 43 w 133"/>
                    <a:gd name="T65" fmla="*/ 1 h 1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33" h="121">
                      <a:moveTo>
                        <a:pt x="133" y="66"/>
                      </a:moveTo>
                      <a:lnTo>
                        <a:pt x="131" y="51"/>
                      </a:lnTo>
                      <a:lnTo>
                        <a:pt x="127" y="39"/>
                      </a:lnTo>
                      <a:lnTo>
                        <a:pt x="121" y="28"/>
                      </a:lnTo>
                      <a:lnTo>
                        <a:pt x="112" y="19"/>
                      </a:lnTo>
                      <a:lnTo>
                        <a:pt x="102" y="11"/>
                      </a:lnTo>
                      <a:lnTo>
                        <a:pt x="91" y="3"/>
                      </a:lnTo>
                      <a:lnTo>
                        <a:pt x="79" y="0"/>
                      </a:lnTo>
                      <a:lnTo>
                        <a:pt x="66" y="0"/>
                      </a:lnTo>
                      <a:lnTo>
                        <a:pt x="62" y="0"/>
                      </a:lnTo>
                      <a:lnTo>
                        <a:pt x="57" y="0"/>
                      </a:lnTo>
                      <a:lnTo>
                        <a:pt x="57" y="1"/>
                      </a:lnTo>
                      <a:lnTo>
                        <a:pt x="55" y="3"/>
                      </a:lnTo>
                      <a:lnTo>
                        <a:pt x="60" y="3"/>
                      </a:lnTo>
                      <a:lnTo>
                        <a:pt x="66" y="3"/>
                      </a:lnTo>
                      <a:lnTo>
                        <a:pt x="78" y="3"/>
                      </a:lnTo>
                      <a:lnTo>
                        <a:pt x="91" y="7"/>
                      </a:lnTo>
                      <a:lnTo>
                        <a:pt x="100" y="13"/>
                      </a:lnTo>
                      <a:lnTo>
                        <a:pt x="110" y="20"/>
                      </a:lnTo>
                      <a:lnTo>
                        <a:pt x="117" y="30"/>
                      </a:lnTo>
                      <a:lnTo>
                        <a:pt x="123" y="41"/>
                      </a:lnTo>
                      <a:lnTo>
                        <a:pt x="127" y="53"/>
                      </a:lnTo>
                      <a:lnTo>
                        <a:pt x="129" y="66"/>
                      </a:lnTo>
                      <a:lnTo>
                        <a:pt x="127" y="72"/>
                      </a:lnTo>
                      <a:lnTo>
                        <a:pt x="127" y="79"/>
                      </a:lnTo>
                      <a:lnTo>
                        <a:pt x="129" y="79"/>
                      </a:lnTo>
                      <a:lnTo>
                        <a:pt x="131" y="79"/>
                      </a:lnTo>
                      <a:lnTo>
                        <a:pt x="133" y="72"/>
                      </a:lnTo>
                      <a:lnTo>
                        <a:pt x="133" y="66"/>
                      </a:lnTo>
                      <a:close/>
                      <a:moveTo>
                        <a:pt x="43" y="1"/>
                      </a:moveTo>
                      <a:lnTo>
                        <a:pt x="34" y="7"/>
                      </a:lnTo>
                      <a:lnTo>
                        <a:pt x="24" y="13"/>
                      </a:lnTo>
                      <a:lnTo>
                        <a:pt x="19" y="20"/>
                      </a:lnTo>
                      <a:lnTo>
                        <a:pt x="15" y="24"/>
                      </a:lnTo>
                      <a:lnTo>
                        <a:pt x="7" y="38"/>
                      </a:lnTo>
                      <a:lnTo>
                        <a:pt x="2" y="49"/>
                      </a:lnTo>
                      <a:lnTo>
                        <a:pt x="0" y="56"/>
                      </a:lnTo>
                      <a:lnTo>
                        <a:pt x="0" y="66"/>
                      </a:lnTo>
                      <a:lnTo>
                        <a:pt x="0" y="74"/>
                      </a:lnTo>
                      <a:lnTo>
                        <a:pt x="2" y="81"/>
                      </a:lnTo>
                      <a:lnTo>
                        <a:pt x="4" y="91"/>
                      </a:lnTo>
                      <a:lnTo>
                        <a:pt x="7" y="98"/>
                      </a:lnTo>
                      <a:lnTo>
                        <a:pt x="11" y="104"/>
                      </a:lnTo>
                      <a:lnTo>
                        <a:pt x="17" y="110"/>
                      </a:lnTo>
                      <a:lnTo>
                        <a:pt x="22" y="115"/>
                      </a:lnTo>
                      <a:lnTo>
                        <a:pt x="30" y="121"/>
                      </a:lnTo>
                      <a:lnTo>
                        <a:pt x="32" y="119"/>
                      </a:lnTo>
                      <a:lnTo>
                        <a:pt x="34" y="119"/>
                      </a:lnTo>
                      <a:lnTo>
                        <a:pt x="26" y="113"/>
                      </a:lnTo>
                      <a:lnTo>
                        <a:pt x="21" y="110"/>
                      </a:lnTo>
                      <a:lnTo>
                        <a:pt x="15" y="102"/>
                      </a:lnTo>
                      <a:lnTo>
                        <a:pt x="11" y="96"/>
                      </a:lnTo>
                      <a:lnTo>
                        <a:pt x="7" y="89"/>
                      </a:lnTo>
                      <a:lnTo>
                        <a:pt x="5" y="81"/>
                      </a:lnTo>
                      <a:lnTo>
                        <a:pt x="4" y="74"/>
                      </a:lnTo>
                      <a:lnTo>
                        <a:pt x="4" y="66"/>
                      </a:lnTo>
                      <a:lnTo>
                        <a:pt x="4" y="56"/>
                      </a:lnTo>
                      <a:lnTo>
                        <a:pt x="5" y="47"/>
                      </a:lnTo>
                      <a:lnTo>
                        <a:pt x="9" y="39"/>
                      </a:lnTo>
                      <a:lnTo>
                        <a:pt x="13" y="30"/>
                      </a:lnTo>
                      <a:lnTo>
                        <a:pt x="19" y="24"/>
                      </a:lnTo>
                      <a:lnTo>
                        <a:pt x="24" y="19"/>
                      </a:lnTo>
                      <a:lnTo>
                        <a:pt x="32" y="13"/>
                      </a:lnTo>
                      <a:lnTo>
                        <a:pt x="40" y="9"/>
                      </a:lnTo>
                      <a:lnTo>
                        <a:pt x="41" y="5"/>
                      </a:lnTo>
                      <a:lnTo>
                        <a:pt x="43" y="1"/>
                      </a:lnTo>
                      <a:close/>
                    </a:path>
                  </a:pathLst>
                </a:custGeom>
                <a:solidFill>
                  <a:srgbClr val="C3919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60" name="Freeform 240"/>
                <p:cNvSpPr>
                  <a:spLocks noEditPoints="1"/>
                </p:cNvSpPr>
                <p:nvPr/>
              </p:nvSpPr>
              <p:spPr bwMode="auto">
                <a:xfrm>
                  <a:off x="1567" y="1449"/>
                  <a:ext cx="129" cy="118"/>
                </a:xfrm>
                <a:custGeom>
                  <a:avLst/>
                  <a:gdLst>
                    <a:gd name="T0" fmla="*/ 127 w 129"/>
                    <a:gd name="T1" fmla="*/ 52 h 118"/>
                    <a:gd name="T2" fmla="*/ 117 w 129"/>
                    <a:gd name="T3" fmla="*/ 29 h 118"/>
                    <a:gd name="T4" fmla="*/ 100 w 129"/>
                    <a:gd name="T5" fmla="*/ 10 h 118"/>
                    <a:gd name="T6" fmla="*/ 77 w 129"/>
                    <a:gd name="T7" fmla="*/ 0 h 118"/>
                    <a:gd name="T8" fmla="*/ 58 w 129"/>
                    <a:gd name="T9" fmla="*/ 0 h 118"/>
                    <a:gd name="T10" fmla="*/ 53 w 129"/>
                    <a:gd name="T11" fmla="*/ 2 h 118"/>
                    <a:gd name="T12" fmla="*/ 57 w 129"/>
                    <a:gd name="T13" fmla="*/ 4 h 118"/>
                    <a:gd name="T14" fmla="*/ 76 w 129"/>
                    <a:gd name="T15" fmla="*/ 4 h 118"/>
                    <a:gd name="T16" fmla="*/ 98 w 129"/>
                    <a:gd name="T17" fmla="*/ 14 h 118"/>
                    <a:gd name="T18" fmla="*/ 113 w 129"/>
                    <a:gd name="T19" fmla="*/ 31 h 118"/>
                    <a:gd name="T20" fmla="*/ 123 w 129"/>
                    <a:gd name="T21" fmla="*/ 52 h 118"/>
                    <a:gd name="T22" fmla="*/ 123 w 129"/>
                    <a:gd name="T23" fmla="*/ 71 h 118"/>
                    <a:gd name="T24" fmla="*/ 125 w 129"/>
                    <a:gd name="T25" fmla="*/ 78 h 118"/>
                    <a:gd name="T26" fmla="*/ 129 w 129"/>
                    <a:gd name="T27" fmla="*/ 71 h 118"/>
                    <a:gd name="T28" fmla="*/ 39 w 129"/>
                    <a:gd name="T29" fmla="*/ 4 h 118"/>
                    <a:gd name="T30" fmla="*/ 24 w 129"/>
                    <a:gd name="T31" fmla="*/ 12 h 118"/>
                    <a:gd name="T32" fmla="*/ 13 w 129"/>
                    <a:gd name="T33" fmla="*/ 25 h 118"/>
                    <a:gd name="T34" fmla="*/ 5 w 129"/>
                    <a:gd name="T35" fmla="*/ 38 h 118"/>
                    <a:gd name="T36" fmla="*/ 0 w 129"/>
                    <a:gd name="T37" fmla="*/ 65 h 118"/>
                    <a:gd name="T38" fmla="*/ 2 w 129"/>
                    <a:gd name="T39" fmla="*/ 80 h 118"/>
                    <a:gd name="T40" fmla="*/ 7 w 129"/>
                    <a:gd name="T41" fmla="*/ 95 h 118"/>
                    <a:gd name="T42" fmla="*/ 17 w 129"/>
                    <a:gd name="T43" fmla="*/ 109 h 118"/>
                    <a:gd name="T44" fmla="*/ 30 w 129"/>
                    <a:gd name="T45" fmla="*/ 118 h 118"/>
                    <a:gd name="T46" fmla="*/ 32 w 129"/>
                    <a:gd name="T47" fmla="*/ 116 h 118"/>
                    <a:gd name="T48" fmla="*/ 20 w 129"/>
                    <a:gd name="T49" fmla="*/ 107 h 118"/>
                    <a:gd name="T50" fmla="*/ 11 w 129"/>
                    <a:gd name="T51" fmla="*/ 95 h 118"/>
                    <a:gd name="T52" fmla="*/ 5 w 129"/>
                    <a:gd name="T53" fmla="*/ 80 h 118"/>
                    <a:gd name="T54" fmla="*/ 3 w 129"/>
                    <a:gd name="T55" fmla="*/ 65 h 118"/>
                    <a:gd name="T56" fmla="*/ 5 w 129"/>
                    <a:gd name="T57" fmla="*/ 48 h 118"/>
                    <a:gd name="T58" fmla="*/ 11 w 129"/>
                    <a:gd name="T59" fmla="*/ 33 h 118"/>
                    <a:gd name="T60" fmla="*/ 22 w 129"/>
                    <a:gd name="T61" fmla="*/ 19 h 118"/>
                    <a:gd name="T62" fmla="*/ 34 w 129"/>
                    <a:gd name="T63" fmla="*/ 10 h 118"/>
                    <a:gd name="T64" fmla="*/ 39 w 129"/>
                    <a:gd name="T65" fmla="*/ 4 h 1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29" h="118">
                      <a:moveTo>
                        <a:pt x="129" y="65"/>
                      </a:moveTo>
                      <a:lnTo>
                        <a:pt x="127" y="52"/>
                      </a:lnTo>
                      <a:lnTo>
                        <a:pt x="123" y="38"/>
                      </a:lnTo>
                      <a:lnTo>
                        <a:pt x="117" y="29"/>
                      </a:lnTo>
                      <a:lnTo>
                        <a:pt x="110" y="18"/>
                      </a:lnTo>
                      <a:lnTo>
                        <a:pt x="100" y="10"/>
                      </a:lnTo>
                      <a:lnTo>
                        <a:pt x="89" y="4"/>
                      </a:lnTo>
                      <a:lnTo>
                        <a:pt x="77" y="0"/>
                      </a:lnTo>
                      <a:lnTo>
                        <a:pt x="64" y="0"/>
                      </a:lnTo>
                      <a:lnTo>
                        <a:pt x="58" y="0"/>
                      </a:lnTo>
                      <a:lnTo>
                        <a:pt x="55" y="0"/>
                      </a:lnTo>
                      <a:lnTo>
                        <a:pt x="53" y="2"/>
                      </a:lnTo>
                      <a:lnTo>
                        <a:pt x="51" y="4"/>
                      </a:lnTo>
                      <a:lnTo>
                        <a:pt x="57" y="4"/>
                      </a:lnTo>
                      <a:lnTo>
                        <a:pt x="64" y="4"/>
                      </a:lnTo>
                      <a:lnTo>
                        <a:pt x="76" y="4"/>
                      </a:lnTo>
                      <a:lnTo>
                        <a:pt x="87" y="8"/>
                      </a:lnTo>
                      <a:lnTo>
                        <a:pt x="98" y="14"/>
                      </a:lnTo>
                      <a:lnTo>
                        <a:pt x="106" y="21"/>
                      </a:lnTo>
                      <a:lnTo>
                        <a:pt x="113" y="31"/>
                      </a:lnTo>
                      <a:lnTo>
                        <a:pt x="119" y="40"/>
                      </a:lnTo>
                      <a:lnTo>
                        <a:pt x="123" y="52"/>
                      </a:lnTo>
                      <a:lnTo>
                        <a:pt x="125" y="65"/>
                      </a:lnTo>
                      <a:lnTo>
                        <a:pt x="123" y="71"/>
                      </a:lnTo>
                      <a:lnTo>
                        <a:pt x="123" y="78"/>
                      </a:lnTo>
                      <a:lnTo>
                        <a:pt x="125" y="78"/>
                      </a:lnTo>
                      <a:lnTo>
                        <a:pt x="127" y="78"/>
                      </a:lnTo>
                      <a:lnTo>
                        <a:pt x="129" y="71"/>
                      </a:lnTo>
                      <a:lnTo>
                        <a:pt x="129" y="65"/>
                      </a:lnTo>
                      <a:close/>
                      <a:moveTo>
                        <a:pt x="39" y="4"/>
                      </a:moveTo>
                      <a:lnTo>
                        <a:pt x="32" y="8"/>
                      </a:lnTo>
                      <a:lnTo>
                        <a:pt x="24" y="12"/>
                      </a:lnTo>
                      <a:lnTo>
                        <a:pt x="19" y="18"/>
                      </a:lnTo>
                      <a:lnTo>
                        <a:pt x="13" y="25"/>
                      </a:lnTo>
                      <a:lnTo>
                        <a:pt x="9" y="31"/>
                      </a:lnTo>
                      <a:lnTo>
                        <a:pt x="5" y="38"/>
                      </a:lnTo>
                      <a:lnTo>
                        <a:pt x="0" y="52"/>
                      </a:lnTo>
                      <a:lnTo>
                        <a:pt x="0" y="65"/>
                      </a:lnTo>
                      <a:lnTo>
                        <a:pt x="0" y="73"/>
                      </a:lnTo>
                      <a:lnTo>
                        <a:pt x="2" y="80"/>
                      </a:lnTo>
                      <a:lnTo>
                        <a:pt x="3" y="88"/>
                      </a:lnTo>
                      <a:lnTo>
                        <a:pt x="7" y="95"/>
                      </a:lnTo>
                      <a:lnTo>
                        <a:pt x="11" y="103"/>
                      </a:lnTo>
                      <a:lnTo>
                        <a:pt x="17" y="109"/>
                      </a:lnTo>
                      <a:lnTo>
                        <a:pt x="22" y="114"/>
                      </a:lnTo>
                      <a:lnTo>
                        <a:pt x="30" y="118"/>
                      </a:lnTo>
                      <a:lnTo>
                        <a:pt x="32" y="118"/>
                      </a:lnTo>
                      <a:lnTo>
                        <a:pt x="32" y="116"/>
                      </a:lnTo>
                      <a:lnTo>
                        <a:pt x="26" y="112"/>
                      </a:lnTo>
                      <a:lnTo>
                        <a:pt x="20" y="107"/>
                      </a:lnTo>
                      <a:lnTo>
                        <a:pt x="15" y="101"/>
                      </a:lnTo>
                      <a:lnTo>
                        <a:pt x="11" y="95"/>
                      </a:lnTo>
                      <a:lnTo>
                        <a:pt x="7" y="88"/>
                      </a:lnTo>
                      <a:lnTo>
                        <a:pt x="5" y="80"/>
                      </a:lnTo>
                      <a:lnTo>
                        <a:pt x="3" y="73"/>
                      </a:lnTo>
                      <a:lnTo>
                        <a:pt x="3" y="65"/>
                      </a:lnTo>
                      <a:lnTo>
                        <a:pt x="3" y="55"/>
                      </a:lnTo>
                      <a:lnTo>
                        <a:pt x="5" y="48"/>
                      </a:lnTo>
                      <a:lnTo>
                        <a:pt x="7" y="40"/>
                      </a:lnTo>
                      <a:lnTo>
                        <a:pt x="11" y="33"/>
                      </a:lnTo>
                      <a:lnTo>
                        <a:pt x="17" y="27"/>
                      </a:lnTo>
                      <a:lnTo>
                        <a:pt x="22" y="19"/>
                      </a:lnTo>
                      <a:lnTo>
                        <a:pt x="28" y="16"/>
                      </a:lnTo>
                      <a:lnTo>
                        <a:pt x="34" y="10"/>
                      </a:lnTo>
                      <a:lnTo>
                        <a:pt x="38" y="8"/>
                      </a:lnTo>
                      <a:lnTo>
                        <a:pt x="39" y="4"/>
                      </a:lnTo>
                      <a:close/>
                    </a:path>
                  </a:pathLst>
                </a:custGeom>
                <a:solidFill>
                  <a:srgbClr val="C4929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61" name="Freeform 241"/>
                <p:cNvSpPr>
                  <a:spLocks noEditPoints="1"/>
                </p:cNvSpPr>
                <p:nvPr/>
              </p:nvSpPr>
              <p:spPr bwMode="auto">
                <a:xfrm>
                  <a:off x="1569" y="1451"/>
                  <a:ext cx="125" cy="116"/>
                </a:xfrm>
                <a:custGeom>
                  <a:avLst/>
                  <a:gdLst>
                    <a:gd name="T0" fmla="*/ 123 w 125"/>
                    <a:gd name="T1" fmla="*/ 50 h 116"/>
                    <a:gd name="T2" fmla="*/ 113 w 125"/>
                    <a:gd name="T3" fmla="*/ 27 h 116"/>
                    <a:gd name="T4" fmla="*/ 96 w 125"/>
                    <a:gd name="T5" fmla="*/ 10 h 116"/>
                    <a:gd name="T6" fmla="*/ 74 w 125"/>
                    <a:gd name="T7" fmla="*/ 0 h 116"/>
                    <a:gd name="T8" fmla="*/ 56 w 125"/>
                    <a:gd name="T9" fmla="*/ 0 h 116"/>
                    <a:gd name="T10" fmla="*/ 49 w 125"/>
                    <a:gd name="T11" fmla="*/ 2 h 116"/>
                    <a:gd name="T12" fmla="*/ 55 w 125"/>
                    <a:gd name="T13" fmla="*/ 4 h 116"/>
                    <a:gd name="T14" fmla="*/ 74 w 125"/>
                    <a:gd name="T15" fmla="*/ 4 h 116"/>
                    <a:gd name="T16" fmla="*/ 94 w 125"/>
                    <a:gd name="T17" fmla="*/ 14 h 116"/>
                    <a:gd name="T18" fmla="*/ 110 w 125"/>
                    <a:gd name="T19" fmla="*/ 29 h 116"/>
                    <a:gd name="T20" fmla="*/ 119 w 125"/>
                    <a:gd name="T21" fmla="*/ 50 h 116"/>
                    <a:gd name="T22" fmla="*/ 119 w 125"/>
                    <a:gd name="T23" fmla="*/ 71 h 116"/>
                    <a:gd name="T24" fmla="*/ 121 w 125"/>
                    <a:gd name="T25" fmla="*/ 76 h 116"/>
                    <a:gd name="T26" fmla="*/ 123 w 125"/>
                    <a:gd name="T27" fmla="*/ 69 h 116"/>
                    <a:gd name="T28" fmla="*/ 36 w 125"/>
                    <a:gd name="T29" fmla="*/ 6 h 116"/>
                    <a:gd name="T30" fmla="*/ 20 w 125"/>
                    <a:gd name="T31" fmla="*/ 16 h 116"/>
                    <a:gd name="T32" fmla="*/ 9 w 125"/>
                    <a:gd name="T33" fmla="*/ 27 h 116"/>
                    <a:gd name="T34" fmla="*/ 1 w 125"/>
                    <a:gd name="T35" fmla="*/ 44 h 116"/>
                    <a:gd name="T36" fmla="*/ 0 w 125"/>
                    <a:gd name="T37" fmla="*/ 63 h 116"/>
                    <a:gd name="T38" fmla="*/ 1 w 125"/>
                    <a:gd name="T39" fmla="*/ 78 h 116"/>
                    <a:gd name="T40" fmla="*/ 7 w 125"/>
                    <a:gd name="T41" fmla="*/ 93 h 116"/>
                    <a:gd name="T42" fmla="*/ 17 w 125"/>
                    <a:gd name="T43" fmla="*/ 107 h 116"/>
                    <a:gd name="T44" fmla="*/ 30 w 125"/>
                    <a:gd name="T45" fmla="*/ 116 h 116"/>
                    <a:gd name="T46" fmla="*/ 32 w 125"/>
                    <a:gd name="T47" fmla="*/ 112 h 116"/>
                    <a:gd name="T48" fmla="*/ 20 w 125"/>
                    <a:gd name="T49" fmla="*/ 105 h 116"/>
                    <a:gd name="T50" fmla="*/ 11 w 125"/>
                    <a:gd name="T51" fmla="*/ 91 h 116"/>
                    <a:gd name="T52" fmla="*/ 5 w 125"/>
                    <a:gd name="T53" fmla="*/ 78 h 116"/>
                    <a:gd name="T54" fmla="*/ 3 w 125"/>
                    <a:gd name="T55" fmla="*/ 63 h 116"/>
                    <a:gd name="T56" fmla="*/ 11 w 125"/>
                    <a:gd name="T57" fmla="*/ 35 h 116"/>
                    <a:gd name="T58" fmla="*/ 28 w 125"/>
                    <a:gd name="T59" fmla="*/ 14 h 116"/>
                    <a:gd name="T60" fmla="*/ 30 w 125"/>
                    <a:gd name="T61" fmla="*/ 14 h 116"/>
                    <a:gd name="T62" fmla="*/ 36 w 125"/>
                    <a:gd name="T63" fmla="*/ 6 h 1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25" h="116">
                      <a:moveTo>
                        <a:pt x="125" y="63"/>
                      </a:moveTo>
                      <a:lnTo>
                        <a:pt x="123" y="50"/>
                      </a:lnTo>
                      <a:lnTo>
                        <a:pt x="119" y="38"/>
                      </a:lnTo>
                      <a:lnTo>
                        <a:pt x="113" y="27"/>
                      </a:lnTo>
                      <a:lnTo>
                        <a:pt x="106" y="17"/>
                      </a:lnTo>
                      <a:lnTo>
                        <a:pt x="96" y="10"/>
                      </a:lnTo>
                      <a:lnTo>
                        <a:pt x="87" y="4"/>
                      </a:lnTo>
                      <a:lnTo>
                        <a:pt x="74" y="0"/>
                      </a:lnTo>
                      <a:lnTo>
                        <a:pt x="62" y="0"/>
                      </a:lnTo>
                      <a:lnTo>
                        <a:pt x="56" y="0"/>
                      </a:lnTo>
                      <a:lnTo>
                        <a:pt x="51" y="0"/>
                      </a:lnTo>
                      <a:lnTo>
                        <a:pt x="49" y="2"/>
                      </a:lnTo>
                      <a:lnTo>
                        <a:pt x="47" y="4"/>
                      </a:lnTo>
                      <a:lnTo>
                        <a:pt x="55" y="4"/>
                      </a:lnTo>
                      <a:lnTo>
                        <a:pt x="62" y="4"/>
                      </a:lnTo>
                      <a:lnTo>
                        <a:pt x="74" y="4"/>
                      </a:lnTo>
                      <a:lnTo>
                        <a:pt x="85" y="8"/>
                      </a:lnTo>
                      <a:lnTo>
                        <a:pt x="94" y="14"/>
                      </a:lnTo>
                      <a:lnTo>
                        <a:pt x="104" y="21"/>
                      </a:lnTo>
                      <a:lnTo>
                        <a:pt x="110" y="29"/>
                      </a:lnTo>
                      <a:lnTo>
                        <a:pt x="115" y="38"/>
                      </a:lnTo>
                      <a:lnTo>
                        <a:pt x="119" y="50"/>
                      </a:lnTo>
                      <a:lnTo>
                        <a:pt x="121" y="63"/>
                      </a:lnTo>
                      <a:lnTo>
                        <a:pt x="119" y="71"/>
                      </a:lnTo>
                      <a:lnTo>
                        <a:pt x="119" y="78"/>
                      </a:lnTo>
                      <a:lnTo>
                        <a:pt x="121" y="76"/>
                      </a:lnTo>
                      <a:lnTo>
                        <a:pt x="123" y="76"/>
                      </a:lnTo>
                      <a:lnTo>
                        <a:pt x="123" y="69"/>
                      </a:lnTo>
                      <a:lnTo>
                        <a:pt x="125" y="63"/>
                      </a:lnTo>
                      <a:close/>
                      <a:moveTo>
                        <a:pt x="36" y="6"/>
                      </a:moveTo>
                      <a:lnTo>
                        <a:pt x="28" y="10"/>
                      </a:lnTo>
                      <a:lnTo>
                        <a:pt x="20" y="16"/>
                      </a:lnTo>
                      <a:lnTo>
                        <a:pt x="15" y="21"/>
                      </a:lnTo>
                      <a:lnTo>
                        <a:pt x="9" y="27"/>
                      </a:lnTo>
                      <a:lnTo>
                        <a:pt x="5" y="36"/>
                      </a:lnTo>
                      <a:lnTo>
                        <a:pt x="1" y="44"/>
                      </a:lnTo>
                      <a:lnTo>
                        <a:pt x="0" y="53"/>
                      </a:lnTo>
                      <a:lnTo>
                        <a:pt x="0" y="63"/>
                      </a:lnTo>
                      <a:lnTo>
                        <a:pt x="0" y="71"/>
                      </a:lnTo>
                      <a:lnTo>
                        <a:pt x="1" y="78"/>
                      </a:lnTo>
                      <a:lnTo>
                        <a:pt x="3" y="86"/>
                      </a:lnTo>
                      <a:lnTo>
                        <a:pt x="7" y="93"/>
                      </a:lnTo>
                      <a:lnTo>
                        <a:pt x="11" y="99"/>
                      </a:lnTo>
                      <a:lnTo>
                        <a:pt x="17" y="107"/>
                      </a:lnTo>
                      <a:lnTo>
                        <a:pt x="22" y="110"/>
                      </a:lnTo>
                      <a:lnTo>
                        <a:pt x="30" y="116"/>
                      </a:lnTo>
                      <a:lnTo>
                        <a:pt x="30" y="114"/>
                      </a:lnTo>
                      <a:lnTo>
                        <a:pt x="32" y="112"/>
                      </a:lnTo>
                      <a:lnTo>
                        <a:pt x="26" y="108"/>
                      </a:lnTo>
                      <a:lnTo>
                        <a:pt x="20" y="105"/>
                      </a:lnTo>
                      <a:lnTo>
                        <a:pt x="15" y="99"/>
                      </a:lnTo>
                      <a:lnTo>
                        <a:pt x="11" y="91"/>
                      </a:lnTo>
                      <a:lnTo>
                        <a:pt x="7" y="86"/>
                      </a:lnTo>
                      <a:lnTo>
                        <a:pt x="5" y="78"/>
                      </a:lnTo>
                      <a:lnTo>
                        <a:pt x="3" y="71"/>
                      </a:lnTo>
                      <a:lnTo>
                        <a:pt x="3" y="63"/>
                      </a:lnTo>
                      <a:lnTo>
                        <a:pt x="5" y="48"/>
                      </a:lnTo>
                      <a:lnTo>
                        <a:pt x="11" y="35"/>
                      </a:lnTo>
                      <a:lnTo>
                        <a:pt x="18" y="23"/>
                      </a:lnTo>
                      <a:lnTo>
                        <a:pt x="28" y="14"/>
                      </a:lnTo>
                      <a:lnTo>
                        <a:pt x="30" y="14"/>
                      </a:lnTo>
                      <a:lnTo>
                        <a:pt x="30" y="14"/>
                      </a:lnTo>
                      <a:lnTo>
                        <a:pt x="32" y="10"/>
                      </a:lnTo>
                      <a:lnTo>
                        <a:pt x="36" y="6"/>
                      </a:lnTo>
                      <a:close/>
                    </a:path>
                  </a:pathLst>
                </a:custGeom>
                <a:solidFill>
                  <a:srgbClr val="C5929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62" name="Freeform 242"/>
                <p:cNvSpPr>
                  <a:spLocks noEditPoints="1"/>
                </p:cNvSpPr>
                <p:nvPr/>
              </p:nvSpPr>
              <p:spPr bwMode="auto">
                <a:xfrm>
                  <a:off x="1570" y="1453"/>
                  <a:ext cx="122" cy="112"/>
                </a:xfrm>
                <a:custGeom>
                  <a:avLst/>
                  <a:gdLst>
                    <a:gd name="T0" fmla="*/ 120 w 122"/>
                    <a:gd name="T1" fmla="*/ 48 h 112"/>
                    <a:gd name="T2" fmla="*/ 110 w 122"/>
                    <a:gd name="T3" fmla="*/ 27 h 112"/>
                    <a:gd name="T4" fmla="*/ 95 w 122"/>
                    <a:gd name="T5" fmla="*/ 10 h 112"/>
                    <a:gd name="T6" fmla="*/ 73 w 122"/>
                    <a:gd name="T7" fmla="*/ 0 h 112"/>
                    <a:gd name="T8" fmla="*/ 54 w 122"/>
                    <a:gd name="T9" fmla="*/ 0 h 112"/>
                    <a:gd name="T10" fmla="*/ 46 w 122"/>
                    <a:gd name="T11" fmla="*/ 4 h 112"/>
                    <a:gd name="T12" fmla="*/ 52 w 122"/>
                    <a:gd name="T13" fmla="*/ 4 h 112"/>
                    <a:gd name="T14" fmla="*/ 73 w 122"/>
                    <a:gd name="T15" fmla="*/ 4 h 112"/>
                    <a:gd name="T16" fmla="*/ 91 w 122"/>
                    <a:gd name="T17" fmla="*/ 14 h 112"/>
                    <a:gd name="T18" fmla="*/ 109 w 122"/>
                    <a:gd name="T19" fmla="*/ 29 h 112"/>
                    <a:gd name="T20" fmla="*/ 116 w 122"/>
                    <a:gd name="T21" fmla="*/ 48 h 112"/>
                    <a:gd name="T22" fmla="*/ 116 w 122"/>
                    <a:gd name="T23" fmla="*/ 69 h 112"/>
                    <a:gd name="T24" fmla="*/ 116 w 122"/>
                    <a:gd name="T25" fmla="*/ 76 h 112"/>
                    <a:gd name="T26" fmla="*/ 118 w 122"/>
                    <a:gd name="T27" fmla="*/ 76 h 112"/>
                    <a:gd name="T28" fmla="*/ 120 w 122"/>
                    <a:gd name="T29" fmla="*/ 67 h 112"/>
                    <a:gd name="T30" fmla="*/ 31 w 122"/>
                    <a:gd name="T31" fmla="*/ 6 h 112"/>
                    <a:gd name="T32" fmla="*/ 19 w 122"/>
                    <a:gd name="T33" fmla="*/ 15 h 112"/>
                    <a:gd name="T34" fmla="*/ 8 w 122"/>
                    <a:gd name="T35" fmla="*/ 29 h 112"/>
                    <a:gd name="T36" fmla="*/ 2 w 122"/>
                    <a:gd name="T37" fmla="*/ 44 h 112"/>
                    <a:gd name="T38" fmla="*/ 0 w 122"/>
                    <a:gd name="T39" fmla="*/ 61 h 112"/>
                    <a:gd name="T40" fmla="*/ 2 w 122"/>
                    <a:gd name="T41" fmla="*/ 76 h 112"/>
                    <a:gd name="T42" fmla="*/ 8 w 122"/>
                    <a:gd name="T43" fmla="*/ 91 h 112"/>
                    <a:gd name="T44" fmla="*/ 17 w 122"/>
                    <a:gd name="T45" fmla="*/ 103 h 112"/>
                    <a:gd name="T46" fmla="*/ 29 w 122"/>
                    <a:gd name="T47" fmla="*/ 112 h 112"/>
                    <a:gd name="T48" fmla="*/ 33 w 122"/>
                    <a:gd name="T49" fmla="*/ 110 h 112"/>
                    <a:gd name="T50" fmla="*/ 33 w 122"/>
                    <a:gd name="T51" fmla="*/ 110 h 112"/>
                    <a:gd name="T52" fmla="*/ 21 w 122"/>
                    <a:gd name="T53" fmla="*/ 101 h 112"/>
                    <a:gd name="T54" fmla="*/ 12 w 122"/>
                    <a:gd name="T55" fmla="*/ 89 h 112"/>
                    <a:gd name="T56" fmla="*/ 6 w 122"/>
                    <a:gd name="T57" fmla="*/ 76 h 112"/>
                    <a:gd name="T58" fmla="*/ 4 w 122"/>
                    <a:gd name="T59" fmla="*/ 61 h 112"/>
                    <a:gd name="T60" fmla="*/ 10 w 122"/>
                    <a:gd name="T61" fmla="*/ 36 h 112"/>
                    <a:gd name="T62" fmla="*/ 23 w 122"/>
                    <a:gd name="T63" fmla="*/ 17 h 112"/>
                    <a:gd name="T64" fmla="*/ 29 w 122"/>
                    <a:gd name="T65" fmla="*/ 12 h 112"/>
                    <a:gd name="T66" fmla="*/ 31 w 122"/>
                    <a:gd name="T67" fmla="*/ 6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22" h="112">
                      <a:moveTo>
                        <a:pt x="122" y="61"/>
                      </a:moveTo>
                      <a:lnTo>
                        <a:pt x="120" y="48"/>
                      </a:lnTo>
                      <a:lnTo>
                        <a:pt x="116" y="36"/>
                      </a:lnTo>
                      <a:lnTo>
                        <a:pt x="110" y="27"/>
                      </a:lnTo>
                      <a:lnTo>
                        <a:pt x="103" y="17"/>
                      </a:lnTo>
                      <a:lnTo>
                        <a:pt x="95" y="10"/>
                      </a:lnTo>
                      <a:lnTo>
                        <a:pt x="84" y="4"/>
                      </a:lnTo>
                      <a:lnTo>
                        <a:pt x="73" y="0"/>
                      </a:lnTo>
                      <a:lnTo>
                        <a:pt x="61" y="0"/>
                      </a:lnTo>
                      <a:lnTo>
                        <a:pt x="54" y="0"/>
                      </a:lnTo>
                      <a:lnTo>
                        <a:pt x="48" y="0"/>
                      </a:lnTo>
                      <a:lnTo>
                        <a:pt x="46" y="4"/>
                      </a:lnTo>
                      <a:lnTo>
                        <a:pt x="44" y="6"/>
                      </a:lnTo>
                      <a:lnTo>
                        <a:pt x="52" y="4"/>
                      </a:lnTo>
                      <a:lnTo>
                        <a:pt x="61" y="4"/>
                      </a:lnTo>
                      <a:lnTo>
                        <a:pt x="73" y="4"/>
                      </a:lnTo>
                      <a:lnTo>
                        <a:pt x="82" y="8"/>
                      </a:lnTo>
                      <a:lnTo>
                        <a:pt x="91" y="14"/>
                      </a:lnTo>
                      <a:lnTo>
                        <a:pt x="101" y="19"/>
                      </a:lnTo>
                      <a:lnTo>
                        <a:pt x="109" y="29"/>
                      </a:lnTo>
                      <a:lnTo>
                        <a:pt x="112" y="38"/>
                      </a:lnTo>
                      <a:lnTo>
                        <a:pt x="116" y="48"/>
                      </a:lnTo>
                      <a:lnTo>
                        <a:pt x="118" y="61"/>
                      </a:lnTo>
                      <a:lnTo>
                        <a:pt x="116" y="69"/>
                      </a:lnTo>
                      <a:lnTo>
                        <a:pt x="116" y="76"/>
                      </a:lnTo>
                      <a:lnTo>
                        <a:pt x="116" y="76"/>
                      </a:lnTo>
                      <a:lnTo>
                        <a:pt x="116" y="76"/>
                      </a:lnTo>
                      <a:lnTo>
                        <a:pt x="118" y="76"/>
                      </a:lnTo>
                      <a:lnTo>
                        <a:pt x="120" y="74"/>
                      </a:lnTo>
                      <a:lnTo>
                        <a:pt x="120" y="67"/>
                      </a:lnTo>
                      <a:lnTo>
                        <a:pt x="122" y="61"/>
                      </a:lnTo>
                      <a:close/>
                      <a:moveTo>
                        <a:pt x="31" y="6"/>
                      </a:moveTo>
                      <a:lnTo>
                        <a:pt x="25" y="12"/>
                      </a:lnTo>
                      <a:lnTo>
                        <a:pt x="19" y="15"/>
                      </a:lnTo>
                      <a:lnTo>
                        <a:pt x="14" y="23"/>
                      </a:lnTo>
                      <a:lnTo>
                        <a:pt x="8" y="29"/>
                      </a:lnTo>
                      <a:lnTo>
                        <a:pt x="4" y="36"/>
                      </a:lnTo>
                      <a:lnTo>
                        <a:pt x="2" y="44"/>
                      </a:lnTo>
                      <a:lnTo>
                        <a:pt x="0" y="51"/>
                      </a:lnTo>
                      <a:lnTo>
                        <a:pt x="0" y="61"/>
                      </a:lnTo>
                      <a:lnTo>
                        <a:pt x="0" y="69"/>
                      </a:lnTo>
                      <a:lnTo>
                        <a:pt x="2" y="76"/>
                      </a:lnTo>
                      <a:lnTo>
                        <a:pt x="4" y="84"/>
                      </a:lnTo>
                      <a:lnTo>
                        <a:pt x="8" y="91"/>
                      </a:lnTo>
                      <a:lnTo>
                        <a:pt x="12" y="97"/>
                      </a:lnTo>
                      <a:lnTo>
                        <a:pt x="17" y="103"/>
                      </a:lnTo>
                      <a:lnTo>
                        <a:pt x="23" y="108"/>
                      </a:lnTo>
                      <a:lnTo>
                        <a:pt x="29" y="112"/>
                      </a:lnTo>
                      <a:lnTo>
                        <a:pt x="31" y="110"/>
                      </a:lnTo>
                      <a:lnTo>
                        <a:pt x="33" y="110"/>
                      </a:lnTo>
                      <a:lnTo>
                        <a:pt x="33" y="110"/>
                      </a:lnTo>
                      <a:lnTo>
                        <a:pt x="33" y="110"/>
                      </a:lnTo>
                      <a:lnTo>
                        <a:pt x="27" y="106"/>
                      </a:lnTo>
                      <a:lnTo>
                        <a:pt x="21" y="101"/>
                      </a:lnTo>
                      <a:lnTo>
                        <a:pt x="16" y="95"/>
                      </a:lnTo>
                      <a:lnTo>
                        <a:pt x="12" y="89"/>
                      </a:lnTo>
                      <a:lnTo>
                        <a:pt x="8" y="82"/>
                      </a:lnTo>
                      <a:lnTo>
                        <a:pt x="6" y="76"/>
                      </a:lnTo>
                      <a:lnTo>
                        <a:pt x="4" y="69"/>
                      </a:lnTo>
                      <a:lnTo>
                        <a:pt x="4" y="61"/>
                      </a:lnTo>
                      <a:lnTo>
                        <a:pt x="6" y="48"/>
                      </a:lnTo>
                      <a:lnTo>
                        <a:pt x="10" y="36"/>
                      </a:lnTo>
                      <a:lnTo>
                        <a:pt x="16" y="25"/>
                      </a:lnTo>
                      <a:lnTo>
                        <a:pt x="23" y="17"/>
                      </a:lnTo>
                      <a:lnTo>
                        <a:pt x="25" y="14"/>
                      </a:lnTo>
                      <a:lnTo>
                        <a:pt x="29" y="12"/>
                      </a:lnTo>
                      <a:lnTo>
                        <a:pt x="31" y="8"/>
                      </a:lnTo>
                      <a:lnTo>
                        <a:pt x="31" y="6"/>
                      </a:lnTo>
                      <a:close/>
                    </a:path>
                  </a:pathLst>
                </a:custGeom>
                <a:solidFill>
                  <a:srgbClr val="C692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63" name="Freeform 243"/>
                <p:cNvSpPr>
                  <a:spLocks noEditPoints="1"/>
                </p:cNvSpPr>
                <p:nvPr/>
              </p:nvSpPr>
              <p:spPr bwMode="auto">
                <a:xfrm>
                  <a:off x="1572" y="1455"/>
                  <a:ext cx="118" cy="108"/>
                </a:xfrm>
                <a:custGeom>
                  <a:avLst/>
                  <a:gdLst>
                    <a:gd name="T0" fmla="*/ 116 w 118"/>
                    <a:gd name="T1" fmla="*/ 46 h 108"/>
                    <a:gd name="T2" fmla="*/ 107 w 118"/>
                    <a:gd name="T3" fmla="*/ 25 h 108"/>
                    <a:gd name="T4" fmla="*/ 91 w 118"/>
                    <a:gd name="T5" fmla="*/ 10 h 108"/>
                    <a:gd name="T6" fmla="*/ 71 w 118"/>
                    <a:gd name="T7" fmla="*/ 0 h 108"/>
                    <a:gd name="T8" fmla="*/ 52 w 118"/>
                    <a:gd name="T9" fmla="*/ 0 h 108"/>
                    <a:gd name="T10" fmla="*/ 42 w 118"/>
                    <a:gd name="T11" fmla="*/ 4 h 108"/>
                    <a:gd name="T12" fmla="*/ 50 w 118"/>
                    <a:gd name="T13" fmla="*/ 4 h 108"/>
                    <a:gd name="T14" fmla="*/ 71 w 118"/>
                    <a:gd name="T15" fmla="*/ 4 h 108"/>
                    <a:gd name="T16" fmla="*/ 89 w 118"/>
                    <a:gd name="T17" fmla="*/ 12 h 108"/>
                    <a:gd name="T18" fmla="*/ 105 w 118"/>
                    <a:gd name="T19" fmla="*/ 27 h 108"/>
                    <a:gd name="T20" fmla="*/ 112 w 118"/>
                    <a:gd name="T21" fmla="*/ 48 h 108"/>
                    <a:gd name="T22" fmla="*/ 112 w 118"/>
                    <a:gd name="T23" fmla="*/ 67 h 108"/>
                    <a:gd name="T24" fmla="*/ 112 w 118"/>
                    <a:gd name="T25" fmla="*/ 74 h 108"/>
                    <a:gd name="T26" fmla="*/ 114 w 118"/>
                    <a:gd name="T27" fmla="*/ 74 h 108"/>
                    <a:gd name="T28" fmla="*/ 116 w 118"/>
                    <a:gd name="T29" fmla="*/ 67 h 108"/>
                    <a:gd name="T30" fmla="*/ 25 w 118"/>
                    <a:gd name="T31" fmla="*/ 10 h 108"/>
                    <a:gd name="T32" fmla="*/ 8 w 118"/>
                    <a:gd name="T33" fmla="*/ 31 h 108"/>
                    <a:gd name="T34" fmla="*/ 0 w 118"/>
                    <a:gd name="T35" fmla="*/ 59 h 108"/>
                    <a:gd name="T36" fmla="*/ 2 w 118"/>
                    <a:gd name="T37" fmla="*/ 74 h 108"/>
                    <a:gd name="T38" fmla="*/ 8 w 118"/>
                    <a:gd name="T39" fmla="*/ 87 h 108"/>
                    <a:gd name="T40" fmla="*/ 17 w 118"/>
                    <a:gd name="T41" fmla="*/ 101 h 108"/>
                    <a:gd name="T42" fmla="*/ 29 w 118"/>
                    <a:gd name="T43" fmla="*/ 108 h 108"/>
                    <a:gd name="T44" fmla="*/ 31 w 118"/>
                    <a:gd name="T45" fmla="*/ 108 h 108"/>
                    <a:gd name="T46" fmla="*/ 33 w 118"/>
                    <a:gd name="T47" fmla="*/ 106 h 108"/>
                    <a:gd name="T48" fmla="*/ 21 w 118"/>
                    <a:gd name="T49" fmla="*/ 99 h 108"/>
                    <a:gd name="T50" fmla="*/ 12 w 118"/>
                    <a:gd name="T51" fmla="*/ 87 h 108"/>
                    <a:gd name="T52" fmla="*/ 6 w 118"/>
                    <a:gd name="T53" fmla="*/ 74 h 108"/>
                    <a:gd name="T54" fmla="*/ 4 w 118"/>
                    <a:gd name="T55" fmla="*/ 59 h 108"/>
                    <a:gd name="T56" fmla="*/ 8 w 118"/>
                    <a:gd name="T57" fmla="*/ 38 h 108"/>
                    <a:gd name="T58" fmla="*/ 17 w 118"/>
                    <a:gd name="T59" fmla="*/ 23 h 108"/>
                    <a:gd name="T60" fmla="*/ 17 w 118"/>
                    <a:gd name="T61" fmla="*/ 21 h 108"/>
                    <a:gd name="T62" fmla="*/ 25 w 118"/>
                    <a:gd name="T63" fmla="*/ 10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18" h="108">
                      <a:moveTo>
                        <a:pt x="118" y="59"/>
                      </a:moveTo>
                      <a:lnTo>
                        <a:pt x="116" y="46"/>
                      </a:lnTo>
                      <a:lnTo>
                        <a:pt x="112" y="34"/>
                      </a:lnTo>
                      <a:lnTo>
                        <a:pt x="107" y="25"/>
                      </a:lnTo>
                      <a:lnTo>
                        <a:pt x="101" y="17"/>
                      </a:lnTo>
                      <a:lnTo>
                        <a:pt x="91" y="10"/>
                      </a:lnTo>
                      <a:lnTo>
                        <a:pt x="82" y="4"/>
                      </a:lnTo>
                      <a:lnTo>
                        <a:pt x="71" y="0"/>
                      </a:lnTo>
                      <a:lnTo>
                        <a:pt x="59" y="0"/>
                      </a:lnTo>
                      <a:lnTo>
                        <a:pt x="52" y="0"/>
                      </a:lnTo>
                      <a:lnTo>
                        <a:pt x="44" y="0"/>
                      </a:lnTo>
                      <a:lnTo>
                        <a:pt x="42" y="4"/>
                      </a:lnTo>
                      <a:lnTo>
                        <a:pt x="40" y="6"/>
                      </a:lnTo>
                      <a:lnTo>
                        <a:pt x="50" y="4"/>
                      </a:lnTo>
                      <a:lnTo>
                        <a:pt x="59" y="4"/>
                      </a:lnTo>
                      <a:lnTo>
                        <a:pt x="71" y="4"/>
                      </a:lnTo>
                      <a:lnTo>
                        <a:pt x="80" y="8"/>
                      </a:lnTo>
                      <a:lnTo>
                        <a:pt x="89" y="12"/>
                      </a:lnTo>
                      <a:lnTo>
                        <a:pt x="97" y="19"/>
                      </a:lnTo>
                      <a:lnTo>
                        <a:pt x="105" y="27"/>
                      </a:lnTo>
                      <a:lnTo>
                        <a:pt x="108" y="36"/>
                      </a:lnTo>
                      <a:lnTo>
                        <a:pt x="112" y="48"/>
                      </a:lnTo>
                      <a:lnTo>
                        <a:pt x="114" y="59"/>
                      </a:lnTo>
                      <a:lnTo>
                        <a:pt x="112" y="67"/>
                      </a:lnTo>
                      <a:lnTo>
                        <a:pt x="110" y="74"/>
                      </a:lnTo>
                      <a:lnTo>
                        <a:pt x="112" y="74"/>
                      </a:lnTo>
                      <a:lnTo>
                        <a:pt x="114" y="74"/>
                      </a:lnTo>
                      <a:lnTo>
                        <a:pt x="114" y="74"/>
                      </a:lnTo>
                      <a:lnTo>
                        <a:pt x="116" y="74"/>
                      </a:lnTo>
                      <a:lnTo>
                        <a:pt x="116" y="67"/>
                      </a:lnTo>
                      <a:lnTo>
                        <a:pt x="118" y="59"/>
                      </a:lnTo>
                      <a:close/>
                      <a:moveTo>
                        <a:pt x="25" y="10"/>
                      </a:moveTo>
                      <a:lnTo>
                        <a:pt x="15" y="19"/>
                      </a:lnTo>
                      <a:lnTo>
                        <a:pt x="8" y="31"/>
                      </a:lnTo>
                      <a:lnTo>
                        <a:pt x="2" y="44"/>
                      </a:lnTo>
                      <a:lnTo>
                        <a:pt x="0" y="59"/>
                      </a:lnTo>
                      <a:lnTo>
                        <a:pt x="0" y="67"/>
                      </a:lnTo>
                      <a:lnTo>
                        <a:pt x="2" y="74"/>
                      </a:lnTo>
                      <a:lnTo>
                        <a:pt x="4" y="82"/>
                      </a:lnTo>
                      <a:lnTo>
                        <a:pt x="8" y="87"/>
                      </a:lnTo>
                      <a:lnTo>
                        <a:pt x="12" y="95"/>
                      </a:lnTo>
                      <a:lnTo>
                        <a:pt x="17" y="101"/>
                      </a:lnTo>
                      <a:lnTo>
                        <a:pt x="23" y="104"/>
                      </a:lnTo>
                      <a:lnTo>
                        <a:pt x="29" y="108"/>
                      </a:lnTo>
                      <a:lnTo>
                        <a:pt x="31" y="108"/>
                      </a:lnTo>
                      <a:lnTo>
                        <a:pt x="31" y="108"/>
                      </a:lnTo>
                      <a:lnTo>
                        <a:pt x="31" y="106"/>
                      </a:lnTo>
                      <a:lnTo>
                        <a:pt x="33" y="106"/>
                      </a:lnTo>
                      <a:lnTo>
                        <a:pt x="27" y="103"/>
                      </a:lnTo>
                      <a:lnTo>
                        <a:pt x="21" y="99"/>
                      </a:lnTo>
                      <a:lnTo>
                        <a:pt x="15" y="93"/>
                      </a:lnTo>
                      <a:lnTo>
                        <a:pt x="12" y="87"/>
                      </a:lnTo>
                      <a:lnTo>
                        <a:pt x="8" y="80"/>
                      </a:lnTo>
                      <a:lnTo>
                        <a:pt x="6" y="74"/>
                      </a:lnTo>
                      <a:lnTo>
                        <a:pt x="4" y="67"/>
                      </a:lnTo>
                      <a:lnTo>
                        <a:pt x="4" y="59"/>
                      </a:lnTo>
                      <a:lnTo>
                        <a:pt x="4" y="48"/>
                      </a:lnTo>
                      <a:lnTo>
                        <a:pt x="8" y="38"/>
                      </a:lnTo>
                      <a:lnTo>
                        <a:pt x="12" y="31"/>
                      </a:lnTo>
                      <a:lnTo>
                        <a:pt x="17" y="23"/>
                      </a:lnTo>
                      <a:lnTo>
                        <a:pt x="17" y="21"/>
                      </a:lnTo>
                      <a:lnTo>
                        <a:pt x="17" y="21"/>
                      </a:lnTo>
                      <a:lnTo>
                        <a:pt x="21" y="13"/>
                      </a:lnTo>
                      <a:lnTo>
                        <a:pt x="25" y="10"/>
                      </a:lnTo>
                      <a:close/>
                    </a:path>
                  </a:pathLst>
                </a:custGeom>
                <a:solidFill>
                  <a:srgbClr val="C792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64" name="Freeform 244"/>
                <p:cNvSpPr>
                  <a:spLocks noEditPoints="1"/>
                </p:cNvSpPr>
                <p:nvPr/>
              </p:nvSpPr>
              <p:spPr bwMode="auto">
                <a:xfrm>
                  <a:off x="1574" y="1457"/>
                  <a:ext cx="114" cy="106"/>
                </a:xfrm>
                <a:custGeom>
                  <a:avLst/>
                  <a:gdLst>
                    <a:gd name="T0" fmla="*/ 112 w 114"/>
                    <a:gd name="T1" fmla="*/ 44 h 106"/>
                    <a:gd name="T2" fmla="*/ 105 w 114"/>
                    <a:gd name="T3" fmla="*/ 25 h 106"/>
                    <a:gd name="T4" fmla="*/ 87 w 114"/>
                    <a:gd name="T5" fmla="*/ 10 h 106"/>
                    <a:gd name="T6" fmla="*/ 69 w 114"/>
                    <a:gd name="T7" fmla="*/ 0 h 106"/>
                    <a:gd name="T8" fmla="*/ 48 w 114"/>
                    <a:gd name="T9" fmla="*/ 0 h 106"/>
                    <a:gd name="T10" fmla="*/ 38 w 114"/>
                    <a:gd name="T11" fmla="*/ 4 h 106"/>
                    <a:gd name="T12" fmla="*/ 46 w 114"/>
                    <a:gd name="T13" fmla="*/ 4 h 106"/>
                    <a:gd name="T14" fmla="*/ 67 w 114"/>
                    <a:gd name="T15" fmla="*/ 4 h 106"/>
                    <a:gd name="T16" fmla="*/ 86 w 114"/>
                    <a:gd name="T17" fmla="*/ 11 h 106"/>
                    <a:gd name="T18" fmla="*/ 101 w 114"/>
                    <a:gd name="T19" fmla="*/ 27 h 106"/>
                    <a:gd name="T20" fmla="*/ 108 w 114"/>
                    <a:gd name="T21" fmla="*/ 46 h 106"/>
                    <a:gd name="T22" fmla="*/ 108 w 114"/>
                    <a:gd name="T23" fmla="*/ 65 h 106"/>
                    <a:gd name="T24" fmla="*/ 108 w 114"/>
                    <a:gd name="T25" fmla="*/ 72 h 106"/>
                    <a:gd name="T26" fmla="*/ 112 w 114"/>
                    <a:gd name="T27" fmla="*/ 65 h 106"/>
                    <a:gd name="T28" fmla="*/ 19 w 114"/>
                    <a:gd name="T29" fmla="*/ 13 h 106"/>
                    <a:gd name="T30" fmla="*/ 6 w 114"/>
                    <a:gd name="T31" fmla="*/ 32 h 106"/>
                    <a:gd name="T32" fmla="*/ 0 w 114"/>
                    <a:gd name="T33" fmla="*/ 57 h 106"/>
                    <a:gd name="T34" fmla="*/ 2 w 114"/>
                    <a:gd name="T35" fmla="*/ 72 h 106"/>
                    <a:gd name="T36" fmla="*/ 8 w 114"/>
                    <a:gd name="T37" fmla="*/ 85 h 106"/>
                    <a:gd name="T38" fmla="*/ 17 w 114"/>
                    <a:gd name="T39" fmla="*/ 97 h 106"/>
                    <a:gd name="T40" fmla="*/ 29 w 114"/>
                    <a:gd name="T41" fmla="*/ 106 h 106"/>
                    <a:gd name="T42" fmla="*/ 32 w 114"/>
                    <a:gd name="T43" fmla="*/ 104 h 106"/>
                    <a:gd name="T44" fmla="*/ 32 w 114"/>
                    <a:gd name="T45" fmla="*/ 104 h 106"/>
                    <a:gd name="T46" fmla="*/ 21 w 114"/>
                    <a:gd name="T47" fmla="*/ 95 h 106"/>
                    <a:gd name="T48" fmla="*/ 12 w 114"/>
                    <a:gd name="T49" fmla="*/ 85 h 106"/>
                    <a:gd name="T50" fmla="*/ 6 w 114"/>
                    <a:gd name="T51" fmla="*/ 70 h 106"/>
                    <a:gd name="T52" fmla="*/ 4 w 114"/>
                    <a:gd name="T53" fmla="*/ 57 h 106"/>
                    <a:gd name="T54" fmla="*/ 6 w 114"/>
                    <a:gd name="T55" fmla="*/ 38 h 106"/>
                    <a:gd name="T56" fmla="*/ 15 w 114"/>
                    <a:gd name="T57" fmla="*/ 23 h 106"/>
                    <a:gd name="T58" fmla="*/ 13 w 114"/>
                    <a:gd name="T59" fmla="*/ 23 h 106"/>
                    <a:gd name="T60" fmla="*/ 15 w 114"/>
                    <a:gd name="T61" fmla="*/ 19 h 106"/>
                    <a:gd name="T62" fmla="*/ 19 w 114"/>
                    <a:gd name="T63" fmla="*/ 13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14" h="106">
                      <a:moveTo>
                        <a:pt x="114" y="57"/>
                      </a:moveTo>
                      <a:lnTo>
                        <a:pt x="112" y="44"/>
                      </a:lnTo>
                      <a:lnTo>
                        <a:pt x="108" y="34"/>
                      </a:lnTo>
                      <a:lnTo>
                        <a:pt x="105" y="25"/>
                      </a:lnTo>
                      <a:lnTo>
                        <a:pt x="97" y="15"/>
                      </a:lnTo>
                      <a:lnTo>
                        <a:pt x="87" y="10"/>
                      </a:lnTo>
                      <a:lnTo>
                        <a:pt x="78" y="4"/>
                      </a:lnTo>
                      <a:lnTo>
                        <a:pt x="69" y="0"/>
                      </a:lnTo>
                      <a:lnTo>
                        <a:pt x="57" y="0"/>
                      </a:lnTo>
                      <a:lnTo>
                        <a:pt x="48" y="0"/>
                      </a:lnTo>
                      <a:lnTo>
                        <a:pt x="40" y="2"/>
                      </a:lnTo>
                      <a:lnTo>
                        <a:pt x="38" y="4"/>
                      </a:lnTo>
                      <a:lnTo>
                        <a:pt x="36" y="8"/>
                      </a:lnTo>
                      <a:lnTo>
                        <a:pt x="46" y="4"/>
                      </a:lnTo>
                      <a:lnTo>
                        <a:pt x="57" y="4"/>
                      </a:lnTo>
                      <a:lnTo>
                        <a:pt x="67" y="4"/>
                      </a:lnTo>
                      <a:lnTo>
                        <a:pt x="78" y="8"/>
                      </a:lnTo>
                      <a:lnTo>
                        <a:pt x="86" y="11"/>
                      </a:lnTo>
                      <a:lnTo>
                        <a:pt x="95" y="19"/>
                      </a:lnTo>
                      <a:lnTo>
                        <a:pt x="101" y="27"/>
                      </a:lnTo>
                      <a:lnTo>
                        <a:pt x="106" y="36"/>
                      </a:lnTo>
                      <a:lnTo>
                        <a:pt x="108" y="46"/>
                      </a:lnTo>
                      <a:lnTo>
                        <a:pt x="110" y="57"/>
                      </a:lnTo>
                      <a:lnTo>
                        <a:pt x="108" y="65"/>
                      </a:lnTo>
                      <a:lnTo>
                        <a:pt x="106" y="72"/>
                      </a:lnTo>
                      <a:lnTo>
                        <a:pt x="108" y="72"/>
                      </a:lnTo>
                      <a:lnTo>
                        <a:pt x="112" y="72"/>
                      </a:lnTo>
                      <a:lnTo>
                        <a:pt x="112" y="65"/>
                      </a:lnTo>
                      <a:lnTo>
                        <a:pt x="114" y="57"/>
                      </a:lnTo>
                      <a:close/>
                      <a:moveTo>
                        <a:pt x="19" y="13"/>
                      </a:moveTo>
                      <a:lnTo>
                        <a:pt x="12" y="21"/>
                      </a:lnTo>
                      <a:lnTo>
                        <a:pt x="6" y="32"/>
                      </a:lnTo>
                      <a:lnTo>
                        <a:pt x="2" y="44"/>
                      </a:lnTo>
                      <a:lnTo>
                        <a:pt x="0" y="57"/>
                      </a:lnTo>
                      <a:lnTo>
                        <a:pt x="0" y="65"/>
                      </a:lnTo>
                      <a:lnTo>
                        <a:pt x="2" y="72"/>
                      </a:lnTo>
                      <a:lnTo>
                        <a:pt x="4" y="78"/>
                      </a:lnTo>
                      <a:lnTo>
                        <a:pt x="8" y="85"/>
                      </a:lnTo>
                      <a:lnTo>
                        <a:pt x="12" y="91"/>
                      </a:lnTo>
                      <a:lnTo>
                        <a:pt x="17" y="97"/>
                      </a:lnTo>
                      <a:lnTo>
                        <a:pt x="23" y="102"/>
                      </a:lnTo>
                      <a:lnTo>
                        <a:pt x="29" y="106"/>
                      </a:lnTo>
                      <a:lnTo>
                        <a:pt x="31" y="104"/>
                      </a:lnTo>
                      <a:lnTo>
                        <a:pt x="32" y="104"/>
                      </a:lnTo>
                      <a:lnTo>
                        <a:pt x="32" y="104"/>
                      </a:lnTo>
                      <a:lnTo>
                        <a:pt x="32" y="104"/>
                      </a:lnTo>
                      <a:lnTo>
                        <a:pt x="27" y="101"/>
                      </a:lnTo>
                      <a:lnTo>
                        <a:pt x="21" y="95"/>
                      </a:lnTo>
                      <a:lnTo>
                        <a:pt x="15" y="91"/>
                      </a:lnTo>
                      <a:lnTo>
                        <a:pt x="12" y="85"/>
                      </a:lnTo>
                      <a:lnTo>
                        <a:pt x="8" y="78"/>
                      </a:lnTo>
                      <a:lnTo>
                        <a:pt x="6" y="70"/>
                      </a:lnTo>
                      <a:lnTo>
                        <a:pt x="4" y="65"/>
                      </a:lnTo>
                      <a:lnTo>
                        <a:pt x="4" y="57"/>
                      </a:lnTo>
                      <a:lnTo>
                        <a:pt x="4" y="47"/>
                      </a:lnTo>
                      <a:lnTo>
                        <a:pt x="6" y="38"/>
                      </a:lnTo>
                      <a:lnTo>
                        <a:pt x="10" y="30"/>
                      </a:lnTo>
                      <a:lnTo>
                        <a:pt x="15" y="23"/>
                      </a:lnTo>
                      <a:lnTo>
                        <a:pt x="15" y="23"/>
                      </a:lnTo>
                      <a:lnTo>
                        <a:pt x="13" y="23"/>
                      </a:lnTo>
                      <a:lnTo>
                        <a:pt x="15" y="21"/>
                      </a:lnTo>
                      <a:lnTo>
                        <a:pt x="15" y="19"/>
                      </a:lnTo>
                      <a:lnTo>
                        <a:pt x="17" y="15"/>
                      </a:lnTo>
                      <a:lnTo>
                        <a:pt x="19" y="13"/>
                      </a:lnTo>
                      <a:close/>
                    </a:path>
                  </a:pathLst>
                </a:custGeom>
                <a:solidFill>
                  <a:srgbClr val="C893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65" name="Freeform 245"/>
                <p:cNvSpPr>
                  <a:spLocks noEditPoints="1"/>
                </p:cNvSpPr>
                <p:nvPr/>
              </p:nvSpPr>
              <p:spPr bwMode="auto">
                <a:xfrm>
                  <a:off x="1576" y="1459"/>
                  <a:ext cx="110" cy="102"/>
                </a:xfrm>
                <a:custGeom>
                  <a:avLst/>
                  <a:gdLst>
                    <a:gd name="T0" fmla="*/ 108 w 110"/>
                    <a:gd name="T1" fmla="*/ 44 h 102"/>
                    <a:gd name="T2" fmla="*/ 101 w 110"/>
                    <a:gd name="T3" fmla="*/ 23 h 102"/>
                    <a:gd name="T4" fmla="*/ 85 w 110"/>
                    <a:gd name="T5" fmla="*/ 8 h 102"/>
                    <a:gd name="T6" fmla="*/ 67 w 110"/>
                    <a:gd name="T7" fmla="*/ 0 h 102"/>
                    <a:gd name="T8" fmla="*/ 46 w 110"/>
                    <a:gd name="T9" fmla="*/ 0 h 102"/>
                    <a:gd name="T10" fmla="*/ 34 w 110"/>
                    <a:gd name="T11" fmla="*/ 6 h 102"/>
                    <a:gd name="T12" fmla="*/ 30 w 110"/>
                    <a:gd name="T13" fmla="*/ 8 h 102"/>
                    <a:gd name="T14" fmla="*/ 42 w 110"/>
                    <a:gd name="T15" fmla="*/ 4 h 102"/>
                    <a:gd name="T16" fmla="*/ 65 w 110"/>
                    <a:gd name="T17" fmla="*/ 4 h 102"/>
                    <a:gd name="T18" fmla="*/ 84 w 110"/>
                    <a:gd name="T19" fmla="*/ 11 h 102"/>
                    <a:gd name="T20" fmla="*/ 97 w 110"/>
                    <a:gd name="T21" fmla="*/ 25 h 102"/>
                    <a:gd name="T22" fmla="*/ 104 w 110"/>
                    <a:gd name="T23" fmla="*/ 44 h 102"/>
                    <a:gd name="T24" fmla="*/ 104 w 110"/>
                    <a:gd name="T25" fmla="*/ 63 h 102"/>
                    <a:gd name="T26" fmla="*/ 104 w 110"/>
                    <a:gd name="T27" fmla="*/ 70 h 102"/>
                    <a:gd name="T28" fmla="*/ 108 w 110"/>
                    <a:gd name="T29" fmla="*/ 63 h 102"/>
                    <a:gd name="T30" fmla="*/ 13 w 110"/>
                    <a:gd name="T31" fmla="*/ 19 h 102"/>
                    <a:gd name="T32" fmla="*/ 4 w 110"/>
                    <a:gd name="T33" fmla="*/ 34 h 102"/>
                    <a:gd name="T34" fmla="*/ 0 w 110"/>
                    <a:gd name="T35" fmla="*/ 55 h 102"/>
                    <a:gd name="T36" fmla="*/ 2 w 110"/>
                    <a:gd name="T37" fmla="*/ 70 h 102"/>
                    <a:gd name="T38" fmla="*/ 8 w 110"/>
                    <a:gd name="T39" fmla="*/ 83 h 102"/>
                    <a:gd name="T40" fmla="*/ 17 w 110"/>
                    <a:gd name="T41" fmla="*/ 95 h 102"/>
                    <a:gd name="T42" fmla="*/ 29 w 110"/>
                    <a:gd name="T43" fmla="*/ 102 h 102"/>
                    <a:gd name="T44" fmla="*/ 30 w 110"/>
                    <a:gd name="T45" fmla="*/ 102 h 102"/>
                    <a:gd name="T46" fmla="*/ 32 w 110"/>
                    <a:gd name="T47" fmla="*/ 100 h 102"/>
                    <a:gd name="T48" fmla="*/ 21 w 110"/>
                    <a:gd name="T49" fmla="*/ 93 h 102"/>
                    <a:gd name="T50" fmla="*/ 11 w 110"/>
                    <a:gd name="T51" fmla="*/ 81 h 102"/>
                    <a:gd name="T52" fmla="*/ 6 w 110"/>
                    <a:gd name="T53" fmla="*/ 68 h 102"/>
                    <a:gd name="T54" fmla="*/ 4 w 110"/>
                    <a:gd name="T55" fmla="*/ 55 h 102"/>
                    <a:gd name="T56" fmla="*/ 8 w 110"/>
                    <a:gd name="T57" fmla="*/ 34 h 102"/>
                    <a:gd name="T58" fmla="*/ 17 w 110"/>
                    <a:gd name="T59" fmla="*/ 19 h 102"/>
                    <a:gd name="T60" fmla="*/ 11 w 110"/>
                    <a:gd name="T61" fmla="*/ 21 h 102"/>
                    <a:gd name="T62" fmla="*/ 13 w 110"/>
                    <a:gd name="T63" fmla="*/ 19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10" h="102">
                      <a:moveTo>
                        <a:pt x="110" y="55"/>
                      </a:moveTo>
                      <a:lnTo>
                        <a:pt x="108" y="44"/>
                      </a:lnTo>
                      <a:lnTo>
                        <a:pt x="104" y="32"/>
                      </a:lnTo>
                      <a:lnTo>
                        <a:pt x="101" y="23"/>
                      </a:lnTo>
                      <a:lnTo>
                        <a:pt x="93" y="15"/>
                      </a:lnTo>
                      <a:lnTo>
                        <a:pt x="85" y="8"/>
                      </a:lnTo>
                      <a:lnTo>
                        <a:pt x="76" y="4"/>
                      </a:lnTo>
                      <a:lnTo>
                        <a:pt x="67" y="0"/>
                      </a:lnTo>
                      <a:lnTo>
                        <a:pt x="55" y="0"/>
                      </a:lnTo>
                      <a:lnTo>
                        <a:pt x="46" y="0"/>
                      </a:lnTo>
                      <a:lnTo>
                        <a:pt x="36" y="2"/>
                      </a:lnTo>
                      <a:lnTo>
                        <a:pt x="34" y="6"/>
                      </a:lnTo>
                      <a:lnTo>
                        <a:pt x="32" y="8"/>
                      </a:lnTo>
                      <a:lnTo>
                        <a:pt x="30" y="8"/>
                      </a:lnTo>
                      <a:lnTo>
                        <a:pt x="30" y="9"/>
                      </a:lnTo>
                      <a:lnTo>
                        <a:pt x="42" y="4"/>
                      </a:lnTo>
                      <a:lnTo>
                        <a:pt x="55" y="4"/>
                      </a:lnTo>
                      <a:lnTo>
                        <a:pt x="65" y="4"/>
                      </a:lnTo>
                      <a:lnTo>
                        <a:pt x="74" y="8"/>
                      </a:lnTo>
                      <a:lnTo>
                        <a:pt x="84" y="11"/>
                      </a:lnTo>
                      <a:lnTo>
                        <a:pt x="91" y="17"/>
                      </a:lnTo>
                      <a:lnTo>
                        <a:pt x="97" y="25"/>
                      </a:lnTo>
                      <a:lnTo>
                        <a:pt x="103" y="34"/>
                      </a:lnTo>
                      <a:lnTo>
                        <a:pt x="104" y="44"/>
                      </a:lnTo>
                      <a:lnTo>
                        <a:pt x="106" y="55"/>
                      </a:lnTo>
                      <a:lnTo>
                        <a:pt x="104" y="63"/>
                      </a:lnTo>
                      <a:lnTo>
                        <a:pt x="103" y="72"/>
                      </a:lnTo>
                      <a:lnTo>
                        <a:pt x="104" y="70"/>
                      </a:lnTo>
                      <a:lnTo>
                        <a:pt x="106" y="70"/>
                      </a:lnTo>
                      <a:lnTo>
                        <a:pt x="108" y="63"/>
                      </a:lnTo>
                      <a:lnTo>
                        <a:pt x="110" y="55"/>
                      </a:lnTo>
                      <a:close/>
                      <a:moveTo>
                        <a:pt x="13" y="19"/>
                      </a:moveTo>
                      <a:lnTo>
                        <a:pt x="8" y="27"/>
                      </a:lnTo>
                      <a:lnTo>
                        <a:pt x="4" y="34"/>
                      </a:lnTo>
                      <a:lnTo>
                        <a:pt x="0" y="44"/>
                      </a:lnTo>
                      <a:lnTo>
                        <a:pt x="0" y="55"/>
                      </a:lnTo>
                      <a:lnTo>
                        <a:pt x="0" y="63"/>
                      </a:lnTo>
                      <a:lnTo>
                        <a:pt x="2" y="70"/>
                      </a:lnTo>
                      <a:lnTo>
                        <a:pt x="4" y="76"/>
                      </a:lnTo>
                      <a:lnTo>
                        <a:pt x="8" y="83"/>
                      </a:lnTo>
                      <a:lnTo>
                        <a:pt x="11" y="89"/>
                      </a:lnTo>
                      <a:lnTo>
                        <a:pt x="17" y="95"/>
                      </a:lnTo>
                      <a:lnTo>
                        <a:pt x="23" y="99"/>
                      </a:lnTo>
                      <a:lnTo>
                        <a:pt x="29" y="102"/>
                      </a:lnTo>
                      <a:lnTo>
                        <a:pt x="30" y="102"/>
                      </a:lnTo>
                      <a:lnTo>
                        <a:pt x="30" y="102"/>
                      </a:lnTo>
                      <a:lnTo>
                        <a:pt x="32" y="100"/>
                      </a:lnTo>
                      <a:lnTo>
                        <a:pt x="32" y="100"/>
                      </a:lnTo>
                      <a:lnTo>
                        <a:pt x="27" y="97"/>
                      </a:lnTo>
                      <a:lnTo>
                        <a:pt x="21" y="93"/>
                      </a:lnTo>
                      <a:lnTo>
                        <a:pt x="15" y="87"/>
                      </a:lnTo>
                      <a:lnTo>
                        <a:pt x="11" y="81"/>
                      </a:lnTo>
                      <a:lnTo>
                        <a:pt x="8" y="76"/>
                      </a:lnTo>
                      <a:lnTo>
                        <a:pt x="6" y="68"/>
                      </a:lnTo>
                      <a:lnTo>
                        <a:pt x="4" y="63"/>
                      </a:lnTo>
                      <a:lnTo>
                        <a:pt x="4" y="55"/>
                      </a:lnTo>
                      <a:lnTo>
                        <a:pt x="4" y="44"/>
                      </a:lnTo>
                      <a:lnTo>
                        <a:pt x="8" y="34"/>
                      </a:lnTo>
                      <a:lnTo>
                        <a:pt x="11" y="27"/>
                      </a:lnTo>
                      <a:lnTo>
                        <a:pt x="17" y="19"/>
                      </a:lnTo>
                      <a:lnTo>
                        <a:pt x="15" y="21"/>
                      </a:lnTo>
                      <a:lnTo>
                        <a:pt x="11" y="21"/>
                      </a:lnTo>
                      <a:lnTo>
                        <a:pt x="11" y="19"/>
                      </a:lnTo>
                      <a:lnTo>
                        <a:pt x="13" y="19"/>
                      </a:lnTo>
                      <a:close/>
                    </a:path>
                  </a:pathLst>
                </a:custGeom>
                <a:solidFill>
                  <a:srgbClr val="C993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66" name="Freeform 246"/>
                <p:cNvSpPr>
                  <a:spLocks/>
                </p:cNvSpPr>
                <p:nvPr/>
              </p:nvSpPr>
              <p:spPr bwMode="auto">
                <a:xfrm>
                  <a:off x="1578" y="1461"/>
                  <a:ext cx="106" cy="100"/>
                </a:xfrm>
                <a:custGeom>
                  <a:avLst/>
                  <a:gdLst>
                    <a:gd name="T0" fmla="*/ 106 w 106"/>
                    <a:gd name="T1" fmla="*/ 53 h 100"/>
                    <a:gd name="T2" fmla="*/ 104 w 106"/>
                    <a:gd name="T3" fmla="*/ 42 h 100"/>
                    <a:gd name="T4" fmla="*/ 102 w 106"/>
                    <a:gd name="T5" fmla="*/ 32 h 100"/>
                    <a:gd name="T6" fmla="*/ 97 w 106"/>
                    <a:gd name="T7" fmla="*/ 23 h 100"/>
                    <a:gd name="T8" fmla="*/ 91 w 106"/>
                    <a:gd name="T9" fmla="*/ 15 h 100"/>
                    <a:gd name="T10" fmla="*/ 82 w 106"/>
                    <a:gd name="T11" fmla="*/ 7 h 100"/>
                    <a:gd name="T12" fmla="*/ 74 w 106"/>
                    <a:gd name="T13" fmla="*/ 4 h 100"/>
                    <a:gd name="T14" fmla="*/ 63 w 106"/>
                    <a:gd name="T15" fmla="*/ 0 h 100"/>
                    <a:gd name="T16" fmla="*/ 53 w 106"/>
                    <a:gd name="T17" fmla="*/ 0 h 100"/>
                    <a:gd name="T18" fmla="*/ 42 w 106"/>
                    <a:gd name="T19" fmla="*/ 0 h 100"/>
                    <a:gd name="T20" fmla="*/ 32 w 106"/>
                    <a:gd name="T21" fmla="*/ 4 h 100"/>
                    <a:gd name="T22" fmla="*/ 30 w 106"/>
                    <a:gd name="T23" fmla="*/ 6 h 100"/>
                    <a:gd name="T24" fmla="*/ 30 w 106"/>
                    <a:gd name="T25" fmla="*/ 6 h 100"/>
                    <a:gd name="T26" fmla="*/ 25 w 106"/>
                    <a:gd name="T27" fmla="*/ 11 h 100"/>
                    <a:gd name="T28" fmla="*/ 19 w 106"/>
                    <a:gd name="T29" fmla="*/ 15 h 100"/>
                    <a:gd name="T30" fmla="*/ 15 w 106"/>
                    <a:gd name="T31" fmla="*/ 17 h 100"/>
                    <a:gd name="T32" fmla="*/ 11 w 106"/>
                    <a:gd name="T33" fmla="*/ 19 h 100"/>
                    <a:gd name="T34" fmla="*/ 6 w 106"/>
                    <a:gd name="T35" fmla="*/ 26 h 100"/>
                    <a:gd name="T36" fmla="*/ 2 w 106"/>
                    <a:gd name="T37" fmla="*/ 34 h 100"/>
                    <a:gd name="T38" fmla="*/ 0 w 106"/>
                    <a:gd name="T39" fmla="*/ 43 h 100"/>
                    <a:gd name="T40" fmla="*/ 0 w 106"/>
                    <a:gd name="T41" fmla="*/ 53 h 100"/>
                    <a:gd name="T42" fmla="*/ 0 w 106"/>
                    <a:gd name="T43" fmla="*/ 61 h 100"/>
                    <a:gd name="T44" fmla="*/ 2 w 106"/>
                    <a:gd name="T45" fmla="*/ 66 h 100"/>
                    <a:gd name="T46" fmla="*/ 4 w 106"/>
                    <a:gd name="T47" fmla="*/ 74 h 100"/>
                    <a:gd name="T48" fmla="*/ 8 w 106"/>
                    <a:gd name="T49" fmla="*/ 81 h 100"/>
                    <a:gd name="T50" fmla="*/ 11 w 106"/>
                    <a:gd name="T51" fmla="*/ 87 h 100"/>
                    <a:gd name="T52" fmla="*/ 17 w 106"/>
                    <a:gd name="T53" fmla="*/ 91 h 100"/>
                    <a:gd name="T54" fmla="*/ 23 w 106"/>
                    <a:gd name="T55" fmla="*/ 97 h 100"/>
                    <a:gd name="T56" fmla="*/ 28 w 106"/>
                    <a:gd name="T57" fmla="*/ 100 h 100"/>
                    <a:gd name="T58" fmla="*/ 30 w 106"/>
                    <a:gd name="T59" fmla="*/ 98 h 100"/>
                    <a:gd name="T60" fmla="*/ 32 w 106"/>
                    <a:gd name="T61" fmla="*/ 97 h 100"/>
                    <a:gd name="T62" fmla="*/ 27 w 106"/>
                    <a:gd name="T63" fmla="*/ 95 h 100"/>
                    <a:gd name="T64" fmla="*/ 21 w 106"/>
                    <a:gd name="T65" fmla="*/ 89 h 100"/>
                    <a:gd name="T66" fmla="*/ 15 w 106"/>
                    <a:gd name="T67" fmla="*/ 85 h 100"/>
                    <a:gd name="T68" fmla="*/ 11 w 106"/>
                    <a:gd name="T69" fmla="*/ 79 h 100"/>
                    <a:gd name="T70" fmla="*/ 8 w 106"/>
                    <a:gd name="T71" fmla="*/ 74 h 100"/>
                    <a:gd name="T72" fmla="*/ 6 w 106"/>
                    <a:gd name="T73" fmla="*/ 66 h 100"/>
                    <a:gd name="T74" fmla="*/ 4 w 106"/>
                    <a:gd name="T75" fmla="*/ 59 h 100"/>
                    <a:gd name="T76" fmla="*/ 4 w 106"/>
                    <a:gd name="T77" fmla="*/ 53 h 100"/>
                    <a:gd name="T78" fmla="*/ 4 w 106"/>
                    <a:gd name="T79" fmla="*/ 42 h 100"/>
                    <a:gd name="T80" fmla="*/ 8 w 106"/>
                    <a:gd name="T81" fmla="*/ 32 h 100"/>
                    <a:gd name="T82" fmla="*/ 11 w 106"/>
                    <a:gd name="T83" fmla="*/ 25 h 100"/>
                    <a:gd name="T84" fmla="*/ 17 w 106"/>
                    <a:gd name="T85" fmla="*/ 17 h 100"/>
                    <a:gd name="T86" fmla="*/ 25 w 106"/>
                    <a:gd name="T87" fmla="*/ 11 h 100"/>
                    <a:gd name="T88" fmla="*/ 34 w 106"/>
                    <a:gd name="T89" fmla="*/ 7 h 100"/>
                    <a:gd name="T90" fmla="*/ 44 w 106"/>
                    <a:gd name="T91" fmla="*/ 4 h 100"/>
                    <a:gd name="T92" fmla="*/ 53 w 106"/>
                    <a:gd name="T93" fmla="*/ 4 h 100"/>
                    <a:gd name="T94" fmla="*/ 63 w 106"/>
                    <a:gd name="T95" fmla="*/ 4 h 100"/>
                    <a:gd name="T96" fmla="*/ 72 w 106"/>
                    <a:gd name="T97" fmla="*/ 7 h 100"/>
                    <a:gd name="T98" fmla="*/ 80 w 106"/>
                    <a:gd name="T99" fmla="*/ 11 h 100"/>
                    <a:gd name="T100" fmla="*/ 87 w 106"/>
                    <a:gd name="T101" fmla="*/ 17 h 100"/>
                    <a:gd name="T102" fmla="*/ 93 w 106"/>
                    <a:gd name="T103" fmla="*/ 25 h 100"/>
                    <a:gd name="T104" fmla="*/ 99 w 106"/>
                    <a:gd name="T105" fmla="*/ 32 h 100"/>
                    <a:gd name="T106" fmla="*/ 101 w 106"/>
                    <a:gd name="T107" fmla="*/ 42 h 100"/>
                    <a:gd name="T108" fmla="*/ 102 w 106"/>
                    <a:gd name="T109" fmla="*/ 53 h 100"/>
                    <a:gd name="T110" fmla="*/ 101 w 106"/>
                    <a:gd name="T111" fmla="*/ 62 h 100"/>
                    <a:gd name="T112" fmla="*/ 99 w 106"/>
                    <a:gd name="T113" fmla="*/ 70 h 100"/>
                    <a:gd name="T114" fmla="*/ 101 w 106"/>
                    <a:gd name="T115" fmla="*/ 70 h 100"/>
                    <a:gd name="T116" fmla="*/ 102 w 106"/>
                    <a:gd name="T117" fmla="*/ 68 h 100"/>
                    <a:gd name="T118" fmla="*/ 104 w 106"/>
                    <a:gd name="T119" fmla="*/ 61 h 100"/>
                    <a:gd name="T120" fmla="*/ 106 w 106"/>
                    <a:gd name="T121" fmla="*/ 53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06" h="100">
                      <a:moveTo>
                        <a:pt x="106" y="53"/>
                      </a:moveTo>
                      <a:lnTo>
                        <a:pt x="104" y="42"/>
                      </a:lnTo>
                      <a:lnTo>
                        <a:pt x="102" y="32"/>
                      </a:lnTo>
                      <a:lnTo>
                        <a:pt x="97" y="23"/>
                      </a:lnTo>
                      <a:lnTo>
                        <a:pt x="91" y="15"/>
                      </a:lnTo>
                      <a:lnTo>
                        <a:pt x="82" y="7"/>
                      </a:lnTo>
                      <a:lnTo>
                        <a:pt x="74" y="4"/>
                      </a:lnTo>
                      <a:lnTo>
                        <a:pt x="63" y="0"/>
                      </a:lnTo>
                      <a:lnTo>
                        <a:pt x="53" y="0"/>
                      </a:lnTo>
                      <a:lnTo>
                        <a:pt x="42" y="0"/>
                      </a:lnTo>
                      <a:lnTo>
                        <a:pt x="32" y="4"/>
                      </a:lnTo>
                      <a:lnTo>
                        <a:pt x="30" y="6"/>
                      </a:lnTo>
                      <a:lnTo>
                        <a:pt x="30" y="6"/>
                      </a:lnTo>
                      <a:lnTo>
                        <a:pt x="25" y="11"/>
                      </a:lnTo>
                      <a:lnTo>
                        <a:pt x="19" y="15"/>
                      </a:lnTo>
                      <a:lnTo>
                        <a:pt x="15" y="17"/>
                      </a:lnTo>
                      <a:lnTo>
                        <a:pt x="11" y="19"/>
                      </a:lnTo>
                      <a:lnTo>
                        <a:pt x="6" y="26"/>
                      </a:lnTo>
                      <a:lnTo>
                        <a:pt x="2" y="34"/>
                      </a:lnTo>
                      <a:lnTo>
                        <a:pt x="0" y="43"/>
                      </a:lnTo>
                      <a:lnTo>
                        <a:pt x="0" y="53"/>
                      </a:lnTo>
                      <a:lnTo>
                        <a:pt x="0" y="61"/>
                      </a:lnTo>
                      <a:lnTo>
                        <a:pt x="2" y="66"/>
                      </a:lnTo>
                      <a:lnTo>
                        <a:pt x="4" y="74"/>
                      </a:lnTo>
                      <a:lnTo>
                        <a:pt x="8" y="81"/>
                      </a:lnTo>
                      <a:lnTo>
                        <a:pt x="11" y="87"/>
                      </a:lnTo>
                      <a:lnTo>
                        <a:pt x="17" y="91"/>
                      </a:lnTo>
                      <a:lnTo>
                        <a:pt x="23" y="97"/>
                      </a:lnTo>
                      <a:lnTo>
                        <a:pt x="28" y="100"/>
                      </a:lnTo>
                      <a:lnTo>
                        <a:pt x="30" y="98"/>
                      </a:lnTo>
                      <a:lnTo>
                        <a:pt x="32" y="97"/>
                      </a:lnTo>
                      <a:lnTo>
                        <a:pt x="27" y="95"/>
                      </a:lnTo>
                      <a:lnTo>
                        <a:pt x="21" y="89"/>
                      </a:lnTo>
                      <a:lnTo>
                        <a:pt x="15" y="85"/>
                      </a:lnTo>
                      <a:lnTo>
                        <a:pt x="11" y="79"/>
                      </a:lnTo>
                      <a:lnTo>
                        <a:pt x="8" y="74"/>
                      </a:lnTo>
                      <a:lnTo>
                        <a:pt x="6" y="66"/>
                      </a:lnTo>
                      <a:lnTo>
                        <a:pt x="4" y="59"/>
                      </a:lnTo>
                      <a:lnTo>
                        <a:pt x="4" y="53"/>
                      </a:lnTo>
                      <a:lnTo>
                        <a:pt x="4" y="42"/>
                      </a:lnTo>
                      <a:lnTo>
                        <a:pt x="8" y="32"/>
                      </a:lnTo>
                      <a:lnTo>
                        <a:pt x="11" y="25"/>
                      </a:lnTo>
                      <a:lnTo>
                        <a:pt x="17" y="17"/>
                      </a:lnTo>
                      <a:lnTo>
                        <a:pt x="25" y="11"/>
                      </a:lnTo>
                      <a:lnTo>
                        <a:pt x="34" y="7"/>
                      </a:lnTo>
                      <a:lnTo>
                        <a:pt x="44" y="4"/>
                      </a:lnTo>
                      <a:lnTo>
                        <a:pt x="53" y="4"/>
                      </a:lnTo>
                      <a:lnTo>
                        <a:pt x="63" y="4"/>
                      </a:lnTo>
                      <a:lnTo>
                        <a:pt x="72" y="7"/>
                      </a:lnTo>
                      <a:lnTo>
                        <a:pt x="80" y="11"/>
                      </a:lnTo>
                      <a:lnTo>
                        <a:pt x="87" y="17"/>
                      </a:lnTo>
                      <a:lnTo>
                        <a:pt x="93" y="25"/>
                      </a:lnTo>
                      <a:lnTo>
                        <a:pt x="99" y="32"/>
                      </a:lnTo>
                      <a:lnTo>
                        <a:pt x="101" y="42"/>
                      </a:lnTo>
                      <a:lnTo>
                        <a:pt x="102" y="53"/>
                      </a:lnTo>
                      <a:lnTo>
                        <a:pt x="101" y="62"/>
                      </a:lnTo>
                      <a:lnTo>
                        <a:pt x="99" y="70"/>
                      </a:lnTo>
                      <a:lnTo>
                        <a:pt x="101" y="70"/>
                      </a:lnTo>
                      <a:lnTo>
                        <a:pt x="102" y="68"/>
                      </a:lnTo>
                      <a:lnTo>
                        <a:pt x="104" y="61"/>
                      </a:lnTo>
                      <a:lnTo>
                        <a:pt x="106" y="53"/>
                      </a:lnTo>
                      <a:close/>
                    </a:path>
                  </a:pathLst>
                </a:custGeom>
                <a:solidFill>
                  <a:srgbClr val="CA93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67" name="Freeform 247"/>
                <p:cNvSpPr>
                  <a:spLocks/>
                </p:cNvSpPr>
                <p:nvPr/>
              </p:nvSpPr>
              <p:spPr bwMode="auto">
                <a:xfrm>
                  <a:off x="1580" y="1463"/>
                  <a:ext cx="102" cy="96"/>
                </a:xfrm>
                <a:custGeom>
                  <a:avLst/>
                  <a:gdLst>
                    <a:gd name="T0" fmla="*/ 102 w 102"/>
                    <a:gd name="T1" fmla="*/ 51 h 96"/>
                    <a:gd name="T2" fmla="*/ 100 w 102"/>
                    <a:gd name="T3" fmla="*/ 40 h 96"/>
                    <a:gd name="T4" fmla="*/ 99 w 102"/>
                    <a:gd name="T5" fmla="*/ 30 h 96"/>
                    <a:gd name="T6" fmla="*/ 93 w 102"/>
                    <a:gd name="T7" fmla="*/ 21 h 96"/>
                    <a:gd name="T8" fmla="*/ 87 w 102"/>
                    <a:gd name="T9" fmla="*/ 13 h 96"/>
                    <a:gd name="T10" fmla="*/ 80 w 102"/>
                    <a:gd name="T11" fmla="*/ 7 h 96"/>
                    <a:gd name="T12" fmla="*/ 70 w 102"/>
                    <a:gd name="T13" fmla="*/ 4 h 96"/>
                    <a:gd name="T14" fmla="*/ 61 w 102"/>
                    <a:gd name="T15" fmla="*/ 0 h 96"/>
                    <a:gd name="T16" fmla="*/ 51 w 102"/>
                    <a:gd name="T17" fmla="*/ 0 h 96"/>
                    <a:gd name="T18" fmla="*/ 38 w 102"/>
                    <a:gd name="T19" fmla="*/ 0 h 96"/>
                    <a:gd name="T20" fmla="*/ 26 w 102"/>
                    <a:gd name="T21" fmla="*/ 5 h 96"/>
                    <a:gd name="T22" fmla="*/ 23 w 102"/>
                    <a:gd name="T23" fmla="*/ 9 h 96"/>
                    <a:gd name="T24" fmla="*/ 17 w 102"/>
                    <a:gd name="T25" fmla="*/ 13 h 96"/>
                    <a:gd name="T26" fmla="*/ 15 w 102"/>
                    <a:gd name="T27" fmla="*/ 15 h 96"/>
                    <a:gd name="T28" fmla="*/ 13 w 102"/>
                    <a:gd name="T29" fmla="*/ 15 h 96"/>
                    <a:gd name="T30" fmla="*/ 7 w 102"/>
                    <a:gd name="T31" fmla="*/ 23 h 96"/>
                    <a:gd name="T32" fmla="*/ 4 w 102"/>
                    <a:gd name="T33" fmla="*/ 30 h 96"/>
                    <a:gd name="T34" fmla="*/ 0 w 102"/>
                    <a:gd name="T35" fmla="*/ 40 h 96"/>
                    <a:gd name="T36" fmla="*/ 0 w 102"/>
                    <a:gd name="T37" fmla="*/ 51 h 96"/>
                    <a:gd name="T38" fmla="*/ 0 w 102"/>
                    <a:gd name="T39" fmla="*/ 59 h 96"/>
                    <a:gd name="T40" fmla="*/ 2 w 102"/>
                    <a:gd name="T41" fmla="*/ 64 h 96"/>
                    <a:gd name="T42" fmla="*/ 4 w 102"/>
                    <a:gd name="T43" fmla="*/ 72 h 96"/>
                    <a:gd name="T44" fmla="*/ 7 w 102"/>
                    <a:gd name="T45" fmla="*/ 77 h 96"/>
                    <a:gd name="T46" fmla="*/ 11 w 102"/>
                    <a:gd name="T47" fmla="*/ 83 h 96"/>
                    <a:gd name="T48" fmla="*/ 17 w 102"/>
                    <a:gd name="T49" fmla="*/ 89 h 96"/>
                    <a:gd name="T50" fmla="*/ 23 w 102"/>
                    <a:gd name="T51" fmla="*/ 93 h 96"/>
                    <a:gd name="T52" fmla="*/ 28 w 102"/>
                    <a:gd name="T53" fmla="*/ 96 h 96"/>
                    <a:gd name="T54" fmla="*/ 30 w 102"/>
                    <a:gd name="T55" fmla="*/ 95 h 96"/>
                    <a:gd name="T56" fmla="*/ 32 w 102"/>
                    <a:gd name="T57" fmla="*/ 95 h 96"/>
                    <a:gd name="T58" fmla="*/ 26 w 102"/>
                    <a:gd name="T59" fmla="*/ 91 h 96"/>
                    <a:gd name="T60" fmla="*/ 21 w 102"/>
                    <a:gd name="T61" fmla="*/ 87 h 96"/>
                    <a:gd name="T62" fmla="*/ 15 w 102"/>
                    <a:gd name="T63" fmla="*/ 81 h 96"/>
                    <a:gd name="T64" fmla="*/ 11 w 102"/>
                    <a:gd name="T65" fmla="*/ 77 h 96"/>
                    <a:gd name="T66" fmla="*/ 7 w 102"/>
                    <a:gd name="T67" fmla="*/ 70 h 96"/>
                    <a:gd name="T68" fmla="*/ 6 w 102"/>
                    <a:gd name="T69" fmla="*/ 64 h 96"/>
                    <a:gd name="T70" fmla="*/ 4 w 102"/>
                    <a:gd name="T71" fmla="*/ 57 h 96"/>
                    <a:gd name="T72" fmla="*/ 4 w 102"/>
                    <a:gd name="T73" fmla="*/ 51 h 96"/>
                    <a:gd name="T74" fmla="*/ 4 w 102"/>
                    <a:gd name="T75" fmla="*/ 40 h 96"/>
                    <a:gd name="T76" fmla="*/ 7 w 102"/>
                    <a:gd name="T77" fmla="*/ 32 h 96"/>
                    <a:gd name="T78" fmla="*/ 11 w 102"/>
                    <a:gd name="T79" fmla="*/ 24 h 96"/>
                    <a:gd name="T80" fmla="*/ 17 w 102"/>
                    <a:gd name="T81" fmla="*/ 17 h 96"/>
                    <a:gd name="T82" fmla="*/ 25 w 102"/>
                    <a:gd name="T83" fmla="*/ 11 h 96"/>
                    <a:gd name="T84" fmla="*/ 32 w 102"/>
                    <a:gd name="T85" fmla="*/ 5 h 96"/>
                    <a:gd name="T86" fmla="*/ 42 w 102"/>
                    <a:gd name="T87" fmla="*/ 4 h 96"/>
                    <a:gd name="T88" fmla="*/ 51 w 102"/>
                    <a:gd name="T89" fmla="*/ 4 h 96"/>
                    <a:gd name="T90" fmla="*/ 61 w 102"/>
                    <a:gd name="T91" fmla="*/ 4 h 96"/>
                    <a:gd name="T92" fmla="*/ 68 w 102"/>
                    <a:gd name="T93" fmla="*/ 5 h 96"/>
                    <a:gd name="T94" fmla="*/ 78 w 102"/>
                    <a:gd name="T95" fmla="*/ 11 h 96"/>
                    <a:gd name="T96" fmla="*/ 83 w 102"/>
                    <a:gd name="T97" fmla="*/ 17 h 96"/>
                    <a:gd name="T98" fmla="*/ 89 w 102"/>
                    <a:gd name="T99" fmla="*/ 24 h 96"/>
                    <a:gd name="T100" fmla="*/ 95 w 102"/>
                    <a:gd name="T101" fmla="*/ 32 h 96"/>
                    <a:gd name="T102" fmla="*/ 97 w 102"/>
                    <a:gd name="T103" fmla="*/ 40 h 96"/>
                    <a:gd name="T104" fmla="*/ 99 w 102"/>
                    <a:gd name="T105" fmla="*/ 51 h 96"/>
                    <a:gd name="T106" fmla="*/ 97 w 102"/>
                    <a:gd name="T107" fmla="*/ 60 h 96"/>
                    <a:gd name="T108" fmla="*/ 95 w 102"/>
                    <a:gd name="T109" fmla="*/ 70 h 96"/>
                    <a:gd name="T110" fmla="*/ 97 w 102"/>
                    <a:gd name="T111" fmla="*/ 68 h 96"/>
                    <a:gd name="T112" fmla="*/ 99 w 102"/>
                    <a:gd name="T113" fmla="*/ 68 h 96"/>
                    <a:gd name="T114" fmla="*/ 100 w 102"/>
                    <a:gd name="T115" fmla="*/ 59 h 96"/>
                    <a:gd name="T116" fmla="*/ 102 w 102"/>
                    <a:gd name="T117" fmla="*/ 51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02" h="96">
                      <a:moveTo>
                        <a:pt x="102" y="51"/>
                      </a:moveTo>
                      <a:lnTo>
                        <a:pt x="100" y="40"/>
                      </a:lnTo>
                      <a:lnTo>
                        <a:pt x="99" y="30"/>
                      </a:lnTo>
                      <a:lnTo>
                        <a:pt x="93" y="21"/>
                      </a:lnTo>
                      <a:lnTo>
                        <a:pt x="87" y="13"/>
                      </a:lnTo>
                      <a:lnTo>
                        <a:pt x="80" y="7"/>
                      </a:lnTo>
                      <a:lnTo>
                        <a:pt x="70" y="4"/>
                      </a:lnTo>
                      <a:lnTo>
                        <a:pt x="61" y="0"/>
                      </a:lnTo>
                      <a:lnTo>
                        <a:pt x="51" y="0"/>
                      </a:lnTo>
                      <a:lnTo>
                        <a:pt x="38" y="0"/>
                      </a:lnTo>
                      <a:lnTo>
                        <a:pt x="26" y="5"/>
                      </a:lnTo>
                      <a:lnTo>
                        <a:pt x="23" y="9"/>
                      </a:lnTo>
                      <a:lnTo>
                        <a:pt x="17" y="13"/>
                      </a:lnTo>
                      <a:lnTo>
                        <a:pt x="15" y="15"/>
                      </a:lnTo>
                      <a:lnTo>
                        <a:pt x="13" y="15"/>
                      </a:lnTo>
                      <a:lnTo>
                        <a:pt x="7" y="23"/>
                      </a:lnTo>
                      <a:lnTo>
                        <a:pt x="4" y="30"/>
                      </a:lnTo>
                      <a:lnTo>
                        <a:pt x="0" y="40"/>
                      </a:lnTo>
                      <a:lnTo>
                        <a:pt x="0" y="51"/>
                      </a:lnTo>
                      <a:lnTo>
                        <a:pt x="0" y="59"/>
                      </a:lnTo>
                      <a:lnTo>
                        <a:pt x="2" y="64"/>
                      </a:lnTo>
                      <a:lnTo>
                        <a:pt x="4" y="72"/>
                      </a:lnTo>
                      <a:lnTo>
                        <a:pt x="7" y="77"/>
                      </a:lnTo>
                      <a:lnTo>
                        <a:pt x="11" y="83"/>
                      </a:lnTo>
                      <a:lnTo>
                        <a:pt x="17" y="89"/>
                      </a:lnTo>
                      <a:lnTo>
                        <a:pt x="23" y="93"/>
                      </a:lnTo>
                      <a:lnTo>
                        <a:pt x="28" y="96"/>
                      </a:lnTo>
                      <a:lnTo>
                        <a:pt x="30" y="95"/>
                      </a:lnTo>
                      <a:lnTo>
                        <a:pt x="32" y="95"/>
                      </a:lnTo>
                      <a:lnTo>
                        <a:pt x="26" y="91"/>
                      </a:lnTo>
                      <a:lnTo>
                        <a:pt x="21" y="87"/>
                      </a:lnTo>
                      <a:lnTo>
                        <a:pt x="15" y="81"/>
                      </a:lnTo>
                      <a:lnTo>
                        <a:pt x="11" y="77"/>
                      </a:lnTo>
                      <a:lnTo>
                        <a:pt x="7" y="70"/>
                      </a:lnTo>
                      <a:lnTo>
                        <a:pt x="6" y="64"/>
                      </a:lnTo>
                      <a:lnTo>
                        <a:pt x="4" y="57"/>
                      </a:lnTo>
                      <a:lnTo>
                        <a:pt x="4" y="51"/>
                      </a:lnTo>
                      <a:lnTo>
                        <a:pt x="4" y="40"/>
                      </a:lnTo>
                      <a:lnTo>
                        <a:pt x="7" y="32"/>
                      </a:lnTo>
                      <a:lnTo>
                        <a:pt x="11" y="24"/>
                      </a:lnTo>
                      <a:lnTo>
                        <a:pt x="17" y="17"/>
                      </a:lnTo>
                      <a:lnTo>
                        <a:pt x="25" y="11"/>
                      </a:lnTo>
                      <a:lnTo>
                        <a:pt x="32" y="5"/>
                      </a:lnTo>
                      <a:lnTo>
                        <a:pt x="42" y="4"/>
                      </a:lnTo>
                      <a:lnTo>
                        <a:pt x="51" y="4"/>
                      </a:lnTo>
                      <a:lnTo>
                        <a:pt x="61" y="4"/>
                      </a:lnTo>
                      <a:lnTo>
                        <a:pt x="68" y="5"/>
                      </a:lnTo>
                      <a:lnTo>
                        <a:pt x="78" y="11"/>
                      </a:lnTo>
                      <a:lnTo>
                        <a:pt x="83" y="17"/>
                      </a:lnTo>
                      <a:lnTo>
                        <a:pt x="89" y="24"/>
                      </a:lnTo>
                      <a:lnTo>
                        <a:pt x="95" y="32"/>
                      </a:lnTo>
                      <a:lnTo>
                        <a:pt x="97" y="40"/>
                      </a:lnTo>
                      <a:lnTo>
                        <a:pt x="99" y="51"/>
                      </a:lnTo>
                      <a:lnTo>
                        <a:pt x="97" y="60"/>
                      </a:lnTo>
                      <a:lnTo>
                        <a:pt x="95" y="70"/>
                      </a:lnTo>
                      <a:lnTo>
                        <a:pt x="97" y="68"/>
                      </a:lnTo>
                      <a:lnTo>
                        <a:pt x="99" y="68"/>
                      </a:lnTo>
                      <a:lnTo>
                        <a:pt x="100" y="59"/>
                      </a:lnTo>
                      <a:lnTo>
                        <a:pt x="102" y="51"/>
                      </a:lnTo>
                      <a:close/>
                    </a:path>
                  </a:pathLst>
                </a:custGeom>
                <a:solidFill>
                  <a:srgbClr val="CB93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68" name="Freeform 248"/>
                <p:cNvSpPr>
                  <a:spLocks/>
                </p:cNvSpPr>
                <p:nvPr/>
              </p:nvSpPr>
              <p:spPr bwMode="auto">
                <a:xfrm>
                  <a:off x="1582" y="1465"/>
                  <a:ext cx="98" cy="93"/>
                </a:xfrm>
                <a:custGeom>
                  <a:avLst/>
                  <a:gdLst>
                    <a:gd name="T0" fmla="*/ 98 w 98"/>
                    <a:gd name="T1" fmla="*/ 49 h 93"/>
                    <a:gd name="T2" fmla="*/ 97 w 98"/>
                    <a:gd name="T3" fmla="*/ 38 h 93"/>
                    <a:gd name="T4" fmla="*/ 95 w 98"/>
                    <a:gd name="T5" fmla="*/ 28 h 93"/>
                    <a:gd name="T6" fmla="*/ 89 w 98"/>
                    <a:gd name="T7" fmla="*/ 21 h 93"/>
                    <a:gd name="T8" fmla="*/ 83 w 98"/>
                    <a:gd name="T9" fmla="*/ 13 h 93"/>
                    <a:gd name="T10" fmla="*/ 76 w 98"/>
                    <a:gd name="T11" fmla="*/ 7 h 93"/>
                    <a:gd name="T12" fmla="*/ 68 w 98"/>
                    <a:gd name="T13" fmla="*/ 3 h 93"/>
                    <a:gd name="T14" fmla="*/ 59 w 98"/>
                    <a:gd name="T15" fmla="*/ 0 h 93"/>
                    <a:gd name="T16" fmla="*/ 49 w 98"/>
                    <a:gd name="T17" fmla="*/ 0 h 93"/>
                    <a:gd name="T18" fmla="*/ 40 w 98"/>
                    <a:gd name="T19" fmla="*/ 0 h 93"/>
                    <a:gd name="T20" fmla="*/ 30 w 98"/>
                    <a:gd name="T21" fmla="*/ 3 h 93"/>
                    <a:gd name="T22" fmla="*/ 21 w 98"/>
                    <a:gd name="T23" fmla="*/ 7 h 93"/>
                    <a:gd name="T24" fmla="*/ 13 w 98"/>
                    <a:gd name="T25" fmla="*/ 13 h 93"/>
                    <a:gd name="T26" fmla="*/ 7 w 98"/>
                    <a:gd name="T27" fmla="*/ 21 h 93"/>
                    <a:gd name="T28" fmla="*/ 4 w 98"/>
                    <a:gd name="T29" fmla="*/ 28 h 93"/>
                    <a:gd name="T30" fmla="*/ 0 w 98"/>
                    <a:gd name="T31" fmla="*/ 38 h 93"/>
                    <a:gd name="T32" fmla="*/ 0 w 98"/>
                    <a:gd name="T33" fmla="*/ 49 h 93"/>
                    <a:gd name="T34" fmla="*/ 0 w 98"/>
                    <a:gd name="T35" fmla="*/ 55 h 93"/>
                    <a:gd name="T36" fmla="*/ 2 w 98"/>
                    <a:gd name="T37" fmla="*/ 62 h 93"/>
                    <a:gd name="T38" fmla="*/ 4 w 98"/>
                    <a:gd name="T39" fmla="*/ 70 h 93"/>
                    <a:gd name="T40" fmla="*/ 7 w 98"/>
                    <a:gd name="T41" fmla="*/ 75 h 93"/>
                    <a:gd name="T42" fmla="*/ 11 w 98"/>
                    <a:gd name="T43" fmla="*/ 81 h 93"/>
                    <a:gd name="T44" fmla="*/ 17 w 98"/>
                    <a:gd name="T45" fmla="*/ 85 h 93"/>
                    <a:gd name="T46" fmla="*/ 23 w 98"/>
                    <a:gd name="T47" fmla="*/ 91 h 93"/>
                    <a:gd name="T48" fmla="*/ 28 w 98"/>
                    <a:gd name="T49" fmla="*/ 93 h 93"/>
                    <a:gd name="T50" fmla="*/ 30 w 98"/>
                    <a:gd name="T51" fmla="*/ 93 h 93"/>
                    <a:gd name="T52" fmla="*/ 32 w 98"/>
                    <a:gd name="T53" fmla="*/ 91 h 93"/>
                    <a:gd name="T54" fmla="*/ 26 w 98"/>
                    <a:gd name="T55" fmla="*/ 89 h 93"/>
                    <a:gd name="T56" fmla="*/ 21 w 98"/>
                    <a:gd name="T57" fmla="*/ 85 h 93"/>
                    <a:gd name="T58" fmla="*/ 15 w 98"/>
                    <a:gd name="T59" fmla="*/ 79 h 93"/>
                    <a:gd name="T60" fmla="*/ 11 w 98"/>
                    <a:gd name="T61" fmla="*/ 74 h 93"/>
                    <a:gd name="T62" fmla="*/ 7 w 98"/>
                    <a:gd name="T63" fmla="*/ 68 h 93"/>
                    <a:gd name="T64" fmla="*/ 5 w 98"/>
                    <a:gd name="T65" fmla="*/ 62 h 93"/>
                    <a:gd name="T66" fmla="*/ 4 w 98"/>
                    <a:gd name="T67" fmla="*/ 55 h 93"/>
                    <a:gd name="T68" fmla="*/ 4 w 98"/>
                    <a:gd name="T69" fmla="*/ 49 h 93"/>
                    <a:gd name="T70" fmla="*/ 4 w 98"/>
                    <a:gd name="T71" fmla="*/ 39 h 93"/>
                    <a:gd name="T72" fmla="*/ 7 w 98"/>
                    <a:gd name="T73" fmla="*/ 30 h 93"/>
                    <a:gd name="T74" fmla="*/ 11 w 98"/>
                    <a:gd name="T75" fmla="*/ 22 h 93"/>
                    <a:gd name="T76" fmla="*/ 17 w 98"/>
                    <a:gd name="T77" fmla="*/ 17 h 93"/>
                    <a:gd name="T78" fmla="*/ 23 w 98"/>
                    <a:gd name="T79" fmla="*/ 11 h 93"/>
                    <a:gd name="T80" fmla="*/ 30 w 98"/>
                    <a:gd name="T81" fmla="*/ 5 h 93"/>
                    <a:gd name="T82" fmla="*/ 40 w 98"/>
                    <a:gd name="T83" fmla="*/ 3 h 93"/>
                    <a:gd name="T84" fmla="*/ 49 w 98"/>
                    <a:gd name="T85" fmla="*/ 3 h 93"/>
                    <a:gd name="T86" fmla="*/ 59 w 98"/>
                    <a:gd name="T87" fmla="*/ 3 h 93"/>
                    <a:gd name="T88" fmla="*/ 66 w 98"/>
                    <a:gd name="T89" fmla="*/ 5 h 93"/>
                    <a:gd name="T90" fmla="*/ 74 w 98"/>
                    <a:gd name="T91" fmla="*/ 11 h 93"/>
                    <a:gd name="T92" fmla="*/ 81 w 98"/>
                    <a:gd name="T93" fmla="*/ 17 h 93"/>
                    <a:gd name="T94" fmla="*/ 87 w 98"/>
                    <a:gd name="T95" fmla="*/ 22 h 93"/>
                    <a:gd name="T96" fmla="*/ 91 w 98"/>
                    <a:gd name="T97" fmla="*/ 30 h 93"/>
                    <a:gd name="T98" fmla="*/ 93 w 98"/>
                    <a:gd name="T99" fmla="*/ 39 h 93"/>
                    <a:gd name="T100" fmla="*/ 95 w 98"/>
                    <a:gd name="T101" fmla="*/ 49 h 93"/>
                    <a:gd name="T102" fmla="*/ 93 w 98"/>
                    <a:gd name="T103" fmla="*/ 58 h 93"/>
                    <a:gd name="T104" fmla="*/ 89 w 98"/>
                    <a:gd name="T105" fmla="*/ 68 h 93"/>
                    <a:gd name="T106" fmla="*/ 93 w 98"/>
                    <a:gd name="T107" fmla="*/ 68 h 93"/>
                    <a:gd name="T108" fmla="*/ 95 w 98"/>
                    <a:gd name="T109" fmla="*/ 66 h 93"/>
                    <a:gd name="T110" fmla="*/ 97 w 98"/>
                    <a:gd name="T111" fmla="*/ 58 h 93"/>
                    <a:gd name="T112" fmla="*/ 98 w 98"/>
                    <a:gd name="T113" fmla="*/ 49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98" h="93">
                      <a:moveTo>
                        <a:pt x="98" y="49"/>
                      </a:moveTo>
                      <a:lnTo>
                        <a:pt x="97" y="38"/>
                      </a:lnTo>
                      <a:lnTo>
                        <a:pt x="95" y="28"/>
                      </a:lnTo>
                      <a:lnTo>
                        <a:pt x="89" y="21"/>
                      </a:lnTo>
                      <a:lnTo>
                        <a:pt x="83" y="13"/>
                      </a:lnTo>
                      <a:lnTo>
                        <a:pt x="76" y="7"/>
                      </a:lnTo>
                      <a:lnTo>
                        <a:pt x="68" y="3"/>
                      </a:lnTo>
                      <a:lnTo>
                        <a:pt x="59" y="0"/>
                      </a:lnTo>
                      <a:lnTo>
                        <a:pt x="49" y="0"/>
                      </a:lnTo>
                      <a:lnTo>
                        <a:pt x="40" y="0"/>
                      </a:lnTo>
                      <a:lnTo>
                        <a:pt x="30" y="3"/>
                      </a:lnTo>
                      <a:lnTo>
                        <a:pt x="21" y="7"/>
                      </a:lnTo>
                      <a:lnTo>
                        <a:pt x="13" y="13"/>
                      </a:lnTo>
                      <a:lnTo>
                        <a:pt x="7" y="21"/>
                      </a:lnTo>
                      <a:lnTo>
                        <a:pt x="4" y="28"/>
                      </a:lnTo>
                      <a:lnTo>
                        <a:pt x="0" y="38"/>
                      </a:lnTo>
                      <a:lnTo>
                        <a:pt x="0" y="49"/>
                      </a:lnTo>
                      <a:lnTo>
                        <a:pt x="0" y="55"/>
                      </a:lnTo>
                      <a:lnTo>
                        <a:pt x="2" y="62"/>
                      </a:lnTo>
                      <a:lnTo>
                        <a:pt x="4" y="70"/>
                      </a:lnTo>
                      <a:lnTo>
                        <a:pt x="7" y="75"/>
                      </a:lnTo>
                      <a:lnTo>
                        <a:pt x="11" y="81"/>
                      </a:lnTo>
                      <a:lnTo>
                        <a:pt x="17" y="85"/>
                      </a:lnTo>
                      <a:lnTo>
                        <a:pt x="23" y="91"/>
                      </a:lnTo>
                      <a:lnTo>
                        <a:pt x="28" y="93"/>
                      </a:lnTo>
                      <a:lnTo>
                        <a:pt x="30" y="93"/>
                      </a:lnTo>
                      <a:lnTo>
                        <a:pt x="32" y="91"/>
                      </a:lnTo>
                      <a:lnTo>
                        <a:pt x="26" y="89"/>
                      </a:lnTo>
                      <a:lnTo>
                        <a:pt x="21" y="85"/>
                      </a:lnTo>
                      <a:lnTo>
                        <a:pt x="15" y="79"/>
                      </a:lnTo>
                      <a:lnTo>
                        <a:pt x="11" y="74"/>
                      </a:lnTo>
                      <a:lnTo>
                        <a:pt x="7" y="68"/>
                      </a:lnTo>
                      <a:lnTo>
                        <a:pt x="5" y="62"/>
                      </a:lnTo>
                      <a:lnTo>
                        <a:pt x="4" y="55"/>
                      </a:lnTo>
                      <a:lnTo>
                        <a:pt x="4" y="49"/>
                      </a:lnTo>
                      <a:lnTo>
                        <a:pt x="4" y="39"/>
                      </a:lnTo>
                      <a:lnTo>
                        <a:pt x="7" y="30"/>
                      </a:lnTo>
                      <a:lnTo>
                        <a:pt x="11" y="22"/>
                      </a:lnTo>
                      <a:lnTo>
                        <a:pt x="17" y="17"/>
                      </a:lnTo>
                      <a:lnTo>
                        <a:pt x="23" y="11"/>
                      </a:lnTo>
                      <a:lnTo>
                        <a:pt x="30" y="5"/>
                      </a:lnTo>
                      <a:lnTo>
                        <a:pt x="40" y="3"/>
                      </a:lnTo>
                      <a:lnTo>
                        <a:pt x="49" y="3"/>
                      </a:lnTo>
                      <a:lnTo>
                        <a:pt x="59" y="3"/>
                      </a:lnTo>
                      <a:lnTo>
                        <a:pt x="66" y="5"/>
                      </a:lnTo>
                      <a:lnTo>
                        <a:pt x="74" y="11"/>
                      </a:lnTo>
                      <a:lnTo>
                        <a:pt x="81" y="17"/>
                      </a:lnTo>
                      <a:lnTo>
                        <a:pt x="87" y="22"/>
                      </a:lnTo>
                      <a:lnTo>
                        <a:pt x="91" y="30"/>
                      </a:lnTo>
                      <a:lnTo>
                        <a:pt x="93" y="39"/>
                      </a:lnTo>
                      <a:lnTo>
                        <a:pt x="95" y="49"/>
                      </a:lnTo>
                      <a:lnTo>
                        <a:pt x="93" y="58"/>
                      </a:lnTo>
                      <a:lnTo>
                        <a:pt x="89" y="68"/>
                      </a:lnTo>
                      <a:lnTo>
                        <a:pt x="93" y="68"/>
                      </a:lnTo>
                      <a:lnTo>
                        <a:pt x="95" y="66"/>
                      </a:lnTo>
                      <a:lnTo>
                        <a:pt x="97" y="58"/>
                      </a:lnTo>
                      <a:lnTo>
                        <a:pt x="98" y="49"/>
                      </a:lnTo>
                      <a:close/>
                    </a:path>
                  </a:pathLst>
                </a:custGeom>
                <a:solidFill>
                  <a:srgbClr val="CC93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69" name="Freeform 249"/>
                <p:cNvSpPr>
                  <a:spLocks/>
                </p:cNvSpPr>
                <p:nvPr/>
              </p:nvSpPr>
              <p:spPr bwMode="auto">
                <a:xfrm>
                  <a:off x="1584" y="1467"/>
                  <a:ext cx="95" cy="91"/>
                </a:xfrm>
                <a:custGeom>
                  <a:avLst/>
                  <a:gdLst>
                    <a:gd name="T0" fmla="*/ 95 w 95"/>
                    <a:gd name="T1" fmla="*/ 47 h 91"/>
                    <a:gd name="T2" fmla="*/ 93 w 95"/>
                    <a:gd name="T3" fmla="*/ 36 h 91"/>
                    <a:gd name="T4" fmla="*/ 91 w 95"/>
                    <a:gd name="T5" fmla="*/ 28 h 91"/>
                    <a:gd name="T6" fmla="*/ 85 w 95"/>
                    <a:gd name="T7" fmla="*/ 20 h 91"/>
                    <a:gd name="T8" fmla="*/ 79 w 95"/>
                    <a:gd name="T9" fmla="*/ 13 h 91"/>
                    <a:gd name="T10" fmla="*/ 74 w 95"/>
                    <a:gd name="T11" fmla="*/ 7 h 91"/>
                    <a:gd name="T12" fmla="*/ 64 w 95"/>
                    <a:gd name="T13" fmla="*/ 1 h 91"/>
                    <a:gd name="T14" fmla="*/ 57 w 95"/>
                    <a:gd name="T15" fmla="*/ 0 h 91"/>
                    <a:gd name="T16" fmla="*/ 47 w 95"/>
                    <a:gd name="T17" fmla="*/ 0 h 91"/>
                    <a:gd name="T18" fmla="*/ 38 w 95"/>
                    <a:gd name="T19" fmla="*/ 0 h 91"/>
                    <a:gd name="T20" fmla="*/ 28 w 95"/>
                    <a:gd name="T21" fmla="*/ 1 h 91"/>
                    <a:gd name="T22" fmla="*/ 21 w 95"/>
                    <a:gd name="T23" fmla="*/ 7 h 91"/>
                    <a:gd name="T24" fmla="*/ 13 w 95"/>
                    <a:gd name="T25" fmla="*/ 13 h 91"/>
                    <a:gd name="T26" fmla="*/ 7 w 95"/>
                    <a:gd name="T27" fmla="*/ 20 h 91"/>
                    <a:gd name="T28" fmla="*/ 3 w 95"/>
                    <a:gd name="T29" fmla="*/ 28 h 91"/>
                    <a:gd name="T30" fmla="*/ 0 w 95"/>
                    <a:gd name="T31" fmla="*/ 36 h 91"/>
                    <a:gd name="T32" fmla="*/ 0 w 95"/>
                    <a:gd name="T33" fmla="*/ 47 h 91"/>
                    <a:gd name="T34" fmla="*/ 0 w 95"/>
                    <a:gd name="T35" fmla="*/ 53 h 91"/>
                    <a:gd name="T36" fmla="*/ 2 w 95"/>
                    <a:gd name="T37" fmla="*/ 60 h 91"/>
                    <a:gd name="T38" fmla="*/ 3 w 95"/>
                    <a:gd name="T39" fmla="*/ 66 h 91"/>
                    <a:gd name="T40" fmla="*/ 7 w 95"/>
                    <a:gd name="T41" fmla="*/ 73 h 91"/>
                    <a:gd name="T42" fmla="*/ 11 w 95"/>
                    <a:gd name="T43" fmla="*/ 77 h 91"/>
                    <a:gd name="T44" fmla="*/ 17 w 95"/>
                    <a:gd name="T45" fmla="*/ 83 h 91"/>
                    <a:gd name="T46" fmla="*/ 22 w 95"/>
                    <a:gd name="T47" fmla="*/ 87 h 91"/>
                    <a:gd name="T48" fmla="*/ 28 w 95"/>
                    <a:gd name="T49" fmla="*/ 91 h 91"/>
                    <a:gd name="T50" fmla="*/ 30 w 95"/>
                    <a:gd name="T51" fmla="*/ 89 h 91"/>
                    <a:gd name="T52" fmla="*/ 32 w 95"/>
                    <a:gd name="T53" fmla="*/ 89 h 91"/>
                    <a:gd name="T54" fmla="*/ 34 w 95"/>
                    <a:gd name="T55" fmla="*/ 89 h 91"/>
                    <a:gd name="T56" fmla="*/ 34 w 95"/>
                    <a:gd name="T57" fmla="*/ 89 h 91"/>
                    <a:gd name="T58" fmla="*/ 28 w 95"/>
                    <a:gd name="T59" fmla="*/ 85 h 91"/>
                    <a:gd name="T60" fmla="*/ 21 w 95"/>
                    <a:gd name="T61" fmla="*/ 81 h 91"/>
                    <a:gd name="T62" fmla="*/ 17 w 95"/>
                    <a:gd name="T63" fmla="*/ 77 h 91"/>
                    <a:gd name="T64" fmla="*/ 11 w 95"/>
                    <a:gd name="T65" fmla="*/ 72 h 91"/>
                    <a:gd name="T66" fmla="*/ 7 w 95"/>
                    <a:gd name="T67" fmla="*/ 66 h 91"/>
                    <a:gd name="T68" fmla="*/ 5 w 95"/>
                    <a:gd name="T69" fmla="*/ 60 h 91"/>
                    <a:gd name="T70" fmla="*/ 3 w 95"/>
                    <a:gd name="T71" fmla="*/ 53 h 91"/>
                    <a:gd name="T72" fmla="*/ 3 w 95"/>
                    <a:gd name="T73" fmla="*/ 47 h 91"/>
                    <a:gd name="T74" fmla="*/ 3 w 95"/>
                    <a:gd name="T75" fmla="*/ 37 h 91"/>
                    <a:gd name="T76" fmla="*/ 7 w 95"/>
                    <a:gd name="T77" fmla="*/ 30 h 91"/>
                    <a:gd name="T78" fmla="*/ 11 w 95"/>
                    <a:gd name="T79" fmla="*/ 22 h 91"/>
                    <a:gd name="T80" fmla="*/ 15 w 95"/>
                    <a:gd name="T81" fmla="*/ 15 h 91"/>
                    <a:gd name="T82" fmla="*/ 22 w 95"/>
                    <a:gd name="T83" fmla="*/ 9 h 91"/>
                    <a:gd name="T84" fmla="*/ 30 w 95"/>
                    <a:gd name="T85" fmla="*/ 5 h 91"/>
                    <a:gd name="T86" fmla="*/ 38 w 95"/>
                    <a:gd name="T87" fmla="*/ 3 h 91"/>
                    <a:gd name="T88" fmla="*/ 47 w 95"/>
                    <a:gd name="T89" fmla="*/ 3 h 91"/>
                    <a:gd name="T90" fmla="*/ 55 w 95"/>
                    <a:gd name="T91" fmla="*/ 3 h 91"/>
                    <a:gd name="T92" fmla="*/ 64 w 95"/>
                    <a:gd name="T93" fmla="*/ 5 h 91"/>
                    <a:gd name="T94" fmla="*/ 72 w 95"/>
                    <a:gd name="T95" fmla="*/ 9 h 91"/>
                    <a:gd name="T96" fmla="*/ 77 w 95"/>
                    <a:gd name="T97" fmla="*/ 15 h 91"/>
                    <a:gd name="T98" fmla="*/ 83 w 95"/>
                    <a:gd name="T99" fmla="*/ 22 h 91"/>
                    <a:gd name="T100" fmla="*/ 87 w 95"/>
                    <a:gd name="T101" fmla="*/ 30 h 91"/>
                    <a:gd name="T102" fmla="*/ 89 w 95"/>
                    <a:gd name="T103" fmla="*/ 37 h 91"/>
                    <a:gd name="T104" fmla="*/ 91 w 95"/>
                    <a:gd name="T105" fmla="*/ 47 h 91"/>
                    <a:gd name="T106" fmla="*/ 89 w 95"/>
                    <a:gd name="T107" fmla="*/ 56 h 91"/>
                    <a:gd name="T108" fmla="*/ 85 w 95"/>
                    <a:gd name="T109" fmla="*/ 68 h 91"/>
                    <a:gd name="T110" fmla="*/ 87 w 95"/>
                    <a:gd name="T111" fmla="*/ 66 h 91"/>
                    <a:gd name="T112" fmla="*/ 91 w 95"/>
                    <a:gd name="T113" fmla="*/ 66 h 91"/>
                    <a:gd name="T114" fmla="*/ 93 w 95"/>
                    <a:gd name="T115" fmla="*/ 56 h 91"/>
                    <a:gd name="T116" fmla="*/ 95 w 95"/>
                    <a:gd name="T117" fmla="*/ 47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95" h="91">
                      <a:moveTo>
                        <a:pt x="95" y="47"/>
                      </a:moveTo>
                      <a:lnTo>
                        <a:pt x="93" y="36"/>
                      </a:lnTo>
                      <a:lnTo>
                        <a:pt x="91" y="28"/>
                      </a:lnTo>
                      <a:lnTo>
                        <a:pt x="85" y="20"/>
                      </a:lnTo>
                      <a:lnTo>
                        <a:pt x="79" y="13"/>
                      </a:lnTo>
                      <a:lnTo>
                        <a:pt x="74" y="7"/>
                      </a:lnTo>
                      <a:lnTo>
                        <a:pt x="64" y="1"/>
                      </a:lnTo>
                      <a:lnTo>
                        <a:pt x="57" y="0"/>
                      </a:lnTo>
                      <a:lnTo>
                        <a:pt x="47" y="0"/>
                      </a:lnTo>
                      <a:lnTo>
                        <a:pt x="38" y="0"/>
                      </a:lnTo>
                      <a:lnTo>
                        <a:pt x="28" y="1"/>
                      </a:lnTo>
                      <a:lnTo>
                        <a:pt x="21" y="7"/>
                      </a:lnTo>
                      <a:lnTo>
                        <a:pt x="13" y="13"/>
                      </a:lnTo>
                      <a:lnTo>
                        <a:pt x="7" y="20"/>
                      </a:lnTo>
                      <a:lnTo>
                        <a:pt x="3" y="28"/>
                      </a:lnTo>
                      <a:lnTo>
                        <a:pt x="0" y="36"/>
                      </a:lnTo>
                      <a:lnTo>
                        <a:pt x="0" y="47"/>
                      </a:lnTo>
                      <a:lnTo>
                        <a:pt x="0" y="53"/>
                      </a:lnTo>
                      <a:lnTo>
                        <a:pt x="2" y="60"/>
                      </a:lnTo>
                      <a:lnTo>
                        <a:pt x="3" y="66"/>
                      </a:lnTo>
                      <a:lnTo>
                        <a:pt x="7" y="73"/>
                      </a:lnTo>
                      <a:lnTo>
                        <a:pt x="11" y="77"/>
                      </a:lnTo>
                      <a:lnTo>
                        <a:pt x="17" y="83"/>
                      </a:lnTo>
                      <a:lnTo>
                        <a:pt x="22" y="87"/>
                      </a:lnTo>
                      <a:lnTo>
                        <a:pt x="28" y="91"/>
                      </a:lnTo>
                      <a:lnTo>
                        <a:pt x="30" y="89"/>
                      </a:lnTo>
                      <a:lnTo>
                        <a:pt x="32" y="89"/>
                      </a:lnTo>
                      <a:lnTo>
                        <a:pt x="34" y="89"/>
                      </a:lnTo>
                      <a:lnTo>
                        <a:pt x="34" y="89"/>
                      </a:lnTo>
                      <a:lnTo>
                        <a:pt x="28" y="85"/>
                      </a:lnTo>
                      <a:lnTo>
                        <a:pt x="21" y="81"/>
                      </a:lnTo>
                      <a:lnTo>
                        <a:pt x="17" y="77"/>
                      </a:lnTo>
                      <a:lnTo>
                        <a:pt x="11" y="72"/>
                      </a:lnTo>
                      <a:lnTo>
                        <a:pt x="7" y="66"/>
                      </a:lnTo>
                      <a:lnTo>
                        <a:pt x="5" y="60"/>
                      </a:lnTo>
                      <a:lnTo>
                        <a:pt x="3" y="53"/>
                      </a:lnTo>
                      <a:lnTo>
                        <a:pt x="3" y="47"/>
                      </a:lnTo>
                      <a:lnTo>
                        <a:pt x="3" y="37"/>
                      </a:lnTo>
                      <a:lnTo>
                        <a:pt x="7" y="30"/>
                      </a:lnTo>
                      <a:lnTo>
                        <a:pt x="11" y="22"/>
                      </a:lnTo>
                      <a:lnTo>
                        <a:pt x="15" y="15"/>
                      </a:lnTo>
                      <a:lnTo>
                        <a:pt x="22" y="9"/>
                      </a:lnTo>
                      <a:lnTo>
                        <a:pt x="30" y="5"/>
                      </a:lnTo>
                      <a:lnTo>
                        <a:pt x="38" y="3"/>
                      </a:lnTo>
                      <a:lnTo>
                        <a:pt x="47" y="3"/>
                      </a:lnTo>
                      <a:lnTo>
                        <a:pt x="55" y="3"/>
                      </a:lnTo>
                      <a:lnTo>
                        <a:pt x="64" y="5"/>
                      </a:lnTo>
                      <a:lnTo>
                        <a:pt x="72" y="9"/>
                      </a:lnTo>
                      <a:lnTo>
                        <a:pt x="77" y="15"/>
                      </a:lnTo>
                      <a:lnTo>
                        <a:pt x="83" y="22"/>
                      </a:lnTo>
                      <a:lnTo>
                        <a:pt x="87" y="30"/>
                      </a:lnTo>
                      <a:lnTo>
                        <a:pt x="89" y="37"/>
                      </a:lnTo>
                      <a:lnTo>
                        <a:pt x="91" y="47"/>
                      </a:lnTo>
                      <a:lnTo>
                        <a:pt x="89" y="56"/>
                      </a:lnTo>
                      <a:lnTo>
                        <a:pt x="85" y="68"/>
                      </a:lnTo>
                      <a:lnTo>
                        <a:pt x="87" y="66"/>
                      </a:lnTo>
                      <a:lnTo>
                        <a:pt x="91" y="66"/>
                      </a:lnTo>
                      <a:lnTo>
                        <a:pt x="93" y="56"/>
                      </a:lnTo>
                      <a:lnTo>
                        <a:pt x="95" y="47"/>
                      </a:lnTo>
                      <a:close/>
                    </a:path>
                  </a:pathLst>
                </a:custGeom>
                <a:solidFill>
                  <a:srgbClr val="CD94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70" name="Freeform 250"/>
                <p:cNvSpPr>
                  <a:spLocks/>
                </p:cNvSpPr>
                <p:nvPr/>
              </p:nvSpPr>
              <p:spPr bwMode="auto">
                <a:xfrm>
                  <a:off x="1586" y="1468"/>
                  <a:ext cx="91" cy="88"/>
                </a:xfrm>
                <a:custGeom>
                  <a:avLst/>
                  <a:gdLst>
                    <a:gd name="T0" fmla="*/ 91 w 91"/>
                    <a:gd name="T1" fmla="*/ 46 h 88"/>
                    <a:gd name="T2" fmla="*/ 89 w 91"/>
                    <a:gd name="T3" fmla="*/ 36 h 88"/>
                    <a:gd name="T4" fmla="*/ 87 w 91"/>
                    <a:gd name="T5" fmla="*/ 27 h 88"/>
                    <a:gd name="T6" fmla="*/ 83 w 91"/>
                    <a:gd name="T7" fmla="*/ 19 h 88"/>
                    <a:gd name="T8" fmla="*/ 77 w 91"/>
                    <a:gd name="T9" fmla="*/ 14 h 88"/>
                    <a:gd name="T10" fmla="*/ 70 w 91"/>
                    <a:gd name="T11" fmla="*/ 8 h 88"/>
                    <a:gd name="T12" fmla="*/ 62 w 91"/>
                    <a:gd name="T13" fmla="*/ 2 h 88"/>
                    <a:gd name="T14" fmla="*/ 55 w 91"/>
                    <a:gd name="T15" fmla="*/ 0 h 88"/>
                    <a:gd name="T16" fmla="*/ 45 w 91"/>
                    <a:gd name="T17" fmla="*/ 0 h 88"/>
                    <a:gd name="T18" fmla="*/ 36 w 91"/>
                    <a:gd name="T19" fmla="*/ 0 h 88"/>
                    <a:gd name="T20" fmla="*/ 26 w 91"/>
                    <a:gd name="T21" fmla="*/ 2 h 88"/>
                    <a:gd name="T22" fmla="*/ 19 w 91"/>
                    <a:gd name="T23" fmla="*/ 8 h 88"/>
                    <a:gd name="T24" fmla="*/ 13 w 91"/>
                    <a:gd name="T25" fmla="*/ 14 h 88"/>
                    <a:gd name="T26" fmla="*/ 7 w 91"/>
                    <a:gd name="T27" fmla="*/ 19 h 88"/>
                    <a:gd name="T28" fmla="*/ 3 w 91"/>
                    <a:gd name="T29" fmla="*/ 27 h 88"/>
                    <a:gd name="T30" fmla="*/ 0 w 91"/>
                    <a:gd name="T31" fmla="*/ 36 h 88"/>
                    <a:gd name="T32" fmla="*/ 0 w 91"/>
                    <a:gd name="T33" fmla="*/ 46 h 88"/>
                    <a:gd name="T34" fmla="*/ 0 w 91"/>
                    <a:gd name="T35" fmla="*/ 52 h 88"/>
                    <a:gd name="T36" fmla="*/ 1 w 91"/>
                    <a:gd name="T37" fmla="*/ 59 h 88"/>
                    <a:gd name="T38" fmla="*/ 3 w 91"/>
                    <a:gd name="T39" fmla="*/ 65 h 88"/>
                    <a:gd name="T40" fmla="*/ 7 w 91"/>
                    <a:gd name="T41" fmla="*/ 71 h 88"/>
                    <a:gd name="T42" fmla="*/ 11 w 91"/>
                    <a:gd name="T43" fmla="*/ 76 h 88"/>
                    <a:gd name="T44" fmla="*/ 17 w 91"/>
                    <a:gd name="T45" fmla="*/ 82 h 88"/>
                    <a:gd name="T46" fmla="*/ 22 w 91"/>
                    <a:gd name="T47" fmla="*/ 86 h 88"/>
                    <a:gd name="T48" fmla="*/ 28 w 91"/>
                    <a:gd name="T49" fmla="*/ 88 h 88"/>
                    <a:gd name="T50" fmla="*/ 30 w 91"/>
                    <a:gd name="T51" fmla="*/ 88 h 88"/>
                    <a:gd name="T52" fmla="*/ 30 w 91"/>
                    <a:gd name="T53" fmla="*/ 88 h 88"/>
                    <a:gd name="T54" fmla="*/ 32 w 91"/>
                    <a:gd name="T55" fmla="*/ 88 h 88"/>
                    <a:gd name="T56" fmla="*/ 34 w 91"/>
                    <a:gd name="T57" fmla="*/ 86 h 88"/>
                    <a:gd name="T58" fmla="*/ 34 w 91"/>
                    <a:gd name="T59" fmla="*/ 86 h 88"/>
                    <a:gd name="T60" fmla="*/ 34 w 91"/>
                    <a:gd name="T61" fmla="*/ 86 h 88"/>
                    <a:gd name="T62" fmla="*/ 28 w 91"/>
                    <a:gd name="T63" fmla="*/ 84 h 88"/>
                    <a:gd name="T64" fmla="*/ 22 w 91"/>
                    <a:gd name="T65" fmla="*/ 80 h 88"/>
                    <a:gd name="T66" fmla="*/ 17 w 91"/>
                    <a:gd name="T67" fmla="*/ 76 h 88"/>
                    <a:gd name="T68" fmla="*/ 11 w 91"/>
                    <a:gd name="T69" fmla="*/ 71 h 88"/>
                    <a:gd name="T70" fmla="*/ 7 w 91"/>
                    <a:gd name="T71" fmla="*/ 65 h 88"/>
                    <a:gd name="T72" fmla="*/ 5 w 91"/>
                    <a:gd name="T73" fmla="*/ 59 h 88"/>
                    <a:gd name="T74" fmla="*/ 3 w 91"/>
                    <a:gd name="T75" fmla="*/ 52 h 88"/>
                    <a:gd name="T76" fmla="*/ 3 w 91"/>
                    <a:gd name="T77" fmla="*/ 46 h 88"/>
                    <a:gd name="T78" fmla="*/ 3 w 91"/>
                    <a:gd name="T79" fmla="*/ 36 h 88"/>
                    <a:gd name="T80" fmla="*/ 5 w 91"/>
                    <a:gd name="T81" fmla="*/ 29 h 88"/>
                    <a:gd name="T82" fmla="*/ 11 w 91"/>
                    <a:gd name="T83" fmla="*/ 21 h 88"/>
                    <a:gd name="T84" fmla="*/ 15 w 91"/>
                    <a:gd name="T85" fmla="*/ 16 h 88"/>
                    <a:gd name="T86" fmla="*/ 20 w 91"/>
                    <a:gd name="T87" fmla="*/ 10 h 88"/>
                    <a:gd name="T88" fmla="*/ 28 w 91"/>
                    <a:gd name="T89" fmla="*/ 6 h 88"/>
                    <a:gd name="T90" fmla="*/ 36 w 91"/>
                    <a:gd name="T91" fmla="*/ 4 h 88"/>
                    <a:gd name="T92" fmla="*/ 45 w 91"/>
                    <a:gd name="T93" fmla="*/ 4 h 88"/>
                    <a:gd name="T94" fmla="*/ 53 w 91"/>
                    <a:gd name="T95" fmla="*/ 4 h 88"/>
                    <a:gd name="T96" fmla="*/ 60 w 91"/>
                    <a:gd name="T97" fmla="*/ 6 h 88"/>
                    <a:gd name="T98" fmla="*/ 68 w 91"/>
                    <a:gd name="T99" fmla="*/ 10 h 88"/>
                    <a:gd name="T100" fmla="*/ 74 w 91"/>
                    <a:gd name="T101" fmla="*/ 16 h 88"/>
                    <a:gd name="T102" fmla="*/ 79 w 91"/>
                    <a:gd name="T103" fmla="*/ 21 h 88"/>
                    <a:gd name="T104" fmla="*/ 83 w 91"/>
                    <a:gd name="T105" fmla="*/ 29 h 88"/>
                    <a:gd name="T106" fmla="*/ 85 w 91"/>
                    <a:gd name="T107" fmla="*/ 36 h 88"/>
                    <a:gd name="T108" fmla="*/ 87 w 91"/>
                    <a:gd name="T109" fmla="*/ 46 h 88"/>
                    <a:gd name="T110" fmla="*/ 85 w 91"/>
                    <a:gd name="T111" fmla="*/ 57 h 88"/>
                    <a:gd name="T112" fmla="*/ 79 w 91"/>
                    <a:gd name="T113" fmla="*/ 69 h 88"/>
                    <a:gd name="T114" fmla="*/ 83 w 91"/>
                    <a:gd name="T115" fmla="*/ 67 h 88"/>
                    <a:gd name="T116" fmla="*/ 85 w 91"/>
                    <a:gd name="T117" fmla="*/ 65 h 88"/>
                    <a:gd name="T118" fmla="*/ 89 w 91"/>
                    <a:gd name="T119" fmla="*/ 55 h 88"/>
                    <a:gd name="T120" fmla="*/ 91 w 91"/>
                    <a:gd name="T121" fmla="*/ 46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91" h="88">
                      <a:moveTo>
                        <a:pt x="91" y="46"/>
                      </a:moveTo>
                      <a:lnTo>
                        <a:pt x="89" y="36"/>
                      </a:lnTo>
                      <a:lnTo>
                        <a:pt x="87" y="27"/>
                      </a:lnTo>
                      <a:lnTo>
                        <a:pt x="83" y="19"/>
                      </a:lnTo>
                      <a:lnTo>
                        <a:pt x="77" y="14"/>
                      </a:lnTo>
                      <a:lnTo>
                        <a:pt x="70" y="8"/>
                      </a:lnTo>
                      <a:lnTo>
                        <a:pt x="62" y="2"/>
                      </a:lnTo>
                      <a:lnTo>
                        <a:pt x="55" y="0"/>
                      </a:lnTo>
                      <a:lnTo>
                        <a:pt x="45" y="0"/>
                      </a:lnTo>
                      <a:lnTo>
                        <a:pt x="36" y="0"/>
                      </a:lnTo>
                      <a:lnTo>
                        <a:pt x="26" y="2"/>
                      </a:lnTo>
                      <a:lnTo>
                        <a:pt x="19" y="8"/>
                      </a:lnTo>
                      <a:lnTo>
                        <a:pt x="13" y="14"/>
                      </a:lnTo>
                      <a:lnTo>
                        <a:pt x="7" y="19"/>
                      </a:lnTo>
                      <a:lnTo>
                        <a:pt x="3" y="27"/>
                      </a:lnTo>
                      <a:lnTo>
                        <a:pt x="0" y="36"/>
                      </a:lnTo>
                      <a:lnTo>
                        <a:pt x="0" y="46"/>
                      </a:lnTo>
                      <a:lnTo>
                        <a:pt x="0" y="52"/>
                      </a:lnTo>
                      <a:lnTo>
                        <a:pt x="1" y="59"/>
                      </a:lnTo>
                      <a:lnTo>
                        <a:pt x="3" y="65"/>
                      </a:lnTo>
                      <a:lnTo>
                        <a:pt x="7" y="71"/>
                      </a:lnTo>
                      <a:lnTo>
                        <a:pt x="11" y="76"/>
                      </a:lnTo>
                      <a:lnTo>
                        <a:pt x="17" y="82"/>
                      </a:lnTo>
                      <a:lnTo>
                        <a:pt x="22" y="86"/>
                      </a:lnTo>
                      <a:lnTo>
                        <a:pt x="28" y="88"/>
                      </a:lnTo>
                      <a:lnTo>
                        <a:pt x="30" y="88"/>
                      </a:lnTo>
                      <a:lnTo>
                        <a:pt x="30" y="88"/>
                      </a:lnTo>
                      <a:lnTo>
                        <a:pt x="32" y="88"/>
                      </a:lnTo>
                      <a:lnTo>
                        <a:pt x="34" y="86"/>
                      </a:lnTo>
                      <a:lnTo>
                        <a:pt x="34" y="86"/>
                      </a:lnTo>
                      <a:lnTo>
                        <a:pt x="34" y="86"/>
                      </a:lnTo>
                      <a:lnTo>
                        <a:pt x="28" y="84"/>
                      </a:lnTo>
                      <a:lnTo>
                        <a:pt x="22" y="80"/>
                      </a:lnTo>
                      <a:lnTo>
                        <a:pt x="17" y="76"/>
                      </a:lnTo>
                      <a:lnTo>
                        <a:pt x="11" y="71"/>
                      </a:lnTo>
                      <a:lnTo>
                        <a:pt x="7" y="65"/>
                      </a:lnTo>
                      <a:lnTo>
                        <a:pt x="5" y="59"/>
                      </a:lnTo>
                      <a:lnTo>
                        <a:pt x="3" y="52"/>
                      </a:lnTo>
                      <a:lnTo>
                        <a:pt x="3" y="46"/>
                      </a:lnTo>
                      <a:lnTo>
                        <a:pt x="3" y="36"/>
                      </a:lnTo>
                      <a:lnTo>
                        <a:pt x="5" y="29"/>
                      </a:lnTo>
                      <a:lnTo>
                        <a:pt x="11" y="21"/>
                      </a:lnTo>
                      <a:lnTo>
                        <a:pt x="15" y="16"/>
                      </a:lnTo>
                      <a:lnTo>
                        <a:pt x="20" y="10"/>
                      </a:lnTo>
                      <a:lnTo>
                        <a:pt x="28" y="6"/>
                      </a:lnTo>
                      <a:lnTo>
                        <a:pt x="36" y="4"/>
                      </a:lnTo>
                      <a:lnTo>
                        <a:pt x="45" y="4"/>
                      </a:lnTo>
                      <a:lnTo>
                        <a:pt x="53" y="4"/>
                      </a:lnTo>
                      <a:lnTo>
                        <a:pt x="60" y="6"/>
                      </a:lnTo>
                      <a:lnTo>
                        <a:pt x="68" y="10"/>
                      </a:lnTo>
                      <a:lnTo>
                        <a:pt x="74" y="16"/>
                      </a:lnTo>
                      <a:lnTo>
                        <a:pt x="79" y="21"/>
                      </a:lnTo>
                      <a:lnTo>
                        <a:pt x="83" y="29"/>
                      </a:lnTo>
                      <a:lnTo>
                        <a:pt x="85" y="36"/>
                      </a:lnTo>
                      <a:lnTo>
                        <a:pt x="87" y="46"/>
                      </a:lnTo>
                      <a:lnTo>
                        <a:pt x="85" y="57"/>
                      </a:lnTo>
                      <a:lnTo>
                        <a:pt x="79" y="69"/>
                      </a:lnTo>
                      <a:lnTo>
                        <a:pt x="83" y="67"/>
                      </a:lnTo>
                      <a:lnTo>
                        <a:pt x="85" y="65"/>
                      </a:lnTo>
                      <a:lnTo>
                        <a:pt x="89" y="55"/>
                      </a:lnTo>
                      <a:lnTo>
                        <a:pt x="91" y="46"/>
                      </a:lnTo>
                      <a:close/>
                    </a:path>
                  </a:pathLst>
                </a:custGeom>
                <a:solidFill>
                  <a:srgbClr val="CE949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71" name="Freeform 251"/>
                <p:cNvSpPr>
                  <a:spLocks/>
                </p:cNvSpPr>
                <p:nvPr/>
              </p:nvSpPr>
              <p:spPr bwMode="auto">
                <a:xfrm>
                  <a:off x="1587" y="1470"/>
                  <a:ext cx="88" cy="86"/>
                </a:xfrm>
                <a:custGeom>
                  <a:avLst/>
                  <a:gdLst>
                    <a:gd name="T0" fmla="*/ 86 w 88"/>
                    <a:gd name="T1" fmla="*/ 34 h 86"/>
                    <a:gd name="T2" fmla="*/ 80 w 88"/>
                    <a:gd name="T3" fmla="*/ 19 h 86"/>
                    <a:gd name="T4" fmla="*/ 69 w 88"/>
                    <a:gd name="T5" fmla="*/ 6 h 86"/>
                    <a:gd name="T6" fmla="*/ 52 w 88"/>
                    <a:gd name="T7" fmla="*/ 0 h 86"/>
                    <a:gd name="T8" fmla="*/ 35 w 88"/>
                    <a:gd name="T9" fmla="*/ 0 h 86"/>
                    <a:gd name="T10" fmla="*/ 19 w 88"/>
                    <a:gd name="T11" fmla="*/ 6 h 86"/>
                    <a:gd name="T12" fmla="*/ 8 w 88"/>
                    <a:gd name="T13" fmla="*/ 19 h 86"/>
                    <a:gd name="T14" fmla="*/ 0 w 88"/>
                    <a:gd name="T15" fmla="*/ 34 h 86"/>
                    <a:gd name="T16" fmla="*/ 0 w 88"/>
                    <a:gd name="T17" fmla="*/ 50 h 86"/>
                    <a:gd name="T18" fmla="*/ 4 w 88"/>
                    <a:gd name="T19" fmla="*/ 63 h 86"/>
                    <a:gd name="T20" fmla="*/ 14 w 88"/>
                    <a:gd name="T21" fmla="*/ 74 h 86"/>
                    <a:gd name="T22" fmla="*/ 25 w 88"/>
                    <a:gd name="T23" fmla="*/ 82 h 86"/>
                    <a:gd name="T24" fmla="*/ 31 w 88"/>
                    <a:gd name="T25" fmla="*/ 84 h 86"/>
                    <a:gd name="T26" fmla="*/ 33 w 88"/>
                    <a:gd name="T27" fmla="*/ 84 h 86"/>
                    <a:gd name="T28" fmla="*/ 35 w 88"/>
                    <a:gd name="T29" fmla="*/ 82 h 86"/>
                    <a:gd name="T30" fmla="*/ 35 w 88"/>
                    <a:gd name="T31" fmla="*/ 82 h 86"/>
                    <a:gd name="T32" fmla="*/ 29 w 88"/>
                    <a:gd name="T33" fmla="*/ 80 h 86"/>
                    <a:gd name="T34" fmla="*/ 18 w 88"/>
                    <a:gd name="T35" fmla="*/ 72 h 86"/>
                    <a:gd name="T36" fmla="*/ 10 w 88"/>
                    <a:gd name="T37" fmla="*/ 63 h 86"/>
                    <a:gd name="T38" fmla="*/ 4 w 88"/>
                    <a:gd name="T39" fmla="*/ 50 h 86"/>
                    <a:gd name="T40" fmla="*/ 4 w 88"/>
                    <a:gd name="T41" fmla="*/ 34 h 86"/>
                    <a:gd name="T42" fmla="*/ 10 w 88"/>
                    <a:gd name="T43" fmla="*/ 21 h 86"/>
                    <a:gd name="T44" fmla="*/ 21 w 88"/>
                    <a:gd name="T45" fmla="*/ 10 h 86"/>
                    <a:gd name="T46" fmla="*/ 37 w 88"/>
                    <a:gd name="T47" fmla="*/ 4 h 86"/>
                    <a:gd name="T48" fmla="*/ 52 w 88"/>
                    <a:gd name="T49" fmla="*/ 4 h 86"/>
                    <a:gd name="T50" fmla="*/ 65 w 88"/>
                    <a:gd name="T51" fmla="*/ 10 h 86"/>
                    <a:gd name="T52" fmla="*/ 76 w 88"/>
                    <a:gd name="T53" fmla="*/ 21 h 86"/>
                    <a:gd name="T54" fmla="*/ 82 w 88"/>
                    <a:gd name="T55" fmla="*/ 34 h 86"/>
                    <a:gd name="T56" fmla="*/ 82 w 88"/>
                    <a:gd name="T57" fmla="*/ 50 h 86"/>
                    <a:gd name="T58" fmla="*/ 78 w 88"/>
                    <a:gd name="T59" fmla="*/ 63 h 86"/>
                    <a:gd name="T60" fmla="*/ 74 w 88"/>
                    <a:gd name="T61" fmla="*/ 67 h 86"/>
                    <a:gd name="T62" fmla="*/ 82 w 88"/>
                    <a:gd name="T63" fmla="*/ 65 h 86"/>
                    <a:gd name="T64" fmla="*/ 88 w 88"/>
                    <a:gd name="T65" fmla="*/ 44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8" h="86">
                      <a:moveTo>
                        <a:pt x="88" y="44"/>
                      </a:moveTo>
                      <a:lnTo>
                        <a:pt x="86" y="34"/>
                      </a:lnTo>
                      <a:lnTo>
                        <a:pt x="84" y="27"/>
                      </a:lnTo>
                      <a:lnTo>
                        <a:pt x="80" y="19"/>
                      </a:lnTo>
                      <a:lnTo>
                        <a:pt x="74" y="12"/>
                      </a:lnTo>
                      <a:lnTo>
                        <a:pt x="69" y="6"/>
                      </a:lnTo>
                      <a:lnTo>
                        <a:pt x="61" y="2"/>
                      </a:lnTo>
                      <a:lnTo>
                        <a:pt x="52" y="0"/>
                      </a:lnTo>
                      <a:lnTo>
                        <a:pt x="44" y="0"/>
                      </a:lnTo>
                      <a:lnTo>
                        <a:pt x="35" y="0"/>
                      </a:lnTo>
                      <a:lnTo>
                        <a:pt x="27" y="2"/>
                      </a:lnTo>
                      <a:lnTo>
                        <a:pt x="19" y="6"/>
                      </a:lnTo>
                      <a:lnTo>
                        <a:pt x="12" y="12"/>
                      </a:lnTo>
                      <a:lnTo>
                        <a:pt x="8" y="19"/>
                      </a:lnTo>
                      <a:lnTo>
                        <a:pt x="4" y="27"/>
                      </a:lnTo>
                      <a:lnTo>
                        <a:pt x="0" y="34"/>
                      </a:lnTo>
                      <a:lnTo>
                        <a:pt x="0" y="44"/>
                      </a:lnTo>
                      <a:lnTo>
                        <a:pt x="0" y="50"/>
                      </a:lnTo>
                      <a:lnTo>
                        <a:pt x="2" y="57"/>
                      </a:lnTo>
                      <a:lnTo>
                        <a:pt x="4" y="63"/>
                      </a:lnTo>
                      <a:lnTo>
                        <a:pt x="8" y="69"/>
                      </a:lnTo>
                      <a:lnTo>
                        <a:pt x="14" y="74"/>
                      </a:lnTo>
                      <a:lnTo>
                        <a:pt x="18" y="78"/>
                      </a:lnTo>
                      <a:lnTo>
                        <a:pt x="25" y="82"/>
                      </a:lnTo>
                      <a:lnTo>
                        <a:pt x="31" y="86"/>
                      </a:lnTo>
                      <a:lnTo>
                        <a:pt x="31" y="84"/>
                      </a:lnTo>
                      <a:lnTo>
                        <a:pt x="33" y="84"/>
                      </a:lnTo>
                      <a:lnTo>
                        <a:pt x="33" y="84"/>
                      </a:lnTo>
                      <a:lnTo>
                        <a:pt x="33" y="84"/>
                      </a:lnTo>
                      <a:lnTo>
                        <a:pt x="35" y="82"/>
                      </a:lnTo>
                      <a:lnTo>
                        <a:pt x="35" y="82"/>
                      </a:lnTo>
                      <a:lnTo>
                        <a:pt x="35" y="82"/>
                      </a:lnTo>
                      <a:lnTo>
                        <a:pt x="35" y="82"/>
                      </a:lnTo>
                      <a:lnTo>
                        <a:pt x="29" y="80"/>
                      </a:lnTo>
                      <a:lnTo>
                        <a:pt x="23" y="76"/>
                      </a:lnTo>
                      <a:lnTo>
                        <a:pt x="18" y="72"/>
                      </a:lnTo>
                      <a:lnTo>
                        <a:pt x="14" y="69"/>
                      </a:lnTo>
                      <a:lnTo>
                        <a:pt x="10" y="63"/>
                      </a:lnTo>
                      <a:lnTo>
                        <a:pt x="6" y="57"/>
                      </a:lnTo>
                      <a:lnTo>
                        <a:pt x="4" y="50"/>
                      </a:lnTo>
                      <a:lnTo>
                        <a:pt x="4" y="44"/>
                      </a:lnTo>
                      <a:lnTo>
                        <a:pt x="4" y="34"/>
                      </a:lnTo>
                      <a:lnTo>
                        <a:pt x="6" y="27"/>
                      </a:lnTo>
                      <a:lnTo>
                        <a:pt x="10" y="21"/>
                      </a:lnTo>
                      <a:lnTo>
                        <a:pt x="16" y="16"/>
                      </a:lnTo>
                      <a:lnTo>
                        <a:pt x="21" y="10"/>
                      </a:lnTo>
                      <a:lnTo>
                        <a:pt x="29" y="6"/>
                      </a:lnTo>
                      <a:lnTo>
                        <a:pt x="37" y="4"/>
                      </a:lnTo>
                      <a:lnTo>
                        <a:pt x="44" y="4"/>
                      </a:lnTo>
                      <a:lnTo>
                        <a:pt x="52" y="4"/>
                      </a:lnTo>
                      <a:lnTo>
                        <a:pt x="59" y="6"/>
                      </a:lnTo>
                      <a:lnTo>
                        <a:pt x="65" y="10"/>
                      </a:lnTo>
                      <a:lnTo>
                        <a:pt x="73" y="16"/>
                      </a:lnTo>
                      <a:lnTo>
                        <a:pt x="76" y="21"/>
                      </a:lnTo>
                      <a:lnTo>
                        <a:pt x="80" y="27"/>
                      </a:lnTo>
                      <a:lnTo>
                        <a:pt x="82" y="34"/>
                      </a:lnTo>
                      <a:lnTo>
                        <a:pt x="84" y="44"/>
                      </a:lnTo>
                      <a:lnTo>
                        <a:pt x="82" y="50"/>
                      </a:lnTo>
                      <a:lnTo>
                        <a:pt x="82" y="55"/>
                      </a:lnTo>
                      <a:lnTo>
                        <a:pt x="78" y="63"/>
                      </a:lnTo>
                      <a:lnTo>
                        <a:pt x="74" y="67"/>
                      </a:lnTo>
                      <a:lnTo>
                        <a:pt x="74" y="67"/>
                      </a:lnTo>
                      <a:lnTo>
                        <a:pt x="78" y="67"/>
                      </a:lnTo>
                      <a:lnTo>
                        <a:pt x="82" y="65"/>
                      </a:lnTo>
                      <a:lnTo>
                        <a:pt x="86" y="53"/>
                      </a:lnTo>
                      <a:lnTo>
                        <a:pt x="88" y="44"/>
                      </a:lnTo>
                      <a:close/>
                    </a:path>
                  </a:pathLst>
                </a:custGeom>
                <a:solidFill>
                  <a:srgbClr val="CF949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72" name="Freeform 252"/>
                <p:cNvSpPr>
                  <a:spLocks/>
                </p:cNvSpPr>
                <p:nvPr/>
              </p:nvSpPr>
              <p:spPr bwMode="auto">
                <a:xfrm>
                  <a:off x="1589" y="1472"/>
                  <a:ext cx="84" cy="82"/>
                </a:xfrm>
                <a:custGeom>
                  <a:avLst/>
                  <a:gdLst>
                    <a:gd name="T0" fmla="*/ 82 w 84"/>
                    <a:gd name="T1" fmla="*/ 32 h 82"/>
                    <a:gd name="T2" fmla="*/ 76 w 84"/>
                    <a:gd name="T3" fmla="*/ 17 h 82"/>
                    <a:gd name="T4" fmla="*/ 65 w 84"/>
                    <a:gd name="T5" fmla="*/ 6 h 82"/>
                    <a:gd name="T6" fmla="*/ 50 w 84"/>
                    <a:gd name="T7" fmla="*/ 0 h 82"/>
                    <a:gd name="T8" fmla="*/ 33 w 84"/>
                    <a:gd name="T9" fmla="*/ 0 h 82"/>
                    <a:gd name="T10" fmla="*/ 17 w 84"/>
                    <a:gd name="T11" fmla="*/ 6 h 82"/>
                    <a:gd name="T12" fmla="*/ 8 w 84"/>
                    <a:gd name="T13" fmla="*/ 17 h 82"/>
                    <a:gd name="T14" fmla="*/ 0 w 84"/>
                    <a:gd name="T15" fmla="*/ 32 h 82"/>
                    <a:gd name="T16" fmla="*/ 0 w 84"/>
                    <a:gd name="T17" fmla="*/ 48 h 82"/>
                    <a:gd name="T18" fmla="*/ 4 w 84"/>
                    <a:gd name="T19" fmla="*/ 61 h 82"/>
                    <a:gd name="T20" fmla="*/ 14 w 84"/>
                    <a:gd name="T21" fmla="*/ 72 h 82"/>
                    <a:gd name="T22" fmla="*/ 25 w 84"/>
                    <a:gd name="T23" fmla="*/ 80 h 82"/>
                    <a:gd name="T24" fmla="*/ 31 w 84"/>
                    <a:gd name="T25" fmla="*/ 82 h 82"/>
                    <a:gd name="T26" fmla="*/ 33 w 84"/>
                    <a:gd name="T27" fmla="*/ 80 h 82"/>
                    <a:gd name="T28" fmla="*/ 35 w 84"/>
                    <a:gd name="T29" fmla="*/ 80 h 82"/>
                    <a:gd name="T30" fmla="*/ 29 w 84"/>
                    <a:gd name="T31" fmla="*/ 78 h 82"/>
                    <a:gd name="T32" fmla="*/ 17 w 84"/>
                    <a:gd name="T33" fmla="*/ 70 h 82"/>
                    <a:gd name="T34" fmla="*/ 10 w 84"/>
                    <a:gd name="T35" fmla="*/ 61 h 82"/>
                    <a:gd name="T36" fmla="*/ 4 w 84"/>
                    <a:gd name="T37" fmla="*/ 48 h 82"/>
                    <a:gd name="T38" fmla="*/ 4 w 84"/>
                    <a:gd name="T39" fmla="*/ 32 h 82"/>
                    <a:gd name="T40" fmla="*/ 10 w 84"/>
                    <a:gd name="T41" fmla="*/ 19 h 82"/>
                    <a:gd name="T42" fmla="*/ 21 w 84"/>
                    <a:gd name="T43" fmla="*/ 10 h 82"/>
                    <a:gd name="T44" fmla="*/ 35 w 84"/>
                    <a:gd name="T45" fmla="*/ 4 h 82"/>
                    <a:gd name="T46" fmla="*/ 50 w 84"/>
                    <a:gd name="T47" fmla="*/ 4 h 82"/>
                    <a:gd name="T48" fmla="*/ 63 w 84"/>
                    <a:gd name="T49" fmla="*/ 10 h 82"/>
                    <a:gd name="T50" fmla="*/ 72 w 84"/>
                    <a:gd name="T51" fmla="*/ 19 h 82"/>
                    <a:gd name="T52" fmla="*/ 78 w 84"/>
                    <a:gd name="T53" fmla="*/ 32 h 82"/>
                    <a:gd name="T54" fmla="*/ 78 w 84"/>
                    <a:gd name="T55" fmla="*/ 48 h 82"/>
                    <a:gd name="T56" fmla="*/ 74 w 84"/>
                    <a:gd name="T57" fmla="*/ 61 h 82"/>
                    <a:gd name="T58" fmla="*/ 71 w 84"/>
                    <a:gd name="T59" fmla="*/ 67 h 82"/>
                    <a:gd name="T60" fmla="*/ 74 w 84"/>
                    <a:gd name="T61" fmla="*/ 65 h 82"/>
                    <a:gd name="T62" fmla="*/ 82 w 84"/>
                    <a:gd name="T63" fmla="*/ 53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84" h="82">
                      <a:moveTo>
                        <a:pt x="84" y="42"/>
                      </a:moveTo>
                      <a:lnTo>
                        <a:pt x="82" y="32"/>
                      </a:lnTo>
                      <a:lnTo>
                        <a:pt x="80" y="25"/>
                      </a:lnTo>
                      <a:lnTo>
                        <a:pt x="76" y="17"/>
                      </a:lnTo>
                      <a:lnTo>
                        <a:pt x="71" y="12"/>
                      </a:lnTo>
                      <a:lnTo>
                        <a:pt x="65" y="6"/>
                      </a:lnTo>
                      <a:lnTo>
                        <a:pt x="57" y="2"/>
                      </a:lnTo>
                      <a:lnTo>
                        <a:pt x="50" y="0"/>
                      </a:lnTo>
                      <a:lnTo>
                        <a:pt x="42" y="0"/>
                      </a:lnTo>
                      <a:lnTo>
                        <a:pt x="33" y="0"/>
                      </a:lnTo>
                      <a:lnTo>
                        <a:pt x="25" y="2"/>
                      </a:lnTo>
                      <a:lnTo>
                        <a:pt x="17" y="6"/>
                      </a:lnTo>
                      <a:lnTo>
                        <a:pt x="12" y="12"/>
                      </a:lnTo>
                      <a:lnTo>
                        <a:pt x="8" y="17"/>
                      </a:lnTo>
                      <a:lnTo>
                        <a:pt x="2" y="25"/>
                      </a:lnTo>
                      <a:lnTo>
                        <a:pt x="0" y="32"/>
                      </a:lnTo>
                      <a:lnTo>
                        <a:pt x="0" y="42"/>
                      </a:lnTo>
                      <a:lnTo>
                        <a:pt x="0" y="48"/>
                      </a:lnTo>
                      <a:lnTo>
                        <a:pt x="2" y="55"/>
                      </a:lnTo>
                      <a:lnTo>
                        <a:pt x="4" y="61"/>
                      </a:lnTo>
                      <a:lnTo>
                        <a:pt x="8" y="67"/>
                      </a:lnTo>
                      <a:lnTo>
                        <a:pt x="14" y="72"/>
                      </a:lnTo>
                      <a:lnTo>
                        <a:pt x="19" y="76"/>
                      </a:lnTo>
                      <a:lnTo>
                        <a:pt x="25" y="80"/>
                      </a:lnTo>
                      <a:lnTo>
                        <a:pt x="31" y="82"/>
                      </a:lnTo>
                      <a:lnTo>
                        <a:pt x="31" y="82"/>
                      </a:lnTo>
                      <a:lnTo>
                        <a:pt x="31" y="82"/>
                      </a:lnTo>
                      <a:lnTo>
                        <a:pt x="33" y="80"/>
                      </a:lnTo>
                      <a:lnTo>
                        <a:pt x="33" y="80"/>
                      </a:lnTo>
                      <a:lnTo>
                        <a:pt x="35" y="80"/>
                      </a:lnTo>
                      <a:lnTo>
                        <a:pt x="36" y="78"/>
                      </a:lnTo>
                      <a:lnTo>
                        <a:pt x="29" y="78"/>
                      </a:lnTo>
                      <a:lnTo>
                        <a:pt x="23" y="74"/>
                      </a:lnTo>
                      <a:lnTo>
                        <a:pt x="17" y="70"/>
                      </a:lnTo>
                      <a:lnTo>
                        <a:pt x="14" y="67"/>
                      </a:lnTo>
                      <a:lnTo>
                        <a:pt x="10" y="61"/>
                      </a:lnTo>
                      <a:lnTo>
                        <a:pt x="6" y="55"/>
                      </a:lnTo>
                      <a:lnTo>
                        <a:pt x="4" y="48"/>
                      </a:lnTo>
                      <a:lnTo>
                        <a:pt x="4" y="42"/>
                      </a:lnTo>
                      <a:lnTo>
                        <a:pt x="4" y="32"/>
                      </a:lnTo>
                      <a:lnTo>
                        <a:pt x="6" y="27"/>
                      </a:lnTo>
                      <a:lnTo>
                        <a:pt x="10" y="19"/>
                      </a:lnTo>
                      <a:lnTo>
                        <a:pt x="16" y="14"/>
                      </a:lnTo>
                      <a:lnTo>
                        <a:pt x="21" y="10"/>
                      </a:lnTo>
                      <a:lnTo>
                        <a:pt x="27" y="6"/>
                      </a:lnTo>
                      <a:lnTo>
                        <a:pt x="35" y="4"/>
                      </a:lnTo>
                      <a:lnTo>
                        <a:pt x="42" y="4"/>
                      </a:lnTo>
                      <a:lnTo>
                        <a:pt x="50" y="4"/>
                      </a:lnTo>
                      <a:lnTo>
                        <a:pt x="57" y="6"/>
                      </a:lnTo>
                      <a:lnTo>
                        <a:pt x="63" y="10"/>
                      </a:lnTo>
                      <a:lnTo>
                        <a:pt x="69" y="14"/>
                      </a:lnTo>
                      <a:lnTo>
                        <a:pt x="72" y="19"/>
                      </a:lnTo>
                      <a:lnTo>
                        <a:pt x="76" y="27"/>
                      </a:lnTo>
                      <a:lnTo>
                        <a:pt x="78" y="32"/>
                      </a:lnTo>
                      <a:lnTo>
                        <a:pt x="80" y="42"/>
                      </a:lnTo>
                      <a:lnTo>
                        <a:pt x="78" y="48"/>
                      </a:lnTo>
                      <a:lnTo>
                        <a:pt x="76" y="55"/>
                      </a:lnTo>
                      <a:lnTo>
                        <a:pt x="74" y="61"/>
                      </a:lnTo>
                      <a:lnTo>
                        <a:pt x="71" y="67"/>
                      </a:lnTo>
                      <a:lnTo>
                        <a:pt x="71" y="67"/>
                      </a:lnTo>
                      <a:lnTo>
                        <a:pt x="72" y="65"/>
                      </a:lnTo>
                      <a:lnTo>
                        <a:pt x="74" y="65"/>
                      </a:lnTo>
                      <a:lnTo>
                        <a:pt x="76" y="65"/>
                      </a:lnTo>
                      <a:lnTo>
                        <a:pt x="82" y="53"/>
                      </a:lnTo>
                      <a:lnTo>
                        <a:pt x="84" y="42"/>
                      </a:lnTo>
                      <a:close/>
                    </a:path>
                  </a:pathLst>
                </a:custGeom>
                <a:solidFill>
                  <a:srgbClr val="D1959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73" name="Freeform 253"/>
                <p:cNvSpPr>
                  <a:spLocks/>
                </p:cNvSpPr>
                <p:nvPr/>
              </p:nvSpPr>
              <p:spPr bwMode="auto">
                <a:xfrm>
                  <a:off x="1591" y="1474"/>
                  <a:ext cx="80" cy="78"/>
                </a:xfrm>
                <a:custGeom>
                  <a:avLst/>
                  <a:gdLst>
                    <a:gd name="T0" fmla="*/ 80 w 80"/>
                    <a:gd name="T1" fmla="*/ 40 h 78"/>
                    <a:gd name="T2" fmla="*/ 78 w 80"/>
                    <a:gd name="T3" fmla="*/ 30 h 78"/>
                    <a:gd name="T4" fmla="*/ 76 w 80"/>
                    <a:gd name="T5" fmla="*/ 23 h 78"/>
                    <a:gd name="T6" fmla="*/ 72 w 80"/>
                    <a:gd name="T7" fmla="*/ 17 h 78"/>
                    <a:gd name="T8" fmla="*/ 69 w 80"/>
                    <a:gd name="T9" fmla="*/ 12 h 78"/>
                    <a:gd name="T10" fmla="*/ 61 w 80"/>
                    <a:gd name="T11" fmla="*/ 6 h 78"/>
                    <a:gd name="T12" fmla="*/ 55 w 80"/>
                    <a:gd name="T13" fmla="*/ 2 h 78"/>
                    <a:gd name="T14" fmla="*/ 48 w 80"/>
                    <a:gd name="T15" fmla="*/ 0 h 78"/>
                    <a:gd name="T16" fmla="*/ 40 w 80"/>
                    <a:gd name="T17" fmla="*/ 0 h 78"/>
                    <a:gd name="T18" fmla="*/ 33 w 80"/>
                    <a:gd name="T19" fmla="*/ 0 h 78"/>
                    <a:gd name="T20" fmla="*/ 25 w 80"/>
                    <a:gd name="T21" fmla="*/ 2 h 78"/>
                    <a:gd name="T22" fmla="*/ 17 w 80"/>
                    <a:gd name="T23" fmla="*/ 6 h 78"/>
                    <a:gd name="T24" fmla="*/ 12 w 80"/>
                    <a:gd name="T25" fmla="*/ 12 h 78"/>
                    <a:gd name="T26" fmla="*/ 6 w 80"/>
                    <a:gd name="T27" fmla="*/ 17 h 78"/>
                    <a:gd name="T28" fmla="*/ 2 w 80"/>
                    <a:gd name="T29" fmla="*/ 23 h 78"/>
                    <a:gd name="T30" fmla="*/ 0 w 80"/>
                    <a:gd name="T31" fmla="*/ 30 h 78"/>
                    <a:gd name="T32" fmla="*/ 0 w 80"/>
                    <a:gd name="T33" fmla="*/ 40 h 78"/>
                    <a:gd name="T34" fmla="*/ 0 w 80"/>
                    <a:gd name="T35" fmla="*/ 46 h 78"/>
                    <a:gd name="T36" fmla="*/ 2 w 80"/>
                    <a:gd name="T37" fmla="*/ 53 h 78"/>
                    <a:gd name="T38" fmla="*/ 6 w 80"/>
                    <a:gd name="T39" fmla="*/ 59 h 78"/>
                    <a:gd name="T40" fmla="*/ 10 w 80"/>
                    <a:gd name="T41" fmla="*/ 65 h 78"/>
                    <a:gd name="T42" fmla="*/ 14 w 80"/>
                    <a:gd name="T43" fmla="*/ 68 h 78"/>
                    <a:gd name="T44" fmla="*/ 19 w 80"/>
                    <a:gd name="T45" fmla="*/ 72 h 78"/>
                    <a:gd name="T46" fmla="*/ 25 w 80"/>
                    <a:gd name="T47" fmla="*/ 76 h 78"/>
                    <a:gd name="T48" fmla="*/ 31 w 80"/>
                    <a:gd name="T49" fmla="*/ 78 h 78"/>
                    <a:gd name="T50" fmla="*/ 34 w 80"/>
                    <a:gd name="T51" fmla="*/ 76 h 78"/>
                    <a:gd name="T52" fmla="*/ 38 w 80"/>
                    <a:gd name="T53" fmla="*/ 76 h 78"/>
                    <a:gd name="T54" fmla="*/ 38 w 80"/>
                    <a:gd name="T55" fmla="*/ 76 h 78"/>
                    <a:gd name="T56" fmla="*/ 38 w 80"/>
                    <a:gd name="T57" fmla="*/ 76 h 78"/>
                    <a:gd name="T58" fmla="*/ 33 w 80"/>
                    <a:gd name="T59" fmla="*/ 74 h 78"/>
                    <a:gd name="T60" fmla="*/ 25 w 80"/>
                    <a:gd name="T61" fmla="*/ 72 h 78"/>
                    <a:gd name="T62" fmla="*/ 19 w 80"/>
                    <a:gd name="T63" fmla="*/ 68 h 78"/>
                    <a:gd name="T64" fmla="*/ 14 w 80"/>
                    <a:gd name="T65" fmla="*/ 65 h 78"/>
                    <a:gd name="T66" fmla="*/ 10 w 80"/>
                    <a:gd name="T67" fmla="*/ 59 h 78"/>
                    <a:gd name="T68" fmla="*/ 6 w 80"/>
                    <a:gd name="T69" fmla="*/ 53 h 78"/>
                    <a:gd name="T70" fmla="*/ 4 w 80"/>
                    <a:gd name="T71" fmla="*/ 46 h 78"/>
                    <a:gd name="T72" fmla="*/ 4 w 80"/>
                    <a:gd name="T73" fmla="*/ 40 h 78"/>
                    <a:gd name="T74" fmla="*/ 4 w 80"/>
                    <a:gd name="T75" fmla="*/ 32 h 78"/>
                    <a:gd name="T76" fmla="*/ 6 w 80"/>
                    <a:gd name="T77" fmla="*/ 25 h 78"/>
                    <a:gd name="T78" fmla="*/ 10 w 80"/>
                    <a:gd name="T79" fmla="*/ 19 h 78"/>
                    <a:gd name="T80" fmla="*/ 14 w 80"/>
                    <a:gd name="T81" fmla="*/ 13 h 78"/>
                    <a:gd name="T82" fmla="*/ 19 w 80"/>
                    <a:gd name="T83" fmla="*/ 10 h 78"/>
                    <a:gd name="T84" fmla="*/ 25 w 80"/>
                    <a:gd name="T85" fmla="*/ 6 h 78"/>
                    <a:gd name="T86" fmla="*/ 33 w 80"/>
                    <a:gd name="T87" fmla="*/ 4 h 78"/>
                    <a:gd name="T88" fmla="*/ 40 w 80"/>
                    <a:gd name="T89" fmla="*/ 4 h 78"/>
                    <a:gd name="T90" fmla="*/ 48 w 80"/>
                    <a:gd name="T91" fmla="*/ 4 h 78"/>
                    <a:gd name="T92" fmla="*/ 53 w 80"/>
                    <a:gd name="T93" fmla="*/ 6 h 78"/>
                    <a:gd name="T94" fmla="*/ 59 w 80"/>
                    <a:gd name="T95" fmla="*/ 10 h 78"/>
                    <a:gd name="T96" fmla="*/ 65 w 80"/>
                    <a:gd name="T97" fmla="*/ 13 h 78"/>
                    <a:gd name="T98" fmla="*/ 69 w 80"/>
                    <a:gd name="T99" fmla="*/ 19 h 78"/>
                    <a:gd name="T100" fmla="*/ 72 w 80"/>
                    <a:gd name="T101" fmla="*/ 25 h 78"/>
                    <a:gd name="T102" fmla="*/ 74 w 80"/>
                    <a:gd name="T103" fmla="*/ 32 h 78"/>
                    <a:gd name="T104" fmla="*/ 76 w 80"/>
                    <a:gd name="T105" fmla="*/ 40 h 78"/>
                    <a:gd name="T106" fmla="*/ 74 w 80"/>
                    <a:gd name="T107" fmla="*/ 48 h 78"/>
                    <a:gd name="T108" fmla="*/ 72 w 80"/>
                    <a:gd name="T109" fmla="*/ 53 h 78"/>
                    <a:gd name="T110" fmla="*/ 69 w 80"/>
                    <a:gd name="T111" fmla="*/ 61 h 78"/>
                    <a:gd name="T112" fmla="*/ 63 w 80"/>
                    <a:gd name="T113" fmla="*/ 66 h 78"/>
                    <a:gd name="T114" fmla="*/ 67 w 80"/>
                    <a:gd name="T115" fmla="*/ 65 h 78"/>
                    <a:gd name="T116" fmla="*/ 70 w 80"/>
                    <a:gd name="T117" fmla="*/ 63 h 78"/>
                    <a:gd name="T118" fmla="*/ 74 w 80"/>
                    <a:gd name="T119" fmla="*/ 59 h 78"/>
                    <a:gd name="T120" fmla="*/ 78 w 80"/>
                    <a:gd name="T121" fmla="*/ 51 h 78"/>
                    <a:gd name="T122" fmla="*/ 78 w 80"/>
                    <a:gd name="T123" fmla="*/ 46 h 78"/>
                    <a:gd name="T124" fmla="*/ 80 w 80"/>
                    <a:gd name="T125" fmla="*/ 40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0" h="78">
                      <a:moveTo>
                        <a:pt x="80" y="40"/>
                      </a:moveTo>
                      <a:lnTo>
                        <a:pt x="78" y="30"/>
                      </a:lnTo>
                      <a:lnTo>
                        <a:pt x="76" y="23"/>
                      </a:lnTo>
                      <a:lnTo>
                        <a:pt x="72" y="17"/>
                      </a:lnTo>
                      <a:lnTo>
                        <a:pt x="69" y="12"/>
                      </a:lnTo>
                      <a:lnTo>
                        <a:pt x="61" y="6"/>
                      </a:lnTo>
                      <a:lnTo>
                        <a:pt x="55" y="2"/>
                      </a:lnTo>
                      <a:lnTo>
                        <a:pt x="48" y="0"/>
                      </a:lnTo>
                      <a:lnTo>
                        <a:pt x="40" y="0"/>
                      </a:lnTo>
                      <a:lnTo>
                        <a:pt x="33" y="0"/>
                      </a:lnTo>
                      <a:lnTo>
                        <a:pt x="25" y="2"/>
                      </a:lnTo>
                      <a:lnTo>
                        <a:pt x="17" y="6"/>
                      </a:lnTo>
                      <a:lnTo>
                        <a:pt x="12" y="12"/>
                      </a:lnTo>
                      <a:lnTo>
                        <a:pt x="6" y="17"/>
                      </a:lnTo>
                      <a:lnTo>
                        <a:pt x="2" y="23"/>
                      </a:lnTo>
                      <a:lnTo>
                        <a:pt x="0" y="30"/>
                      </a:lnTo>
                      <a:lnTo>
                        <a:pt x="0" y="40"/>
                      </a:lnTo>
                      <a:lnTo>
                        <a:pt x="0" y="46"/>
                      </a:lnTo>
                      <a:lnTo>
                        <a:pt x="2" y="53"/>
                      </a:lnTo>
                      <a:lnTo>
                        <a:pt x="6" y="59"/>
                      </a:lnTo>
                      <a:lnTo>
                        <a:pt x="10" y="65"/>
                      </a:lnTo>
                      <a:lnTo>
                        <a:pt x="14" y="68"/>
                      </a:lnTo>
                      <a:lnTo>
                        <a:pt x="19" y="72"/>
                      </a:lnTo>
                      <a:lnTo>
                        <a:pt x="25" y="76"/>
                      </a:lnTo>
                      <a:lnTo>
                        <a:pt x="31" y="78"/>
                      </a:lnTo>
                      <a:lnTo>
                        <a:pt x="34" y="76"/>
                      </a:lnTo>
                      <a:lnTo>
                        <a:pt x="38" y="76"/>
                      </a:lnTo>
                      <a:lnTo>
                        <a:pt x="38" y="76"/>
                      </a:lnTo>
                      <a:lnTo>
                        <a:pt x="38" y="76"/>
                      </a:lnTo>
                      <a:lnTo>
                        <a:pt x="33" y="74"/>
                      </a:lnTo>
                      <a:lnTo>
                        <a:pt x="25" y="72"/>
                      </a:lnTo>
                      <a:lnTo>
                        <a:pt x="19" y="68"/>
                      </a:lnTo>
                      <a:lnTo>
                        <a:pt x="14" y="65"/>
                      </a:lnTo>
                      <a:lnTo>
                        <a:pt x="10" y="59"/>
                      </a:lnTo>
                      <a:lnTo>
                        <a:pt x="6" y="53"/>
                      </a:lnTo>
                      <a:lnTo>
                        <a:pt x="4" y="46"/>
                      </a:lnTo>
                      <a:lnTo>
                        <a:pt x="4" y="40"/>
                      </a:lnTo>
                      <a:lnTo>
                        <a:pt x="4" y="32"/>
                      </a:lnTo>
                      <a:lnTo>
                        <a:pt x="6" y="25"/>
                      </a:lnTo>
                      <a:lnTo>
                        <a:pt x="10" y="19"/>
                      </a:lnTo>
                      <a:lnTo>
                        <a:pt x="14" y="13"/>
                      </a:lnTo>
                      <a:lnTo>
                        <a:pt x="19" y="10"/>
                      </a:lnTo>
                      <a:lnTo>
                        <a:pt x="25" y="6"/>
                      </a:lnTo>
                      <a:lnTo>
                        <a:pt x="33" y="4"/>
                      </a:lnTo>
                      <a:lnTo>
                        <a:pt x="40" y="4"/>
                      </a:lnTo>
                      <a:lnTo>
                        <a:pt x="48" y="4"/>
                      </a:lnTo>
                      <a:lnTo>
                        <a:pt x="53" y="6"/>
                      </a:lnTo>
                      <a:lnTo>
                        <a:pt x="59" y="10"/>
                      </a:lnTo>
                      <a:lnTo>
                        <a:pt x="65" y="13"/>
                      </a:lnTo>
                      <a:lnTo>
                        <a:pt x="69" y="19"/>
                      </a:lnTo>
                      <a:lnTo>
                        <a:pt x="72" y="25"/>
                      </a:lnTo>
                      <a:lnTo>
                        <a:pt x="74" y="32"/>
                      </a:lnTo>
                      <a:lnTo>
                        <a:pt x="76" y="40"/>
                      </a:lnTo>
                      <a:lnTo>
                        <a:pt x="74" y="48"/>
                      </a:lnTo>
                      <a:lnTo>
                        <a:pt x="72" y="53"/>
                      </a:lnTo>
                      <a:lnTo>
                        <a:pt x="69" y="61"/>
                      </a:lnTo>
                      <a:lnTo>
                        <a:pt x="63" y="66"/>
                      </a:lnTo>
                      <a:lnTo>
                        <a:pt x="67" y="65"/>
                      </a:lnTo>
                      <a:lnTo>
                        <a:pt x="70" y="63"/>
                      </a:lnTo>
                      <a:lnTo>
                        <a:pt x="74" y="59"/>
                      </a:lnTo>
                      <a:lnTo>
                        <a:pt x="78" y="51"/>
                      </a:lnTo>
                      <a:lnTo>
                        <a:pt x="78" y="46"/>
                      </a:lnTo>
                      <a:lnTo>
                        <a:pt x="80" y="40"/>
                      </a:lnTo>
                      <a:close/>
                    </a:path>
                  </a:pathLst>
                </a:custGeom>
                <a:solidFill>
                  <a:srgbClr val="D2959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74" name="Freeform 254"/>
                <p:cNvSpPr>
                  <a:spLocks/>
                </p:cNvSpPr>
                <p:nvPr/>
              </p:nvSpPr>
              <p:spPr bwMode="auto">
                <a:xfrm>
                  <a:off x="1593" y="1476"/>
                  <a:ext cx="76" cy="74"/>
                </a:xfrm>
                <a:custGeom>
                  <a:avLst/>
                  <a:gdLst>
                    <a:gd name="T0" fmla="*/ 74 w 76"/>
                    <a:gd name="T1" fmla="*/ 28 h 74"/>
                    <a:gd name="T2" fmla="*/ 68 w 76"/>
                    <a:gd name="T3" fmla="*/ 15 h 74"/>
                    <a:gd name="T4" fmla="*/ 59 w 76"/>
                    <a:gd name="T5" fmla="*/ 6 h 74"/>
                    <a:gd name="T6" fmla="*/ 46 w 76"/>
                    <a:gd name="T7" fmla="*/ 0 h 74"/>
                    <a:gd name="T8" fmla="*/ 31 w 76"/>
                    <a:gd name="T9" fmla="*/ 0 h 74"/>
                    <a:gd name="T10" fmla="*/ 17 w 76"/>
                    <a:gd name="T11" fmla="*/ 6 h 74"/>
                    <a:gd name="T12" fmla="*/ 6 w 76"/>
                    <a:gd name="T13" fmla="*/ 15 h 74"/>
                    <a:gd name="T14" fmla="*/ 0 w 76"/>
                    <a:gd name="T15" fmla="*/ 28 h 74"/>
                    <a:gd name="T16" fmla="*/ 0 w 76"/>
                    <a:gd name="T17" fmla="*/ 44 h 74"/>
                    <a:gd name="T18" fmla="*/ 6 w 76"/>
                    <a:gd name="T19" fmla="*/ 57 h 74"/>
                    <a:gd name="T20" fmla="*/ 13 w 76"/>
                    <a:gd name="T21" fmla="*/ 66 h 74"/>
                    <a:gd name="T22" fmla="*/ 25 w 76"/>
                    <a:gd name="T23" fmla="*/ 74 h 74"/>
                    <a:gd name="T24" fmla="*/ 34 w 76"/>
                    <a:gd name="T25" fmla="*/ 74 h 74"/>
                    <a:gd name="T26" fmla="*/ 38 w 76"/>
                    <a:gd name="T27" fmla="*/ 72 h 74"/>
                    <a:gd name="T28" fmla="*/ 40 w 76"/>
                    <a:gd name="T29" fmla="*/ 72 h 74"/>
                    <a:gd name="T30" fmla="*/ 40 w 76"/>
                    <a:gd name="T31" fmla="*/ 70 h 74"/>
                    <a:gd name="T32" fmla="*/ 31 w 76"/>
                    <a:gd name="T33" fmla="*/ 70 h 74"/>
                    <a:gd name="T34" fmla="*/ 19 w 76"/>
                    <a:gd name="T35" fmla="*/ 64 h 74"/>
                    <a:gd name="T36" fmla="*/ 10 w 76"/>
                    <a:gd name="T37" fmla="*/ 57 h 74"/>
                    <a:gd name="T38" fmla="*/ 4 w 76"/>
                    <a:gd name="T39" fmla="*/ 44 h 74"/>
                    <a:gd name="T40" fmla="*/ 4 w 76"/>
                    <a:gd name="T41" fmla="*/ 30 h 74"/>
                    <a:gd name="T42" fmla="*/ 10 w 76"/>
                    <a:gd name="T43" fmla="*/ 17 h 74"/>
                    <a:gd name="T44" fmla="*/ 19 w 76"/>
                    <a:gd name="T45" fmla="*/ 10 h 74"/>
                    <a:gd name="T46" fmla="*/ 31 w 76"/>
                    <a:gd name="T47" fmla="*/ 4 h 74"/>
                    <a:gd name="T48" fmla="*/ 44 w 76"/>
                    <a:gd name="T49" fmla="*/ 4 h 74"/>
                    <a:gd name="T50" fmla="*/ 57 w 76"/>
                    <a:gd name="T51" fmla="*/ 10 h 74"/>
                    <a:gd name="T52" fmla="*/ 67 w 76"/>
                    <a:gd name="T53" fmla="*/ 17 h 74"/>
                    <a:gd name="T54" fmla="*/ 70 w 76"/>
                    <a:gd name="T55" fmla="*/ 30 h 74"/>
                    <a:gd name="T56" fmla="*/ 70 w 76"/>
                    <a:gd name="T57" fmla="*/ 46 h 74"/>
                    <a:gd name="T58" fmla="*/ 63 w 76"/>
                    <a:gd name="T59" fmla="*/ 61 h 74"/>
                    <a:gd name="T60" fmla="*/ 61 w 76"/>
                    <a:gd name="T61" fmla="*/ 64 h 74"/>
                    <a:gd name="T62" fmla="*/ 70 w 76"/>
                    <a:gd name="T63" fmla="*/ 57 h 74"/>
                    <a:gd name="T64" fmla="*/ 74 w 76"/>
                    <a:gd name="T65" fmla="*/ 44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76" h="74">
                      <a:moveTo>
                        <a:pt x="76" y="38"/>
                      </a:moveTo>
                      <a:lnTo>
                        <a:pt x="74" y="28"/>
                      </a:lnTo>
                      <a:lnTo>
                        <a:pt x="72" y="23"/>
                      </a:lnTo>
                      <a:lnTo>
                        <a:pt x="68" y="15"/>
                      </a:lnTo>
                      <a:lnTo>
                        <a:pt x="65" y="10"/>
                      </a:lnTo>
                      <a:lnTo>
                        <a:pt x="59" y="6"/>
                      </a:lnTo>
                      <a:lnTo>
                        <a:pt x="53" y="2"/>
                      </a:lnTo>
                      <a:lnTo>
                        <a:pt x="46" y="0"/>
                      </a:lnTo>
                      <a:lnTo>
                        <a:pt x="38" y="0"/>
                      </a:lnTo>
                      <a:lnTo>
                        <a:pt x="31" y="0"/>
                      </a:lnTo>
                      <a:lnTo>
                        <a:pt x="23" y="2"/>
                      </a:lnTo>
                      <a:lnTo>
                        <a:pt x="17" y="6"/>
                      </a:lnTo>
                      <a:lnTo>
                        <a:pt x="12" y="10"/>
                      </a:lnTo>
                      <a:lnTo>
                        <a:pt x="6" y="15"/>
                      </a:lnTo>
                      <a:lnTo>
                        <a:pt x="2" y="23"/>
                      </a:lnTo>
                      <a:lnTo>
                        <a:pt x="0" y="28"/>
                      </a:lnTo>
                      <a:lnTo>
                        <a:pt x="0" y="38"/>
                      </a:lnTo>
                      <a:lnTo>
                        <a:pt x="0" y="44"/>
                      </a:lnTo>
                      <a:lnTo>
                        <a:pt x="2" y="51"/>
                      </a:lnTo>
                      <a:lnTo>
                        <a:pt x="6" y="57"/>
                      </a:lnTo>
                      <a:lnTo>
                        <a:pt x="10" y="63"/>
                      </a:lnTo>
                      <a:lnTo>
                        <a:pt x="13" y="66"/>
                      </a:lnTo>
                      <a:lnTo>
                        <a:pt x="19" y="70"/>
                      </a:lnTo>
                      <a:lnTo>
                        <a:pt x="25" y="74"/>
                      </a:lnTo>
                      <a:lnTo>
                        <a:pt x="32" y="74"/>
                      </a:lnTo>
                      <a:lnTo>
                        <a:pt x="34" y="74"/>
                      </a:lnTo>
                      <a:lnTo>
                        <a:pt x="36" y="74"/>
                      </a:lnTo>
                      <a:lnTo>
                        <a:pt x="38" y="72"/>
                      </a:lnTo>
                      <a:lnTo>
                        <a:pt x="40" y="72"/>
                      </a:lnTo>
                      <a:lnTo>
                        <a:pt x="40" y="72"/>
                      </a:lnTo>
                      <a:lnTo>
                        <a:pt x="42" y="70"/>
                      </a:lnTo>
                      <a:lnTo>
                        <a:pt x="40" y="70"/>
                      </a:lnTo>
                      <a:lnTo>
                        <a:pt x="38" y="72"/>
                      </a:lnTo>
                      <a:lnTo>
                        <a:pt x="31" y="70"/>
                      </a:lnTo>
                      <a:lnTo>
                        <a:pt x="25" y="68"/>
                      </a:lnTo>
                      <a:lnTo>
                        <a:pt x="19" y="64"/>
                      </a:lnTo>
                      <a:lnTo>
                        <a:pt x="13" y="61"/>
                      </a:lnTo>
                      <a:lnTo>
                        <a:pt x="10" y="57"/>
                      </a:lnTo>
                      <a:lnTo>
                        <a:pt x="6" y="51"/>
                      </a:lnTo>
                      <a:lnTo>
                        <a:pt x="4" y="44"/>
                      </a:lnTo>
                      <a:lnTo>
                        <a:pt x="4" y="38"/>
                      </a:lnTo>
                      <a:lnTo>
                        <a:pt x="4" y="30"/>
                      </a:lnTo>
                      <a:lnTo>
                        <a:pt x="6" y="25"/>
                      </a:lnTo>
                      <a:lnTo>
                        <a:pt x="10" y="17"/>
                      </a:lnTo>
                      <a:lnTo>
                        <a:pt x="13" y="13"/>
                      </a:lnTo>
                      <a:lnTo>
                        <a:pt x="19" y="10"/>
                      </a:lnTo>
                      <a:lnTo>
                        <a:pt x="25" y="6"/>
                      </a:lnTo>
                      <a:lnTo>
                        <a:pt x="31" y="4"/>
                      </a:lnTo>
                      <a:lnTo>
                        <a:pt x="38" y="4"/>
                      </a:lnTo>
                      <a:lnTo>
                        <a:pt x="44" y="4"/>
                      </a:lnTo>
                      <a:lnTo>
                        <a:pt x="51" y="6"/>
                      </a:lnTo>
                      <a:lnTo>
                        <a:pt x="57" y="10"/>
                      </a:lnTo>
                      <a:lnTo>
                        <a:pt x="61" y="13"/>
                      </a:lnTo>
                      <a:lnTo>
                        <a:pt x="67" y="17"/>
                      </a:lnTo>
                      <a:lnTo>
                        <a:pt x="68" y="25"/>
                      </a:lnTo>
                      <a:lnTo>
                        <a:pt x="70" y="30"/>
                      </a:lnTo>
                      <a:lnTo>
                        <a:pt x="72" y="38"/>
                      </a:lnTo>
                      <a:lnTo>
                        <a:pt x="70" y="46"/>
                      </a:lnTo>
                      <a:lnTo>
                        <a:pt x="67" y="53"/>
                      </a:lnTo>
                      <a:lnTo>
                        <a:pt x="63" y="61"/>
                      </a:lnTo>
                      <a:lnTo>
                        <a:pt x="55" y="66"/>
                      </a:lnTo>
                      <a:lnTo>
                        <a:pt x="61" y="64"/>
                      </a:lnTo>
                      <a:lnTo>
                        <a:pt x="67" y="63"/>
                      </a:lnTo>
                      <a:lnTo>
                        <a:pt x="70" y="57"/>
                      </a:lnTo>
                      <a:lnTo>
                        <a:pt x="72" y="51"/>
                      </a:lnTo>
                      <a:lnTo>
                        <a:pt x="74" y="44"/>
                      </a:lnTo>
                      <a:lnTo>
                        <a:pt x="76" y="38"/>
                      </a:lnTo>
                      <a:close/>
                    </a:path>
                  </a:pathLst>
                </a:custGeom>
                <a:solidFill>
                  <a:srgbClr val="D3959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75" name="Freeform 255"/>
                <p:cNvSpPr>
                  <a:spLocks noEditPoints="1"/>
                </p:cNvSpPr>
                <p:nvPr/>
              </p:nvSpPr>
              <p:spPr bwMode="auto">
                <a:xfrm>
                  <a:off x="1595" y="1478"/>
                  <a:ext cx="72" cy="72"/>
                </a:xfrm>
                <a:custGeom>
                  <a:avLst/>
                  <a:gdLst>
                    <a:gd name="T0" fmla="*/ 70 w 72"/>
                    <a:gd name="T1" fmla="*/ 28 h 72"/>
                    <a:gd name="T2" fmla="*/ 65 w 72"/>
                    <a:gd name="T3" fmla="*/ 15 h 72"/>
                    <a:gd name="T4" fmla="*/ 55 w 72"/>
                    <a:gd name="T5" fmla="*/ 6 h 72"/>
                    <a:gd name="T6" fmla="*/ 44 w 72"/>
                    <a:gd name="T7" fmla="*/ 0 h 72"/>
                    <a:gd name="T8" fmla="*/ 29 w 72"/>
                    <a:gd name="T9" fmla="*/ 0 h 72"/>
                    <a:gd name="T10" fmla="*/ 15 w 72"/>
                    <a:gd name="T11" fmla="*/ 6 h 72"/>
                    <a:gd name="T12" fmla="*/ 6 w 72"/>
                    <a:gd name="T13" fmla="*/ 15 h 72"/>
                    <a:gd name="T14" fmla="*/ 0 w 72"/>
                    <a:gd name="T15" fmla="*/ 28 h 72"/>
                    <a:gd name="T16" fmla="*/ 0 w 72"/>
                    <a:gd name="T17" fmla="*/ 42 h 72"/>
                    <a:gd name="T18" fmla="*/ 6 w 72"/>
                    <a:gd name="T19" fmla="*/ 55 h 72"/>
                    <a:gd name="T20" fmla="*/ 15 w 72"/>
                    <a:gd name="T21" fmla="*/ 64 h 72"/>
                    <a:gd name="T22" fmla="*/ 29 w 72"/>
                    <a:gd name="T23" fmla="*/ 70 h 72"/>
                    <a:gd name="T24" fmla="*/ 36 w 72"/>
                    <a:gd name="T25" fmla="*/ 70 h 72"/>
                    <a:gd name="T26" fmla="*/ 40 w 72"/>
                    <a:gd name="T27" fmla="*/ 68 h 72"/>
                    <a:gd name="T28" fmla="*/ 51 w 72"/>
                    <a:gd name="T29" fmla="*/ 64 h 72"/>
                    <a:gd name="T30" fmla="*/ 65 w 72"/>
                    <a:gd name="T31" fmla="*/ 57 h 72"/>
                    <a:gd name="T32" fmla="*/ 70 w 72"/>
                    <a:gd name="T33" fmla="*/ 44 h 72"/>
                    <a:gd name="T34" fmla="*/ 68 w 72"/>
                    <a:gd name="T35" fmla="*/ 36 h 72"/>
                    <a:gd name="T36" fmla="*/ 65 w 72"/>
                    <a:gd name="T37" fmla="*/ 47 h 72"/>
                    <a:gd name="T38" fmla="*/ 59 w 72"/>
                    <a:gd name="T39" fmla="*/ 59 h 72"/>
                    <a:gd name="T40" fmla="*/ 48 w 72"/>
                    <a:gd name="T41" fmla="*/ 64 h 72"/>
                    <a:gd name="T42" fmla="*/ 36 w 72"/>
                    <a:gd name="T43" fmla="*/ 68 h 72"/>
                    <a:gd name="T44" fmla="*/ 23 w 72"/>
                    <a:gd name="T45" fmla="*/ 64 h 72"/>
                    <a:gd name="T46" fmla="*/ 13 w 72"/>
                    <a:gd name="T47" fmla="*/ 59 h 72"/>
                    <a:gd name="T48" fmla="*/ 6 w 72"/>
                    <a:gd name="T49" fmla="*/ 47 h 72"/>
                    <a:gd name="T50" fmla="*/ 4 w 72"/>
                    <a:gd name="T51" fmla="*/ 36 h 72"/>
                    <a:gd name="T52" fmla="*/ 6 w 72"/>
                    <a:gd name="T53" fmla="*/ 23 h 72"/>
                    <a:gd name="T54" fmla="*/ 13 w 72"/>
                    <a:gd name="T55" fmla="*/ 13 h 72"/>
                    <a:gd name="T56" fmla="*/ 23 w 72"/>
                    <a:gd name="T57" fmla="*/ 6 h 72"/>
                    <a:gd name="T58" fmla="*/ 36 w 72"/>
                    <a:gd name="T59" fmla="*/ 4 h 72"/>
                    <a:gd name="T60" fmla="*/ 48 w 72"/>
                    <a:gd name="T61" fmla="*/ 6 h 72"/>
                    <a:gd name="T62" fmla="*/ 59 w 72"/>
                    <a:gd name="T63" fmla="*/ 13 h 72"/>
                    <a:gd name="T64" fmla="*/ 65 w 72"/>
                    <a:gd name="T65" fmla="*/ 23 h 72"/>
                    <a:gd name="T66" fmla="*/ 68 w 72"/>
                    <a:gd name="T67" fmla="*/ 36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72" h="72">
                      <a:moveTo>
                        <a:pt x="72" y="36"/>
                      </a:moveTo>
                      <a:lnTo>
                        <a:pt x="70" y="28"/>
                      </a:lnTo>
                      <a:lnTo>
                        <a:pt x="68" y="21"/>
                      </a:lnTo>
                      <a:lnTo>
                        <a:pt x="65" y="15"/>
                      </a:lnTo>
                      <a:lnTo>
                        <a:pt x="61" y="9"/>
                      </a:lnTo>
                      <a:lnTo>
                        <a:pt x="55" y="6"/>
                      </a:lnTo>
                      <a:lnTo>
                        <a:pt x="49" y="2"/>
                      </a:lnTo>
                      <a:lnTo>
                        <a:pt x="44" y="0"/>
                      </a:lnTo>
                      <a:lnTo>
                        <a:pt x="36" y="0"/>
                      </a:lnTo>
                      <a:lnTo>
                        <a:pt x="29" y="0"/>
                      </a:lnTo>
                      <a:lnTo>
                        <a:pt x="21" y="2"/>
                      </a:lnTo>
                      <a:lnTo>
                        <a:pt x="15" y="6"/>
                      </a:lnTo>
                      <a:lnTo>
                        <a:pt x="10" y="9"/>
                      </a:lnTo>
                      <a:lnTo>
                        <a:pt x="6" y="15"/>
                      </a:lnTo>
                      <a:lnTo>
                        <a:pt x="2" y="21"/>
                      </a:lnTo>
                      <a:lnTo>
                        <a:pt x="0" y="28"/>
                      </a:lnTo>
                      <a:lnTo>
                        <a:pt x="0" y="36"/>
                      </a:lnTo>
                      <a:lnTo>
                        <a:pt x="0" y="42"/>
                      </a:lnTo>
                      <a:lnTo>
                        <a:pt x="2" y="49"/>
                      </a:lnTo>
                      <a:lnTo>
                        <a:pt x="6" y="55"/>
                      </a:lnTo>
                      <a:lnTo>
                        <a:pt x="10" y="61"/>
                      </a:lnTo>
                      <a:lnTo>
                        <a:pt x="15" y="64"/>
                      </a:lnTo>
                      <a:lnTo>
                        <a:pt x="21" y="68"/>
                      </a:lnTo>
                      <a:lnTo>
                        <a:pt x="29" y="70"/>
                      </a:lnTo>
                      <a:lnTo>
                        <a:pt x="34" y="72"/>
                      </a:lnTo>
                      <a:lnTo>
                        <a:pt x="36" y="70"/>
                      </a:lnTo>
                      <a:lnTo>
                        <a:pt x="38" y="70"/>
                      </a:lnTo>
                      <a:lnTo>
                        <a:pt x="40" y="68"/>
                      </a:lnTo>
                      <a:lnTo>
                        <a:pt x="42" y="68"/>
                      </a:lnTo>
                      <a:lnTo>
                        <a:pt x="51" y="64"/>
                      </a:lnTo>
                      <a:lnTo>
                        <a:pt x="59" y="62"/>
                      </a:lnTo>
                      <a:lnTo>
                        <a:pt x="65" y="57"/>
                      </a:lnTo>
                      <a:lnTo>
                        <a:pt x="68" y="49"/>
                      </a:lnTo>
                      <a:lnTo>
                        <a:pt x="70" y="44"/>
                      </a:lnTo>
                      <a:lnTo>
                        <a:pt x="72" y="36"/>
                      </a:lnTo>
                      <a:close/>
                      <a:moveTo>
                        <a:pt x="68" y="36"/>
                      </a:moveTo>
                      <a:lnTo>
                        <a:pt x="66" y="42"/>
                      </a:lnTo>
                      <a:lnTo>
                        <a:pt x="65" y="47"/>
                      </a:lnTo>
                      <a:lnTo>
                        <a:pt x="63" y="53"/>
                      </a:lnTo>
                      <a:lnTo>
                        <a:pt x="59" y="59"/>
                      </a:lnTo>
                      <a:lnTo>
                        <a:pt x="53" y="62"/>
                      </a:lnTo>
                      <a:lnTo>
                        <a:pt x="48" y="64"/>
                      </a:lnTo>
                      <a:lnTo>
                        <a:pt x="42" y="66"/>
                      </a:lnTo>
                      <a:lnTo>
                        <a:pt x="36" y="68"/>
                      </a:lnTo>
                      <a:lnTo>
                        <a:pt x="29" y="66"/>
                      </a:lnTo>
                      <a:lnTo>
                        <a:pt x="23" y="64"/>
                      </a:lnTo>
                      <a:lnTo>
                        <a:pt x="17" y="62"/>
                      </a:lnTo>
                      <a:lnTo>
                        <a:pt x="13" y="59"/>
                      </a:lnTo>
                      <a:lnTo>
                        <a:pt x="10" y="53"/>
                      </a:lnTo>
                      <a:lnTo>
                        <a:pt x="6" y="47"/>
                      </a:lnTo>
                      <a:lnTo>
                        <a:pt x="4" y="42"/>
                      </a:lnTo>
                      <a:lnTo>
                        <a:pt x="4" y="36"/>
                      </a:lnTo>
                      <a:lnTo>
                        <a:pt x="4" y="28"/>
                      </a:lnTo>
                      <a:lnTo>
                        <a:pt x="6" y="23"/>
                      </a:lnTo>
                      <a:lnTo>
                        <a:pt x="10" y="17"/>
                      </a:lnTo>
                      <a:lnTo>
                        <a:pt x="13" y="13"/>
                      </a:lnTo>
                      <a:lnTo>
                        <a:pt x="17" y="8"/>
                      </a:lnTo>
                      <a:lnTo>
                        <a:pt x="23" y="6"/>
                      </a:lnTo>
                      <a:lnTo>
                        <a:pt x="29" y="4"/>
                      </a:lnTo>
                      <a:lnTo>
                        <a:pt x="36" y="4"/>
                      </a:lnTo>
                      <a:lnTo>
                        <a:pt x="42" y="4"/>
                      </a:lnTo>
                      <a:lnTo>
                        <a:pt x="48" y="6"/>
                      </a:lnTo>
                      <a:lnTo>
                        <a:pt x="53" y="8"/>
                      </a:lnTo>
                      <a:lnTo>
                        <a:pt x="59" y="13"/>
                      </a:lnTo>
                      <a:lnTo>
                        <a:pt x="63" y="17"/>
                      </a:lnTo>
                      <a:lnTo>
                        <a:pt x="65" y="23"/>
                      </a:lnTo>
                      <a:lnTo>
                        <a:pt x="66" y="28"/>
                      </a:lnTo>
                      <a:lnTo>
                        <a:pt x="68" y="36"/>
                      </a:lnTo>
                      <a:close/>
                    </a:path>
                  </a:pathLst>
                </a:custGeom>
                <a:solidFill>
                  <a:srgbClr val="D4959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76" name="Freeform 256"/>
                <p:cNvSpPr>
                  <a:spLocks noEditPoints="1"/>
                </p:cNvSpPr>
                <p:nvPr/>
              </p:nvSpPr>
              <p:spPr bwMode="auto">
                <a:xfrm>
                  <a:off x="1597" y="1480"/>
                  <a:ext cx="68" cy="68"/>
                </a:xfrm>
                <a:custGeom>
                  <a:avLst/>
                  <a:gdLst>
                    <a:gd name="T0" fmla="*/ 66 w 68"/>
                    <a:gd name="T1" fmla="*/ 26 h 68"/>
                    <a:gd name="T2" fmla="*/ 63 w 68"/>
                    <a:gd name="T3" fmla="*/ 13 h 68"/>
                    <a:gd name="T4" fmla="*/ 53 w 68"/>
                    <a:gd name="T5" fmla="*/ 6 h 68"/>
                    <a:gd name="T6" fmla="*/ 40 w 68"/>
                    <a:gd name="T7" fmla="*/ 0 h 68"/>
                    <a:gd name="T8" fmla="*/ 27 w 68"/>
                    <a:gd name="T9" fmla="*/ 0 h 68"/>
                    <a:gd name="T10" fmla="*/ 15 w 68"/>
                    <a:gd name="T11" fmla="*/ 6 h 68"/>
                    <a:gd name="T12" fmla="*/ 6 w 68"/>
                    <a:gd name="T13" fmla="*/ 13 h 68"/>
                    <a:gd name="T14" fmla="*/ 0 w 68"/>
                    <a:gd name="T15" fmla="*/ 26 h 68"/>
                    <a:gd name="T16" fmla="*/ 0 w 68"/>
                    <a:gd name="T17" fmla="*/ 40 h 68"/>
                    <a:gd name="T18" fmla="*/ 6 w 68"/>
                    <a:gd name="T19" fmla="*/ 53 h 68"/>
                    <a:gd name="T20" fmla="*/ 15 w 68"/>
                    <a:gd name="T21" fmla="*/ 60 h 68"/>
                    <a:gd name="T22" fmla="*/ 27 w 68"/>
                    <a:gd name="T23" fmla="*/ 66 h 68"/>
                    <a:gd name="T24" fmla="*/ 36 w 68"/>
                    <a:gd name="T25" fmla="*/ 66 h 68"/>
                    <a:gd name="T26" fmla="*/ 38 w 68"/>
                    <a:gd name="T27" fmla="*/ 66 h 68"/>
                    <a:gd name="T28" fmla="*/ 46 w 68"/>
                    <a:gd name="T29" fmla="*/ 64 h 68"/>
                    <a:gd name="T30" fmla="*/ 59 w 68"/>
                    <a:gd name="T31" fmla="*/ 57 h 68"/>
                    <a:gd name="T32" fmla="*/ 66 w 68"/>
                    <a:gd name="T33" fmla="*/ 42 h 68"/>
                    <a:gd name="T34" fmla="*/ 64 w 68"/>
                    <a:gd name="T35" fmla="*/ 34 h 68"/>
                    <a:gd name="T36" fmla="*/ 61 w 68"/>
                    <a:gd name="T37" fmla="*/ 45 h 68"/>
                    <a:gd name="T38" fmla="*/ 55 w 68"/>
                    <a:gd name="T39" fmla="*/ 55 h 68"/>
                    <a:gd name="T40" fmla="*/ 46 w 68"/>
                    <a:gd name="T41" fmla="*/ 60 h 68"/>
                    <a:gd name="T42" fmla="*/ 34 w 68"/>
                    <a:gd name="T43" fmla="*/ 64 h 68"/>
                    <a:gd name="T44" fmla="*/ 23 w 68"/>
                    <a:gd name="T45" fmla="*/ 60 h 68"/>
                    <a:gd name="T46" fmla="*/ 11 w 68"/>
                    <a:gd name="T47" fmla="*/ 55 h 68"/>
                    <a:gd name="T48" fmla="*/ 6 w 68"/>
                    <a:gd name="T49" fmla="*/ 45 h 68"/>
                    <a:gd name="T50" fmla="*/ 4 w 68"/>
                    <a:gd name="T51" fmla="*/ 34 h 68"/>
                    <a:gd name="T52" fmla="*/ 6 w 68"/>
                    <a:gd name="T53" fmla="*/ 21 h 68"/>
                    <a:gd name="T54" fmla="*/ 11 w 68"/>
                    <a:gd name="T55" fmla="*/ 11 h 68"/>
                    <a:gd name="T56" fmla="*/ 23 w 68"/>
                    <a:gd name="T57" fmla="*/ 6 h 68"/>
                    <a:gd name="T58" fmla="*/ 34 w 68"/>
                    <a:gd name="T59" fmla="*/ 4 h 68"/>
                    <a:gd name="T60" fmla="*/ 46 w 68"/>
                    <a:gd name="T61" fmla="*/ 6 h 68"/>
                    <a:gd name="T62" fmla="*/ 55 w 68"/>
                    <a:gd name="T63" fmla="*/ 11 h 68"/>
                    <a:gd name="T64" fmla="*/ 61 w 68"/>
                    <a:gd name="T65" fmla="*/ 21 h 68"/>
                    <a:gd name="T66" fmla="*/ 64 w 68"/>
                    <a:gd name="T67" fmla="*/ 34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68" h="68">
                      <a:moveTo>
                        <a:pt x="68" y="34"/>
                      </a:moveTo>
                      <a:lnTo>
                        <a:pt x="66" y="26"/>
                      </a:lnTo>
                      <a:lnTo>
                        <a:pt x="64" y="21"/>
                      </a:lnTo>
                      <a:lnTo>
                        <a:pt x="63" y="13"/>
                      </a:lnTo>
                      <a:lnTo>
                        <a:pt x="57" y="9"/>
                      </a:lnTo>
                      <a:lnTo>
                        <a:pt x="53" y="6"/>
                      </a:lnTo>
                      <a:lnTo>
                        <a:pt x="47" y="2"/>
                      </a:lnTo>
                      <a:lnTo>
                        <a:pt x="40" y="0"/>
                      </a:lnTo>
                      <a:lnTo>
                        <a:pt x="34" y="0"/>
                      </a:lnTo>
                      <a:lnTo>
                        <a:pt x="27" y="0"/>
                      </a:lnTo>
                      <a:lnTo>
                        <a:pt x="21" y="2"/>
                      </a:lnTo>
                      <a:lnTo>
                        <a:pt x="15" y="6"/>
                      </a:lnTo>
                      <a:lnTo>
                        <a:pt x="9" y="9"/>
                      </a:lnTo>
                      <a:lnTo>
                        <a:pt x="6" y="13"/>
                      </a:lnTo>
                      <a:lnTo>
                        <a:pt x="2" y="21"/>
                      </a:lnTo>
                      <a:lnTo>
                        <a:pt x="0" y="26"/>
                      </a:lnTo>
                      <a:lnTo>
                        <a:pt x="0" y="34"/>
                      </a:lnTo>
                      <a:lnTo>
                        <a:pt x="0" y="40"/>
                      </a:lnTo>
                      <a:lnTo>
                        <a:pt x="2" y="47"/>
                      </a:lnTo>
                      <a:lnTo>
                        <a:pt x="6" y="53"/>
                      </a:lnTo>
                      <a:lnTo>
                        <a:pt x="9" y="57"/>
                      </a:lnTo>
                      <a:lnTo>
                        <a:pt x="15" y="60"/>
                      </a:lnTo>
                      <a:lnTo>
                        <a:pt x="21" y="64"/>
                      </a:lnTo>
                      <a:lnTo>
                        <a:pt x="27" y="66"/>
                      </a:lnTo>
                      <a:lnTo>
                        <a:pt x="34" y="68"/>
                      </a:lnTo>
                      <a:lnTo>
                        <a:pt x="36" y="66"/>
                      </a:lnTo>
                      <a:lnTo>
                        <a:pt x="38" y="66"/>
                      </a:lnTo>
                      <a:lnTo>
                        <a:pt x="38" y="66"/>
                      </a:lnTo>
                      <a:lnTo>
                        <a:pt x="40" y="66"/>
                      </a:lnTo>
                      <a:lnTo>
                        <a:pt x="46" y="64"/>
                      </a:lnTo>
                      <a:lnTo>
                        <a:pt x="51" y="62"/>
                      </a:lnTo>
                      <a:lnTo>
                        <a:pt x="59" y="57"/>
                      </a:lnTo>
                      <a:lnTo>
                        <a:pt x="63" y="49"/>
                      </a:lnTo>
                      <a:lnTo>
                        <a:pt x="66" y="42"/>
                      </a:lnTo>
                      <a:lnTo>
                        <a:pt x="68" y="34"/>
                      </a:lnTo>
                      <a:close/>
                      <a:moveTo>
                        <a:pt x="64" y="34"/>
                      </a:moveTo>
                      <a:lnTo>
                        <a:pt x="63" y="40"/>
                      </a:lnTo>
                      <a:lnTo>
                        <a:pt x="61" y="45"/>
                      </a:lnTo>
                      <a:lnTo>
                        <a:pt x="59" y="49"/>
                      </a:lnTo>
                      <a:lnTo>
                        <a:pt x="55" y="55"/>
                      </a:lnTo>
                      <a:lnTo>
                        <a:pt x="51" y="59"/>
                      </a:lnTo>
                      <a:lnTo>
                        <a:pt x="46" y="60"/>
                      </a:lnTo>
                      <a:lnTo>
                        <a:pt x="40" y="62"/>
                      </a:lnTo>
                      <a:lnTo>
                        <a:pt x="34" y="64"/>
                      </a:lnTo>
                      <a:lnTo>
                        <a:pt x="28" y="62"/>
                      </a:lnTo>
                      <a:lnTo>
                        <a:pt x="23" y="60"/>
                      </a:lnTo>
                      <a:lnTo>
                        <a:pt x="17" y="59"/>
                      </a:lnTo>
                      <a:lnTo>
                        <a:pt x="11" y="55"/>
                      </a:lnTo>
                      <a:lnTo>
                        <a:pt x="8" y="49"/>
                      </a:lnTo>
                      <a:lnTo>
                        <a:pt x="6" y="45"/>
                      </a:lnTo>
                      <a:lnTo>
                        <a:pt x="4" y="40"/>
                      </a:lnTo>
                      <a:lnTo>
                        <a:pt x="4" y="34"/>
                      </a:lnTo>
                      <a:lnTo>
                        <a:pt x="4" y="26"/>
                      </a:lnTo>
                      <a:lnTo>
                        <a:pt x="6" y="21"/>
                      </a:lnTo>
                      <a:lnTo>
                        <a:pt x="8" y="17"/>
                      </a:lnTo>
                      <a:lnTo>
                        <a:pt x="11" y="11"/>
                      </a:lnTo>
                      <a:lnTo>
                        <a:pt x="17" y="7"/>
                      </a:lnTo>
                      <a:lnTo>
                        <a:pt x="23" y="6"/>
                      </a:lnTo>
                      <a:lnTo>
                        <a:pt x="28" y="4"/>
                      </a:lnTo>
                      <a:lnTo>
                        <a:pt x="34" y="4"/>
                      </a:lnTo>
                      <a:lnTo>
                        <a:pt x="40" y="4"/>
                      </a:lnTo>
                      <a:lnTo>
                        <a:pt x="46" y="6"/>
                      </a:lnTo>
                      <a:lnTo>
                        <a:pt x="51" y="7"/>
                      </a:lnTo>
                      <a:lnTo>
                        <a:pt x="55" y="11"/>
                      </a:lnTo>
                      <a:lnTo>
                        <a:pt x="59" y="17"/>
                      </a:lnTo>
                      <a:lnTo>
                        <a:pt x="61" y="21"/>
                      </a:lnTo>
                      <a:lnTo>
                        <a:pt x="63" y="26"/>
                      </a:lnTo>
                      <a:lnTo>
                        <a:pt x="64" y="34"/>
                      </a:lnTo>
                      <a:close/>
                    </a:path>
                  </a:pathLst>
                </a:custGeom>
                <a:solidFill>
                  <a:srgbClr val="D5959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77" name="Freeform 257"/>
                <p:cNvSpPr>
                  <a:spLocks noEditPoints="1"/>
                </p:cNvSpPr>
                <p:nvPr/>
              </p:nvSpPr>
              <p:spPr bwMode="auto">
                <a:xfrm>
                  <a:off x="1599" y="1482"/>
                  <a:ext cx="64" cy="64"/>
                </a:xfrm>
                <a:custGeom>
                  <a:avLst/>
                  <a:gdLst>
                    <a:gd name="T0" fmla="*/ 62 w 64"/>
                    <a:gd name="T1" fmla="*/ 24 h 64"/>
                    <a:gd name="T2" fmla="*/ 59 w 64"/>
                    <a:gd name="T3" fmla="*/ 13 h 64"/>
                    <a:gd name="T4" fmla="*/ 49 w 64"/>
                    <a:gd name="T5" fmla="*/ 4 h 64"/>
                    <a:gd name="T6" fmla="*/ 38 w 64"/>
                    <a:gd name="T7" fmla="*/ 0 h 64"/>
                    <a:gd name="T8" fmla="*/ 25 w 64"/>
                    <a:gd name="T9" fmla="*/ 0 h 64"/>
                    <a:gd name="T10" fmla="*/ 13 w 64"/>
                    <a:gd name="T11" fmla="*/ 4 h 64"/>
                    <a:gd name="T12" fmla="*/ 6 w 64"/>
                    <a:gd name="T13" fmla="*/ 13 h 64"/>
                    <a:gd name="T14" fmla="*/ 0 w 64"/>
                    <a:gd name="T15" fmla="*/ 24 h 64"/>
                    <a:gd name="T16" fmla="*/ 0 w 64"/>
                    <a:gd name="T17" fmla="*/ 38 h 64"/>
                    <a:gd name="T18" fmla="*/ 6 w 64"/>
                    <a:gd name="T19" fmla="*/ 49 h 64"/>
                    <a:gd name="T20" fmla="*/ 13 w 64"/>
                    <a:gd name="T21" fmla="*/ 58 h 64"/>
                    <a:gd name="T22" fmla="*/ 25 w 64"/>
                    <a:gd name="T23" fmla="*/ 62 h 64"/>
                    <a:gd name="T24" fmla="*/ 38 w 64"/>
                    <a:gd name="T25" fmla="*/ 62 h 64"/>
                    <a:gd name="T26" fmla="*/ 49 w 64"/>
                    <a:gd name="T27" fmla="*/ 58 h 64"/>
                    <a:gd name="T28" fmla="*/ 59 w 64"/>
                    <a:gd name="T29" fmla="*/ 49 h 64"/>
                    <a:gd name="T30" fmla="*/ 62 w 64"/>
                    <a:gd name="T31" fmla="*/ 38 h 64"/>
                    <a:gd name="T32" fmla="*/ 61 w 64"/>
                    <a:gd name="T33" fmla="*/ 32 h 64"/>
                    <a:gd name="T34" fmla="*/ 59 w 64"/>
                    <a:gd name="T35" fmla="*/ 41 h 64"/>
                    <a:gd name="T36" fmla="*/ 51 w 64"/>
                    <a:gd name="T37" fmla="*/ 51 h 64"/>
                    <a:gd name="T38" fmla="*/ 44 w 64"/>
                    <a:gd name="T39" fmla="*/ 57 h 64"/>
                    <a:gd name="T40" fmla="*/ 32 w 64"/>
                    <a:gd name="T41" fmla="*/ 60 h 64"/>
                    <a:gd name="T42" fmla="*/ 21 w 64"/>
                    <a:gd name="T43" fmla="*/ 57 h 64"/>
                    <a:gd name="T44" fmla="*/ 11 w 64"/>
                    <a:gd name="T45" fmla="*/ 51 h 64"/>
                    <a:gd name="T46" fmla="*/ 6 w 64"/>
                    <a:gd name="T47" fmla="*/ 41 h 64"/>
                    <a:gd name="T48" fmla="*/ 4 w 64"/>
                    <a:gd name="T49" fmla="*/ 32 h 64"/>
                    <a:gd name="T50" fmla="*/ 6 w 64"/>
                    <a:gd name="T51" fmla="*/ 21 h 64"/>
                    <a:gd name="T52" fmla="*/ 11 w 64"/>
                    <a:gd name="T53" fmla="*/ 11 h 64"/>
                    <a:gd name="T54" fmla="*/ 21 w 64"/>
                    <a:gd name="T55" fmla="*/ 5 h 64"/>
                    <a:gd name="T56" fmla="*/ 32 w 64"/>
                    <a:gd name="T57" fmla="*/ 4 h 64"/>
                    <a:gd name="T58" fmla="*/ 44 w 64"/>
                    <a:gd name="T59" fmla="*/ 5 h 64"/>
                    <a:gd name="T60" fmla="*/ 51 w 64"/>
                    <a:gd name="T61" fmla="*/ 11 h 64"/>
                    <a:gd name="T62" fmla="*/ 59 w 64"/>
                    <a:gd name="T63" fmla="*/ 21 h 64"/>
                    <a:gd name="T64" fmla="*/ 61 w 64"/>
                    <a:gd name="T65" fmla="*/ 32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64" h="64">
                      <a:moveTo>
                        <a:pt x="64" y="32"/>
                      </a:moveTo>
                      <a:lnTo>
                        <a:pt x="62" y="24"/>
                      </a:lnTo>
                      <a:lnTo>
                        <a:pt x="61" y="19"/>
                      </a:lnTo>
                      <a:lnTo>
                        <a:pt x="59" y="13"/>
                      </a:lnTo>
                      <a:lnTo>
                        <a:pt x="55" y="9"/>
                      </a:lnTo>
                      <a:lnTo>
                        <a:pt x="49" y="4"/>
                      </a:lnTo>
                      <a:lnTo>
                        <a:pt x="44" y="2"/>
                      </a:lnTo>
                      <a:lnTo>
                        <a:pt x="38" y="0"/>
                      </a:lnTo>
                      <a:lnTo>
                        <a:pt x="32" y="0"/>
                      </a:lnTo>
                      <a:lnTo>
                        <a:pt x="25" y="0"/>
                      </a:lnTo>
                      <a:lnTo>
                        <a:pt x="19" y="2"/>
                      </a:lnTo>
                      <a:lnTo>
                        <a:pt x="13" y="4"/>
                      </a:lnTo>
                      <a:lnTo>
                        <a:pt x="9" y="9"/>
                      </a:lnTo>
                      <a:lnTo>
                        <a:pt x="6" y="13"/>
                      </a:lnTo>
                      <a:lnTo>
                        <a:pt x="2" y="19"/>
                      </a:lnTo>
                      <a:lnTo>
                        <a:pt x="0" y="24"/>
                      </a:lnTo>
                      <a:lnTo>
                        <a:pt x="0" y="32"/>
                      </a:lnTo>
                      <a:lnTo>
                        <a:pt x="0" y="38"/>
                      </a:lnTo>
                      <a:lnTo>
                        <a:pt x="2" y="43"/>
                      </a:lnTo>
                      <a:lnTo>
                        <a:pt x="6" y="49"/>
                      </a:lnTo>
                      <a:lnTo>
                        <a:pt x="9" y="55"/>
                      </a:lnTo>
                      <a:lnTo>
                        <a:pt x="13" y="58"/>
                      </a:lnTo>
                      <a:lnTo>
                        <a:pt x="19" y="60"/>
                      </a:lnTo>
                      <a:lnTo>
                        <a:pt x="25" y="62"/>
                      </a:lnTo>
                      <a:lnTo>
                        <a:pt x="32" y="64"/>
                      </a:lnTo>
                      <a:lnTo>
                        <a:pt x="38" y="62"/>
                      </a:lnTo>
                      <a:lnTo>
                        <a:pt x="44" y="60"/>
                      </a:lnTo>
                      <a:lnTo>
                        <a:pt x="49" y="58"/>
                      </a:lnTo>
                      <a:lnTo>
                        <a:pt x="55" y="55"/>
                      </a:lnTo>
                      <a:lnTo>
                        <a:pt x="59" y="49"/>
                      </a:lnTo>
                      <a:lnTo>
                        <a:pt x="61" y="43"/>
                      </a:lnTo>
                      <a:lnTo>
                        <a:pt x="62" y="38"/>
                      </a:lnTo>
                      <a:lnTo>
                        <a:pt x="64" y="32"/>
                      </a:lnTo>
                      <a:close/>
                      <a:moveTo>
                        <a:pt x="61" y="32"/>
                      </a:moveTo>
                      <a:lnTo>
                        <a:pt x="59" y="38"/>
                      </a:lnTo>
                      <a:lnTo>
                        <a:pt x="59" y="41"/>
                      </a:lnTo>
                      <a:lnTo>
                        <a:pt x="55" y="47"/>
                      </a:lnTo>
                      <a:lnTo>
                        <a:pt x="51" y="51"/>
                      </a:lnTo>
                      <a:lnTo>
                        <a:pt x="47" y="55"/>
                      </a:lnTo>
                      <a:lnTo>
                        <a:pt x="44" y="57"/>
                      </a:lnTo>
                      <a:lnTo>
                        <a:pt x="38" y="58"/>
                      </a:lnTo>
                      <a:lnTo>
                        <a:pt x="32" y="60"/>
                      </a:lnTo>
                      <a:lnTo>
                        <a:pt x="26" y="58"/>
                      </a:lnTo>
                      <a:lnTo>
                        <a:pt x="21" y="57"/>
                      </a:lnTo>
                      <a:lnTo>
                        <a:pt x="15" y="55"/>
                      </a:lnTo>
                      <a:lnTo>
                        <a:pt x="11" y="51"/>
                      </a:lnTo>
                      <a:lnTo>
                        <a:pt x="7" y="47"/>
                      </a:lnTo>
                      <a:lnTo>
                        <a:pt x="6" y="41"/>
                      </a:lnTo>
                      <a:lnTo>
                        <a:pt x="4" y="38"/>
                      </a:lnTo>
                      <a:lnTo>
                        <a:pt x="4" y="32"/>
                      </a:lnTo>
                      <a:lnTo>
                        <a:pt x="4" y="26"/>
                      </a:lnTo>
                      <a:lnTo>
                        <a:pt x="6" y="21"/>
                      </a:lnTo>
                      <a:lnTo>
                        <a:pt x="7" y="15"/>
                      </a:lnTo>
                      <a:lnTo>
                        <a:pt x="11" y="11"/>
                      </a:lnTo>
                      <a:lnTo>
                        <a:pt x="15" y="7"/>
                      </a:lnTo>
                      <a:lnTo>
                        <a:pt x="21" y="5"/>
                      </a:lnTo>
                      <a:lnTo>
                        <a:pt x="26" y="4"/>
                      </a:lnTo>
                      <a:lnTo>
                        <a:pt x="32" y="4"/>
                      </a:lnTo>
                      <a:lnTo>
                        <a:pt x="38" y="4"/>
                      </a:lnTo>
                      <a:lnTo>
                        <a:pt x="44" y="5"/>
                      </a:lnTo>
                      <a:lnTo>
                        <a:pt x="47" y="7"/>
                      </a:lnTo>
                      <a:lnTo>
                        <a:pt x="51" y="11"/>
                      </a:lnTo>
                      <a:lnTo>
                        <a:pt x="55" y="15"/>
                      </a:lnTo>
                      <a:lnTo>
                        <a:pt x="59" y="21"/>
                      </a:lnTo>
                      <a:lnTo>
                        <a:pt x="59" y="26"/>
                      </a:lnTo>
                      <a:lnTo>
                        <a:pt x="61" y="32"/>
                      </a:lnTo>
                      <a:close/>
                    </a:path>
                  </a:pathLst>
                </a:custGeom>
                <a:solidFill>
                  <a:srgbClr val="D6969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78" name="Freeform 258"/>
                <p:cNvSpPr>
                  <a:spLocks noEditPoints="1"/>
                </p:cNvSpPr>
                <p:nvPr/>
              </p:nvSpPr>
              <p:spPr bwMode="auto">
                <a:xfrm>
                  <a:off x="1601" y="1484"/>
                  <a:ext cx="60" cy="60"/>
                </a:xfrm>
                <a:custGeom>
                  <a:avLst/>
                  <a:gdLst>
                    <a:gd name="T0" fmla="*/ 59 w 60"/>
                    <a:gd name="T1" fmla="*/ 22 h 60"/>
                    <a:gd name="T2" fmla="*/ 55 w 60"/>
                    <a:gd name="T3" fmla="*/ 13 h 60"/>
                    <a:gd name="T4" fmla="*/ 47 w 60"/>
                    <a:gd name="T5" fmla="*/ 3 h 60"/>
                    <a:gd name="T6" fmla="*/ 36 w 60"/>
                    <a:gd name="T7" fmla="*/ 0 h 60"/>
                    <a:gd name="T8" fmla="*/ 24 w 60"/>
                    <a:gd name="T9" fmla="*/ 0 h 60"/>
                    <a:gd name="T10" fmla="*/ 13 w 60"/>
                    <a:gd name="T11" fmla="*/ 3 h 60"/>
                    <a:gd name="T12" fmla="*/ 4 w 60"/>
                    <a:gd name="T13" fmla="*/ 13 h 60"/>
                    <a:gd name="T14" fmla="*/ 0 w 60"/>
                    <a:gd name="T15" fmla="*/ 22 h 60"/>
                    <a:gd name="T16" fmla="*/ 0 w 60"/>
                    <a:gd name="T17" fmla="*/ 36 h 60"/>
                    <a:gd name="T18" fmla="*/ 4 w 60"/>
                    <a:gd name="T19" fmla="*/ 45 h 60"/>
                    <a:gd name="T20" fmla="*/ 13 w 60"/>
                    <a:gd name="T21" fmla="*/ 55 h 60"/>
                    <a:gd name="T22" fmla="*/ 24 w 60"/>
                    <a:gd name="T23" fmla="*/ 58 h 60"/>
                    <a:gd name="T24" fmla="*/ 36 w 60"/>
                    <a:gd name="T25" fmla="*/ 58 h 60"/>
                    <a:gd name="T26" fmla="*/ 47 w 60"/>
                    <a:gd name="T27" fmla="*/ 55 h 60"/>
                    <a:gd name="T28" fmla="*/ 55 w 60"/>
                    <a:gd name="T29" fmla="*/ 45 h 60"/>
                    <a:gd name="T30" fmla="*/ 59 w 60"/>
                    <a:gd name="T31" fmla="*/ 36 h 60"/>
                    <a:gd name="T32" fmla="*/ 57 w 60"/>
                    <a:gd name="T33" fmla="*/ 30 h 60"/>
                    <a:gd name="T34" fmla="*/ 55 w 60"/>
                    <a:gd name="T35" fmla="*/ 39 h 60"/>
                    <a:gd name="T36" fmla="*/ 49 w 60"/>
                    <a:gd name="T37" fmla="*/ 47 h 60"/>
                    <a:gd name="T38" fmla="*/ 40 w 60"/>
                    <a:gd name="T39" fmla="*/ 53 h 60"/>
                    <a:gd name="T40" fmla="*/ 30 w 60"/>
                    <a:gd name="T41" fmla="*/ 56 h 60"/>
                    <a:gd name="T42" fmla="*/ 19 w 60"/>
                    <a:gd name="T43" fmla="*/ 53 h 60"/>
                    <a:gd name="T44" fmla="*/ 11 w 60"/>
                    <a:gd name="T45" fmla="*/ 47 h 60"/>
                    <a:gd name="T46" fmla="*/ 5 w 60"/>
                    <a:gd name="T47" fmla="*/ 39 h 60"/>
                    <a:gd name="T48" fmla="*/ 4 w 60"/>
                    <a:gd name="T49" fmla="*/ 30 h 60"/>
                    <a:gd name="T50" fmla="*/ 5 w 60"/>
                    <a:gd name="T51" fmla="*/ 19 h 60"/>
                    <a:gd name="T52" fmla="*/ 11 w 60"/>
                    <a:gd name="T53" fmla="*/ 11 h 60"/>
                    <a:gd name="T54" fmla="*/ 19 w 60"/>
                    <a:gd name="T55" fmla="*/ 5 h 60"/>
                    <a:gd name="T56" fmla="*/ 30 w 60"/>
                    <a:gd name="T57" fmla="*/ 3 h 60"/>
                    <a:gd name="T58" fmla="*/ 40 w 60"/>
                    <a:gd name="T59" fmla="*/ 5 h 60"/>
                    <a:gd name="T60" fmla="*/ 49 w 60"/>
                    <a:gd name="T61" fmla="*/ 11 h 60"/>
                    <a:gd name="T62" fmla="*/ 55 w 60"/>
                    <a:gd name="T63" fmla="*/ 19 h 60"/>
                    <a:gd name="T64" fmla="*/ 57 w 60"/>
                    <a:gd name="T65" fmla="*/ 30 h 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60" h="60">
                      <a:moveTo>
                        <a:pt x="60" y="30"/>
                      </a:moveTo>
                      <a:lnTo>
                        <a:pt x="59" y="22"/>
                      </a:lnTo>
                      <a:lnTo>
                        <a:pt x="57" y="17"/>
                      </a:lnTo>
                      <a:lnTo>
                        <a:pt x="55" y="13"/>
                      </a:lnTo>
                      <a:lnTo>
                        <a:pt x="51" y="7"/>
                      </a:lnTo>
                      <a:lnTo>
                        <a:pt x="47" y="3"/>
                      </a:lnTo>
                      <a:lnTo>
                        <a:pt x="42" y="2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24" y="0"/>
                      </a:lnTo>
                      <a:lnTo>
                        <a:pt x="19" y="2"/>
                      </a:lnTo>
                      <a:lnTo>
                        <a:pt x="13" y="3"/>
                      </a:lnTo>
                      <a:lnTo>
                        <a:pt x="7" y="7"/>
                      </a:lnTo>
                      <a:lnTo>
                        <a:pt x="4" y="13"/>
                      </a:lnTo>
                      <a:lnTo>
                        <a:pt x="2" y="17"/>
                      </a:lnTo>
                      <a:lnTo>
                        <a:pt x="0" y="22"/>
                      </a:lnTo>
                      <a:lnTo>
                        <a:pt x="0" y="30"/>
                      </a:lnTo>
                      <a:lnTo>
                        <a:pt x="0" y="36"/>
                      </a:lnTo>
                      <a:lnTo>
                        <a:pt x="2" y="41"/>
                      </a:lnTo>
                      <a:lnTo>
                        <a:pt x="4" y="45"/>
                      </a:lnTo>
                      <a:lnTo>
                        <a:pt x="7" y="51"/>
                      </a:lnTo>
                      <a:lnTo>
                        <a:pt x="13" y="55"/>
                      </a:lnTo>
                      <a:lnTo>
                        <a:pt x="19" y="56"/>
                      </a:lnTo>
                      <a:lnTo>
                        <a:pt x="24" y="58"/>
                      </a:lnTo>
                      <a:lnTo>
                        <a:pt x="30" y="60"/>
                      </a:lnTo>
                      <a:lnTo>
                        <a:pt x="36" y="58"/>
                      </a:lnTo>
                      <a:lnTo>
                        <a:pt x="42" y="56"/>
                      </a:lnTo>
                      <a:lnTo>
                        <a:pt x="47" y="55"/>
                      </a:lnTo>
                      <a:lnTo>
                        <a:pt x="51" y="51"/>
                      </a:lnTo>
                      <a:lnTo>
                        <a:pt x="55" y="45"/>
                      </a:lnTo>
                      <a:lnTo>
                        <a:pt x="57" y="41"/>
                      </a:lnTo>
                      <a:lnTo>
                        <a:pt x="59" y="36"/>
                      </a:lnTo>
                      <a:lnTo>
                        <a:pt x="60" y="30"/>
                      </a:lnTo>
                      <a:close/>
                      <a:moveTo>
                        <a:pt x="57" y="30"/>
                      </a:moveTo>
                      <a:lnTo>
                        <a:pt x="55" y="34"/>
                      </a:lnTo>
                      <a:lnTo>
                        <a:pt x="55" y="39"/>
                      </a:lnTo>
                      <a:lnTo>
                        <a:pt x="51" y="43"/>
                      </a:lnTo>
                      <a:lnTo>
                        <a:pt x="49" y="47"/>
                      </a:lnTo>
                      <a:lnTo>
                        <a:pt x="45" y="51"/>
                      </a:lnTo>
                      <a:lnTo>
                        <a:pt x="40" y="53"/>
                      </a:lnTo>
                      <a:lnTo>
                        <a:pt x="36" y="55"/>
                      </a:lnTo>
                      <a:lnTo>
                        <a:pt x="30" y="56"/>
                      </a:lnTo>
                      <a:lnTo>
                        <a:pt x="24" y="55"/>
                      </a:lnTo>
                      <a:lnTo>
                        <a:pt x="19" y="53"/>
                      </a:lnTo>
                      <a:lnTo>
                        <a:pt x="15" y="51"/>
                      </a:lnTo>
                      <a:lnTo>
                        <a:pt x="11" y="47"/>
                      </a:lnTo>
                      <a:lnTo>
                        <a:pt x="7" y="43"/>
                      </a:lnTo>
                      <a:lnTo>
                        <a:pt x="5" y="39"/>
                      </a:lnTo>
                      <a:lnTo>
                        <a:pt x="4" y="34"/>
                      </a:lnTo>
                      <a:lnTo>
                        <a:pt x="4" y="30"/>
                      </a:lnTo>
                      <a:lnTo>
                        <a:pt x="4" y="24"/>
                      </a:lnTo>
                      <a:lnTo>
                        <a:pt x="5" y="19"/>
                      </a:lnTo>
                      <a:lnTo>
                        <a:pt x="7" y="15"/>
                      </a:lnTo>
                      <a:lnTo>
                        <a:pt x="11" y="11"/>
                      </a:lnTo>
                      <a:lnTo>
                        <a:pt x="15" y="7"/>
                      </a:lnTo>
                      <a:lnTo>
                        <a:pt x="19" y="5"/>
                      </a:lnTo>
                      <a:lnTo>
                        <a:pt x="24" y="3"/>
                      </a:lnTo>
                      <a:lnTo>
                        <a:pt x="30" y="3"/>
                      </a:lnTo>
                      <a:lnTo>
                        <a:pt x="36" y="3"/>
                      </a:lnTo>
                      <a:lnTo>
                        <a:pt x="40" y="5"/>
                      </a:lnTo>
                      <a:lnTo>
                        <a:pt x="45" y="7"/>
                      </a:lnTo>
                      <a:lnTo>
                        <a:pt x="49" y="11"/>
                      </a:lnTo>
                      <a:lnTo>
                        <a:pt x="51" y="15"/>
                      </a:lnTo>
                      <a:lnTo>
                        <a:pt x="55" y="19"/>
                      </a:lnTo>
                      <a:lnTo>
                        <a:pt x="55" y="24"/>
                      </a:lnTo>
                      <a:lnTo>
                        <a:pt x="57" y="30"/>
                      </a:lnTo>
                      <a:close/>
                    </a:path>
                  </a:pathLst>
                </a:custGeom>
                <a:solidFill>
                  <a:srgbClr val="D796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79" name="Freeform 259"/>
                <p:cNvSpPr>
                  <a:spLocks noEditPoints="1"/>
                </p:cNvSpPr>
                <p:nvPr/>
              </p:nvSpPr>
              <p:spPr bwMode="auto">
                <a:xfrm>
                  <a:off x="1603" y="1486"/>
                  <a:ext cx="57" cy="56"/>
                </a:xfrm>
                <a:custGeom>
                  <a:avLst/>
                  <a:gdLst>
                    <a:gd name="T0" fmla="*/ 57 w 57"/>
                    <a:gd name="T1" fmla="*/ 28 h 56"/>
                    <a:gd name="T2" fmla="*/ 55 w 57"/>
                    <a:gd name="T3" fmla="*/ 22 h 56"/>
                    <a:gd name="T4" fmla="*/ 55 w 57"/>
                    <a:gd name="T5" fmla="*/ 17 h 56"/>
                    <a:gd name="T6" fmla="*/ 51 w 57"/>
                    <a:gd name="T7" fmla="*/ 11 h 56"/>
                    <a:gd name="T8" fmla="*/ 47 w 57"/>
                    <a:gd name="T9" fmla="*/ 7 h 56"/>
                    <a:gd name="T10" fmla="*/ 43 w 57"/>
                    <a:gd name="T11" fmla="*/ 3 h 56"/>
                    <a:gd name="T12" fmla="*/ 40 w 57"/>
                    <a:gd name="T13" fmla="*/ 1 h 56"/>
                    <a:gd name="T14" fmla="*/ 34 w 57"/>
                    <a:gd name="T15" fmla="*/ 0 h 56"/>
                    <a:gd name="T16" fmla="*/ 28 w 57"/>
                    <a:gd name="T17" fmla="*/ 0 h 56"/>
                    <a:gd name="T18" fmla="*/ 22 w 57"/>
                    <a:gd name="T19" fmla="*/ 0 h 56"/>
                    <a:gd name="T20" fmla="*/ 17 w 57"/>
                    <a:gd name="T21" fmla="*/ 1 h 56"/>
                    <a:gd name="T22" fmla="*/ 11 w 57"/>
                    <a:gd name="T23" fmla="*/ 3 h 56"/>
                    <a:gd name="T24" fmla="*/ 7 w 57"/>
                    <a:gd name="T25" fmla="*/ 7 h 56"/>
                    <a:gd name="T26" fmla="*/ 3 w 57"/>
                    <a:gd name="T27" fmla="*/ 11 h 56"/>
                    <a:gd name="T28" fmla="*/ 2 w 57"/>
                    <a:gd name="T29" fmla="*/ 17 h 56"/>
                    <a:gd name="T30" fmla="*/ 0 w 57"/>
                    <a:gd name="T31" fmla="*/ 22 h 56"/>
                    <a:gd name="T32" fmla="*/ 0 w 57"/>
                    <a:gd name="T33" fmla="*/ 28 h 56"/>
                    <a:gd name="T34" fmla="*/ 0 w 57"/>
                    <a:gd name="T35" fmla="*/ 34 h 56"/>
                    <a:gd name="T36" fmla="*/ 2 w 57"/>
                    <a:gd name="T37" fmla="*/ 37 h 56"/>
                    <a:gd name="T38" fmla="*/ 3 w 57"/>
                    <a:gd name="T39" fmla="*/ 43 h 56"/>
                    <a:gd name="T40" fmla="*/ 7 w 57"/>
                    <a:gd name="T41" fmla="*/ 47 h 56"/>
                    <a:gd name="T42" fmla="*/ 11 w 57"/>
                    <a:gd name="T43" fmla="*/ 51 h 56"/>
                    <a:gd name="T44" fmla="*/ 17 w 57"/>
                    <a:gd name="T45" fmla="*/ 53 h 56"/>
                    <a:gd name="T46" fmla="*/ 22 w 57"/>
                    <a:gd name="T47" fmla="*/ 54 h 56"/>
                    <a:gd name="T48" fmla="*/ 28 w 57"/>
                    <a:gd name="T49" fmla="*/ 56 h 56"/>
                    <a:gd name="T50" fmla="*/ 34 w 57"/>
                    <a:gd name="T51" fmla="*/ 54 h 56"/>
                    <a:gd name="T52" fmla="*/ 40 w 57"/>
                    <a:gd name="T53" fmla="*/ 53 h 56"/>
                    <a:gd name="T54" fmla="*/ 43 w 57"/>
                    <a:gd name="T55" fmla="*/ 51 h 56"/>
                    <a:gd name="T56" fmla="*/ 47 w 57"/>
                    <a:gd name="T57" fmla="*/ 47 h 56"/>
                    <a:gd name="T58" fmla="*/ 51 w 57"/>
                    <a:gd name="T59" fmla="*/ 43 h 56"/>
                    <a:gd name="T60" fmla="*/ 55 w 57"/>
                    <a:gd name="T61" fmla="*/ 37 h 56"/>
                    <a:gd name="T62" fmla="*/ 55 w 57"/>
                    <a:gd name="T63" fmla="*/ 34 h 56"/>
                    <a:gd name="T64" fmla="*/ 57 w 57"/>
                    <a:gd name="T65" fmla="*/ 28 h 56"/>
                    <a:gd name="T66" fmla="*/ 53 w 57"/>
                    <a:gd name="T67" fmla="*/ 28 h 56"/>
                    <a:gd name="T68" fmla="*/ 51 w 57"/>
                    <a:gd name="T69" fmla="*/ 37 h 56"/>
                    <a:gd name="T70" fmla="*/ 45 w 57"/>
                    <a:gd name="T71" fmla="*/ 45 h 56"/>
                    <a:gd name="T72" fmla="*/ 38 w 57"/>
                    <a:gd name="T73" fmla="*/ 49 h 56"/>
                    <a:gd name="T74" fmla="*/ 28 w 57"/>
                    <a:gd name="T75" fmla="*/ 53 h 56"/>
                    <a:gd name="T76" fmla="*/ 19 w 57"/>
                    <a:gd name="T77" fmla="*/ 49 h 56"/>
                    <a:gd name="T78" fmla="*/ 11 w 57"/>
                    <a:gd name="T79" fmla="*/ 45 h 56"/>
                    <a:gd name="T80" fmla="*/ 5 w 57"/>
                    <a:gd name="T81" fmla="*/ 37 h 56"/>
                    <a:gd name="T82" fmla="*/ 3 w 57"/>
                    <a:gd name="T83" fmla="*/ 28 h 56"/>
                    <a:gd name="T84" fmla="*/ 5 w 57"/>
                    <a:gd name="T85" fmla="*/ 17 h 56"/>
                    <a:gd name="T86" fmla="*/ 11 w 57"/>
                    <a:gd name="T87" fmla="*/ 9 h 56"/>
                    <a:gd name="T88" fmla="*/ 19 w 57"/>
                    <a:gd name="T89" fmla="*/ 5 h 56"/>
                    <a:gd name="T90" fmla="*/ 28 w 57"/>
                    <a:gd name="T91" fmla="*/ 3 h 56"/>
                    <a:gd name="T92" fmla="*/ 38 w 57"/>
                    <a:gd name="T93" fmla="*/ 5 h 56"/>
                    <a:gd name="T94" fmla="*/ 45 w 57"/>
                    <a:gd name="T95" fmla="*/ 9 h 56"/>
                    <a:gd name="T96" fmla="*/ 51 w 57"/>
                    <a:gd name="T97" fmla="*/ 17 h 56"/>
                    <a:gd name="T98" fmla="*/ 53 w 57"/>
                    <a:gd name="T99" fmla="*/ 28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57" h="56">
                      <a:moveTo>
                        <a:pt x="57" y="28"/>
                      </a:moveTo>
                      <a:lnTo>
                        <a:pt x="55" y="22"/>
                      </a:lnTo>
                      <a:lnTo>
                        <a:pt x="55" y="17"/>
                      </a:lnTo>
                      <a:lnTo>
                        <a:pt x="51" y="11"/>
                      </a:lnTo>
                      <a:lnTo>
                        <a:pt x="47" y="7"/>
                      </a:lnTo>
                      <a:lnTo>
                        <a:pt x="43" y="3"/>
                      </a:lnTo>
                      <a:lnTo>
                        <a:pt x="40" y="1"/>
                      </a:lnTo>
                      <a:lnTo>
                        <a:pt x="34" y="0"/>
                      </a:lnTo>
                      <a:lnTo>
                        <a:pt x="28" y="0"/>
                      </a:lnTo>
                      <a:lnTo>
                        <a:pt x="22" y="0"/>
                      </a:lnTo>
                      <a:lnTo>
                        <a:pt x="17" y="1"/>
                      </a:lnTo>
                      <a:lnTo>
                        <a:pt x="11" y="3"/>
                      </a:lnTo>
                      <a:lnTo>
                        <a:pt x="7" y="7"/>
                      </a:lnTo>
                      <a:lnTo>
                        <a:pt x="3" y="11"/>
                      </a:lnTo>
                      <a:lnTo>
                        <a:pt x="2" y="17"/>
                      </a:lnTo>
                      <a:lnTo>
                        <a:pt x="0" y="22"/>
                      </a:lnTo>
                      <a:lnTo>
                        <a:pt x="0" y="28"/>
                      </a:lnTo>
                      <a:lnTo>
                        <a:pt x="0" y="34"/>
                      </a:lnTo>
                      <a:lnTo>
                        <a:pt x="2" y="37"/>
                      </a:lnTo>
                      <a:lnTo>
                        <a:pt x="3" y="43"/>
                      </a:lnTo>
                      <a:lnTo>
                        <a:pt x="7" y="47"/>
                      </a:lnTo>
                      <a:lnTo>
                        <a:pt x="11" y="51"/>
                      </a:lnTo>
                      <a:lnTo>
                        <a:pt x="17" y="53"/>
                      </a:lnTo>
                      <a:lnTo>
                        <a:pt x="22" y="54"/>
                      </a:lnTo>
                      <a:lnTo>
                        <a:pt x="28" y="56"/>
                      </a:lnTo>
                      <a:lnTo>
                        <a:pt x="34" y="54"/>
                      </a:lnTo>
                      <a:lnTo>
                        <a:pt x="40" y="53"/>
                      </a:lnTo>
                      <a:lnTo>
                        <a:pt x="43" y="51"/>
                      </a:lnTo>
                      <a:lnTo>
                        <a:pt x="47" y="47"/>
                      </a:lnTo>
                      <a:lnTo>
                        <a:pt x="51" y="43"/>
                      </a:lnTo>
                      <a:lnTo>
                        <a:pt x="55" y="37"/>
                      </a:lnTo>
                      <a:lnTo>
                        <a:pt x="55" y="34"/>
                      </a:lnTo>
                      <a:lnTo>
                        <a:pt x="57" y="28"/>
                      </a:lnTo>
                      <a:close/>
                      <a:moveTo>
                        <a:pt x="53" y="28"/>
                      </a:moveTo>
                      <a:lnTo>
                        <a:pt x="51" y="37"/>
                      </a:lnTo>
                      <a:lnTo>
                        <a:pt x="45" y="45"/>
                      </a:lnTo>
                      <a:lnTo>
                        <a:pt x="38" y="49"/>
                      </a:lnTo>
                      <a:lnTo>
                        <a:pt x="28" y="53"/>
                      </a:lnTo>
                      <a:lnTo>
                        <a:pt x="19" y="49"/>
                      </a:lnTo>
                      <a:lnTo>
                        <a:pt x="11" y="45"/>
                      </a:lnTo>
                      <a:lnTo>
                        <a:pt x="5" y="37"/>
                      </a:lnTo>
                      <a:lnTo>
                        <a:pt x="3" y="28"/>
                      </a:lnTo>
                      <a:lnTo>
                        <a:pt x="5" y="17"/>
                      </a:lnTo>
                      <a:lnTo>
                        <a:pt x="11" y="9"/>
                      </a:lnTo>
                      <a:lnTo>
                        <a:pt x="19" y="5"/>
                      </a:lnTo>
                      <a:lnTo>
                        <a:pt x="28" y="3"/>
                      </a:lnTo>
                      <a:lnTo>
                        <a:pt x="38" y="5"/>
                      </a:lnTo>
                      <a:lnTo>
                        <a:pt x="45" y="9"/>
                      </a:lnTo>
                      <a:lnTo>
                        <a:pt x="51" y="17"/>
                      </a:lnTo>
                      <a:lnTo>
                        <a:pt x="53" y="28"/>
                      </a:lnTo>
                      <a:close/>
                    </a:path>
                  </a:pathLst>
                </a:custGeom>
                <a:solidFill>
                  <a:srgbClr val="D8969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80" name="Freeform 260"/>
                <p:cNvSpPr>
                  <a:spLocks noEditPoints="1"/>
                </p:cNvSpPr>
                <p:nvPr/>
              </p:nvSpPr>
              <p:spPr bwMode="auto">
                <a:xfrm>
                  <a:off x="1605" y="1487"/>
                  <a:ext cx="53" cy="53"/>
                </a:xfrm>
                <a:custGeom>
                  <a:avLst/>
                  <a:gdLst>
                    <a:gd name="T0" fmla="*/ 53 w 53"/>
                    <a:gd name="T1" fmla="*/ 27 h 53"/>
                    <a:gd name="T2" fmla="*/ 51 w 53"/>
                    <a:gd name="T3" fmla="*/ 21 h 53"/>
                    <a:gd name="T4" fmla="*/ 51 w 53"/>
                    <a:gd name="T5" fmla="*/ 16 h 53"/>
                    <a:gd name="T6" fmla="*/ 47 w 53"/>
                    <a:gd name="T7" fmla="*/ 12 h 53"/>
                    <a:gd name="T8" fmla="*/ 45 w 53"/>
                    <a:gd name="T9" fmla="*/ 8 h 53"/>
                    <a:gd name="T10" fmla="*/ 41 w 53"/>
                    <a:gd name="T11" fmla="*/ 4 h 53"/>
                    <a:gd name="T12" fmla="*/ 36 w 53"/>
                    <a:gd name="T13" fmla="*/ 2 h 53"/>
                    <a:gd name="T14" fmla="*/ 32 w 53"/>
                    <a:gd name="T15" fmla="*/ 0 h 53"/>
                    <a:gd name="T16" fmla="*/ 26 w 53"/>
                    <a:gd name="T17" fmla="*/ 0 h 53"/>
                    <a:gd name="T18" fmla="*/ 20 w 53"/>
                    <a:gd name="T19" fmla="*/ 0 h 53"/>
                    <a:gd name="T20" fmla="*/ 15 w 53"/>
                    <a:gd name="T21" fmla="*/ 2 h 53"/>
                    <a:gd name="T22" fmla="*/ 11 w 53"/>
                    <a:gd name="T23" fmla="*/ 4 h 53"/>
                    <a:gd name="T24" fmla="*/ 7 w 53"/>
                    <a:gd name="T25" fmla="*/ 8 h 53"/>
                    <a:gd name="T26" fmla="*/ 3 w 53"/>
                    <a:gd name="T27" fmla="*/ 12 h 53"/>
                    <a:gd name="T28" fmla="*/ 1 w 53"/>
                    <a:gd name="T29" fmla="*/ 16 h 53"/>
                    <a:gd name="T30" fmla="*/ 0 w 53"/>
                    <a:gd name="T31" fmla="*/ 21 h 53"/>
                    <a:gd name="T32" fmla="*/ 0 w 53"/>
                    <a:gd name="T33" fmla="*/ 27 h 53"/>
                    <a:gd name="T34" fmla="*/ 0 w 53"/>
                    <a:gd name="T35" fmla="*/ 31 h 53"/>
                    <a:gd name="T36" fmla="*/ 1 w 53"/>
                    <a:gd name="T37" fmla="*/ 36 h 53"/>
                    <a:gd name="T38" fmla="*/ 3 w 53"/>
                    <a:gd name="T39" fmla="*/ 40 h 53"/>
                    <a:gd name="T40" fmla="*/ 7 w 53"/>
                    <a:gd name="T41" fmla="*/ 44 h 53"/>
                    <a:gd name="T42" fmla="*/ 11 w 53"/>
                    <a:gd name="T43" fmla="*/ 48 h 53"/>
                    <a:gd name="T44" fmla="*/ 15 w 53"/>
                    <a:gd name="T45" fmla="*/ 50 h 53"/>
                    <a:gd name="T46" fmla="*/ 20 w 53"/>
                    <a:gd name="T47" fmla="*/ 52 h 53"/>
                    <a:gd name="T48" fmla="*/ 26 w 53"/>
                    <a:gd name="T49" fmla="*/ 53 h 53"/>
                    <a:gd name="T50" fmla="*/ 32 w 53"/>
                    <a:gd name="T51" fmla="*/ 52 h 53"/>
                    <a:gd name="T52" fmla="*/ 36 w 53"/>
                    <a:gd name="T53" fmla="*/ 50 h 53"/>
                    <a:gd name="T54" fmla="*/ 41 w 53"/>
                    <a:gd name="T55" fmla="*/ 48 h 53"/>
                    <a:gd name="T56" fmla="*/ 45 w 53"/>
                    <a:gd name="T57" fmla="*/ 44 h 53"/>
                    <a:gd name="T58" fmla="*/ 47 w 53"/>
                    <a:gd name="T59" fmla="*/ 40 h 53"/>
                    <a:gd name="T60" fmla="*/ 51 w 53"/>
                    <a:gd name="T61" fmla="*/ 36 h 53"/>
                    <a:gd name="T62" fmla="*/ 51 w 53"/>
                    <a:gd name="T63" fmla="*/ 31 h 53"/>
                    <a:gd name="T64" fmla="*/ 53 w 53"/>
                    <a:gd name="T65" fmla="*/ 27 h 53"/>
                    <a:gd name="T66" fmla="*/ 49 w 53"/>
                    <a:gd name="T67" fmla="*/ 27 h 53"/>
                    <a:gd name="T68" fmla="*/ 47 w 53"/>
                    <a:gd name="T69" fmla="*/ 35 h 53"/>
                    <a:gd name="T70" fmla="*/ 41 w 53"/>
                    <a:gd name="T71" fmla="*/ 42 h 53"/>
                    <a:gd name="T72" fmla="*/ 34 w 53"/>
                    <a:gd name="T73" fmla="*/ 48 h 53"/>
                    <a:gd name="T74" fmla="*/ 26 w 53"/>
                    <a:gd name="T75" fmla="*/ 50 h 53"/>
                    <a:gd name="T76" fmla="*/ 17 w 53"/>
                    <a:gd name="T77" fmla="*/ 48 h 53"/>
                    <a:gd name="T78" fmla="*/ 9 w 53"/>
                    <a:gd name="T79" fmla="*/ 42 h 53"/>
                    <a:gd name="T80" fmla="*/ 5 w 53"/>
                    <a:gd name="T81" fmla="*/ 35 h 53"/>
                    <a:gd name="T82" fmla="*/ 3 w 53"/>
                    <a:gd name="T83" fmla="*/ 27 h 53"/>
                    <a:gd name="T84" fmla="*/ 5 w 53"/>
                    <a:gd name="T85" fmla="*/ 17 h 53"/>
                    <a:gd name="T86" fmla="*/ 9 w 53"/>
                    <a:gd name="T87" fmla="*/ 10 h 53"/>
                    <a:gd name="T88" fmla="*/ 17 w 53"/>
                    <a:gd name="T89" fmla="*/ 4 h 53"/>
                    <a:gd name="T90" fmla="*/ 26 w 53"/>
                    <a:gd name="T91" fmla="*/ 4 h 53"/>
                    <a:gd name="T92" fmla="*/ 34 w 53"/>
                    <a:gd name="T93" fmla="*/ 4 h 53"/>
                    <a:gd name="T94" fmla="*/ 41 w 53"/>
                    <a:gd name="T95" fmla="*/ 10 h 53"/>
                    <a:gd name="T96" fmla="*/ 47 w 53"/>
                    <a:gd name="T97" fmla="*/ 17 h 53"/>
                    <a:gd name="T98" fmla="*/ 49 w 53"/>
                    <a:gd name="T99" fmla="*/ 27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53" h="53">
                      <a:moveTo>
                        <a:pt x="53" y="27"/>
                      </a:moveTo>
                      <a:lnTo>
                        <a:pt x="51" y="21"/>
                      </a:lnTo>
                      <a:lnTo>
                        <a:pt x="51" y="16"/>
                      </a:lnTo>
                      <a:lnTo>
                        <a:pt x="47" y="12"/>
                      </a:lnTo>
                      <a:lnTo>
                        <a:pt x="45" y="8"/>
                      </a:lnTo>
                      <a:lnTo>
                        <a:pt x="41" y="4"/>
                      </a:lnTo>
                      <a:lnTo>
                        <a:pt x="36" y="2"/>
                      </a:lnTo>
                      <a:lnTo>
                        <a:pt x="32" y="0"/>
                      </a:lnTo>
                      <a:lnTo>
                        <a:pt x="26" y="0"/>
                      </a:lnTo>
                      <a:lnTo>
                        <a:pt x="20" y="0"/>
                      </a:lnTo>
                      <a:lnTo>
                        <a:pt x="15" y="2"/>
                      </a:lnTo>
                      <a:lnTo>
                        <a:pt x="11" y="4"/>
                      </a:lnTo>
                      <a:lnTo>
                        <a:pt x="7" y="8"/>
                      </a:lnTo>
                      <a:lnTo>
                        <a:pt x="3" y="12"/>
                      </a:lnTo>
                      <a:lnTo>
                        <a:pt x="1" y="16"/>
                      </a:lnTo>
                      <a:lnTo>
                        <a:pt x="0" y="21"/>
                      </a:lnTo>
                      <a:lnTo>
                        <a:pt x="0" y="27"/>
                      </a:lnTo>
                      <a:lnTo>
                        <a:pt x="0" y="31"/>
                      </a:lnTo>
                      <a:lnTo>
                        <a:pt x="1" y="36"/>
                      </a:lnTo>
                      <a:lnTo>
                        <a:pt x="3" y="40"/>
                      </a:lnTo>
                      <a:lnTo>
                        <a:pt x="7" y="44"/>
                      </a:lnTo>
                      <a:lnTo>
                        <a:pt x="11" y="48"/>
                      </a:lnTo>
                      <a:lnTo>
                        <a:pt x="15" y="50"/>
                      </a:lnTo>
                      <a:lnTo>
                        <a:pt x="20" y="52"/>
                      </a:lnTo>
                      <a:lnTo>
                        <a:pt x="26" y="53"/>
                      </a:lnTo>
                      <a:lnTo>
                        <a:pt x="32" y="52"/>
                      </a:lnTo>
                      <a:lnTo>
                        <a:pt x="36" y="50"/>
                      </a:lnTo>
                      <a:lnTo>
                        <a:pt x="41" y="48"/>
                      </a:lnTo>
                      <a:lnTo>
                        <a:pt x="45" y="44"/>
                      </a:lnTo>
                      <a:lnTo>
                        <a:pt x="47" y="40"/>
                      </a:lnTo>
                      <a:lnTo>
                        <a:pt x="51" y="36"/>
                      </a:lnTo>
                      <a:lnTo>
                        <a:pt x="51" y="31"/>
                      </a:lnTo>
                      <a:lnTo>
                        <a:pt x="53" y="27"/>
                      </a:lnTo>
                      <a:close/>
                      <a:moveTo>
                        <a:pt x="49" y="27"/>
                      </a:moveTo>
                      <a:lnTo>
                        <a:pt x="47" y="35"/>
                      </a:lnTo>
                      <a:lnTo>
                        <a:pt x="41" y="42"/>
                      </a:lnTo>
                      <a:lnTo>
                        <a:pt x="34" y="48"/>
                      </a:lnTo>
                      <a:lnTo>
                        <a:pt x="26" y="50"/>
                      </a:lnTo>
                      <a:lnTo>
                        <a:pt x="17" y="48"/>
                      </a:lnTo>
                      <a:lnTo>
                        <a:pt x="9" y="42"/>
                      </a:lnTo>
                      <a:lnTo>
                        <a:pt x="5" y="35"/>
                      </a:lnTo>
                      <a:lnTo>
                        <a:pt x="3" y="27"/>
                      </a:lnTo>
                      <a:lnTo>
                        <a:pt x="5" y="17"/>
                      </a:lnTo>
                      <a:lnTo>
                        <a:pt x="9" y="10"/>
                      </a:lnTo>
                      <a:lnTo>
                        <a:pt x="17" y="4"/>
                      </a:lnTo>
                      <a:lnTo>
                        <a:pt x="26" y="4"/>
                      </a:lnTo>
                      <a:lnTo>
                        <a:pt x="34" y="4"/>
                      </a:lnTo>
                      <a:lnTo>
                        <a:pt x="41" y="10"/>
                      </a:lnTo>
                      <a:lnTo>
                        <a:pt x="47" y="17"/>
                      </a:lnTo>
                      <a:lnTo>
                        <a:pt x="49" y="27"/>
                      </a:lnTo>
                      <a:close/>
                    </a:path>
                  </a:pathLst>
                </a:custGeom>
                <a:solidFill>
                  <a:srgbClr val="D996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81" name="Freeform 261"/>
                <p:cNvSpPr>
                  <a:spLocks noEditPoints="1"/>
                </p:cNvSpPr>
                <p:nvPr/>
              </p:nvSpPr>
              <p:spPr bwMode="auto">
                <a:xfrm>
                  <a:off x="1606" y="1489"/>
                  <a:ext cx="50" cy="50"/>
                </a:xfrm>
                <a:custGeom>
                  <a:avLst/>
                  <a:gdLst>
                    <a:gd name="T0" fmla="*/ 50 w 50"/>
                    <a:gd name="T1" fmla="*/ 25 h 50"/>
                    <a:gd name="T2" fmla="*/ 48 w 50"/>
                    <a:gd name="T3" fmla="*/ 14 h 50"/>
                    <a:gd name="T4" fmla="*/ 42 w 50"/>
                    <a:gd name="T5" fmla="*/ 6 h 50"/>
                    <a:gd name="T6" fmla="*/ 35 w 50"/>
                    <a:gd name="T7" fmla="*/ 2 h 50"/>
                    <a:gd name="T8" fmla="*/ 25 w 50"/>
                    <a:gd name="T9" fmla="*/ 0 h 50"/>
                    <a:gd name="T10" fmla="*/ 16 w 50"/>
                    <a:gd name="T11" fmla="*/ 2 h 50"/>
                    <a:gd name="T12" fmla="*/ 8 w 50"/>
                    <a:gd name="T13" fmla="*/ 6 h 50"/>
                    <a:gd name="T14" fmla="*/ 2 w 50"/>
                    <a:gd name="T15" fmla="*/ 14 h 50"/>
                    <a:gd name="T16" fmla="*/ 0 w 50"/>
                    <a:gd name="T17" fmla="*/ 25 h 50"/>
                    <a:gd name="T18" fmla="*/ 2 w 50"/>
                    <a:gd name="T19" fmla="*/ 34 h 50"/>
                    <a:gd name="T20" fmla="*/ 8 w 50"/>
                    <a:gd name="T21" fmla="*/ 42 h 50"/>
                    <a:gd name="T22" fmla="*/ 16 w 50"/>
                    <a:gd name="T23" fmla="*/ 46 h 50"/>
                    <a:gd name="T24" fmla="*/ 25 w 50"/>
                    <a:gd name="T25" fmla="*/ 50 h 50"/>
                    <a:gd name="T26" fmla="*/ 35 w 50"/>
                    <a:gd name="T27" fmla="*/ 46 h 50"/>
                    <a:gd name="T28" fmla="*/ 42 w 50"/>
                    <a:gd name="T29" fmla="*/ 42 h 50"/>
                    <a:gd name="T30" fmla="*/ 48 w 50"/>
                    <a:gd name="T31" fmla="*/ 34 h 50"/>
                    <a:gd name="T32" fmla="*/ 50 w 50"/>
                    <a:gd name="T33" fmla="*/ 25 h 50"/>
                    <a:gd name="T34" fmla="*/ 46 w 50"/>
                    <a:gd name="T35" fmla="*/ 25 h 50"/>
                    <a:gd name="T36" fmla="*/ 44 w 50"/>
                    <a:gd name="T37" fmla="*/ 33 h 50"/>
                    <a:gd name="T38" fmla="*/ 40 w 50"/>
                    <a:gd name="T39" fmla="*/ 38 h 50"/>
                    <a:gd name="T40" fmla="*/ 33 w 50"/>
                    <a:gd name="T41" fmla="*/ 44 h 50"/>
                    <a:gd name="T42" fmla="*/ 25 w 50"/>
                    <a:gd name="T43" fmla="*/ 46 h 50"/>
                    <a:gd name="T44" fmla="*/ 16 w 50"/>
                    <a:gd name="T45" fmla="*/ 44 h 50"/>
                    <a:gd name="T46" fmla="*/ 10 w 50"/>
                    <a:gd name="T47" fmla="*/ 38 h 50"/>
                    <a:gd name="T48" fmla="*/ 6 w 50"/>
                    <a:gd name="T49" fmla="*/ 33 h 50"/>
                    <a:gd name="T50" fmla="*/ 4 w 50"/>
                    <a:gd name="T51" fmla="*/ 25 h 50"/>
                    <a:gd name="T52" fmla="*/ 6 w 50"/>
                    <a:gd name="T53" fmla="*/ 15 h 50"/>
                    <a:gd name="T54" fmla="*/ 10 w 50"/>
                    <a:gd name="T55" fmla="*/ 10 h 50"/>
                    <a:gd name="T56" fmla="*/ 16 w 50"/>
                    <a:gd name="T57" fmla="*/ 4 h 50"/>
                    <a:gd name="T58" fmla="*/ 25 w 50"/>
                    <a:gd name="T59" fmla="*/ 4 h 50"/>
                    <a:gd name="T60" fmla="*/ 33 w 50"/>
                    <a:gd name="T61" fmla="*/ 4 h 50"/>
                    <a:gd name="T62" fmla="*/ 40 w 50"/>
                    <a:gd name="T63" fmla="*/ 10 h 50"/>
                    <a:gd name="T64" fmla="*/ 44 w 50"/>
                    <a:gd name="T65" fmla="*/ 15 h 50"/>
                    <a:gd name="T66" fmla="*/ 46 w 50"/>
                    <a:gd name="T67" fmla="*/ 25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50" h="50">
                      <a:moveTo>
                        <a:pt x="50" y="25"/>
                      </a:moveTo>
                      <a:lnTo>
                        <a:pt x="48" y="14"/>
                      </a:lnTo>
                      <a:lnTo>
                        <a:pt x="42" y="6"/>
                      </a:lnTo>
                      <a:lnTo>
                        <a:pt x="35" y="2"/>
                      </a:lnTo>
                      <a:lnTo>
                        <a:pt x="25" y="0"/>
                      </a:lnTo>
                      <a:lnTo>
                        <a:pt x="16" y="2"/>
                      </a:lnTo>
                      <a:lnTo>
                        <a:pt x="8" y="6"/>
                      </a:lnTo>
                      <a:lnTo>
                        <a:pt x="2" y="14"/>
                      </a:lnTo>
                      <a:lnTo>
                        <a:pt x="0" y="25"/>
                      </a:lnTo>
                      <a:lnTo>
                        <a:pt x="2" y="34"/>
                      </a:lnTo>
                      <a:lnTo>
                        <a:pt x="8" y="42"/>
                      </a:lnTo>
                      <a:lnTo>
                        <a:pt x="16" y="46"/>
                      </a:lnTo>
                      <a:lnTo>
                        <a:pt x="25" y="50"/>
                      </a:lnTo>
                      <a:lnTo>
                        <a:pt x="35" y="46"/>
                      </a:lnTo>
                      <a:lnTo>
                        <a:pt x="42" y="42"/>
                      </a:lnTo>
                      <a:lnTo>
                        <a:pt x="48" y="34"/>
                      </a:lnTo>
                      <a:lnTo>
                        <a:pt x="50" y="25"/>
                      </a:lnTo>
                      <a:close/>
                      <a:moveTo>
                        <a:pt x="46" y="25"/>
                      </a:moveTo>
                      <a:lnTo>
                        <a:pt x="44" y="33"/>
                      </a:lnTo>
                      <a:lnTo>
                        <a:pt x="40" y="38"/>
                      </a:lnTo>
                      <a:lnTo>
                        <a:pt x="33" y="44"/>
                      </a:lnTo>
                      <a:lnTo>
                        <a:pt x="25" y="46"/>
                      </a:lnTo>
                      <a:lnTo>
                        <a:pt x="16" y="44"/>
                      </a:lnTo>
                      <a:lnTo>
                        <a:pt x="10" y="38"/>
                      </a:lnTo>
                      <a:lnTo>
                        <a:pt x="6" y="33"/>
                      </a:lnTo>
                      <a:lnTo>
                        <a:pt x="4" y="25"/>
                      </a:lnTo>
                      <a:lnTo>
                        <a:pt x="6" y="15"/>
                      </a:lnTo>
                      <a:lnTo>
                        <a:pt x="10" y="10"/>
                      </a:lnTo>
                      <a:lnTo>
                        <a:pt x="16" y="4"/>
                      </a:lnTo>
                      <a:lnTo>
                        <a:pt x="25" y="4"/>
                      </a:lnTo>
                      <a:lnTo>
                        <a:pt x="33" y="4"/>
                      </a:lnTo>
                      <a:lnTo>
                        <a:pt x="40" y="10"/>
                      </a:lnTo>
                      <a:lnTo>
                        <a:pt x="44" y="15"/>
                      </a:lnTo>
                      <a:lnTo>
                        <a:pt x="46" y="25"/>
                      </a:lnTo>
                      <a:close/>
                    </a:path>
                  </a:pathLst>
                </a:custGeom>
                <a:solidFill>
                  <a:srgbClr val="DA97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82" name="Freeform 262"/>
                <p:cNvSpPr>
                  <a:spLocks noEditPoints="1"/>
                </p:cNvSpPr>
                <p:nvPr/>
              </p:nvSpPr>
              <p:spPr bwMode="auto">
                <a:xfrm>
                  <a:off x="1608" y="1491"/>
                  <a:ext cx="46" cy="46"/>
                </a:xfrm>
                <a:custGeom>
                  <a:avLst/>
                  <a:gdLst>
                    <a:gd name="T0" fmla="*/ 46 w 46"/>
                    <a:gd name="T1" fmla="*/ 23 h 46"/>
                    <a:gd name="T2" fmla="*/ 44 w 46"/>
                    <a:gd name="T3" fmla="*/ 13 h 46"/>
                    <a:gd name="T4" fmla="*/ 38 w 46"/>
                    <a:gd name="T5" fmla="*/ 6 h 46"/>
                    <a:gd name="T6" fmla="*/ 31 w 46"/>
                    <a:gd name="T7" fmla="*/ 0 h 46"/>
                    <a:gd name="T8" fmla="*/ 23 w 46"/>
                    <a:gd name="T9" fmla="*/ 0 h 46"/>
                    <a:gd name="T10" fmla="*/ 14 w 46"/>
                    <a:gd name="T11" fmla="*/ 0 h 46"/>
                    <a:gd name="T12" fmla="*/ 6 w 46"/>
                    <a:gd name="T13" fmla="*/ 6 h 46"/>
                    <a:gd name="T14" fmla="*/ 2 w 46"/>
                    <a:gd name="T15" fmla="*/ 13 h 46"/>
                    <a:gd name="T16" fmla="*/ 0 w 46"/>
                    <a:gd name="T17" fmla="*/ 23 h 46"/>
                    <a:gd name="T18" fmla="*/ 2 w 46"/>
                    <a:gd name="T19" fmla="*/ 31 h 46"/>
                    <a:gd name="T20" fmla="*/ 6 w 46"/>
                    <a:gd name="T21" fmla="*/ 38 h 46"/>
                    <a:gd name="T22" fmla="*/ 14 w 46"/>
                    <a:gd name="T23" fmla="*/ 44 h 46"/>
                    <a:gd name="T24" fmla="*/ 23 w 46"/>
                    <a:gd name="T25" fmla="*/ 46 h 46"/>
                    <a:gd name="T26" fmla="*/ 31 w 46"/>
                    <a:gd name="T27" fmla="*/ 44 h 46"/>
                    <a:gd name="T28" fmla="*/ 38 w 46"/>
                    <a:gd name="T29" fmla="*/ 38 h 46"/>
                    <a:gd name="T30" fmla="*/ 44 w 46"/>
                    <a:gd name="T31" fmla="*/ 31 h 46"/>
                    <a:gd name="T32" fmla="*/ 46 w 46"/>
                    <a:gd name="T33" fmla="*/ 23 h 46"/>
                    <a:gd name="T34" fmla="*/ 42 w 46"/>
                    <a:gd name="T35" fmla="*/ 23 h 46"/>
                    <a:gd name="T36" fmla="*/ 40 w 46"/>
                    <a:gd name="T37" fmla="*/ 29 h 46"/>
                    <a:gd name="T38" fmla="*/ 36 w 46"/>
                    <a:gd name="T39" fmla="*/ 36 h 46"/>
                    <a:gd name="T40" fmla="*/ 31 w 46"/>
                    <a:gd name="T41" fmla="*/ 40 h 46"/>
                    <a:gd name="T42" fmla="*/ 23 w 46"/>
                    <a:gd name="T43" fmla="*/ 42 h 46"/>
                    <a:gd name="T44" fmla="*/ 16 w 46"/>
                    <a:gd name="T45" fmla="*/ 40 h 46"/>
                    <a:gd name="T46" fmla="*/ 10 w 46"/>
                    <a:gd name="T47" fmla="*/ 36 h 46"/>
                    <a:gd name="T48" fmla="*/ 6 w 46"/>
                    <a:gd name="T49" fmla="*/ 29 h 46"/>
                    <a:gd name="T50" fmla="*/ 4 w 46"/>
                    <a:gd name="T51" fmla="*/ 23 h 46"/>
                    <a:gd name="T52" fmla="*/ 6 w 46"/>
                    <a:gd name="T53" fmla="*/ 15 h 46"/>
                    <a:gd name="T54" fmla="*/ 10 w 46"/>
                    <a:gd name="T55" fmla="*/ 8 h 46"/>
                    <a:gd name="T56" fmla="*/ 16 w 46"/>
                    <a:gd name="T57" fmla="*/ 4 h 46"/>
                    <a:gd name="T58" fmla="*/ 23 w 46"/>
                    <a:gd name="T59" fmla="*/ 4 h 46"/>
                    <a:gd name="T60" fmla="*/ 31 w 46"/>
                    <a:gd name="T61" fmla="*/ 4 h 46"/>
                    <a:gd name="T62" fmla="*/ 36 w 46"/>
                    <a:gd name="T63" fmla="*/ 8 h 46"/>
                    <a:gd name="T64" fmla="*/ 40 w 46"/>
                    <a:gd name="T65" fmla="*/ 15 h 46"/>
                    <a:gd name="T66" fmla="*/ 42 w 46"/>
                    <a:gd name="T67" fmla="*/ 23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46" h="46">
                      <a:moveTo>
                        <a:pt x="46" y="23"/>
                      </a:moveTo>
                      <a:lnTo>
                        <a:pt x="44" y="13"/>
                      </a:lnTo>
                      <a:lnTo>
                        <a:pt x="38" y="6"/>
                      </a:lnTo>
                      <a:lnTo>
                        <a:pt x="31" y="0"/>
                      </a:lnTo>
                      <a:lnTo>
                        <a:pt x="23" y="0"/>
                      </a:lnTo>
                      <a:lnTo>
                        <a:pt x="14" y="0"/>
                      </a:lnTo>
                      <a:lnTo>
                        <a:pt x="6" y="6"/>
                      </a:lnTo>
                      <a:lnTo>
                        <a:pt x="2" y="13"/>
                      </a:lnTo>
                      <a:lnTo>
                        <a:pt x="0" y="23"/>
                      </a:lnTo>
                      <a:lnTo>
                        <a:pt x="2" y="31"/>
                      </a:lnTo>
                      <a:lnTo>
                        <a:pt x="6" y="38"/>
                      </a:lnTo>
                      <a:lnTo>
                        <a:pt x="14" y="44"/>
                      </a:lnTo>
                      <a:lnTo>
                        <a:pt x="23" y="46"/>
                      </a:lnTo>
                      <a:lnTo>
                        <a:pt x="31" y="44"/>
                      </a:lnTo>
                      <a:lnTo>
                        <a:pt x="38" y="38"/>
                      </a:lnTo>
                      <a:lnTo>
                        <a:pt x="44" y="31"/>
                      </a:lnTo>
                      <a:lnTo>
                        <a:pt x="46" y="23"/>
                      </a:lnTo>
                      <a:close/>
                      <a:moveTo>
                        <a:pt x="42" y="23"/>
                      </a:moveTo>
                      <a:lnTo>
                        <a:pt x="40" y="29"/>
                      </a:lnTo>
                      <a:lnTo>
                        <a:pt x="36" y="36"/>
                      </a:lnTo>
                      <a:lnTo>
                        <a:pt x="31" y="40"/>
                      </a:lnTo>
                      <a:lnTo>
                        <a:pt x="23" y="42"/>
                      </a:lnTo>
                      <a:lnTo>
                        <a:pt x="16" y="40"/>
                      </a:lnTo>
                      <a:lnTo>
                        <a:pt x="10" y="36"/>
                      </a:lnTo>
                      <a:lnTo>
                        <a:pt x="6" y="29"/>
                      </a:lnTo>
                      <a:lnTo>
                        <a:pt x="4" y="23"/>
                      </a:lnTo>
                      <a:lnTo>
                        <a:pt x="6" y="15"/>
                      </a:lnTo>
                      <a:lnTo>
                        <a:pt x="10" y="8"/>
                      </a:lnTo>
                      <a:lnTo>
                        <a:pt x="16" y="4"/>
                      </a:lnTo>
                      <a:lnTo>
                        <a:pt x="23" y="4"/>
                      </a:lnTo>
                      <a:lnTo>
                        <a:pt x="31" y="4"/>
                      </a:lnTo>
                      <a:lnTo>
                        <a:pt x="36" y="8"/>
                      </a:lnTo>
                      <a:lnTo>
                        <a:pt x="40" y="15"/>
                      </a:lnTo>
                      <a:lnTo>
                        <a:pt x="42" y="23"/>
                      </a:lnTo>
                      <a:close/>
                    </a:path>
                  </a:pathLst>
                </a:custGeom>
                <a:solidFill>
                  <a:srgbClr val="DC97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83" name="Freeform 263"/>
                <p:cNvSpPr>
                  <a:spLocks noEditPoints="1"/>
                </p:cNvSpPr>
                <p:nvPr/>
              </p:nvSpPr>
              <p:spPr bwMode="auto">
                <a:xfrm>
                  <a:off x="1610" y="1493"/>
                  <a:ext cx="42" cy="42"/>
                </a:xfrm>
                <a:custGeom>
                  <a:avLst/>
                  <a:gdLst>
                    <a:gd name="T0" fmla="*/ 42 w 42"/>
                    <a:gd name="T1" fmla="*/ 21 h 42"/>
                    <a:gd name="T2" fmla="*/ 40 w 42"/>
                    <a:gd name="T3" fmla="*/ 11 h 42"/>
                    <a:gd name="T4" fmla="*/ 36 w 42"/>
                    <a:gd name="T5" fmla="*/ 6 h 42"/>
                    <a:gd name="T6" fmla="*/ 29 w 42"/>
                    <a:gd name="T7" fmla="*/ 0 h 42"/>
                    <a:gd name="T8" fmla="*/ 21 w 42"/>
                    <a:gd name="T9" fmla="*/ 0 h 42"/>
                    <a:gd name="T10" fmla="*/ 12 w 42"/>
                    <a:gd name="T11" fmla="*/ 0 h 42"/>
                    <a:gd name="T12" fmla="*/ 6 w 42"/>
                    <a:gd name="T13" fmla="*/ 6 h 42"/>
                    <a:gd name="T14" fmla="*/ 2 w 42"/>
                    <a:gd name="T15" fmla="*/ 11 h 42"/>
                    <a:gd name="T16" fmla="*/ 0 w 42"/>
                    <a:gd name="T17" fmla="*/ 21 h 42"/>
                    <a:gd name="T18" fmla="*/ 2 w 42"/>
                    <a:gd name="T19" fmla="*/ 29 h 42"/>
                    <a:gd name="T20" fmla="*/ 6 w 42"/>
                    <a:gd name="T21" fmla="*/ 34 h 42"/>
                    <a:gd name="T22" fmla="*/ 12 w 42"/>
                    <a:gd name="T23" fmla="*/ 40 h 42"/>
                    <a:gd name="T24" fmla="*/ 21 w 42"/>
                    <a:gd name="T25" fmla="*/ 42 h 42"/>
                    <a:gd name="T26" fmla="*/ 29 w 42"/>
                    <a:gd name="T27" fmla="*/ 40 h 42"/>
                    <a:gd name="T28" fmla="*/ 36 w 42"/>
                    <a:gd name="T29" fmla="*/ 34 h 42"/>
                    <a:gd name="T30" fmla="*/ 40 w 42"/>
                    <a:gd name="T31" fmla="*/ 29 h 42"/>
                    <a:gd name="T32" fmla="*/ 42 w 42"/>
                    <a:gd name="T33" fmla="*/ 21 h 42"/>
                    <a:gd name="T34" fmla="*/ 38 w 42"/>
                    <a:gd name="T35" fmla="*/ 21 h 42"/>
                    <a:gd name="T36" fmla="*/ 36 w 42"/>
                    <a:gd name="T37" fmla="*/ 27 h 42"/>
                    <a:gd name="T38" fmla="*/ 33 w 42"/>
                    <a:gd name="T39" fmla="*/ 32 h 42"/>
                    <a:gd name="T40" fmla="*/ 27 w 42"/>
                    <a:gd name="T41" fmla="*/ 36 h 42"/>
                    <a:gd name="T42" fmla="*/ 21 w 42"/>
                    <a:gd name="T43" fmla="*/ 38 h 42"/>
                    <a:gd name="T44" fmla="*/ 14 w 42"/>
                    <a:gd name="T45" fmla="*/ 36 h 42"/>
                    <a:gd name="T46" fmla="*/ 8 w 42"/>
                    <a:gd name="T47" fmla="*/ 32 h 42"/>
                    <a:gd name="T48" fmla="*/ 4 w 42"/>
                    <a:gd name="T49" fmla="*/ 27 h 42"/>
                    <a:gd name="T50" fmla="*/ 4 w 42"/>
                    <a:gd name="T51" fmla="*/ 21 h 42"/>
                    <a:gd name="T52" fmla="*/ 4 w 42"/>
                    <a:gd name="T53" fmla="*/ 13 h 42"/>
                    <a:gd name="T54" fmla="*/ 8 w 42"/>
                    <a:gd name="T55" fmla="*/ 8 h 42"/>
                    <a:gd name="T56" fmla="*/ 14 w 42"/>
                    <a:gd name="T57" fmla="*/ 4 h 42"/>
                    <a:gd name="T58" fmla="*/ 21 w 42"/>
                    <a:gd name="T59" fmla="*/ 4 h 42"/>
                    <a:gd name="T60" fmla="*/ 27 w 42"/>
                    <a:gd name="T61" fmla="*/ 4 h 42"/>
                    <a:gd name="T62" fmla="*/ 33 w 42"/>
                    <a:gd name="T63" fmla="*/ 8 h 42"/>
                    <a:gd name="T64" fmla="*/ 36 w 42"/>
                    <a:gd name="T65" fmla="*/ 13 h 42"/>
                    <a:gd name="T66" fmla="*/ 38 w 42"/>
                    <a:gd name="T67" fmla="*/ 21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42" h="42">
                      <a:moveTo>
                        <a:pt x="42" y="21"/>
                      </a:moveTo>
                      <a:lnTo>
                        <a:pt x="40" y="11"/>
                      </a:lnTo>
                      <a:lnTo>
                        <a:pt x="36" y="6"/>
                      </a:lnTo>
                      <a:lnTo>
                        <a:pt x="29" y="0"/>
                      </a:lnTo>
                      <a:lnTo>
                        <a:pt x="21" y="0"/>
                      </a:lnTo>
                      <a:lnTo>
                        <a:pt x="12" y="0"/>
                      </a:lnTo>
                      <a:lnTo>
                        <a:pt x="6" y="6"/>
                      </a:lnTo>
                      <a:lnTo>
                        <a:pt x="2" y="11"/>
                      </a:lnTo>
                      <a:lnTo>
                        <a:pt x="0" y="21"/>
                      </a:lnTo>
                      <a:lnTo>
                        <a:pt x="2" y="29"/>
                      </a:lnTo>
                      <a:lnTo>
                        <a:pt x="6" y="34"/>
                      </a:lnTo>
                      <a:lnTo>
                        <a:pt x="12" y="40"/>
                      </a:lnTo>
                      <a:lnTo>
                        <a:pt x="21" y="42"/>
                      </a:lnTo>
                      <a:lnTo>
                        <a:pt x="29" y="40"/>
                      </a:lnTo>
                      <a:lnTo>
                        <a:pt x="36" y="34"/>
                      </a:lnTo>
                      <a:lnTo>
                        <a:pt x="40" y="29"/>
                      </a:lnTo>
                      <a:lnTo>
                        <a:pt x="42" y="21"/>
                      </a:lnTo>
                      <a:close/>
                      <a:moveTo>
                        <a:pt x="38" y="21"/>
                      </a:moveTo>
                      <a:lnTo>
                        <a:pt x="36" y="27"/>
                      </a:lnTo>
                      <a:lnTo>
                        <a:pt x="33" y="32"/>
                      </a:lnTo>
                      <a:lnTo>
                        <a:pt x="27" y="36"/>
                      </a:lnTo>
                      <a:lnTo>
                        <a:pt x="21" y="38"/>
                      </a:lnTo>
                      <a:lnTo>
                        <a:pt x="14" y="36"/>
                      </a:lnTo>
                      <a:lnTo>
                        <a:pt x="8" y="32"/>
                      </a:lnTo>
                      <a:lnTo>
                        <a:pt x="4" y="27"/>
                      </a:lnTo>
                      <a:lnTo>
                        <a:pt x="4" y="21"/>
                      </a:lnTo>
                      <a:lnTo>
                        <a:pt x="4" y="13"/>
                      </a:lnTo>
                      <a:lnTo>
                        <a:pt x="8" y="8"/>
                      </a:lnTo>
                      <a:lnTo>
                        <a:pt x="14" y="4"/>
                      </a:lnTo>
                      <a:lnTo>
                        <a:pt x="21" y="4"/>
                      </a:lnTo>
                      <a:lnTo>
                        <a:pt x="27" y="4"/>
                      </a:lnTo>
                      <a:lnTo>
                        <a:pt x="33" y="8"/>
                      </a:lnTo>
                      <a:lnTo>
                        <a:pt x="36" y="13"/>
                      </a:lnTo>
                      <a:lnTo>
                        <a:pt x="38" y="21"/>
                      </a:lnTo>
                      <a:close/>
                    </a:path>
                  </a:pathLst>
                </a:custGeom>
                <a:solidFill>
                  <a:srgbClr val="DD97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84" name="Freeform 264"/>
                <p:cNvSpPr>
                  <a:spLocks noEditPoints="1"/>
                </p:cNvSpPr>
                <p:nvPr/>
              </p:nvSpPr>
              <p:spPr bwMode="auto">
                <a:xfrm>
                  <a:off x="1612" y="1495"/>
                  <a:ext cx="38" cy="38"/>
                </a:xfrm>
                <a:custGeom>
                  <a:avLst/>
                  <a:gdLst>
                    <a:gd name="T0" fmla="*/ 38 w 38"/>
                    <a:gd name="T1" fmla="*/ 19 h 38"/>
                    <a:gd name="T2" fmla="*/ 36 w 38"/>
                    <a:gd name="T3" fmla="*/ 11 h 38"/>
                    <a:gd name="T4" fmla="*/ 32 w 38"/>
                    <a:gd name="T5" fmla="*/ 4 h 38"/>
                    <a:gd name="T6" fmla="*/ 27 w 38"/>
                    <a:gd name="T7" fmla="*/ 0 h 38"/>
                    <a:gd name="T8" fmla="*/ 19 w 38"/>
                    <a:gd name="T9" fmla="*/ 0 h 38"/>
                    <a:gd name="T10" fmla="*/ 12 w 38"/>
                    <a:gd name="T11" fmla="*/ 0 h 38"/>
                    <a:gd name="T12" fmla="*/ 6 w 38"/>
                    <a:gd name="T13" fmla="*/ 4 h 38"/>
                    <a:gd name="T14" fmla="*/ 2 w 38"/>
                    <a:gd name="T15" fmla="*/ 11 h 38"/>
                    <a:gd name="T16" fmla="*/ 0 w 38"/>
                    <a:gd name="T17" fmla="*/ 19 h 38"/>
                    <a:gd name="T18" fmla="*/ 2 w 38"/>
                    <a:gd name="T19" fmla="*/ 25 h 38"/>
                    <a:gd name="T20" fmla="*/ 6 w 38"/>
                    <a:gd name="T21" fmla="*/ 32 h 38"/>
                    <a:gd name="T22" fmla="*/ 12 w 38"/>
                    <a:gd name="T23" fmla="*/ 36 h 38"/>
                    <a:gd name="T24" fmla="*/ 19 w 38"/>
                    <a:gd name="T25" fmla="*/ 38 h 38"/>
                    <a:gd name="T26" fmla="*/ 27 w 38"/>
                    <a:gd name="T27" fmla="*/ 36 h 38"/>
                    <a:gd name="T28" fmla="*/ 32 w 38"/>
                    <a:gd name="T29" fmla="*/ 32 h 38"/>
                    <a:gd name="T30" fmla="*/ 36 w 38"/>
                    <a:gd name="T31" fmla="*/ 25 h 38"/>
                    <a:gd name="T32" fmla="*/ 38 w 38"/>
                    <a:gd name="T33" fmla="*/ 19 h 38"/>
                    <a:gd name="T34" fmla="*/ 34 w 38"/>
                    <a:gd name="T35" fmla="*/ 19 h 38"/>
                    <a:gd name="T36" fmla="*/ 32 w 38"/>
                    <a:gd name="T37" fmla="*/ 25 h 38"/>
                    <a:gd name="T38" fmla="*/ 29 w 38"/>
                    <a:gd name="T39" fmla="*/ 28 h 38"/>
                    <a:gd name="T40" fmla="*/ 25 w 38"/>
                    <a:gd name="T41" fmla="*/ 32 h 38"/>
                    <a:gd name="T42" fmla="*/ 19 w 38"/>
                    <a:gd name="T43" fmla="*/ 34 h 38"/>
                    <a:gd name="T44" fmla="*/ 13 w 38"/>
                    <a:gd name="T45" fmla="*/ 32 h 38"/>
                    <a:gd name="T46" fmla="*/ 8 w 38"/>
                    <a:gd name="T47" fmla="*/ 28 h 38"/>
                    <a:gd name="T48" fmla="*/ 4 w 38"/>
                    <a:gd name="T49" fmla="*/ 25 h 38"/>
                    <a:gd name="T50" fmla="*/ 4 w 38"/>
                    <a:gd name="T51" fmla="*/ 19 h 38"/>
                    <a:gd name="T52" fmla="*/ 4 w 38"/>
                    <a:gd name="T53" fmla="*/ 11 h 38"/>
                    <a:gd name="T54" fmla="*/ 8 w 38"/>
                    <a:gd name="T55" fmla="*/ 8 h 38"/>
                    <a:gd name="T56" fmla="*/ 13 w 38"/>
                    <a:gd name="T57" fmla="*/ 4 h 38"/>
                    <a:gd name="T58" fmla="*/ 19 w 38"/>
                    <a:gd name="T59" fmla="*/ 4 h 38"/>
                    <a:gd name="T60" fmla="*/ 25 w 38"/>
                    <a:gd name="T61" fmla="*/ 4 h 38"/>
                    <a:gd name="T62" fmla="*/ 29 w 38"/>
                    <a:gd name="T63" fmla="*/ 8 h 38"/>
                    <a:gd name="T64" fmla="*/ 32 w 38"/>
                    <a:gd name="T65" fmla="*/ 11 h 38"/>
                    <a:gd name="T66" fmla="*/ 34 w 38"/>
                    <a:gd name="T67" fmla="*/ 19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38" h="38">
                      <a:moveTo>
                        <a:pt x="38" y="19"/>
                      </a:moveTo>
                      <a:lnTo>
                        <a:pt x="36" y="11"/>
                      </a:lnTo>
                      <a:lnTo>
                        <a:pt x="32" y="4"/>
                      </a:lnTo>
                      <a:lnTo>
                        <a:pt x="27" y="0"/>
                      </a:lnTo>
                      <a:lnTo>
                        <a:pt x="19" y="0"/>
                      </a:lnTo>
                      <a:lnTo>
                        <a:pt x="12" y="0"/>
                      </a:lnTo>
                      <a:lnTo>
                        <a:pt x="6" y="4"/>
                      </a:lnTo>
                      <a:lnTo>
                        <a:pt x="2" y="11"/>
                      </a:lnTo>
                      <a:lnTo>
                        <a:pt x="0" y="19"/>
                      </a:lnTo>
                      <a:lnTo>
                        <a:pt x="2" y="25"/>
                      </a:lnTo>
                      <a:lnTo>
                        <a:pt x="6" y="32"/>
                      </a:lnTo>
                      <a:lnTo>
                        <a:pt x="12" y="36"/>
                      </a:lnTo>
                      <a:lnTo>
                        <a:pt x="19" y="38"/>
                      </a:lnTo>
                      <a:lnTo>
                        <a:pt x="27" y="36"/>
                      </a:lnTo>
                      <a:lnTo>
                        <a:pt x="32" y="32"/>
                      </a:lnTo>
                      <a:lnTo>
                        <a:pt x="36" y="25"/>
                      </a:lnTo>
                      <a:lnTo>
                        <a:pt x="38" y="19"/>
                      </a:lnTo>
                      <a:close/>
                      <a:moveTo>
                        <a:pt x="34" y="19"/>
                      </a:moveTo>
                      <a:lnTo>
                        <a:pt x="32" y="25"/>
                      </a:lnTo>
                      <a:lnTo>
                        <a:pt x="29" y="28"/>
                      </a:lnTo>
                      <a:lnTo>
                        <a:pt x="25" y="32"/>
                      </a:lnTo>
                      <a:lnTo>
                        <a:pt x="19" y="34"/>
                      </a:lnTo>
                      <a:lnTo>
                        <a:pt x="13" y="32"/>
                      </a:lnTo>
                      <a:lnTo>
                        <a:pt x="8" y="28"/>
                      </a:lnTo>
                      <a:lnTo>
                        <a:pt x="4" y="25"/>
                      </a:lnTo>
                      <a:lnTo>
                        <a:pt x="4" y="19"/>
                      </a:lnTo>
                      <a:lnTo>
                        <a:pt x="4" y="11"/>
                      </a:lnTo>
                      <a:lnTo>
                        <a:pt x="8" y="8"/>
                      </a:lnTo>
                      <a:lnTo>
                        <a:pt x="13" y="4"/>
                      </a:lnTo>
                      <a:lnTo>
                        <a:pt x="19" y="4"/>
                      </a:lnTo>
                      <a:lnTo>
                        <a:pt x="25" y="4"/>
                      </a:lnTo>
                      <a:lnTo>
                        <a:pt x="29" y="8"/>
                      </a:lnTo>
                      <a:lnTo>
                        <a:pt x="32" y="11"/>
                      </a:lnTo>
                      <a:lnTo>
                        <a:pt x="34" y="19"/>
                      </a:lnTo>
                      <a:close/>
                    </a:path>
                  </a:pathLst>
                </a:custGeom>
                <a:solidFill>
                  <a:srgbClr val="DE979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85" name="Freeform 265"/>
                <p:cNvSpPr>
                  <a:spLocks noEditPoints="1"/>
                </p:cNvSpPr>
                <p:nvPr/>
              </p:nvSpPr>
              <p:spPr bwMode="auto">
                <a:xfrm>
                  <a:off x="1614" y="1497"/>
                  <a:ext cx="34" cy="34"/>
                </a:xfrm>
                <a:custGeom>
                  <a:avLst/>
                  <a:gdLst>
                    <a:gd name="T0" fmla="*/ 34 w 34"/>
                    <a:gd name="T1" fmla="*/ 17 h 34"/>
                    <a:gd name="T2" fmla="*/ 32 w 34"/>
                    <a:gd name="T3" fmla="*/ 9 h 34"/>
                    <a:gd name="T4" fmla="*/ 29 w 34"/>
                    <a:gd name="T5" fmla="*/ 4 h 34"/>
                    <a:gd name="T6" fmla="*/ 23 w 34"/>
                    <a:gd name="T7" fmla="*/ 0 h 34"/>
                    <a:gd name="T8" fmla="*/ 17 w 34"/>
                    <a:gd name="T9" fmla="*/ 0 h 34"/>
                    <a:gd name="T10" fmla="*/ 10 w 34"/>
                    <a:gd name="T11" fmla="*/ 0 h 34"/>
                    <a:gd name="T12" fmla="*/ 4 w 34"/>
                    <a:gd name="T13" fmla="*/ 4 h 34"/>
                    <a:gd name="T14" fmla="*/ 0 w 34"/>
                    <a:gd name="T15" fmla="*/ 9 h 34"/>
                    <a:gd name="T16" fmla="*/ 0 w 34"/>
                    <a:gd name="T17" fmla="*/ 17 h 34"/>
                    <a:gd name="T18" fmla="*/ 0 w 34"/>
                    <a:gd name="T19" fmla="*/ 23 h 34"/>
                    <a:gd name="T20" fmla="*/ 4 w 34"/>
                    <a:gd name="T21" fmla="*/ 28 h 34"/>
                    <a:gd name="T22" fmla="*/ 10 w 34"/>
                    <a:gd name="T23" fmla="*/ 32 h 34"/>
                    <a:gd name="T24" fmla="*/ 17 w 34"/>
                    <a:gd name="T25" fmla="*/ 34 h 34"/>
                    <a:gd name="T26" fmla="*/ 23 w 34"/>
                    <a:gd name="T27" fmla="*/ 32 h 34"/>
                    <a:gd name="T28" fmla="*/ 29 w 34"/>
                    <a:gd name="T29" fmla="*/ 28 h 34"/>
                    <a:gd name="T30" fmla="*/ 32 w 34"/>
                    <a:gd name="T31" fmla="*/ 23 h 34"/>
                    <a:gd name="T32" fmla="*/ 34 w 34"/>
                    <a:gd name="T33" fmla="*/ 17 h 34"/>
                    <a:gd name="T34" fmla="*/ 30 w 34"/>
                    <a:gd name="T35" fmla="*/ 17 h 34"/>
                    <a:gd name="T36" fmla="*/ 29 w 34"/>
                    <a:gd name="T37" fmla="*/ 21 h 34"/>
                    <a:gd name="T38" fmla="*/ 27 w 34"/>
                    <a:gd name="T39" fmla="*/ 25 h 34"/>
                    <a:gd name="T40" fmla="*/ 21 w 34"/>
                    <a:gd name="T41" fmla="*/ 28 h 34"/>
                    <a:gd name="T42" fmla="*/ 17 w 34"/>
                    <a:gd name="T43" fmla="*/ 30 h 34"/>
                    <a:gd name="T44" fmla="*/ 11 w 34"/>
                    <a:gd name="T45" fmla="*/ 28 h 34"/>
                    <a:gd name="T46" fmla="*/ 8 w 34"/>
                    <a:gd name="T47" fmla="*/ 25 h 34"/>
                    <a:gd name="T48" fmla="*/ 4 w 34"/>
                    <a:gd name="T49" fmla="*/ 21 h 34"/>
                    <a:gd name="T50" fmla="*/ 4 w 34"/>
                    <a:gd name="T51" fmla="*/ 17 h 34"/>
                    <a:gd name="T52" fmla="*/ 4 w 34"/>
                    <a:gd name="T53" fmla="*/ 11 h 34"/>
                    <a:gd name="T54" fmla="*/ 8 w 34"/>
                    <a:gd name="T55" fmla="*/ 7 h 34"/>
                    <a:gd name="T56" fmla="*/ 11 w 34"/>
                    <a:gd name="T57" fmla="*/ 4 h 34"/>
                    <a:gd name="T58" fmla="*/ 17 w 34"/>
                    <a:gd name="T59" fmla="*/ 4 h 34"/>
                    <a:gd name="T60" fmla="*/ 21 w 34"/>
                    <a:gd name="T61" fmla="*/ 4 h 34"/>
                    <a:gd name="T62" fmla="*/ 27 w 34"/>
                    <a:gd name="T63" fmla="*/ 7 h 34"/>
                    <a:gd name="T64" fmla="*/ 29 w 34"/>
                    <a:gd name="T65" fmla="*/ 11 h 34"/>
                    <a:gd name="T66" fmla="*/ 30 w 34"/>
                    <a:gd name="T67" fmla="*/ 17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34" h="34">
                      <a:moveTo>
                        <a:pt x="34" y="17"/>
                      </a:moveTo>
                      <a:lnTo>
                        <a:pt x="32" y="9"/>
                      </a:lnTo>
                      <a:lnTo>
                        <a:pt x="29" y="4"/>
                      </a:lnTo>
                      <a:lnTo>
                        <a:pt x="23" y="0"/>
                      </a:lnTo>
                      <a:lnTo>
                        <a:pt x="17" y="0"/>
                      </a:lnTo>
                      <a:lnTo>
                        <a:pt x="10" y="0"/>
                      </a:lnTo>
                      <a:lnTo>
                        <a:pt x="4" y="4"/>
                      </a:lnTo>
                      <a:lnTo>
                        <a:pt x="0" y="9"/>
                      </a:lnTo>
                      <a:lnTo>
                        <a:pt x="0" y="17"/>
                      </a:lnTo>
                      <a:lnTo>
                        <a:pt x="0" y="23"/>
                      </a:lnTo>
                      <a:lnTo>
                        <a:pt x="4" y="28"/>
                      </a:lnTo>
                      <a:lnTo>
                        <a:pt x="10" y="32"/>
                      </a:lnTo>
                      <a:lnTo>
                        <a:pt x="17" y="34"/>
                      </a:lnTo>
                      <a:lnTo>
                        <a:pt x="23" y="32"/>
                      </a:lnTo>
                      <a:lnTo>
                        <a:pt x="29" y="28"/>
                      </a:lnTo>
                      <a:lnTo>
                        <a:pt x="32" y="23"/>
                      </a:lnTo>
                      <a:lnTo>
                        <a:pt x="34" y="17"/>
                      </a:lnTo>
                      <a:close/>
                      <a:moveTo>
                        <a:pt x="30" y="17"/>
                      </a:moveTo>
                      <a:lnTo>
                        <a:pt x="29" y="21"/>
                      </a:lnTo>
                      <a:lnTo>
                        <a:pt x="27" y="25"/>
                      </a:lnTo>
                      <a:lnTo>
                        <a:pt x="21" y="28"/>
                      </a:lnTo>
                      <a:lnTo>
                        <a:pt x="17" y="30"/>
                      </a:lnTo>
                      <a:lnTo>
                        <a:pt x="11" y="28"/>
                      </a:lnTo>
                      <a:lnTo>
                        <a:pt x="8" y="25"/>
                      </a:lnTo>
                      <a:lnTo>
                        <a:pt x="4" y="21"/>
                      </a:lnTo>
                      <a:lnTo>
                        <a:pt x="4" y="17"/>
                      </a:lnTo>
                      <a:lnTo>
                        <a:pt x="4" y="11"/>
                      </a:lnTo>
                      <a:lnTo>
                        <a:pt x="8" y="7"/>
                      </a:lnTo>
                      <a:lnTo>
                        <a:pt x="11" y="4"/>
                      </a:lnTo>
                      <a:lnTo>
                        <a:pt x="17" y="4"/>
                      </a:lnTo>
                      <a:lnTo>
                        <a:pt x="21" y="4"/>
                      </a:lnTo>
                      <a:lnTo>
                        <a:pt x="27" y="7"/>
                      </a:lnTo>
                      <a:lnTo>
                        <a:pt x="29" y="11"/>
                      </a:lnTo>
                      <a:lnTo>
                        <a:pt x="30" y="17"/>
                      </a:lnTo>
                      <a:close/>
                    </a:path>
                  </a:pathLst>
                </a:custGeom>
                <a:solidFill>
                  <a:srgbClr val="DF989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86" name="Freeform 266"/>
                <p:cNvSpPr>
                  <a:spLocks noEditPoints="1"/>
                </p:cNvSpPr>
                <p:nvPr/>
              </p:nvSpPr>
              <p:spPr bwMode="auto">
                <a:xfrm>
                  <a:off x="1616" y="1499"/>
                  <a:ext cx="30" cy="30"/>
                </a:xfrm>
                <a:custGeom>
                  <a:avLst/>
                  <a:gdLst>
                    <a:gd name="T0" fmla="*/ 30 w 30"/>
                    <a:gd name="T1" fmla="*/ 15 h 30"/>
                    <a:gd name="T2" fmla="*/ 28 w 30"/>
                    <a:gd name="T3" fmla="*/ 7 h 30"/>
                    <a:gd name="T4" fmla="*/ 25 w 30"/>
                    <a:gd name="T5" fmla="*/ 4 h 30"/>
                    <a:gd name="T6" fmla="*/ 21 w 30"/>
                    <a:gd name="T7" fmla="*/ 0 h 30"/>
                    <a:gd name="T8" fmla="*/ 15 w 30"/>
                    <a:gd name="T9" fmla="*/ 0 h 30"/>
                    <a:gd name="T10" fmla="*/ 9 w 30"/>
                    <a:gd name="T11" fmla="*/ 0 h 30"/>
                    <a:gd name="T12" fmla="*/ 4 w 30"/>
                    <a:gd name="T13" fmla="*/ 4 h 30"/>
                    <a:gd name="T14" fmla="*/ 0 w 30"/>
                    <a:gd name="T15" fmla="*/ 7 h 30"/>
                    <a:gd name="T16" fmla="*/ 0 w 30"/>
                    <a:gd name="T17" fmla="*/ 15 h 30"/>
                    <a:gd name="T18" fmla="*/ 0 w 30"/>
                    <a:gd name="T19" fmla="*/ 21 h 30"/>
                    <a:gd name="T20" fmla="*/ 4 w 30"/>
                    <a:gd name="T21" fmla="*/ 24 h 30"/>
                    <a:gd name="T22" fmla="*/ 9 w 30"/>
                    <a:gd name="T23" fmla="*/ 28 h 30"/>
                    <a:gd name="T24" fmla="*/ 15 w 30"/>
                    <a:gd name="T25" fmla="*/ 30 h 30"/>
                    <a:gd name="T26" fmla="*/ 21 w 30"/>
                    <a:gd name="T27" fmla="*/ 28 h 30"/>
                    <a:gd name="T28" fmla="*/ 25 w 30"/>
                    <a:gd name="T29" fmla="*/ 24 h 30"/>
                    <a:gd name="T30" fmla="*/ 28 w 30"/>
                    <a:gd name="T31" fmla="*/ 21 h 30"/>
                    <a:gd name="T32" fmla="*/ 30 w 30"/>
                    <a:gd name="T33" fmla="*/ 15 h 30"/>
                    <a:gd name="T34" fmla="*/ 27 w 30"/>
                    <a:gd name="T35" fmla="*/ 15 h 30"/>
                    <a:gd name="T36" fmla="*/ 25 w 30"/>
                    <a:gd name="T37" fmla="*/ 19 h 30"/>
                    <a:gd name="T38" fmla="*/ 23 w 30"/>
                    <a:gd name="T39" fmla="*/ 23 h 30"/>
                    <a:gd name="T40" fmla="*/ 19 w 30"/>
                    <a:gd name="T41" fmla="*/ 24 h 30"/>
                    <a:gd name="T42" fmla="*/ 15 w 30"/>
                    <a:gd name="T43" fmla="*/ 26 h 30"/>
                    <a:gd name="T44" fmla="*/ 9 w 30"/>
                    <a:gd name="T45" fmla="*/ 24 h 30"/>
                    <a:gd name="T46" fmla="*/ 8 w 30"/>
                    <a:gd name="T47" fmla="*/ 23 h 30"/>
                    <a:gd name="T48" fmla="*/ 4 w 30"/>
                    <a:gd name="T49" fmla="*/ 19 h 30"/>
                    <a:gd name="T50" fmla="*/ 4 w 30"/>
                    <a:gd name="T51" fmla="*/ 15 h 30"/>
                    <a:gd name="T52" fmla="*/ 4 w 30"/>
                    <a:gd name="T53" fmla="*/ 9 h 30"/>
                    <a:gd name="T54" fmla="*/ 8 w 30"/>
                    <a:gd name="T55" fmla="*/ 5 h 30"/>
                    <a:gd name="T56" fmla="*/ 9 w 30"/>
                    <a:gd name="T57" fmla="*/ 4 h 30"/>
                    <a:gd name="T58" fmla="*/ 15 w 30"/>
                    <a:gd name="T59" fmla="*/ 4 h 30"/>
                    <a:gd name="T60" fmla="*/ 19 w 30"/>
                    <a:gd name="T61" fmla="*/ 4 h 30"/>
                    <a:gd name="T62" fmla="*/ 23 w 30"/>
                    <a:gd name="T63" fmla="*/ 5 h 30"/>
                    <a:gd name="T64" fmla="*/ 25 w 30"/>
                    <a:gd name="T65" fmla="*/ 9 h 30"/>
                    <a:gd name="T66" fmla="*/ 27 w 30"/>
                    <a:gd name="T67" fmla="*/ 15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30" h="30">
                      <a:moveTo>
                        <a:pt x="30" y="15"/>
                      </a:moveTo>
                      <a:lnTo>
                        <a:pt x="28" y="7"/>
                      </a:lnTo>
                      <a:lnTo>
                        <a:pt x="25" y="4"/>
                      </a:lnTo>
                      <a:lnTo>
                        <a:pt x="21" y="0"/>
                      </a:lnTo>
                      <a:lnTo>
                        <a:pt x="15" y="0"/>
                      </a:lnTo>
                      <a:lnTo>
                        <a:pt x="9" y="0"/>
                      </a:lnTo>
                      <a:lnTo>
                        <a:pt x="4" y="4"/>
                      </a:lnTo>
                      <a:lnTo>
                        <a:pt x="0" y="7"/>
                      </a:lnTo>
                      <a:lnTo>
                        <a:pt x="0" y="15"/>
                      </a:lnTo>
                      <a:lnTo>
                        <a:pt x="0" y="21"/>
                      </a:lnTo>
                      <a:lnTo>
                        <a:pt x="4" y="24"/>
                      </a:lnTo>
                      <a:lnTo>
                        <a:pt x="9" y="28"/>
                      </a:lnTo>
                      <a:lnTo>
                        <a:pt x="15" y="30"/>
                      </a:lnTo>
                      <a:lnTo>
                        <a:pt x="21" y="28"/>
                      </a:lnTo>
                      <a:lnTo>
                        <a:pt x="25" y="24"/>
                      </a:lnTo>
                      <a:lnTo>
                        <a:pt x="28" y="21"/>
                      </a:lnTo>
                      <a:lnTo>
                        <a:pt x="30" y="15"/>
                      </a:lnTo>
                      <a:close/>
                      <a:moveTo>
                        <a:pt x="27" y="15"/>
                      </a:moveTo>
                      <a:lnTo>
                        <a:pt x="25" y="19"/>
                      </a:lnTo>
                      <a:lnTo>
                        <a:pt x="23" y="23"/>
                      </a:lnTo>
                      <a:lnTo>
                        <a:pt x="19" y="24"/>
                      </a:lnTo>
                      <a:lnTo>
                        <a:pt x="15" y="26"/>
                      </a:lnTo>
                      <a:lnTo>
                        <a:pt x="9" y="24"/>
                      </a:lnTo>
                      <a:lnTo>
                        <a:pt x="8" y="23"/>
                      </a:lnTo>
                      <a:lnTo>
                        <a:pt x="4" y="19"/>
                      </a:lnTo>
                      <a:lnTo>
                        <a:pt x="4" y="15"/>
                      </a:lnTo>
                      <a:lnTo>
                        <a:pt x="4" y="9"/>
                      </a:lnTo>
                      <a:lnTo>
                        <a:pt x="8" y="5"/>
                      </a:lnTo>
                      <a:lnTo>
                        <a:pt x="9" y="4"/>
                      </a:lnTo>
                      <a:lnTo>
                        <a:pt x="15" y="4"/>
                      </a:lnTo>
                      <a:lnTo>
                        <a:pt x="19" y="4"/>
                      </a:lnTo>
                      <a:lnTo>
                        <a:pt x="23" y="5"/>
                      </a:lnTo>
                      <a:lnTo>
                        <a:pt x="25" y="9"/>
                      </a:lnTo>
                      <a:lnTo>
                        <a:pt x="27" y="15"/>
                      </a:lnTo>
                      <a:close/>
                    </a:path>
                  </a:pathLst>
                </a:custGeom>
                <a:solidFill>
                  <a:srgbClr val="E0989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87" name="Freeform 267"/>
                <p:cNvSpPr>
                  <a:spLocks noEditPoints="1"/>
                </p:cNvSpPr>
                <p:nvPr/>
              </p:nvSpPr>
              <p:spPr bwMode="auto">
                <a:xfrm>
                  <a:off x="1618" y="1501"/>
                  <a:ext cx="26" cy="26"/>
                </a:xfrm>
                <a:custGeom>
                  <a:avLst/>
                  <a:gdLst>
                    <a:gd name="T0" fmla="*/ 26 w 26"/>
                    <a:gd name="T1" fmla="*/ 13 h 26"/>
                    <a:gd name="T2" fmla="*/ 25 w 26"/>
                    <a:gd name="T3" fmla="*/ 7 h 26"/>
                    <a:gd name="T4" fmla="*/ 23 w 26"/>
                    <a:gd name="T5" fmla="*/ 3 h 26"/>
                    <a:gd name="T6" fmla="*/ 17 w 26"/>
                    <a:gd name="T7" fmla="*/ 0 h 26"/>
                    <a:gd name="T8" fmla="*/ 13 w 26"/>
                    <a:gd name="T9" fmla="*/ 0 h 26"/>
                    <a:gd name="T10" fmla="*/ 7 w 26"/>
                    <a:gd name="T11" fmla="*/ 0 h 26"/>
                    <a:gd name="T12" fmla="*/ 4 w 26"/>
                    <a:gd name="T13" fmla="*/ 3 h 26"/>
                    <a:gd name="T14" fmla="*/ 0 w 26"/>
                    <a:gd name="T15" fmla="*/ 7 h 26"/>
                    <a:gd name="T16" fmla="*/ 0 w 26"/>
                    <a:gd name="T17" fmla="*/ 13 h 26"/>
                    <a:gd name="T18" fmla="*/ 0 w 26"/>
                    <a:gd name="T19" fmla="*/ 17 h 26"/>
                    <a:gd name="T20" fmla="*/ 4 w 26"/>
                    <a:gd name="T21" fmla="*/ 21 h 26"/>
                    <a:gd name="T22" fmla="*/ 7 w 26"/>
                    <a:gd name="T23" fmla="*/ 24 h 26"/>
                    <a:gd name="T24" fmla="*/ 13 w 26"/>
                    <a:gd name="T25" fmla="*/ 26 h 26"/>
                    <a:gd name="T26" fmla="*/ 17 w 26"/>
                    <a:gd name="T27" fmla="*/ 24 h 26"/>
                    <a:gd name="T28" fmla="*/ 23 w 26"/>
                    <a:gd name="T29" fmla="*/ 21 h 26"/>
                    <a:gd name="T30" fmla="*/ 25 w 26"/>
                    <a:gd name="T31" fmla="*/ 17 h 26"/>
                    <a:gd name="T32" fmla="*/ 26 w 26"/>
                    <a:gd name="T33" fmla="*/ 13 h 26"/>
                    <a:gd name="T34" fmla="*/ 23 w 26"/>
                    <a:gd name="T35" fmla="*/ 13 h 26"/>
                    <a:gd name="T36" fmla="*/ 21 w 26"/>
                    <a:gd name="T37" fmla="*/ 15 h 26"/>
                    <a:gd name="T38" fmla="*/ 19 w 26"/>
                    <a:gd name="T39" fmla="*/ 19 h 26"/>
                    <a:gd name="T40" fmla="*/ 17 w 26"/>
                    <a:gd name="T41" fmla="*/ 21 h 26"/>
                    <a:gd name="T42" fmla="*/ 13 w 26"/>
                    <a:gd name="T43" fmla="*/ 22 h 26"/>
                    <a:gd name="T44" fmla="*/ 9 w 26"/>
                    <a:gd name="T45" fmla="*/ 21 h 26"/>
                    <a:gd name="T46" fmla="*/ 6 w 26"/>
                    <a:gd name="T47" fmla="*/ 19 h 26"/>
                    <a:gd name="T48" fmla="*/ 4 w 26"/>
                    <a:gd name="T49" fmla="*/ 15 h 26"/>
                    <a:gd name="T50" fmla="*/ 4 w 26"/>
                    <a:gd name="T51" fmla="*/ 13 h 26"/>
                    <a:gd name="T52" fmla="*/ 4 w 26"/>
                    <a:gd name="T53" fmla="*/ 9 h 26"/>
                    <a:gd name="T54" fmla="*/ 6 w 26"/>
                    <a:gd name="T55" fmla="*/ 5 h 26"/>
                    <a:gd name="T56" fmla="*/ 9 w 26"/>
                    <a:gd name="T57" fmla="*/ 3 h 26"/>
                    <a:gd name="T58" fmla="*/ 13 w 26"/>
                    <a:gd name="T59" fmla="*/ 3 h 26"/>
                    <a:gd name="T60" fmla="*/ 17 w 26"/>
                    <a:gd name="T61" fmla="*/ 3 h 26"/>
                    <a:gd name="T62" fmla="*/ 19 w 26"/>
                    <a:gd name="T63" fmla="*/ 5 h 26"/>
                    <a:gd name="T64" fmla="*/ 21 w 26"/>
                    <a:gd name="T65" fmla="*/ 9 h 26"/>
                    <a:gd name="T66" fmla="*/ 23 w 26"/>
                    <a:gd name="T67" fmla="*/ 13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6" h="26">
                      <a:moveTo>
                        <a:pt x="26" y="13"/>
                      </a:moveTo>
                      <a:lnTo>
                        <a:pt x="25" y="7"/>
                      </a:lnTo>
                      <a:lnTo>
                        <a:pt x="23" y="3"/>
                      </a:lnTo>
                      <a:lnTo>
                        <a:pt x="17" y="0"/>
                      </a:lnTo>
                      <a:lnTo>
                        <a:pt x="13" y="0"/>
                      </a:lnTo>
                      <a:lnTo>
                        <a:pt x="7" y="0"/>
                      </a:lnTo>
                      <a:lnTo>
                        <a:pt x="4" y="3"/>
                      </a:lnTo>
                      <a:lnTo>
                        <a:pt x="0" y="7"/>
                      </a:lnTo>
                      <a:lnTo>
                        <a:pt x="0" y="13"/>
                      </a:lnTo>
                      <a:lnTo>
                        <a:pt x="0" y="17"/>
                      </a:lnTo>
                      <a:lnTo>
                        <a:pt x="4" y="21"/>
                      </a:lnTo>
                      <a:lnTo>
                        <a:pt x="7" y="24"/>
                      </a:lnTo>
                      <a:lnTo>
                        <a:pt x="13" y="26"/>
                      </a:lnTo>
                      <a:lnTo>
                        <a:pt x="17" y="24"/>
                      </a:lnTo>
                      <a:lnTo>
                        <a:pt x="23" y="21"/>
                      </a:lnTo>
                      <a:lnTo>
                        <a:pt x="25" y="17"/>
                      </a:lnTo>
                      <a:lnTo>
                        <a:pt x="26" y="13"/>
                      </a:lnTo>
                      <a:close/>
                      <a:moveTo>
                        <a:pt x="23" y="13"/>
                      </a:moveTo>
                      <a:lnTo>
                        <a:pt x="21" y="15"/>
                      </a:lnTo>
                      <a:lnTo>
                        <a:pt x="19" y="19"/>
                      </a:lnTo>
                      <a:lnTo>
                        <a:pt x="17" y="21"/>
                      </a:lnTo>
                      <a:lnTo>
                        <a:pt x="13" y="22"/>
                      </a:lnTo>
                      <a:lnTo>
                        <a:pt x="9" y="21"/>
                      </a:lnTo>
                      <a:lnTo>
                        <a:pt x="6" y="19"/>
                      </a:lnTo>
                      <a:lnTo>
                        <a:pt x="4" y="15"/>
                      </a:lnTo>
                      <a:lnTo>
                        <a:pt x="4" y="13"/>
                      </a:lnTo>
                      <a:lnTo>
                        <a:pt x="4" y="9"/>
                      </a:lnTo>
                      <a:lnTo>
                        <a:pt x="6" y="5"/>
                      </a:lnTo>
                      <a:lnTo>
                        <a:pt x="9" y="3"/>
                      </a:lnTo>
                      <a:lnTo>
                        <a:pt x="13" y="3"/>
                      </a:lnTo>
                      <a:lnTo>
                        <a:pt x="17" y="3"/>
                      </a:lnTo>
                      <a:lnTo>
                        <a:pt x="19" y="5"/>
                      </a:lnTo>
                      <a:lnTo>
                        <a:pt x="21" y="9"/>
                      </a:lnTo>
                      <a:lnTo>
                        <a:pt x="23" y="13"/>
                      </a:lnTo>
                      <a:close/>
                    </a:path>
                  </a:pathLst>
                </a:custGeom>
                <a:solidFill>
                  <a:srgbClr val="E1989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88" name="Freeform 268"/>
                <p:cNvSpPr>
                  <a:spLocks noEditPoints="1"/>
                </p:cNvSpPr>
                <p:nvPr/>
              </p:nvSpPr>
              <p:spPr bwMode="auto">
                <a:xfrm>
                  <a:off x="1620" y="1503"/>
                  <a:ext cx="23" cy="22"/>
                </a:xfrm>
                <a:custGeom>
                  <a:avLst/>
                  <a:gdLst>
                    <a:gd name="T0" fmla="*/ 23 w 23"/>
                    <a:gd name="T1" fmla="*/ 11 h 22"/>
                    <a:gd name="T2" fmla="*/ 21 w 23"/>
                    <a:gd name="T3" fmla="*/ 5 h 22"/>
                    <a:gd name="T4" fmla="*/ 19 w 23"/>
                    <a:gd name="T5" fmla="*/ 1 h 22"/>
                    <a:gd name="T6" fmla="*/ 15 w 23"/>
                    <a:gd name="T7" fmla="*/ 0 h 22"/>
                    <a:gd name="T8" fmla="*/ 11 w 23"/>
                    <a:gd name="T9" fmla="*/ 0 h 22"/>
                    <a:gd name="T10" fmla="*/ 5 w 23"/>
                    <a:gd name="T11" fmla="*/ 0 h 22"/>
                    <a:gd name="T12" fmla="*/ 4 w 23"/>
                    <a:gd name="T13" fmla="*/ 1 h 22"/>
                    <a:gd name="T14" fmla="*/ 0 w 23"/>
                    <a:gd name="T15" fmla="*/ 5 h 22"/>
                    <a:gd name="T16" fmla="*/ 0 w 23"/>
                    <a:gd name="T17" fmla="*/ 11 h 22"/>
                    <a:gd name="T18" fmla="*/ 0 w 23"/>
                    <a:gd name="T19" fmla="*/ 15 h 22"/>
                    <a:gd name="T20" fmla="*/ 4 w 23"/>
                    <a:gd name="T21" fmla="*/ 19 h 22"/>
                    <a:gd name="T22" fmla="*/ 5 w 23"/>
                    <a:gd name="T23" fmla="*/ 20 h 22"/>
                    <a:gd name="T24" fmla="*/ 11 w 23"/>
                    <a:gd name="T25" fmla="*/ 22 h 22"/>
                    <a:gd name="T26" fmla="*/ 15 w 23"/>
                    <a:gd name="T27" fmla="*/ 20 h 22"/>
                    <a:gd name="T28" fmla="*/ 19 w 23"/>
                    <a:gd name="T29" fmla="*/ 19 h 22"/>
                    <a:gd name="T30" fmla="*/ 21 w 23"/>
                    <a:gd name="T31" fmla="*/ 15 h 22"/>
                    <a:gd name="T32" fmla="*/ 23 w 23"/>
                    <a:gd name="T33" fmla="*/ 11 h 22"/>
                    <a:gd name="T34" fmla="*/ 19 w 23"/>
                    <a:gd name="T35" fmla="*/ 11 h 22"/>
                    <a:gd name="T36" fmla="*/ 17 w 23"/>
                    <a:gd name="T37" fmla="*/ 13 h 22"/>
                    <a:gd name="T38" fmla="*/ 17 w 23"/>
                    <a:gd name="T39" fmla="*/ 15 h 22"/>
                    <a:gd name="T40" fmla="*/ 13 w 23"/>
                    <a:gd name="T41" fmla="*/ 17 h 22"/>
                    <a:gd name="T42" fmla="*/ 11 w 23"/>
                    <a:gd name="T43" fmla="*/ 19 h 22"/>
                    <a:gd name="T44" fmla="*/ 7 w 23"/>
                    <a:gd name="T45" fmla="*/ 17 h 22"/>
                    <a:gd name="T46" fmla="*/ 5 w 23"/>
                    <a:gd name="T47" fmla="*/ 15 h 22"/>
                    <a:gd name="T48" fmla="*/ 4 w 23"/>
                    <a:gd name="T49" fmla="*/ 13 h 22"/>
                    <a:gd name="T50" fmla="*/ 4 w 23"/>
                    <a:gd name="T51" fmla="*/ 11 h 22"/>
                    <a:gd name="T52" fmla="*/ 4 w 23"/>
                    <a:gd name="T53" fmla="*/ 7 h 22"/>
                    <a:gd name="T54" fmla="*/ 5 w 23"/>
                    <a:gd name="T55" fmla="*/ 5 h 22"/>
                    <a:gd name="T56" fmla="*/ 7 w 23"/>
                    <a:gd name="T57" fmla="*/ 3 h 22"/>
                    <a:gd name="T58" fmla="*/ 11 w 23"/>
                    <a:gd name="T59" fmla="*/ 3 h 22"/>
                    <a:gd name="T60" fmla="*/ 13 w 23"/>
                    <a:gd name="T61" fmla="*/ 3 h 22"/>
                    <a:gd name="T62" fmla="*/ 17 w 23"/>
                    <a:gd name="T63" fmla="*/ 5 h 22"/>
                    <a:gd name="T64" fmla="*/ 17 w 23"/>
                    <a:gd name="T65" fmla="*/ 7 h 22"/>
                    <a:gd name="T66" fmla="*/ 19 w 23"/>
                    <a:gd name="T67" fmla="*/ 11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3" h="22">
                      <a:moveTo>
                        <a:pt x="23" y="11"/>
                      </a:moveTo>
                      <a:lnTo>
                        <a:pt x="21" y="5"/>
                      </a:lnTo>
                      <a:lnTo>
                        <a:pt x="19" y="1"/>
                      </a:lnTo>
                      <a:lnTo>
                        <a:pt x="15" y="0"/>
                      </a:lnTo>
                      <a:lnTo>
                        <a:pt x="11" y="0"/>
                      </a:lnTo>
                      <a:lnTo>
                        <a:pt x="5" y="0"/>
                      </a:lnTo>
                      <a:lnTo>
                        <a:pt x="4" y="1"/>
                      </a:lnTo>
                      <a:lnTo>
                        <a:pt x="0" y="5"/>
                      </a:lnTo>
                      <a:lnTo>
                        <a:pt x="0" y="11"/>
                      </a:lnTo>
                      <a:lnTo>
                        <a:pt x="0" y="15"/>
                      </a:lnTo>
                      <a:lnTo>
                        <a:pt x="4" y="19"/>
                      </a:lnTo>
                      <a:lnTo>
                        <a:pt x="5" y="20"/>
                      </a:lnTo>
                      <a:lnTo>
                        <a:pt x="11" y="22"/>
                      </a:lnTo>
                      <a:lnTo>
                        <a:pt x="15" y="20"/>
                      </a:lnTo>
                      <a:lnTo>
                        <a:pt x="19" y="19"/>
                      </a:lnTo>
                      <a:lnTo>
                        <a:pt x="21" y="15"/>
                      </a:lnTo>
                      <a:lnTo>
                        <a:pt x="23" y="11"/>
                      </a:lnTo>
                      <a:close/>
                      <a:moveTo>
                        <a:pt x="19" y="11"/>
                      </a:moveTo>
                      <a:lnTo>
                        <a:pt x="17" y="13"/>
                      </a:lnTo>
                      <a:lnTo>
                        <a:pt x="17" y="15"/>
                      </a:lnTo>
                      <a:lnTo>
                        <a:pt x="13" y="17"/>
                      </a:lnTo>
                      <a:lnTo>
                        <a:pt x="11" y="19"/>
                      </a:lnTo>
                      <a:lnTo>
                        <a:pt x="7" y="17"/>
                      </a:lnTo>
                      <a:lnTo>
                        <a:pt x="5" y="15"/>
                      </a:lnTo>
                      <a:lnTo>
                        <a:pt x="4" y="13"/>
                      </a:lnTo>
                      <a:lnTo>
                        <a:pt x="4" y="11"/>
                      </a:lnTo>
                      <a:lnTo>
                        <a:pt x="4" y="7"/>
                      </a:lnTo>
                      <a:lnTo>
                        <a:pt x="5" y="5"/>
                      </a:lnTo>
                      <a:lnTo>
                        <a:pt x="7" y="3"/>
                      </a:lnTo>
                      <a:lnTo>
                        <a:pt x="11" y="3"/>
                      </a:lnTo>
                      <a:lnTo>
                        <a:pt x="13" y="3"/>
                      </a:lnTo>
                      <a:lnTo>
                        <a:pt x="17" y="5"/>
                      </a:lnTo>
                      <a:lnTo>
                        <a:pt x="17" y="7"/>
                      </a:lnTo>
                      <a:lnTo>
                        <a:pt x="19" y="11"/>
                      </a:lnTo>
                      <a:close/>
                    </a:path>
                  </a:pathLst>
                </a:custGeom>
                <a:solidFill>
                  <a:srgbClr val="E2989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89" name="Freeform 269"/>
                <p:cNvSpPr>
                  <a:spLocks noEditPoints="1"/>
                </p:cNvSpPr>
                <p:nvPr/>
              </p:nvSpPr>
              <p:spPr bwMode="auto">
                <a:xfrm>
                  <a:off x="1622" y="1504"/>
                  <a:ext cx="19" cy="19"/>
                </a:xfrm>
                <a:custGeom>
                  <a:avLst/>
                  <a:gdLst>
                    <a:gd name="T0" fmla="*/ 19 w 19"/>
                    <a:gd name="T1" fmla="*/ 10 h 19"/>
                    <a:gd name="T2" fmla="*/ 17 w 19"/>
                    <a:gd name="T3" fmla="*/ 6 h 19"/>
                    <a:gd name="T4" fmla="*/ 15 w 19"/>
                    <a:gd name="T5" fmla="*/ 2 h 19"/>
                    <a:gd name="T6" fmla="*/ 13 w 19"/>
                    <a:gd name="T7" fmla="*/ 0 h 19"/>
                    <a:gd name="T8" fmla="*/ 9 w 19"/>
                    <a:gd name="T9" fmla="*/ 0 h 19"/>
                    <a:gd name="T10" fmla="*/ 5 w 19"/>
                    <a:gd name="T11" fmla="*/ 0 h 19"/>
                    <a:gd name="T12" fmla="*/ 2 w 19"/>
                    <a:gd name="T13" fmla="*/ 2 h 19"/>
                    <a:gd name="T14" fmla="*/ 0 w 19"/>
                    <a:gd name="T15" fmla="*/ 6 h 19"/>
                    <a:gd name="T16" fmla="*/ 0 w 19"/>
                    <a:gd name="T17" fmla="*/ 10 h 19"/>
                    <a:gd name="T18" fmla="*/ 0 w 19"/>
                    <a:gd name="T19" fmla="*/ 12 h 19"/>
                    <a:gd name="T20" fmla="*/ 2 w 19"/>
                    <a:gd name="T21" fmla="*/ 16 h 19"/>
                    <a:gd name="T22" fmla="*/ 5 w 19"/>
                    <a:gd name="T23" fmla="*/ 18 h 19"/>
                    <a:gd name="T24" fmla="*/ 9 w 19"/>
                    <a:gd name="T25" fmla="*/ 19 h 19"/>
                    <a:gd name="T26" fmla="*/ 13 w 19"/>
                    <a:gd name="T27" fmla="*/ 18 h 19"/>
                    <a:gd name="T28" fmla="*/ 15 w 19"/>
                    <a:gd name="T29" fmla="*/ 16 h 19"/>
                    <a:gd name="T30" fmla="*/ 17 w 19"/>
                    <a:gd name="T31" fmla="*/ 12 h 19"/>
                    <a:gd name="T32" fmla="*/ 19 w 19"/>
                    <a:gd name="T33" fmla="*/ 10 h 19"/>
                    <a:gd name="T34" fmla="*/ 15 w 19"/>
                    <a:gd name="T35" fmla="*/ 10 h 19"/>
                    <a:gd name="T36" fmla="*/ 13 w 19"/>
                    <a:gd name="T37" fmla="*/ 14 h 19"/>
                    <a:gd name="T38" fmla="*/ 9 w 19"/>
                    <a:gd name="T39" fmla="*/ 16 h 19"/>
                    <a:gd name="T40" fmla="*/ 5 w 19"/>
                    <a:gd name="T41" fmla="*/ 14 h 19"/>
                    <a:gd name="T42" fmla="*/ 3 w 19"/>
                    <a:gd name="T43" fmla="*/ 10 h 19"/>
                    <a:gd name="T44" fmla="*/ 5 w 19"/>
                    <a:gd name="T45" fmla="*/ 4 h 19"/>
                    <a:gd name="T46" fmla="*/ 9 w 19"/>
                    <a:gd name="T47" fmla="*/ 4 h 19"/>
                    <a:gd name="T48" fmla="*/ 13 w 19"/>
                    <a:gd name="T49" fmla="*/ 4 h 19"/>
                    <a:gd name="T50" fmla="*/ 15 w 19"/>
                    <a:gd name="T51" fmla="*/ 1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9" h="19">
                      <a:moveTo>
                        <a:pt x="19" y="10"/>
                      </a:moveTo>
                      <a:lnTo>
                        <a:pt x="17" y="6"/>
                      </a:lnTo>
                      <a:lnTo>
                        <a:pt x="15" y="2"/>
                      </a:lnTo>
                      <a:lnTo>
                        <a:pt x="13" y="0"/>
                      </a:ln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lnTo>
                        <a:pt x="0" y="10"/>
                      </a:lnTo>
                      <a:lnTo>
                        <a:pt x="0" y="12"/>
                      </a:lnTo>
                      <a:lnTo>
                        <a:pt x="2" y="16"/>
                      </a:lnTo>
                      <a:lnTo>
                        <a:pt x="5" y="18"/>
                      </a:lnTo>
                      <a:lnTo>
                        <a:pt x="9" y="19"/>
                      </a:lnTo>
                      <a:lnTo>
                        <a:pt x="13" y="18"/>
                      </a:lnTo>
                      <a:lnTo>
                        <a:pt x="15" y="16"/>
                      </a:lnTo>
                      <a:lnTo>
                        <a:pt x="17" y="12"/>
                      </a:lnTo>
                      <a:lnTo>
                        <a:pt x="19" y="10"/>
                      </a:lnTo>
                      <a:close/>
                      <a:moveTo>
                        <a:pt x="15" y="10"/>
                      </a:moveTo>
                      <a:lnTo>
                        <a:pt x="13" y="14"/>
                      </a:lnTo>
                      <a:lnTo>
                        <a:pt x="9" y="16"/>
                      </a:lnTo>
                      <a:lnTo>
                        <a:pt x="5" y="14"/>
                      </a:lnTo>
                      <a:lnTo>
                        <a:pt x="3" y="10"/>
                      </a:lnTo>
                      <a:lnTo>
                        <a:pt x="5" y="4"/>
                      </a:lnTo>
                      <a:lnTo>
                        <a:pt x="9" y="4"/>
                      </a:lnTo>
                      <a:lnTo>
                        <a:pt x="13" y="4"/>
                      </a:lnTo>
                      <a:lnTo>
                        <a:pt x="15" y="10"/>
                      </a:lnTo>
                      <a:close/>
                    </a:path>
                  </a:pathLst>
                </a:custGeom>
                <a:solidFill>
                  <a:srgbClr val="E4989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90" name="Freeform 270"/>
                <p:cNvSpPr>
                  <a:spLocks noEditPoints="1"/>
                </p:cNvSpPr>
                <p:nvPr/>
              </p:nvSpPr>
              <p:spPr bwMode="auto">
                <a:xfrm>
                  <a:off x="1624" y="1506"/>
                  <a:ext cx="15" cy="16"/>
                </a:xfrm>
                <a:custGeom>
                  <a:avLst/>
                  <a:gdLst>
                    <a:gd name="T0" fmla="*/ 15 w 15"/>
                    <a:gd name="T1" fmla="*/ 8 h 16"/>
                    <a:gd name="T2" fmla="*/ 13 w 15"/>
                    <a:gd name="T3" fmla="*/ 4 h 16"/>
                    <a:gd name="T4" fmla="*/ 13 w 15"/>
                    <a:gd name="T5" fmla="*/ 2 h 16"/>
                    <a:gd name="T6" fmla="*/ 9 w 15"/>
                    <a:gd name="T7" fmla="*/ 0 h 16"/>
                    <a:gd name="T8" fmla="*/ 7 w 15"/>
                    <a:gd name="T9" fmla="*/ 0 h 16"/>
                    <a:gd name="T10" fmla="*/ 3 w 15"/>
                    <a:gd name="T11" fmla="*/ 0 h 16"/>
                    <a:gd name="T12" fmla="*/ 1 w 15"/>
                    <a:gd name="T13" fmla="*/ 2 h 16"/>
                    <a:gd name="T14" fmla="*/ 0 w 15"/>
                    <a:gd name="T15" fmla="*/ 4 h 16"/>
                    <a:gd name="T16" fmla="*/ 0 w 15"/>
                    <a:gd name="T17" fmla="*/ 8 h 16"/>
                    <a:gd name="T18" fmla="*/ 0 w 15"/>
                    <a:gd name="T19" fmla="*/ 10 h 16"/>
                    <a:gd name="T20" fmla="*/ 1 w 15"/>
                    <a:gd name="T21" fmla="*/ 12 h 16"/>
                    <a:gd name="T22" fmla="*/ 3 w 15"/>
                    <a:gd name="T23" fmla="*/ 14 h 16"/>
                    <a:gd name="T24" fmla="*/ 7 w 15"/>
                    <a:gd name="T25" fmla="*/ 16 h 16"/>
                    <a:gd name="T26" fmla="*/ 9 w 15"/>
                    <a:gd name="T27" fmla="*/ 14 h 16"/>
                    <a:gd name="T28" fmla="*/ 13 w 15"/>
                    <a:gd name="T29" fmla="*/ 12 h 16"/>
                    <a:gd name="T30" fmla="*/ 13 w 15"/>
                    <a:gd name="T31" fmla="*/ 10 h 16"/>
                    <a:gd name="T32" fmla="*/ 15 w 15"/>
                    <a:gd name="T33" fmla="*/ 8 h 16"/>
                    <a:gd name="T34" fmla="*/ 11 w 15"/>
                    <a:gd name="T35" fmla="*/ 8 h 16"/>
                    <a:gd name="T36" fmla="*/ 9 w 15"/>
                    <a:gd name="T37" fmla="*/ 10 h 16"/>
                    <a:gd name="T38" fmla="*/ 7 w 15"/>
                    <a:gd name="T39" fmla="*/ 12 h 16"/>
                    <a:gd name="T40" fmla="*/ 3 w 15"/>
                    <a:gd name="T41" fmla="*/ 10 h 16"/>
                    <a:gd name="T42" fmla="*/ 3 w 15"/>
                    <a:gd name="T43" fmla="*/ 8 h 16"/>
                    <a:gd name="T44" fmla="*/ 3 w 15"/>
                    <a:gd name="T45" fmla="*/ 4 h 16"/>
                    <a:gd name="T46" fmla="*/ 7 w 15"/>
                    <a:gd name="T47" fmla="*/ 4 h 16"/>
                    <a:gd name="T48" fmla="*/ 9 w 15"/>
                    <a:gd name="T49" fmla="*/ 4 h 16"/>
                    <a:gd name="T50" fmla="*/ 11 w 15"/>
                    <a:gd name="T51" fmla="*/ 8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5" h="16">
                      <a:moveTo>
                        <a:pt x="15" y="8"/>
                      </a:moveTo>
                      <a:lnTo>
                        <a:pt x="13" y="4"/>
                      </a:lnTo>
                      <a:lnTo>
                        <a:pt x="13" y="2"/>
                      </a:lnTo>
                      <a:lnTo>
                        <a:pt x="9" y="0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1" y="2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1" y="12"/>
                      </a:lnTo>
                      <a:lnTo>
                        <a:pt x="3" y="14"/>
                      </a:lnTo>
                      <a:lnTo>
                        <a:pt x="7" y="16"/>
                      </a:lnTo>
                      <a:lnTo>
                        <a:pt x="9" y="14"/>
                      </a:lnTo>
                      <a:lnTo>
                        <a:pt x="13" y="12"/>
                      </a:lnTo>
                      <a:lnTo>
                        <a:pt x="13" y="10"/>
                      </a:lnTo>
                      <a:lnTo>
                        <a:pt x="15" y="8"/>
                      </a:lnTo>
                      <a:close/>
                      <a:moveTo>
                        <a:pt x="11" y="8"/>
                      </a:moveTo>
                      <a:lnTo>
                        <a:pt x="9" y="10"/>
                      </a:lnTo>
                      <a:lnTo>
                        <a:pt x="7" y="12"/>
                      </a:lnTo>
                      <a:lnTo>
                        <a:pt x="3" y="10"/>
                      </a:lnTo>
                      <a:lnTo>
                        <a:pt x="3" y="8"/>
                      </a:lnTo>
                      <a:lnTo>
                        <a:pt x="3" y="4"/>
                      </a:lnTo>
                      <a:lnTo>
                        <a:pt x="7" y="4"/>
                      </a:lnTo>
                      <a:lnTo>
                        <a:pt x="9" y="4"/>
                      </a:lnTo>
                      <a:lnTo>
                        <a:pt x="11" y="8"/>
                      </a:lnTo>
                      <a:close/>
                    </a:path>
                  </a:pathLst>
                </a:custGeom>
                <a:solidFill>
                  <a:srgbClr val="E599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91" name="Freeform 271"/>
                <p:cNvSpPr>
                  <a:spLocks/>
                </p:cNvSpPr>
                <p:nvPr/>
              </p:nvSpPr>
              <p:spPr bwMode="auto">
                <a:xfrm>
                  <a:off x="1625" y="1508"/>
                  <a:ext cx="12" cy="12"/>
                </a:xfrm>
                <a:custGeom>
                  <a:avLst/>
                  <a:gdLst>
                    <a:gd name="T0" fmla="*/ 12 w 12"/>
                    <a:gd name="T1" fmla="*/ 6 h 12"/>
                    <a:gd name="T2" fmla="*/ 10 w 12"/>
                    <a:gd name="T3" fmla="*/ 0 h 12"/>
                    <a:gd name="T4" fmla="*/ 6 w 12"/>
                    <a:gd name="T5" fmla="*/ 0 h 12"/>
                    <a:gd name="T6" fmla="*/ 2 w 12"/>
                    <a:gd name="T7" fmla="*/ 0 h 12"/>
                    <a:gd name="T8" fmla="*/ 0 w 12"/>
                    <a:gd name="T9" fmla="*/ 6 h 12"/>
                    <a:gd name="T10" fmla="*/ 2 w 12"/>
                    <a:gd name="T11" fmla="*/ 10 h 12"/>
                    <a:gd name="T12" fmla="*/ 6 w 12"/>
                    <a:gd name="T13" fmla="*/ 12 h 12"/>
                    <a:gd name="T14" fmla="*/ 10 w 12"/>
                    <a:gd name="T15" fmla="*/ 10 h 12"/>
                    <a:gd name="T16" fmla="*/ 12 w 12"/>
                    <a:gd name="T17" fmla="*/ 6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2" h="12">
                      <a:moveTo>
                        <a:pt x="12" y="6"/>
                      </a:moveTo>
                      <a:lnTo>
                        <a:pt x="10" y="0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6"/>
                      </a:lnTo>
                      <a:lnTo>
                        <a:pt x="2" y="10"/>
                      </a:lnTo>
                      <a:lnTo>
                        <a:pt x="6" y="12"/>
                      </a:lnTo>
                      <a:lnTo>
                        <a:pt x="10" y="10"/>
                      </a:lnTo>
                      <a:lnTo>
                        <a:pt x="12" y="6"/>
                      </a:lnTo>
                      <a:close/>
                    </a:path>
                  </a:pathLst>
                </a:custGeom>
                <a:solidFill>
                  <a:srgbClr val="E6999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92" name="Freeform 272"/>
                <p:cNvSpPr>
                  <a:spLocks/>
                </p:cNvSpPr>
                <p:nvPr/>
              </p:nvSpPr>
              <p:spPr bwMode="auto">
                <a:xfrm>
                  <a:off x="1627" y="1510"/>
                  <a:ext cx="8" cy="8"/>
                </a:xfrm>
                <a:custGeom>
                  <a:avLst/>
                  <a:gdLst>
                    <a:gd name="T0" fmla="*/ 8 w 8"/>
                    <a:gd name="T1" fmla="*/ 4 h 8"/>
                    <a:gd name="T2" fmla="*/ 6 w 8"/>
                    <a:gd name="T3" fmla="*/ 0 h 8"/>
                    <a:gd name="T4" fmla="*/ 4 w 8"/>
                    <a:gd name="T5" fmla="*/ 0 h 8"/>
                    <a:gd name="T6" fmla="*/ 0 w 8"/>
                    <a:gd name="T7" fmla="*/ 0 h 8"/>
                    <a:gd name="T8" fmla="*/ 0 w 8"/>
                    <a:gd name="T9" fmla="*/ 4 h 8"/>
                    <a:gd name="T10" fmla="*/ 0 w 8"/>
                    <a:gd name="T11" fmla="*/ 6 h 8"/>
                    <a:gd name="T12" fmla="*/ 4 w 8"/>
                    <a:gd name="T13" fmla="*/ 8 h 8"/>
                    <a:gd name="T14" fmla="*/ 6 w 8"/>
                    <a:gd name="T15" fmla="*/ 6 h 8"/>
                    <a:gd name="T16" fmla="*/ 8 w 8"/>
                    <a:gd name="T17" fmla="*/ 4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8" y="4"/>
                      </a:move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6"/>
                      </a:lnTo>
                      <a:lnTo>
                        <a:pt x="4" y="8"/>
                      </a:lnTo>
                      <a:lnTo>
                        <a:pt x="6" y="6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solidFill>
                  <a:srgbClr val="E799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93" name="Freeform 273"/>
                <p:cNvSpPr>
                  <a:spLocks/>
                </p:cNvSpPr>
                <p:nvPr/>
              </p:nvSpPr>
              <p:spPr bwMode="auto">
                <a:xfrm>
                  <a:off x="1629" y="1512"/>
                  <a:ext cx="4" cy="4"/>
                </a:xfrm>
                <a:custGeom>
                  <a:avLst/>
                  <a:gdLst>
                    <a:gd name="T0" fmla="*/ 4 w 4"/>
                    <a:gd name="T1" fmla="*/ 2 h 4"/>
                    <a:gd name="T2" fmla="*/ 2 w 4"/>
                    <a:gd name="T3" fmla="*/ 0 h 4"/>
                    <a:gd name="T4" fmla="*/ 2 w 4"/>
                    <a:gd name="T5" fmla="*/ 0 h 4"/>
                    <a:gd name="T6" fmla="*/ 0 w 4"/>
                    <a:gd name="T7" fmla="*/ 0 h 4"/>
                    <a:gd name="T8" fmla="*/ 0 w 4"/>
                    <a:gd name="T9" fmla="*/ 2 h 4"/>
                    <a:gd name="T10" fmla="*/ 0 w 4"/>
                    <a:gd name="T11" fmla="*/ 2 h 4"/>
                    <a:gd name="T12" fmla="*/ 2 w 4"/>
                    <a:gd name="T13" fmla="*/ 4 h 4"/>
                    <a:gd name="T14" fmla="*/ 2 w 4"/>
                    <a:gd name="T15" fmla="*/ 2 h 4"/>
                    <a:gd name="T16" fmla="*/ 4 w 4"/>
                    <a:gd name="T17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" h="4">
                      <a:moveTo>
                        <a:pt x="4" y="2"/>
                      </a:move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4" y="2"/>
                      </a:lnTo>
                      <a:close/>
                    </a:path>
                  </a:pathLst>
                </a:custGeom>
                <a:solidFill>
                  <a:srgbClr val="E99A9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94" name="Freeform 274"/>
                <p:cNvSpPr>
                  <a:spLocks/>
                </p:cNvSpPr>
                <p:nvPr/>
              </p:nvSpPr>
              <p:spPr bwMode="auto">
                <a:xfrm>
                  <a:off x="1550" y="1484"/>
                  <a:ext cx="464" cy="199"/>
                </a:xfrm>
                <a:custGeom>
                  <a:avLst/>
                  <a:gdLst>
                    <a:gd name="T0" fmla="*/ 3 w 464"/>
                    <a:gd name="T1" fmla="*/ 125 h 199"/>
                    <a:gd name="T2" fmla="*/ 17 w 464"/>
                    <a:gd name="T3" fmla="*/ 119 h 199"/>
                    <a:gd name="T4" fmla="*/ 41 w 464"/>
                    <a:gd name="T5" fmla="*/ 111 h 199"/>
                    <a:gd name="T6" fmla="*/ 85 w 464"/>
                    <a:gd name="T7" fmla="*/ 106 h 199"/>
                    <a:gd name="T8" fmla="*/ 125 w 464"/>
                    <a:gd name="T9" fmla="*/ 108 h 199"/>
                    <a:gd name="T10" fmla="*/ 153 w 464"/>
                    <a:gd name="T11" fmla="*/ 115 h 199"/>
                    <a:gd name="T12" fmla="*/ 161 w 464"/>
                    <a:gd name="T13" fmla="*/ 123 h 199"/>
                    <a:gd name="T14" fmla="*/ 161 w 464"/>
                    <a:gd name="T15" fmla="*/ 136 h 199"/>
                    <a:gd name="T16" fmla="*/ 151 w 464"/>
                    <a:gd name="T17" fmla="*/ 153 h 199"/>
                    <a:gd name="T18" fmla="*/ 130 w 464"/>
                    <a:gd name="T19" fmla="*/ 178 h 199"/>
                    <a:gd name="T20" fmla="*/ 115 w 464"/>
                    <a:gd name="T21" fmla="*/ 195 h 199"/>
                    <a:gd name="T22" fmla="*/ 129 w 464"/>
                    <a:gd name="T23" fmla="*/ 197 h 199"/>
                    <a:gd name="T24" fmla="*/ 176 w 464"/>
                    <a:gd name="T25" fmla="*/ 187 h 199"/>
                    <a:gd name="T26" fmla="*/ 231 w 464"/>
                    <a:gd name="T27" fmla="*/ 172 h 199"/>
                    <a:gd name="T28" fmla="*/ 269 w 464"/>
                    <a:gd name="T29" fmla="*/ 165 h 199"/>
                    <a:gd name="T30" fmla="*/ 301 w 464"/>
                    <a:gd name="T31" fmla="*/ 159 h 199"/>
                    <a:gd name="T32" fmla="*/ 335 w 464"/>
                    <a:gd name="T33" fmla="*/ 155 h 199"/>
                    <a:gd name="T34" fmla="*/ 369 w 464"/>
                    <a:gd name="T35" fmla="*/ 151 h 199"/>
                    <a:gd name="T36" fmla="*/ 407 w 464"/>
                    <a:gd name="T37" fmla="*/ 151 h 199"/>
                    <a:gd name="T38" fmla="*/ 443 w 464"/>
                    <a:gd name="T39" fmla="*/ 153 h 199"/>
                    <a:gd name="T40" fmla="*/ 459 w 464"/>
                    <a:gd name="T41" fmla="*/ 151 h 199"/>
                    <a:gd name="T42" fmla="*/ 447 w 464"/>
                    <a:gd name="T43" fmla="*/ 142 h 199"/>
                    <a:gd name="T44" fmla="*/ 428 w 464"/>
                    <a:gd name="T45" fmla="*/ 127 h 199"/>
                    <a:gd name="T46" fmla="*/ 400 w 464"/>
                    <a:gd name="T47" fmla="*/ 110 h 199"/>
                    <a:gd name="T48" fmla="*/ 356 w 464"/>
                    <a:gd name="T49" fmla="*/ 87 h 199"/>
                    <a:gd name="T50" fmla="*/ 316 w 464"/>
                    <a:gd name="T51" fmla="*/ 70 h 199"/>
                    <a:gd name="T52" fmla="*/ 290 w 464"/>
                    <a:gd name="T53" fmla="*/ 58 h 199"/>
                    <a:gd name="T54" fmla="*/ 267 w 464"/>
                    <a:gd name="T55" fmla="*/ 49 h 199"/>
                    <a:gd name="T56" fmla="*/ 250 w 464"/>
                    <a:gd name="T57" fmla="*/ 34 h 199"/>
                    <a:gd name="T58" fmla="*/ 244 w 464"/>
                    <a:gd name="T59" fmla="*/ 20 h 199"/>
                    <a:gd name="T60" fmla="*/ 242 w 464"/>
                    <a:gd name="T61" fmla="*/ 9 h 199"/>
                    <a:gd name="T62" fmla="*/ 240 w 464"/>
                    <a:gd name="T63" fmla="*/ 5 h 199"/>
                    <a:gd name="T64" fmla="*/ 229 w 464"/>
                    <a:gd name="T65" fmla="*/ 7 h 199"/>
                    <a:gd name="T66" fmla="*/ 214 w 464"/>
                    <a:gd name="T67" fmla="*/ 7 h 199"/>
                    <a:gd name="T68" fmla="*/ 201 w 464"/>
                    <a:gd name="T69" fmla="*/ 7 h 199"/>
                    <a:gd name="T70" fmla="*/ 189 w 464"/>
                    <a:gd name="T71" fmla="*/ 2 h 199"/>
                    <a:gd name="T72" fmla="*/ 180 w 464"/>
                    <a:gd name="T73" fmla="*/ 2 h 199"/>
                    <a:gd name="T74" fmla="*/ 178 w 464"/>
                    <a:gd name="T75" fmla="*/ 5 h 199"/>
                    <a:gd name="T76" fmla="*/ 176 w 464"/>
                    <a:gd name="T77" fmla="*/ 9 h 199"/>
                    <a:gd name="T78" fmla="*/ 168 w 464"/>
                    <a:gd name="T79" fmla="*/ 22 h 199"/>
                    <a:gd name="T80" fmla="*/ 157 w 464"/>
                    <a:gd name="T81" fmla="*/ 36 h 199"/>
                    <a:gd name="T82" fmla="*/ 142 w 464"/>
                    <a:gd name="T83" fmla="*/ 43 h 199"/>
                    <a:gd name="T84" fmla="*/ 113 w 464"/>
                    <a:gd name="T85" fmla="*/ 53 h 199"/>
                    <a:gd name="T86" fmla="*/ 77 w 464"/>
                    <a:gd name="T87" fmla="*/ 66 h 199"/>
                    <a:gd name="T88" fmla="*/ 58 w 464"/>
                    <a:gd name="T89" fmla="*/ 75 h 199"/>
                    <a:gd name="T90" fmla="*/ 47 w 464"/>
                    <a:gd name="T91" fmla="*/ 83 h 199"/>
                    <a:gd name="T92" fmla="*/ 30 w 464"/>
                    <a:gd name="T93" fmla="*/ 94 h 199"/>
                    <a:gd name="T94" fmla="*/ 17 w 464"/>
                    <a:gd name="T95" fmla="*/ 104 h 199"/>
                    <a:gd name="T96" fmla="*/ 5 w 464"/>
                    <a:gd name="T97" fmla="*/ 117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464" h="199">
                      <a:moveTo>
                        <a:pt x="0" y="123"/>
                      </a:moveTo>
                      <a:lnTo>
                        <a:pt x="3" y="125"/>
                      </a:lnTo>
                      <a:lnTo>
                        <a:pt x="9" y="125"/>
                      </a:lnTo>
                      <a:lnTo>
                        <a:pt x="17" y="119"/>
                      </a:lnTo>
                      <a:lnTo>
                        <a:pt x="26" y="115"/>
                      </a:lnTo>
                      <a:lnTo>
                        <a:pt x="41" y="111"/>
                      </a:lnTo>
                      <a:lnTo>
                        <a:pt x="60" y="108"/>
                      </a:lnTo>
                      <a:lnTo>
                        <a:pt x="85" y="106"/>
                      </a:lnTo>
                      <a:lnTo>
                        <a:pt x="106" y="106"/>
                      </a:lnTo>
                      <a:lnTo>
                        <a:pt x="125" y="108"/>
                      </a:lnTo>
                      <a:lnTo>
                        <a:pt x="148" y="113"/>
                      </a:lnTo>
                      <a:lnTo>
                        <a:pt x="153" y="115"/>
                      </a:lnTo>
                      <a:lnTo>
                        <a:pt x="157" y="119"/>
                      </a:lnTo>
                      <a:lnTo>
                        <a:pt x="161" y="123"/>
                      </a:lnTo>
                      <a:lnTo>
                        <a:pt x="161" y="129"/>
                      </a:lnTo>
                      <a:lnTo>
                        <a:pt x="161" y="136"/>
                      </a:lnTo>
                      <a:lnTo>
                        <a:pt x="155" y="146"/>
                      </a:lnTo>
                      <a:lnTo>
                        <a:pt x="151" y="153"/>
                      </a:lnTo>
                      <a:lnTo>
                        <a:pt x="142" y="166"/>
                      </a:lnTo>
                      <a:lnTo>
                        <a:pt x="130" y="178"/>
                      </a:lnTo>
                      <a:lnTo>
                        <a:pt x="123" y="185"/>
                      </a:lnTo>
                      <a:lnTo>
                        <a:pt x="115" y="195"/>
                      </a:lnTo>
                      <a:lnTo>
                        <a:pt x="110" y="199"/>
                      </a:lnTo>
                      <a:lnTo>
                        <a:pt x="129" y="197"/>
                      </a:lnTo>
                      <a:lnTo>
                        <a:pt x="149" y="193"/>
                      </a:lnTo>
                      <a:lnTo>
                        <a:pt x="176" y="187"/>
                      </a:lnTo>
                      <a:lnTo>
                        <a:pt x="204" y="180"/>
                      </a:lnTo>
                      <a:lnTo>
                        <a:pt x="231" y="172"/>
                      </a:lnTo>
                      <a:lnTo>
                        <a:pt x="254" y="168"/>
                      </a:lnTo>
                      <a:lnTo>
                        <a:pt x="269" y="165"/>
                      </a:lnTo>
                      <a:lnTo>
                        <a:pt x="286" y="161"/>
                      </a:lnTo>
                      <a:lnTo>
                        <a:pt x="301" y="159"/>
                      </a:lnTo>
                      <a:lnTo>
                        <a:pt x="318" y="157"/>
                      </a:lnTo>
                      <a:lnTo>
                        <a:pt x="335" y="155"/>
                      </a:lnTo>
                      <a:lnTo>
                        <a:pt x="352" y="153"/>
                      </a:lnTo>
                      <a:lnTo>
                        <a:pt x="369" y="151"/>
                      </a:lnTo>
                      <a:lnTo>
                        <a:pt x="388" y="151"/>
                      </a:lnTo>
                      <a:lnTo>
                        <a:pt x="407" y="151"/>
                      </a:lnTo>
                      <a:lnTo>
                        <a:pt x="424" y="151"/>
                      </a:lnTo>
                      <a:lnTo>
                        <a:pt x="443" y="153"/>
                      </a:lnTo>
                      <a:lnTo>
                        <a:pt x="464" y="155"/>
                      </a:lnTo>
                      <a:lnTo>
                        <a:pt x="459" y="151"/>
                      </a:lnTo>
                      <a:lnTo>
                        <a:pt x="455" y="148"/>
                      </a:lnTo>
                      <a:lnTo>
                        <a:pt x="447" y="142"/>
                      </a:lnTo>
                      <a:lnTo>
                        <a:pt x="434" y="130"/>
                      </a:lnTo>
                      <a:lnTo>
                        <a:pt x="428" y="127"/>
                      </a:lnTo>
                      <a:lnTo>
                        <a:pt x="424" y="125"/>
                      </a:lnTo>
                      <a:lnTo>
                        <a:pt x="400" y="110"/>
                      </a:lnTo>
                      <a:lnTo>
                        <a:pt x="377" y="96"/>
                      </a:lnTo>
                      <a:lnTo>
                        <a:pt x="356" y="87"/>
                      </a:lnTo>
                      <a:lnTo>
                        <a:pt x="333" y="77"/>
                      </a:lnTo>
                      <a:lnTo>
                        <a:pt x="316" y="70"/>
                      </a:lnTo>
                      <a:lnTo>
                        <a:pt x="297" y="62"/>
                      </a:lnTo>
                      <a:lnTo>
                        <a:pt x="290" y="58"/>
                      </a:lnTo>
                      <a:lnTo>
                        <a:pt x="284" y="55"/>
                      </a:lnTo>
                      <a:lnTo>
                        <a:pt x="267" y="49"/>
                      </a:lnTo>
                      <a:lnTo>
                        <a:pt x="256" y="39"/>
                      </a:lnTo>
                      <a:lnTo>
                        <a:pt x="250" y="34"/>
                      </a:lnTo>
                      <a:lnTo>
                        <a:pt x="244" y="28"/>
                      </a:lnTo>
                      <a:lnTo>
                        <a:pt x="244" y="20"/>
                      </a:lnTo>
                      <a:lnTo>
                        <a:pt x="242" y="15"/>
                      </a:lnTo>
                      <a:lnTo>
                        <a:pt x="242" y="9"/>
                      </a:lnTo>
                      <a:lnTo>
                        <a:pt x="242" y="5"/>
                      </a:lnTo>
                      <a:lnTo>
                        <a:pt x="240" y="5"/>
                      </a:lnTo>
                      <a:lnTo>
                        <a:pt x="239" y="5"/>
                      </a:lnTo>
                      <a:lnTo>
                        <a:pt x="229" y="7"/>
                      </a:lnTo>
                      <a:lnTo>
                        <a:pt x="220" y="7"/>
                      </a:lnTo>
                      <a:lnTo>
                        <a:pt x="214" y="7"/>
                      </a:lnTo>
                      <a:lnTo>
                        <a:pt x="206" y="7"/>
                      </a:lnTo>
                      <a:lnTo>
                        <a:pt x="201" y="7"/>
                      </a:lnTo>
                      <a:lnTo>
                        <a:pt x="195" y="3"/>
                      </a:lnTo>
                      <a:lnTo>
                        <a:pt x="189" y="2"/>
                      </a:lnTo>
                      <a:lnTo>
                        <a:pt x="184" y="0"/>
                      </a:lnTo>
                      <a:lnTo>
                        <a:pt x="180" y="2"/>
                      </a:lnTo>
                      <a:lnTo>
                        <a:pt x="178" y="3"/>
                      </a:lnTo>
                      <a:lnTo>
                        <a:pt x="178" y="5"/>
                      </a:lnTo>
                      <a:lnTo>
                        <a:pt x="178" y="7"/>
                      </a:lnTo>
                      <a:lnTo>
                        <a:pt x="176" y="9"/>
                      </a:lnTo>
                      <a:lnTo>
                        <a:pt x="174" y="13"/>
                      </a:lnTo>
                      <a:lnTo>
                        <a:pt x="168" y="22"/>
                      </a:lnTo>
                      <a:lnTo>
                        <a:pt x="161" y="32"/>
                      </a:lnTo>
                      <a:lnTo>
                        <a:pt x="157" y="36"/>
                      </a:lnTo>
                      <a:lnTo>
                        <a:pt x="153" y="39"/>
                      </a:lnTo>
                      <a:lnTo>
                        <a:pt x="142" y="43"/>
                      </a:lnTo>
                      <a:lnTo>
                        <a:pt x="130" y="47"/>
                      </a:lnTo>
                      <a:lnTo>
                        <a:pt x="113" y="53"/>
                      </a:lnTo>
                      <a:lnTo>
                        <a:pt x="96" y="58"/>
                      </a:lnTo>
                      <a:lnTo>
                        <a:pt x="77" y="66"/>
                      </a:lnTo>
                      <a:lnTo>
                        <a:pt x="60" y="74"/>
                      </a:lnTo>
                      <a:lnTo>
                        <a:pt x="58" y="75"/>
                      </a:lnTo>
                      <a:lnTo>
                        <a:pt x="53" y="79"/>
                      </a:lnTo>
                      <a:lnTo>
                        <a:pt x="47" y="83"/>
                      </a:lnTo>
                      <a:lnTo>
                        <a:pt x="39" y="87"/>
                      </a:lnTo>
                      <a:lnTo>
                        <a:pt x="30" y="94"/>
                      </a:lnTo>
                      <a:lnTo>
                        <a:pt x="20" y="100"/>
                      </a:lnTo>
                      <a:lnTo>
                        <a:pt x="17" y="104"/>
                      </a:lnTo>
                      <a:lnTo>
                        <a:pt x="15" y="110"/>
                      </a:lnTo>
                      <a:lnTo>
                        <a:pt x="5" y="117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solidFill>
                  <a:srgbClr val="5460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95" name="Freeform 275"/>
                <p:cNvSpPr>
                  <a:spLocks/>
                </p:cNvSpPr>
                <p:nvPr/>
              </p:nvSpPr>
              <p:spPr bwMode="auto">
                <a:xfrm>
                  <a:off x="1550" y="1484"/>
                  <a:ext cx="263" cy="125"/>
                </a:xfrm>
                <a:custGeom>
                  <a:avLst/>
                  <a:gdLst>
                    <a:gd name="T0" fmla="*/ 250 w 263"/>
                    <a:gd name="T1" fmla="*/ 55 h 125"/>
                    <a:gd name="T2" fmla="*/ 221 w 263"/>
                    <a:gd name="T3" fmla="*/ 77 h 125"/>
                    <a:gd name="T4" fmla="*/ 210 w 263"/>
                    <a:gd name="T5" fmla="*/ 87 h 125"/>
                    <a:gd name="T6" fmla="*/ 223 w 263"/>
                    <a:gd name="T7" fmla="*/ 66 h 125"/>
                    <a:gd name="T8" fmla="*/ 233 w 263"/>
                    <a:gd name="T9" fmla="*/ 51 h 125"/>
                    <a:gd name="T10" fmla="*/ 231 w 263"/>
                    <a:gd name="T11" fmla="*/ 30 h 125"/>
                    <a:gd name="T12" fmla="*/ 221 w 263"/>
                    <a:gd name="T13" fmla="*/ 17 h 125"/>
                    <a:gd name="T14" fmla="*/ 214 w 263"/>
                    <a:gd name="T15" fmla="*/ 13 h 125"/>
                    <a:gd name="T16" fmla="*/ 206 w 263"/>
                    <a:gd name="T17" fmla="*/ 19 h 125"/>
                    <a:gd name="T18" fmla="*/ 204 w 263"/>
                    <a:gd name="T19" fmla="*/ 30 h 125"/>
                    <a:gd name="T20" fmla="*/ 201 w 263"/>
                    <a:gd name="T21" fmla="*/ 34 h 125"/>
                    <a:gd name="T22" fmla="*/ 172 w 263"/>
                    <a:gd name="T23" fmla="*/ 41 h 125"/>
                    <a:gd name="T24" fmla="*/ 134 w 263"/>
                    <a:gd name="T25" fmla="*/ 55 h 125"/>
                    <a:gd name="T26" fmla="*/ 98 w 263"/>
                    <a:gd name="T27" fmla="*/ 68 h 125"/>
                    <a:gd name="T28" fmla="*/ 64 w 263"/>
                    <a:gd name="T29" fmla="*/ 81 h 125"/>
                    <a:gd name="T30" fmla="*/ 43 w 263"/>
                    <a:gd name="T31" fmla="*/ 94 h 125"/>
                    <a:gd name="T32" fmla="*/ 32 w 263"/>
                    <a:gd name="T33" fmla="*/ 104 h 125"/>
                    <a:gd name="T34" fmla="*/ 34 w 263"/>
                    <a:gd name="T35" fmla="*/ 106 h 125"/>
                    <a:gd name="T36" fmla="*/ 37 w 263"/>
                    <a:gd name="T37" fmla="*/ 108 h 125"/>
                    <a:gd name="T38" fmla="*/ 32 w 263"/>
                    <a:gd name="T39" fmla="*/ 113 h 125"/>
                    <a:gd name="T40" fmla="*/ 11 w 263"/>
                    <a:gd name="T41" fmla="*/ 123 h 125"/>
                    <a:gd name="T42" fmla="*/ 3 w 263"/>
                    <a:gd name="T43" fmla="*/ 125 h 125"/>
                    <a:gd name="T44" fmla="*/ 0 w 263"/>
                    <a:gd name="T45" fmla="*/ 123 h 125"/>
                    <a:gd name="T46" fmla="*/ 5 w 263"/>
                    <a:gd name="T47" fmla="*/ 117 h 125"/>
                    <a:gd name="T48" fmla="*/ 13 w 263"/>
                    <a:gd name="T49" fmla="*/ 110 h 125"/>
                    <a:gd name="T50" fmla="*/ 19 w 263"/>
                    <a:gd name="T51" fmla="*/ 104 h 125"/>
                    <a:gd name="T52" fmla="*/ 28 w 263"/>
                    <a:gd name="T53" fmla="*/ 96 h 125"/>
                    <a:gd name="T54" fmla="*/ 45 w 263"/>
                    <a:gd name="T55" fmla="*/ 85 h 125"/>
                    <a:gd name="T56" fmla="*/ 58 w 263"/>
                    <a:gd name="T57" fmla="*/ 75 h 125"/>
                    <a:gd name="T58" fmla="*/ 68 w 263"/>
                    <a:gd name="T59" fmla="*/ 70 h 125"/>
                    <a:gd name="T60" fmla="*/ 93 w 263"/>
                    <a:gd name="T61" fmla="*/ 60 h 125"/>
                    <a:gd name="T62" fmla="*/ 130 w 263"/>
                    <a:gd name="T63" fmla="*/ 47 h 125"/>
                    <a:gd name="T64" fmla="*/ 155 w 263"/>
                    <a:gd name="T65" fmla="*/ 38 h 125"/>
                    <a:gd name="T66" fmla="*/ 161 w 263"/>
                    <a:gd name="T67" fmla="*/ 32 h 125"/>
                    <a:gd name="T68" fmla="*/ 166 w 263"/>
                    <a:gd name="T69" fmla="*/ 22 h 125"/>
                    <a:gd name="T70" fmla="*/ 174 w 263"/>
                    <a:gd name="T71" fmla="*/ 13 h 125"/>
                    <a:gd name="T72" fmla="*/ 178 w 263"/>
                    <a:gd name="T73" fmla="*/ 3 h 125"/>
                    <a:gd name="T74" fmla="*/ 180 w 263"/>
                    <a:gd name="T75" fmla="*/ 2 h 125"/>
                    <a:gd name="T76" fmla="*/ 187 w 263"/>
                    <a:gd name="T77" fmla="*/ 0 h 125"/>
                    <a:gd name="T78" fmla="*/ 199 w 263"/>
                    <a:gd name="T79" fmla="*/ 5 h 125"/>
                    <a:gd name="T80" fmla="*/ 206 w 263"/>
                    <a:gd name="T81" fmla="*/ 7 h 125"/>
                    <a:gd name="T82" fmla="*/ 220 w 263"/>
                    <a:gd name="T83" fmla="*/ 7 h 125"/>
                    <a:gd name="T84" fmla="*/ 231 w 263"/>
                    <a:gd name="T85" fmla="*/ 7 h 125"/>
                    <a:gd name="T86" fmla="*/ 239 w 263"/>
                    <a:gd name="T87" fmla="*/ 5 h 125"/>
                    <a:gd name="T88" fmla="*/ 244 w 263"/>
                    <a:gd name="T89" fmla="*/ 11 h 125"/>
                    <a:gd name="T90" fmla="*/ 242 w 263"/>
                    <a:gd name="T91" fmla="*/ 19 h 125"/>
                    <a:gd name="T92" fmla="*/ 244 w 263"/>
                    <a:gd name="T93" fmla="*/ 26 h 125"/>
                    <a:gd name="T94" fmla="*/ 248 w 263"/>
                    <a:gd name="T95" fmla="*/ 32 h 125"/>
                    <a:gd name="T96" fmla="*/ 256 w 263"/>
                    <a:gd name="T97" fmla="*/ 41 h 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263" h="125">
                      <a:moveTo>
                        <a:pt x="263" y="45"/>
                      </a:moveTo>
                      <a:lnTo>
                        <a:pt x="250" y="55"/>
                      </a:lnTo>
                      <a:lnTo>
                        <a:pt x="233" y="68"/>
                      </a:lnTo>
                      <a:lnTo>
                        <a:pt x="221" y="77"/>
                      </a:lnTo>
                      <a:lnTo>
                        <a:pt x="210" y="87"/>
                      </a:lnTo>
                      <a:lnTo>
                        <a:pt x="210" y="87"/>
                      </a:lnTo>
                      <a:lnTo>
                        <a:pt x="220" y="74"/>
                      </a:lnTo>
                      <a:lnTo>
                        <a:pt x="223" y="66"/>
                      </a:lnTo>
                      <a:lnTo>
                        <a:pt x="229" y="58"/>
                      </a:lnTo>
                      <a:lnTo>
                        <a:pt x="233" y="51"/>
                      </a:lnTo>
                      <a:lnTo>
                        <a:pt x="235" y="38"/>
                      </a:lnTo>
                      <a:lnTo>
                        <a:pt x="231" y="30"/>
                      </a:lnTo>
                      <a:lnTo>
                        <a:pt x="225" y="20"/>
                      </a:lnTo>
                      <a:lnTo>
                        <a:pt x="221" y="17"/>
                      </a:lnTo>
                      <a:lnTo>
                        <a:pt x="218" y="15"/>
                      </a:lnTo>
                      <a:lnTo>
                        <a:pt x="214" y="13"/>
                      </a:lnTo>
                      <a:lnTo>
                        <a:pt x="210" y="13"/>
                      </a:lnTo>
                      <a:lnTo>
                        <a:pt x="206" y="19"/>
                      </a:lnTo>
                      <a:lnTo>
                        <a:pt x="206" y="26"/>
                      </a:lnTo>
                      <a:lnTo>
                        <a:pt x="204" y="30"/>
                      </a:lnTo>
                      <a:lnTo>
                        <a:pt x="203" y="32"/>
                      </a:lnTo>
                      <a:lnTo>
                        <a:pt x="201" y="34"/>
                      </a:lnTo>
                      <a:lnTo>
                        <a:pt x="195" y="36"/>
                      </a:lnTo>
                      <a:lnTo>
                        <a:pt x="172" y="41"/>
                      </a:lnTo>
                      <a:lnTo>
                        <a:pt x="153" y="49"/>
                      </a:lnTo>
                      <a:lnTo>
                        <a:pt x="134" y="55"/>
                      </a:lnTo>
                      <a:lnTo>
                        <a:pt x="121" y="60"/>
                      </a:lnTo>
                      <a:lnTo>
                        <a:pt x="98" y="68"/>
                      </a:lnTo>
                      <a:lnTo>
                        <a:pt x="75" y="75"/>
                      </a:lnTo>
                      <a:lnTo>
                        <a:pt x="64" y="81"/>
                      </a:lnTo>
                      <a:lnTo>
                        <a:pt x="53" y="89"/>
                      </a:lnTo>
                      <a:lnTo>
                        <a:pt x="43" y="94"/>
                      </a:lnTo>
                      <a:lnTo>
                        <a:pt x="36" y="102"/>
                      </a:lnTo>
                      <a:lnTo>
                        <a:pt x="32" y="104"/>
                      </a:lnTo>
                      <a:lnTo>
                        <a:pt x="32" y="106"/>
                      </a:lnTo>
                      <a:lnTo>
                        <a:pt x="34" y="106"/>
                      </a:lnTo>
                      <a:lnTo>
                        <a:pt x="34" y="106"/>
                      </a:lnTo>
                      <a:lnTo>
                        <a:pt x="37" y="108"/>
                      </a:lnTo>
                      <a:lnTo>
                        <a:pt x="39" y="110"/>
                      </a:lnTo>
                      <a:lnTo>
                        <a:pt x="32" y="113"/>
                      </a:lnTo>
                      <a:lnTo>
                        <a:pt x="17" y="119"/>
                      </a:lnTo>
                      <a:lnTo>
                        <a:pt x="11" y="123"/>
                      </a:lnTo>
                      <a:lnTo>
                        <a:pt x="7" y="125"/>
                      </a:lnTo>
                      <a:lnTo>
                        <a:pt x="3" y="125"/>
                      </a:lnTo>
                      <a:lnTo>
                        <a:pt x="1" y="125"/>
                      </a:lnTo>
                      <a:lnTo>
                        <a:pt x="0" y="123"/>
                      </a:lnTo>
                      <a:lnTo>
                        <a:pt x="0" y="123"/>
                      </a:lnTo>
                      <a:lnTo>
                        <a:pt x="5" y="117"/>
                      </a:lnTo>
                      <a:lnTo>
                        <a:pt x="9" y="113"/>
                      </a:lnTo>
                      <a:lnTo>
                        <a:pt x="13" y="110"/>
                      </a:lnTo>
                      <a:lnTo>
                        <a:pt x="17" y="106"/>
                      </a:lnTo>
                      <a:lnTo>
                        <a:pt x="19" y="104"/>
                      </a:lnTo>
                      <a:lnTo>
                        <a:pt x="20" y="102"/>
                      </a:lnTo>
                      <a:lnTo>
                        <a:pt x="28" y="96"/>
                      </a:lnTo>
                      <a:lnTo>
                        <a:pt x="36" y="91"/>
                      </a:lnTo>
                      <a:lnTo>
                        <a:pt x="45" y="85"/>
                      </a:lnTo>
                      <a:lnTo>
                        <a:pt x="55" y="79"/>
                      </a:lnTo>
                      <a:lnTo>
                        <a:pt x="58" y="75"/>
                      </a:lnTo>
                      <a:lnTo>
                        <a:pt x="64" y="72"/>
                      </a:lnTo>
                      <a:lnTo>
                        <a:pt x="68" y="70"/>
                      </a:lnTo>
                      <a:lnTo>
                        <a:pt x="74" y="68"/>
                      </a:lnTo>
                      <a:lnTo>
                        <a:pt x="93" y="60"/>
                      </a:lnTo>
                      <a:lnTo>
                        <a:pt x="110" y="55"/>
                      </a:lnTo>
                      <a:lnTo>
                        <a:pt x="130" y="47"/>
                      </a:lnTo>
                      <a:lnTo>
                        <a:pt x="151" y="39"/>
                      </a:lnTo>
                      <a:lnTo>
                        <a:pt x="155" y="38"/>
                      </a:lnTo>
                      <a:lnTo>
                        <a:pt x="157" y="36"/>
                      </a:lnTo>
                      <a:lnTo>
                        <a:pt x="161" y="32"/>
                      </a:lnTo>
                      <a:lnTo>
                        <a:pt x="165" y="28"/>
                      </a:lnTo>
                      <a:lnTo>
                        <a:pt x="166" y="22"/>
                      </a:lnTo>
                      <a:lnTo>
                        <a:pt x="170" y="17"/>
                      </a:lnTo>
                      <a:lnTo>
                        <a:pt x="174" y="13"/>
                      </a:lnTo>
                      <a:lnTo>
                        <a:pt x="178" y="7"/>
                      </a:lnTo>
                      <a:lnTo>
                        <a:pt x="178" y="3"/>
                      </a:lnTo>
                      <a:lnTo>
                        <a:pt x="180" y="2"/>
                      </a:lnTo>
                      <a:lnTo>
                        <a:pt x="180" y="2"/>
                      </a:lnTo>
                      <a:lnTo>
                        <a:pt x="182" y="0"/>
                      </a:lnTo>
                      <a:lnTo>
                        <a:pt x="187" y="0"/>
                      </a:lnTo>
                      <a:lnTo>
                        <a:pt x="195" y="3"/>
                      </a:lnTo>
                      <a:lnTo>
                        <a:pt x="199" y="5"/>
                      </a:lnTo>
                      <a:lnTo>
                        <a:pt x="201" y="7"/>
                      </a:lnTo>
                      <a:lnTo>
                        <a:pt x="206" y="7"/>
                      </a:lnTo>
                      <a:lnTo>
                        <a:pt x="212" y="7"/>
                      </a:lnTo>
                      <a:lnTo>
                        <a:pt x="220" y="7"/>
                      </a:lnTo>
                      <a:lnTo>
                        <a:pt x="229" y="7"/>
                      </a:lnTo>
                      <a:lnTo>
                        <a:pt x="231" y="7"/>
                      </a:lnTo>
                      <a:lnTo>
                        <a:pt x="233" y="5"/>
                      </a:lnTo>
                      <a:lnTo>
                        <a:pt x="239" y="5"/>
                      </a:lnTo>
                      <a:lnTo>
                        <a:pt x="242" y="7"/>
                      </a:lnTo>
                      <a:lnTo>
                        <a:pt x="244" y="11"/>
                      </a:lnTo>
                      <a:lnTo>
                        <a:pt x="242" y="15"/>
                      </a:lnTo>
                      <a:lnTo>
                        <a:pt x="242" y="19"/>
                      </a:lnTo>
                      <a:lnTo>
                        <a:pt x="244" y="24"/>
                      </a:lnTo>
                      <a:lnTo>
                        <a:pt x="244" y="26"/>
                      </a:lnTo>
                      <a:lnTo>
                        <a:pt x="246" y="30"/>
                      </a:lnTo>
                      <a:lnTo>
                        <a:pt x="248" y="32"/>
                      </a:lnTo>
                      <a:lnTo>
                        <a:pt x="250" y="36"/>
                      </a:lnTo>
                      <a:lnTo>
                        <a:pt x="256" y="41"/>
                      </a:lnTo>
                      <a:lnTo>
                        <a:pt x="263" y="45"/>
                      </a:lnTo>
                      <a:close/>
                    </a:path>
                  </a:pathLst>
                </a:custGeom>
                <a:solidFill>
                  <a:srgbClr val="58445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96" name="Freeform 276"/>
                <p:cNvSpPr>
                  <a:spLocks noEditPoints="1"/>
                </p:cNvSpPr>
                <p:nvPr/>
              </p:nvSpPr>
              <p:spPr bwMode="auto">
                <a:xfrm>
                  <a:off x="1650" y="1696"/>
                  <a:ext cx="429" cy="11"/>
                </a:xfrm>
                <a:custGeom>
                  <a:avLst/>
                  <a:gdLst>
                    <a:gd name="T0" fmla="*/ 0 w 429"/>
                    <a:gd name="T1" fmla="*/ 2 h 11"/>
                    <a:gd name="T2" fmla="*/ 0 w 429"/>
                    <a:gd name="T3" fmla="*/ 4 h 11"/>
                    <a:gd name="T4" fmla="*/ 0 w 429"/>
                    <a:gd name="T5" fmla="*/ 4 h 11"/>
                    <a:gd name="T6" fmla="*/ 2 w 429"/>
                    <a:gd name="T7" fmla="*/ 8 h 11"/>
                    <a:gd name="T8" fmla="*/ 4 w 429"/>
                    <a:gd name="T9" fmla="*/ 11 h 11"/>
                    <a:gd name="T10" fmla="*/ 2 w 429"/>
                    <a:gd name="T11" fmla="*/ 6 h 11"/>
                    <a:gd name="T12" fmla="*/ 0 w 429"/>
                    <a:gd name="T13" fmla="*/ 2 h 11"/>
                    <a:gd name="T14" fmla="*/ 427 w 429"/>
                    <a:gd name="T15" fmla="*/ 2 h 11"/>
                    <a:gd name="T16" fmla="*/ 429 w 429"/>
                    <a:gd name="T17" fmla="*/ 2 h 11"/>
                    <a:gd name="T18" fmla="*/ 429 w 429"/>
                    <a:gd name="T19" fmla="*/ 2 h 11"/>
                    <a:gd name="T20" fmla="*/ 429 w 429"/>
                    <a:gd name="T21" fmla="*/ 2 h 11"/>
                    <a:gd name="T22" fmla="*/ 427 w 429"/>
                    <a:gd name="T23" fmla="*/ 0 h 11"/>
                    <a:gd name="T24" fmla="*/ 427 w 429"/>
                    <a:gd name="T25" fmla="*/ 2 h 11"/>
                    <a:gd name="T26" fmla="*/ 427 w 429"/>
                    <a:gd name="T27" fmla="*/ 2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29" h="11">
                      <a:moveTo>
                        <a:pt x="0" y="2"/>
                      </a:move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2" y="8"/>
                      </a:lnTo>
                      <a:lnTo>
                        <a:pt x="4" y="11"/>
                      </a:lnTo>
                      <a:lnTo>
                        <a:pt x="2" y="6"/>
                      </a:lnTo>
                      <a:lnTo>
                        <a:pt x="0" y="2"/>
                      </a:lnTo>
                      <a:close/>
                      <a:moveTo>
                        <a:pt x="427" y="2"/>
                      </a:moveTo>
                      <a:lnTo>
                        <a:pt x="429" y="2"/>
                      </a:lnTo>
                      <a:lnTo>
                        <a:pt x="429" y="2"/>
                      </a:lnTo>
                      <a:lnTo>
                        <a:pt x="429" y="2"/>
                      </a:lnTo>
                      <a:lnTo>
                        <a:pt x="427" y="0"/>
                      </a:lnTo>
                      <a:lnTo>
                        <a:pt x="427" y="2"/>
                      </a:lnTo>
                      <a:lnTo>
                        <a:pt x="427" y="2"/>
                      </a:lnTo>
                      <a:close/>
                    </a:path>
                  </a:pathLst>
                </a:custGeom>
                <a:solidFill>
                  <a:srgbClr val="DD6A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97" name="Freeform 277"/>
                <p:cNvSpPr>
                  <a:spLocks noEditPoints="1"/>
                </p:cNvSpPr>
                <p:nvPr/>
              </p:nvSpPr>
              <p:spPr bwMode="auto">
                <a:xfrm>
                  <a:off x="1650" y="1694"/>
                  <a:ext cx="429" cy="19"/>
                </a:xfrm>
                <a:custGeom>
                  <a:avLst/>
                  <a:gdLst>
                    <a:gd name="T0" fmla="*/ 2 w 429"/>
                    <a:gd name="T1" fmla="*/ 2 h 19"/>
                    <a:gd name="T2" fmla="*/ 0 w 429"/>
                    <a:gd name="T3" fmla="*/ 4 h 19"/>
                    <a:gd name="T4" fmla="*/ 0 w 429"/>
                    <a:gd name="T5" fmla="*/ 6 h 19"/>
                    <a:gd name="T6" fmla="*/ 4 w 429"/>
                    <a:gd name="T7" fmla="*/ 13 h 19"/>
                    <a:gd name="T8" fmla="*/ 8 w 429"/>
                    <a:gd name="T9" fmla="*/ 19 h 19"/>
                    <a:gd name="T10" fmla="*/ 4 w 429"/>
                    <a:gd name="T11" fmla="*/ 11 h 19"/>
                    <a:gd name="T12" fmla="*/ 2 w 429"/>
                    <a:gd name="T13" fmla="*/ 2 h 19"/>
                    <a:gd name="T14" fmla="*/ 425 w 429"/>
                    <a:gd name="T15" fmla="*/ 4 h 19"/>
                    <a:gd name="T16" fmla="*/ 427 w 429"/>
                    <a:gd name="T17" fmla="*/ 4 h 19"/>
                    <a:gd name="T18" fmla="*/ 429 w 429"/>
                    <a:gd name="T19" fmla="*/ 4 h 19"/>
                    <a:gd name="T20" fmla="*/ 427 w 429"/>
                    <a:gd name="T21" fmla="*/ 2 h 19"/>
                    <a:gd name="T22" fmla="*/ 427 w 429"/>
                    <a:gd name="T23" fmla="*/ 0 h 19"/>
                    <a:gd name="T24" fmla="*/ 427 w 429"/>
                    <a:gd name="T25" fmla="*/ 2 h 19"/>
                    <a:gd name="T26" fmla="*/ 425 w 429"/>
                    <a:gd name="T27" fmla="*/ 4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29" h="19">
                      <a:moveTo>
                        <a:pt x="2" y="2"/>
                      </a:moveTo>
                      <a:lnTo>
                        <a:pt x="0" y="4"/>
                      </a:lnTo>
                      <a:lnTo>
                        <a:pt x="0" y="6"/>
                      </a:lnTo>
                      <a:lnTo>
                        <a:pt x="4" y="13"/>
                      </a:lnTo>
                      <a:lnTo>
                        <a:pt x="8" y="19"/>
                      </a:lnTo>
                      <a:lnTo>
                        <a:pt x="4" y="11"/>
                      </a:lnTo>
                      <a:lnTo>
                        <a:pt x="2" y="2"/>
                      </a:lnTo>
                      <a:close/>
                      <a:moveTo>
                        <a:pt x="425" y="4"/>
                      </a:moveTo>
                      <a:lnTo>
                        <a:pt x="427" y="4"/>
                      </a:lnTo>
                      <a:lnTo>
                        <a:pt x="429" y="4"/>
                      </a:lnTo>
                      <a:lnTo>
                        <a:pt x="427" y="2"/>
                      </a:lnTo>
                      <a:lnTo>
                        <a:pt x="427" y="0"/>
                      </a:lnTo>
                      <a:lnTo>
                        <a:pt x="427" y="2"/>
                      </a:lnTo>
                      <a:lnTo>
                        <a:pt x="425" y="4"/>
                      </a:lnTo>
                      <a:close/>
                    </a:path>
                  </a:pathLst>
                </a:custGeom>
                <a:solidFill>
                  <a:srgbClr val="DE6F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98" name="Freeform 278"/>
                <p:cNvSpPr>
                  <a:spLocks noEditPoints="1"/>
                </p:cNvSpPr>
                <p:nvPr/>
              </p:nvSpPr>
              <p:spPr bwMode="auto">
                <a:xfrm>
                  <a:off x="1650" y="1692"/>
                  <a:ext cx="427" cy="29"/>
                </a:xfrm>
                <a:custGeom>
                  <a:avLst/>
                  <a:gdLst>
                    <a:gd name="T0" fmla="*/ 0 w 427"/>
                    <a:gd name="T1" fmla="*/ 6 h 29"/>
                    <a:gd name="T2" fmla="*/ 2 w 427"/>
                    <a:gd name="T3" fmla="*/ 10 h 29"/>
                    <a:gd name="T4" fmla="*/ 4 w 427"/>
                    <a:gd name="T5" fmla="*/ 15 h 29"/>
                    <a:gd name="T6" fmla="*/ 8 w 427"/>
                    <a:gd name="T7" fmla="*/ 21 h 29"/>
                    <a:gd name="T8" fmla="*/ 13 w 427"/>
                    <a:gd name="T9" fmla="*/ 29 h 29"/>
                    <a:gd name="T10" fmla="*/ 8 w 427"/>
                    <a:gd name="T11" fmla="*/ 15 h 29"/>
                    <a:gd name="T12" fmla="*/ 4 w 427"/>
                    <a:gd name="T13" fmla="*/ 0 h 29"/>
                    <a:gd name="T14" fmla="*/ 2 w 427"/>
                    <a:gd name="T15" fmla="*/ 4 h 29"/>
                    <a:gd name="T16" fmla="*/ 0 w 427"/>
                    <a:gd name="T17" fmla="*/ 6 h 29"/>
                    <a:gd name="T18" fmla="*/ 427 w 427"/>
                    <a:gd name="T19" fmla="*/ 6 h 29"/>
                    <a:gd name="T20" fmla="*/ 427 w 427"/>
                    <a:gd name="T21" fmla="*/ 6 h 29"/>
                    <a:gd name="T22" fmla="*/ 427 w 427"/>
                    <a:gd name="T23" fmla="*/ 4 h 29"/>
                    <a:gd name="T24" fmla="*/ 427 w 427"/>
                    <a:gd name="T25" fmla="*/ 2 h 29"/>
                    <a:gd name="T26" fmla="*/ 425 w 427"/>
                    <a:gd name="T27" fmla="*/ 0 h 29"/>
                    <a:gd name="T28" fmla="*/ 425 w 427"/>
                    <a:gd name="T29" fmla="*/ 2 h 29"/>
                    <a:gd name="T30" fmla="*/ 423 w 427"/>
                    <a:gd name="T31" fmla="*/ 4 h 29"/>
                    <a:gd name="T32" fmla="*/ 425 w 427"/>
                    <a:gd name="T33" fmla="*/ 6 h 29"/>
                    <a:gd name="T34" fmla="*/ 427 w 427"/>
                    <a:gd name="T35" fmla="*/ 6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427" h="29">
                      <a:moveTo>
                        <a:pt x="0" y="6"/>
                      </a:moveTo>
                      <a:lnTo>
                        <a:pt x="2" y="10"/>
                      </a:lnTo>
                      <a:lnTo>
                        <a:pt x="4" y="15"/>
                      </a:lnTo>
                      <a:lnTo>
                        <a:pt x="8" y="21"/>
                      </a:lnTo>
                      <a:lnTo>
                        <a:pt x="13" y="29"/>
                      </a:lnTo>
                      <a:lnTo>
                        <a:pt x="8" y="15"/>
                      </a:lnTo>
                      <a:lnTo>
                        <a:pt x="4" y="0"/>
                      </a:lnTo>
                      <a:lnTo>
                        <a:pt x="2" y="4"/>
                      </a:lnTo>
                      <a:lnTo>
                        <a:pt x="0" y="6"/>
                      </a:lnTo>
                      <a:close/>
                      <a:moveTo>
                        <a:pt x="427" y="6"/>
                      </a:moveTo>
                      <a:lnTo>
                        <a:pt x="427" y="6"/>
                      </a:lnTo>
                      <a:lnTo>
                        <a:pt x="427" y="4"/>
                      </a:lnTo>
                      <a:lnTo>
                        <a:pt x="427" y="2"/>
                      </a:lnTo>
                      <a:lnTo>
                        <a:pt x="425" y="0"/>
                      </a:lnTo>
                      <a:lnTo>
                        <a:pt x="425" y="2"/>
                      </a:lnTo>
                      <a:lnTo>
                        <a:pt x="423" y="4"/>
                      </a:lnTo>
                      <a:lnTo>
                        <a:pt x="425" y="6"/>
                      </a:lnTo>
                      <a:lnTo>
                        <a:pt x="427" y="6"/>
                      </a:lnTo>
                      <a:close/>
                    </a:path>
                  </a:pathLst>
                </a:custGeom>
                <a:solidFill>
                  <a:srgbClr val="DF73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799" name="Freeform 279"/>
                <p:cNvSpPr>
                  <a:spLocks noEditPoints="1"/>
                </p:cNvSpPr>
                <p:nvPr/>
              </p:nvSpPr>
              <p:spPr bwMode="auto">
                <a:xfrm>
                  <a:off x="1652" y="1690"/>
                  <a:ext cx="425" cy="36"/>
                </a:xfrm>
                <a:custGeom>
                  <a:avLst/>
                  <a:gdLst>
                    <a:gd name="T0" fmla="*/ 0 w 425"/>
                    <a:gd name="T1" fmla="*/ 6 h 36"/>
                    <a:gd name="T2" fmla="*/ 2 w 425"/>
                    <a:gd name="T3" fmla="*/ 15 h 36"/>
                    <a:gd name="T4" fmla="*/ 6 w 425"/>
                    <a:gd name="T5" fmla="*/ 23 h 36"/>
                    <a:gd name="T6" fmla="*/ 11 w 425"/>
                    <a:gd name="T7" fmla="*/ 31 h 36"/>
                    <a:gd name="T8" fmla="*/ 15 w 425"/>
                    <a:gd name="T9" fmla="*/ 36 h 36"/>
                    <a:gd name="T10" fmla="*/ 8 w 425"/>
                    <a:gd name="T11" fmla="*/ 19 h 36"/>
                    <a:gd name="T12" fmla="*/ 2 w 425"/>
                    <a:gd name="T13" fmla="*/ 0 h 36"/>
                    <a:gd name="T14" fmla="*/ 2 w 425"/>
                    <a:gd name="T15" fmla="*/ 2 h 36"/>
                    <a:gd name="T16" fmla="*/ 0 w 425"/>
                    <a:gd name="T17" fmla="*/ 6 h 36"/>
                    <a:gd name="T18" fmla="*/ 423 w 425"/>
                    <a:gd name="T19" fmla="*/ 8 h 36"/>
                    <a:gd name="T20" fmla="*/ 425 w 425"/>
                    <a:gd name="T21" fmla="*/ 6 h 36"/>
                    <a:gd name="T22" fmla="*/ 425 w 425"/>
                    <a:gd name="T23" fmla="*/ 4 h 36"/>
                    <a:gd name="T24" fmla="*/ 423 w 425"/>
                    <a:gd name="T25" fmla="*/ 2 h 36"/>
                    <a:gd name="T26" fmla="*/ 421 w 425"/>
                    <a:gd name="T27" fmla="*/ 0 h 36"/>
                    <a:gd name="T28" fmla="*/ 421 w 425"/>
                    <a:gd name="T29" fmla="*/ 2 h 36"/>
                    <a:gd name="T30" fmla="*/ 419 w 425"/>
                    <a:gd name="T31" fmla="*/ 6 h 36"/>
                    <a:gd name="T32" fmla="*/ 421 w 425"/>
                    <a:gd name="T33" fmla="*/ 6 h 36"/>
                    <a:gd name="T34" fmla="*/ 423 w 425"/>
                    <a:gd name="T35" fmla="*/ 8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425" h="36">
                      <a:moveTo>
                        <a:pt x="0" y="6"/>
                      </a:moveTo>
                      <a:lnTo>
                        <a:pt x="2" y="15"/>
                      </a:lnTo>
                      <a:lnTo>
                        <a:pt x="6" y="23"/>
                      </a:lnTo>
                      <a:lnTo>
                        <a:pt x="11" y="31"/>
                      </a:lnTo>
                      <a:lnTo>
                        <a:pt x="15" y="36"/>
                      </a:lnTo>
                      <a:lnTo>
                        <a:pt x="8" y="19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close/>
                      <a:moveTo>
                        <a:pt x="423" y="8"/>
                      </a:moveTo>
                      <a:lnTo>
                        <a:pt x="425" y="6"/>
                      </a:lnTo>
                      <a:lnTo>
                        <a:pt x="425" y="4"/>
                      </a:lnTo>
                      <a:lnTo>
                        <a:pt x="423" y="2"/>
                      </a:lnTo>
                      <a:lnTo>
                        <a:pt x="421" y="0"/>
                      </a:lnTo>
                      <a:lnTo>
                        <a:pt x="421" y="2"/>
                      </a:lnTo>
                      <a:lnTo>
                        <a:pt x="419" y="6"/>
                      </a:lnTo>
                      <a:lnTo>
                        <a:pt x="421" y="6"/>
                      </a:lnTo>
                      <a:lnTo>
                        <a:pt x="423" y="8"/>
                      </a:lnTo>
                      <a:close/>
                    </a:path>
                  </a:pathLst>
                </a:custGeom>
                <a:solidFill>
                  <a:srgbClr val="E0763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00" name="Freeform 280"/>
                <p:cNvSpPr>
                  <a:spLocks noEditPoints="1"/>
                </p:cNvSpPr>
                <p:nvPr/>
              </p:nvSpPr>
              <p:spPr bwMode="auto">
                <a:xfrm>
                  <a:off x="1654" y="1688"/>
                  <a:ext cx="421" cy="46"/>
                </a:xfrm>
                <a:custGeom>
                  <a:avLst/>
                  <a:gdLst>
                    <a:gd name="T0" fmla="*/ 0 w 421"/>
                    <a:gd name="T1" fmla="*/ 4 h 46"/>
                    <a:gd name="T2" fmla="*/ 4 w 421"/>
                    <a:gd name="T3" fmla="*/ 19 h 46"/>
                    <a:gd name="T4" fmla="*/ 9 w 421"/>
                    <a:gd name="T5" fmla="*/ 33 h 46"/>
                    <a:gd name="T6" fmla="*/ 13 w 421"/>
                    <a:gd name="T7" fmla="*/ 38 h 46"/>
                    <a:gd name="T8" fmla="*/ 19 w 421"/>
                    <a:gd name="T9" fmla="*/ 46 h 46"/>
                    <a:gd name="T10" fmla="*/ 9 w 421"/>
                    <a:gd name="T11" fmla="*/ 23 h 46"/>
                    <a:gd name="T12" fmla="*/ 2 w 421"/>
                    <a:gd name="T13" fmla="*/ 0 h 46"/>
                    <a:gd name="T14" fmla="*/ 0 w 421"/>
                    <a:gd name="T15" fmla="*/ 2 h 46"/>
                    <a:gd name="T16" fmla="*/ 0 w 421"/>
                    <a:gd name="T17" fmla="*/ 4 h 46"/>
                    <a:gd name="T18" fmla="*/ 419 w 421"/>
                    <a:gd name="T19" fmla="*/ 8 h 46"/>
                    <a:gd name="T20" fmla="*/ 421 w 421"/>
                    <a:gd name="T21" fmla="*/ 6 h 46"/>
                    <a:gd name="T22" fmla="*/ 421 w 421"/>
                    <a:gd name="T23" fmla="*/ 4 h 46"/>
                    <a:gd name="T24" fmla="*/ 419 w 421"/>
                    <a:gd name="T25" fmla="*/ 2 h 46"/>
                    <a:gd name="T26" fmla="*/ 417 w 421"/>
                    <a:gd name="T27" fmla="*/ 0 h 46"/>
                    <a:gd name="T28" fmla="*/ 417 w 421"/>
                    <a:gd name="T29" fmla="*/ 4 h 46"/>
                    <a:gd name="T30" fmla="*/ 415 w 421"/>
                    <a:gd name="T31" fmla="*/ 8 h 46"/>
                    <a:gd name="T32" fmla="*/ 417 w 421"/>
                    <a:gd name="T33" fmla="*/ 8 h 46"/>
                    <a:gd name="T34" fmla="*/ 419 w 421"/>
                    <a:gd name="T35" fmla="*/ 8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421" h="46">
                      <a:moveTo>
                        <a:pt x="0" y="4"/>
                      </a:moveTo>
                      <a:lnTo>
                        <a:pt x="4" y="19"/>
                      </a:lnTo>
                      <a:lnTo>
                        <a:pt x="9" y="33"/>
                      </a:lnTo>
                      <a:lnTo>
                        <a:pt x="13" y="38"/>
                      </a:lnTo>
                      <a:lnTo>
                        <a:pt x="19" y="46"/>
                      </a:lnTo>
                      <a:lnTo>
                        <a:pt x="9" y="23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4"/>
                      </a:lnTo>
                      <a:close/>
                      <a:moveTo>
                        <a:pt x="419" y="8"/>
                      </a:moveTo>
                      <a:lnTo>
                        <a:pt x="421" y="6"/>
                      </a:lnTo>
                      <a:lnTo>
                        <a:pt x="421" y="4"/>
                      </a:lnTo>
                      <a:lnTo>
                        <a:pt x="419" y="2"/>
                      </a:lnTo>
                      <a:lnTo>
                        <a:pt x="417" y="0"/>
                      </a:lnTo>
                      <a:lnTo>
                        <a:pt x="417" y="4"/>
                      </a:lnTo>
                      <a:lnTo>
                        <a:pt x="415" y="8"/>
                      </a:lnTo>
                      <a:lnTo>
                        <a:pt x="417" y="8"/>
                      </a:lnTo>
                      <a:lnTo>
                        <a:pt x="419" y="8"/>
                      </a:lnTo>
                      <a:close/>
                    </a:path>
                  </a:pathLst>
                </a:custGeom>
                <a:solidFill>
                  <a:srgbClr val="E07A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01" name="Freeform 281"/>
                <p:cNvSpPr>
                  <a:spLocks noEditPoints="1"/>
                </p:cNvSpPr>
                <p:nvPr/>
              </p:nvSpPr>
              <p:spPr bwMode="auto">
                <a:xfrm>
                  <a:off x="1654" y="1686"/>
                  <a:ext cx="419" cy="54"/>
                </a:xfrm>
                <a:custGeom>
                  <a:avLst/>
                  <a:gdLst>
                    <a:gd name="T0" fmla="*/ 0 w 419"/>
                    <a:gd name="T1" fmla="*/ 4 h 54"/>
                    <a:gd name="T2" fmla="*/ 6 w 419"/>
                    <a:gd name="T3" fmla="*/ 23 h 54"/>
                    <a:gd name="T4" fmla="*/ 13 w 419"/>
                    <a:gd name="T5" fmla="*/ 40 h 54"/>
                    <a:gd name="T6" fmla="*/ 19 w 419"/>
                    <a:gd name="T7" fmla="*/ 48 h 54"/>
                    <a:gd name="T8" fmla="*/ 25 w 419"/>
                    <a:gd name="T9" fmla="*/ 54 h 54"/>
                    <a:gd name="T10" fmla="*/ 17 w 419"/>
                    <a:gd name="T11" fmla="*/ 42 h 54"/>
                    <a:gd name="T12" fmla="*/ 11 w 419"/>
                    <a:gd name="T13" fmla="*/ 29 h 54"/>
                    <a:gd name="T14" fmla="*/ 7 w 419"/>
                    <a:gd name="T15" fmla="*/ 16 h 54"/>
                    <a:gd name="T16" fmla="*/ 4 w 419"/>
                    <a:gd name="T17" fmla="*/ 0 h 54"/>
                    <a:gd name="T18" fmla="*/ 2 w 419"/>
                    <a:gd name="T19" fmla="*/ 2 h 54"/>
                    <a:gd name="T20" fmla="*/ 0 w 419"/>
                    <a:gd name="T21" fmla="*/ 4 h 54"/>
                    <a:gd name="T22" fmla="*/ 417 w 419"/>
                    <a:gd name="T23" fmla="*/ 10 h 54"/>
                    <a:gd name="T24" fmla="*/ 419 w 419"/>
                    <a:gd name="T25" fmla="*/ 6 h 54"/>
                    <a:gd name="T26" fmla="*/ 419 w 419"/>
                    <a:gd name="T27" fmla="*/ 4 h 54"/>
                    <a:gd name="T28" fmla="*/ 417 w 419"/>
                    <a:gd name="T29" fmla="*/ 2 h 54"/>
                    <a:gd name="T30" fmla="*/ 417 w 419"/>
                    <a:gd name="T31" fmla="*/ 0 h 54"/>
                    <a:gd name="T32" fmla="*/ 415 w 419"/>
                    <a:gd name="T33" fmla="*/ 4 h 54"/>
                    <a:gd name="T34" fmla="*/ 413 w 419"/>
                    <a:gd name="T35" fmla="*/ 10 h 54"/>
                    <a:gd name="T36" fmla="*/ 415 w 419"/>
                    <a:gd name="T37" fmla="*/ 10 h 54"/>
                    <a:gd name="T38" fmla="*/ 417 w 419"/>
                    <a:gd name="T39" fmla="*/ 10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419" h="54">
                      <a:moveTo>
                        <a:pt x="0" y="4"/>
                      </a:moveTo>
                      <a:lnTo>
                        <a:pt x="6" y="23"/>
                      </a:lnTo>
                      <a:lnTo>
                        <a:pt x="13" y="40"/>
                      </a:lnTo>
                      <a:lnTo>
                        <a:pt x="19" y="48"/>
                      </a:lnTo>
                      <a:lnTo>
                        <a:pt x="25" y="54"/>
                      </a:lnTo>
                      <a:lnTo>
                        <a:pt x="17" y="42"/>
                      </a:lnTo>
                      <a:lnTo>
                        <a:pt x="11" y="29"/>
                      </a:lnTo>
                      <a:lnTo>
                        <a:pt x="7" y="16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close/>
                      <a:moveTo>
                        <a:pt x="417" y="10"/>
                      </a:moveTo>
                      <a:lnTo>
                        <a:pt x="419" y="6"/>
                      </a:lnTo>
                      <a:lnTo>
                        <a:pt x="419" y="4"/>
                      </a:lnTo>
                      <a:lnTo>
                        <a:pt x="417" y="2"/>
                      </a:lnTo>
                      <a:lnTo>
                        <a:pt x="417" y="0"/>
                      </a:lnTo>
                      <a:lnTo>
                        <a:pt x="415" y="4"/>
                      </a:lnTo>
                      <a:lnTo>
                        <a:pt x="413" y="10"/>
                      </a:lnTo>
                      <a:lnTo>
                        <a:pt x="415" y="10"/>
                      </a:lnTo>
                      <a:lnTo>
                        <a:pt x="417" y="10"/>
                      </a:lnTo>
                      <a:close/>
                    </a:path>
                  </a:pathLst>
                </a:custGeom>
                <a:solidFill>
                  <a:srgbClr val="E17E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02" name="Freeform 282"/>
                <p:cNvSpPr>
                  <a:spLocks noEditPoints="1"/>
                </p:cNvSpPr>
                <p:nvPr/>
              </p:nvSpPr>
              <p:spPr bwMode="auto">
                <a:xfrm>
                  <a:off x="1656" y="1685"/>
                  <a:ext cx="415" cy="62"/>
                </a:xfrm>
                <a:custGeom>
                  <a:avLst/>
                  <a:gdLst>
                    <a:gd name="T0" fmla="*/ 0 w 415"/>
                    <a:gd name="T1" fmla="*/ 3 h 62"/>
                    <a:gd name="T2" fmla="*/ 7 w 415"/>
                    <a:gd name="T3" fmla="*/ 26 h 62"/>
                    <a:gd name="T4" fmla="*/ 17 w 415"/>
                    <a:gd name="T5" fmla="*/ 49 h 62"/>
                    <a:gd name="T6" fmla="*/ 23 w 415"/>
                    <a:gd name="T7" fmla="*/ 56 h 62"/>
                    <a:gd name="T8" fmla="*/ 28 w 415"/>
                    <a:gd name="T9" fmla="*/ 62 h 62"/>
                    <a:gd name="T10" fmla="*/ 21 w 415"/>
                    <a:gd name="T11" fmla="*/ 47 h 62"/>
                    <a:gd name="T12" fmla="*/ 13 w 415"/>
                    <a:gd name="T13" fmla="*/ 32 h 62"/>
                    <a:gd name="T14" fmla="*/ 7 w 415"/>
                    <a:gd name="T15" fmla="*/ 17 h 62"/>
                    <a:gd name="T16" fmla="*/ 4 w 415"/>
                    <a:gd name="T17" fmla="*/ 1 h 62"/>
                    <a:gd name="T18" fmla="*/ 2 w 415"/>
                    <a:gd name="T19" fmla="*/ 1 h 62"/>
                    <a:gd name="T20" fmla="*/ 0 w 415"/>
                    <a:gd name="T21" fmla="*/ 3 h 62"/>
                    <a:gd name="T22" fmla="*/ 413 w 415"/>
                    <a:gd name="T23" fmla="*/ 11 h 62"/>
                    <a:gd name="T24" fmla="*/ 415 w 415"/>
                    <a:gd name="T25" fmla="*/ 7 h 62"/>
                    <a:gd name="T26" fmla="*/ 415 w 415"/>
                    <a:gd name="T27" fmla="*/ 3 h 62"/>
                    <a:gd name="T28" fmla="*/ 415 w 415"/>
                    <a:gd name="T29" fmla="*/ 1 h 62"/>
                    <a:gd name="T30" fmla="*/ 413 w 415"/>
                    <a:gd name="T31" fmla="*/ 0 h 62"/>
                    <a:gd name="T32" fmla="*/ 411 w 415"/>
                    <a:gd name="T33" fmla="*/ 3 h 62"/>
                    <a:gd name="T34" fmla="*/ 411 w 415"/>
                    <a:gd name="T35" fmla="*/ 9 h 62"/>
                    <a:gd name="T36" fmla="*/ 411 w 415"/>
                    <a:gd name="T37" fmla="*/ 11 h 62"/>
                    <a:gd name="T38" fmla="*/ 413 w 415"/>
                    <a:gd name="T39" fmla="*/ 11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415" h="62">
                      <a:moveTo>
                        <a:pt x="0" y="3"/>
                      </a:moveTo>
                      <a:lnTo>
                        <a:pt x="7" y="26"/>
                      </a:lnTo>
                      <a:lnTo>
                        <a:pt x="17" y="49"/>
                      </a:lnTo>
                      <a:lnTo>
                        <a:pt x="23" y="56"/>
                      </a:lnTo>
                      <a:lnTo>
                        <a:pt x="28" y="62"/>
                      </a:lnTo>
                      <a:lnTo>
                        <a:pt x="21" y="47"/>
                      </a:lnTo>
                      <a:lnTo>
                        <a:pt x="13" y="32"/>
                      </a:lnTo>
                      <a:lnTo>
                        <a:pt x="7" y="17"/>
                      </a:lnTo>
                      <a:lnTo>
                        <a:pt x="4" y="1"/>
                      </a:lnTo>
                      <a:lnTo>
                        <a:pt x="2" y="1"/>
                      </a:lnTo>
                      <a:lnTo>
                        <a:pt x="0" y="3"/>
                      </a:lnTo>
                      <a:close/>
                      <a:moveTo>
                        <a:pt x="413" y="11"/>
                      </a:moveTo>
                      <a:lnTo>
                        <a:pt x="415" y="7"/>
                      </a:lnTo>
                      <a:lnTo>
                        <a:pt x="415" y="3"/>
                      </a:lnTo>
                      <a:lnTo>
                        <a:pt x="415" y="1"/>
                      </a:lnTo>
                      <a:lnTo>
                        <a:pt x="413" y="0"/>
                      </a:lnTo>
                      <a:lnTo>
                        <a:pt x="411" y="3"/>
                      </a:lnTo>
                      <a:lnTo>
                        <a:pt x="411" y="9"/>
                      </a:lnTo>
                      <a:lnTo>
                        <a:pt x="411" y="11"/>
                      </a:lnTo>
                      <a:lnTo>
                        <a:pt x="413" y="11"/>
                      </a:lnTo>
                      <a:close/>
                    </a:path>
                  </a:pathLst>
                </a:custGeom>
                <a:solidFill>
                  <a:srgbClr val="E181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03" name="Freeform 283"/>
                <p:cNvSpPr>
                  <a:spLocks noEditPoints="1"/>
                </p:cNvSpPr>
                <p:nvPr/>
              </p:nvSpPr>
              <p:spPr bwMode="auto">
                <a:xfrm>
                  <a:off x="1658" y="1681"/>
                  <a:ext cx="413" cy="74"/>
                </a:xfrm>
                <a:custGeom>
                  <a:avLst/>
                  <a:gdLst>
                    <a:gd name="T0" fmla="*/ 0 w 413"/>
                    <a:gd name="T1" fmla="*/ 5 h 74"/>
                    <a:gd name="T2" fmla="*/ 3 w 413"/>
                    <a:gd name="T3" fmla="*/ 21 h 74"/>
                    <a:gd name="T4" fmla="*/ 7 w 413"/>
                    <a:gd name="T5" fmla="*/ 34 h 74"/>
                    <a:gd name="T6" fmla="*/ 13 w 413"/>
                    <a:gd name="T7" fmla="*/ 47 h 74"/>
                    <a:gd name="T8" fmla="*/ 21 w 413"/>
                    <a:gd name="T9" fmla="*/ 59 h 74"/>
                    <a:gd name="T10" fmla="*/ 28 w 413"/>
                    <a:gd name="T11" fmla="*/ 66 h 74"/>
                    <a:gd name="T12" fmla="*/ 34 w 413"/>
                    <a:gd name="T13" fmla="*/ 74 h 74"/>
                    <a:gd name="T14" fmla="*/ 22 w 413"/>
                    <a:gd name="T15" fmla="*/ 57 h 74"/>
                    <a:gd name="T16" fmla="*/ 15 w 413"/>
                    <a:gd name="T17" fmla="*/ 40 h 74"/>
                    <a:gd name="T18" fmla="*/ 7 w 413"/>
                    <a:gd name="T19" fmla="*/ 23 h 74"/>
                    <a:gd name="T20" fmla="*/ 3 w 413"/>
                    <a:gd name="T21" fmla="*/ 4 h 74"/>
                    <a:gd name="T22" fmla="*/ 2 w 413"/>
                    <a:gd name="T23" fmla="*/ 5 h 74"/>
                    <a:gd name="T24" fmla="*/ 0 w 413"/>
                    <a:gd name="T25" fmla="*/ 5 h 74"/>
                    <a:gd name="T26" fmla="*/ 409 w 413"/>
                    <a:gd name="T27" fmla="*/ 15 h 74"/>
                    <a:gd name="T28" fmla="*/ 411 w 413"/>
                    <a:gd name="T29" fmla="*/ 9 h 74"/>
                    <a:gd name="T30" fmla="*/ 413 w 413"/>
                    <a:gd name="T31" fmla="*/ 5 h 74"/>
                    <a:gd name="T32" fmla="*/ 411 w 413"/>
                    <a:gd name="T33" fmla="*/ 4 h 74"/>
                    <a:gd name="T34" fmla="*/ 409 w 413"/>
                    <a:gd name="T35" fmla="*/ 0 h 74"/>
                    <a:gd name="T36" fmla="*/ 408 w 413"/>
                    <a:gd name="T37" fmla="*/ 7 h 74"/>
                    <a:gd name="T38" fmla="*/ 408 w 413"/>
                    <a:gd name="T39" fmla="*/ 13 h 74"/>
                    <a:gd name="T40" fmla="*/ 409 w 413"/>
                    <a:gd name="T41" fmla="*/ 13 h 74"/>
                    <a:gd name="T42" fmla="*/ 409 w 413"/>
                    <a:gd name="T43" fmla="*/ 15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413" h="74">
                      <a:moveTo>
                        <a:pt x="0" y="5"/>
                      </a:moveTo>
                      <a:lnTo>
                        <a:pt x="3" y="21"/>
                      </a:lnTo>
                      <a:lnTo>
                        <a:pt x="7" y="34"/>
                      </a:lnTo>
                      <a:lnTo>
                        <a:pt x="13" y="47"/>
                      </a:lnTo>
                      <a:lnTo>
                        <a:pt x="21" y="59"/>
                      </a:lnTo>
                      <a:lnTo>
                        <a:pt x="28" y="66"/>
                      </a:lnTo>
                      <a:lnTo>
                        <a:pt x="34" y="74"/>
                      </a:lnTo>
                      <a:lnTo>
                        <a:pt x="22" y="57"/>
                      </a:lnTo>
                      <a:lnTo>
                        <a:pt x="15" y="40"/>
                      </a:lnTo>
                      <a:lnTo>
                        <a:pt x="7" y="23"/>
                      </a:lnTo>
                      <a:lnTo>
                        <a:pt x="3" y="4"/>
                      </a:lnTo>
                      <a:lnTo>
                        <a:pt x="2" y="5"/>
                      </a:lnTo>
                      <a:lnTo>
                        <a:pt x="0" y="5"/>
                      </a:lnTo>
                      <a:close/>
                      <a:moveTo>
                        <a:pt x="409" y="15"/>
                      </a:moveTo>
                      <a:lnTo>
                        <a:pt x="411" y="9"/>
                      </a:lnTo>
                      <a:lnTo>
                        <a:pt x="413" y="5"/>
                      </a:lnTo>
                      <a:lnTo>
                        <a:pt x="411" y="4"/>
                      </a:lnTo>
                      <a:lnTo>
                        <a:pt x="409" y="0"/>
                      </a:lnTo>
                      <a:lnTo>
                        <a:pt x="408" y="7"/>
                      </a:lnTo>
                      <a:lnTo>
                        <a:pt x="408" y="13"/>
                      </a:lnTo>
                      <a:lnTo>
                        <a:pt x="409" y="13"/>
                      </a:lnTo>
                      <a:lnTo>
                        <a:pt x="409" y="15"/>
                      </a:lnTo>
                      <a:close/>
                    </a:path>
                  </a:pathLst>
                </a:custGeom>
                <a:solidFill>
                  <a:srgbClr val="E286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04" name="Freeform 284"/>
                <p:cNvSpPr>
                  <a:spLocks noEditPoints="1"/>
                </p:cNvSpPr>
                <p:nvPr/>
              </p:nvSpPr>
              <p:spPr bwMode="auto">
                <a:xfrm>
                  <a:off x="1660" y="1679"/>
                  <a:ext cx="409" cy="80"/>
                </a:xfrm>
                <a:custGeom>
                  <a:avLst/>
                  <a:gdLst>
                    <a:gd name="T0" fmla="*/ 0 w 409"/>
                    <a:gd name="T1" fmla="*/ 7 h 80"/>
                    <a:gd name="T2" fmla="*/ 3 w 409"/>
                    <a:gd name="T3" fmla="*/ 23 h 80"/>
                    <a:gd name="T4" fmla="*/ 9 w 409"/>
                    <a:gd name="T5" fmla="*/ 38 h 80"/>
                    <a:gd name="T6" fmla="*/ 17 w 409"/>
                    <a:gd name="T7" fmla="*/ 53 h 80"/>
                    <a:gd name="T8" fmla="*/ 24 w 409"/>
                    <a:gd name="T9" fmla="*/ 68 h 80"/>
                    <a:gd name="T10" fmla="*/ 34 w 409"/>
                    <a:gd name="T11" fmla="*/ 78 h 80"/>
                    <a:gd name="T12" fmla="*/ 38 w 409"/>
                    <a:gd name="T13" fmla="*/ 80 h 80"/>
                    <a:gd name="T14" fmla="*/ 38 w 409"/>
                    <a:gd name="T15" fmla="*/ 80 h 80"/>
                    <a:gd name="T16" fmla="*/ 38 w 409"/>
                    <a:gd name="T17" fmla="*/ 80 h 80"/>
                    <a:gd name="T18" fmla="*/ 26 w 409"/>
                    <a:gd name="T19" fmla="*/ 62 h 80"/>
                    <a:gd name="T20" fmla="*/ 17 w 409"/>
                    <a:gd name="T21" fmla="*/ 45 h 80"/>
                    <a:gd name="T22" fmla="*/ 9 w 409"/>
                    <a:gd name="T23" fmla="*/ 25 h 80"/>
                    <a:gd name="T24" fmla="*/ 3 w 409"/>
                    <a:gd name="T25" fmla="*/ 6 h 80"/>
                    <a:gd name="T26" fmla="*/ 1 w 409"/>
                    <a:gd name="T27" fmla="*/ 6 h 80"/>
                    <a:gd name="T28" fmla="*/ 0 w 409"/>
                    <a:gd name="T29" fmla="*/ 7 h 80"/>
                    <a:gd name="T30" fmla="*/ 407 w 409"/>
                    <a:gd name="T31" fmla="*/ 15 h 80"/>
                    <a:gd name="T32" fmla="*/ 407 w 409"/>
                    <a:gd name="T33" fmla="*/ 9 h 80"/>
                    <a:gd name="T34" fmla="*/ 409 w 409"/>
                    <a:gd name="T35" fmla="*/ 6 h 80"/>
                    <a:gd name="T36" fmla="*/ 407 w 409"/>
                    <a:gd name="T37" fmla="*/ 2 h 80"/>
                    <a:gd name="T38" fmla="*/ 406 w 409"/>
                    <a:gd name="T39" fmla="*/ 0 h 80"/>
                    <a:gd name="T40" fmla="*/ 406 w 409"/>
                    <a:gd name="T41" fmla="*/ 7 h 80"/>
                    <a:gd name="T42" fmla="*/ 404 w 409"/>
                    <a:gd name="T43" fmla="*/ 15 h 80"/>
                    <a:gd name="T44" fmla="*/ 406 w 409"/>
                    <a:gd name="T45" fmla="*/ 15 h 80"/>
                    <a:gd name="T46" fmla="*/ 407 w 409"/>
                    <a:gd name="T47" fmla="*/ 15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409" h="80">
                      <a:moveTo>
                        <a:pt x="0" y="7"/>
                      </a:moveTo>
                      <a:lnTo>
                        <a:pt x="3" y="23"/>
                      </a:lnTo>
                      <a:lnTo>
                        <a:pt x="9" y="38"/>
                      </a:lnTo>
                      <a:lnTo>
                        <a:pt x="17" y="53"/>
                      </a:lnTo>
                      <a:lnTo>
                        <a:pt x="24" y="68"/>
                      </a:lnTo>
                      <a:lnTo>
                        <a:pt x="34" y="78"/>
                      </a:lnTo>
                      <a:lnTo>
                        <a:pt x="38" y="80"/>
                      </a:lnTo>
                      <a:lnTo>
                        <a:pt x="38" y="80"/>
                      </a:lnTo>
                      <a:lnTo>
                        <a:pt x="38" y="80"/>
                      </a:lnTo>
                      <a:lnTo>
                        <a:pt x="26" y="62"/>
                      </a:lnTo>
                      <a:lnTo>
                        <a:pt x="17" y="45"/>
                      </a:lnTo>
                      <a:lnTo>
                        <a:pt x="9" y="25"/>
                      </a:lnTo>
                      <a:lnTo>
                        <a:pt x="3" y="6"/>
                      </a:lnTo>
                      <a:lnTo>
                        <a:pt x="1" y="6"/>
                      </a:lnTo>
                      <a:lnTo>
                        <a:pt x="0" y="7"/>
                      </a:lnTo>
                      <a:close/>
                      <a:moveTo>
                        <a:pt x="407" y="15"/>
                      </a:moveTo>
                      <a:lnTo>
                        <a:pt x="407" y="9"/>
                      </a:lnTo>
                      <a:lnTo>
                        <a:pt x="409" y="6"/>
                      </a:lnTo>
                      <a:lnTo>
                        <a:pt x="407" y="2"/>
                      </a:lnTo>
                      <a:lnTo>
                        <a:pt x="406" y="0"/>
                      </a:lnTo>
                      <a:lnTo>
                        <a:pt x="406" y="7"/>
                      </a:lnTo>
                      <a:lnTo>
                        <a:pt x="404" y="15"/>
                      </a:lnTo>
                      <a:lnTo>
                        <a:pt x="406" y="15"/>
                      </a:lnTo>
                      <a:lnTo>
                        <a:pt x="407" y="15"/>
                      </a:lnTo>
                      <a:close/>
                    </a:path>
                  </a:pathLst>
                </a:custGeom>
                <a:solidFill>
                  <a:srgbClr val="E2893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05" name="Freeform 285"/>
                <p:cNvSpPr>
                  <a:spLocks noEditPoints="1"/>
                </p:cNvSpPr>
                <p:nvPr/>
              </p:nvSpPr>
              <p:spPr bwMode="auto">
                <a:xfrm>
                  <a:off x="1661" y="1677"/>
                  <a:ext cx="406" cy="82"/>
                </a:xfrm>
                <a:custGeom>
                  <a:avLst/>
                  <a:gdLst>
                    <a:gd name="T0" fmla="*/ 0 w 406"/>
                    <a:gd name="T1" fmla="*/ 8 h 82"/>
                    <a:gd name="T2" fmla="*/ 4 w 406"/>
                    <a:gd name="T3" fmla="*/ 27 h 82"/>
                    <a:gd name="T4" fmla="*/ 12 w 406"/>
                    <a:gd name="T5" fmla="*/ 44 h 82"/>
                    <a:gd name="T6" fmla="*/ 19 w 406"/>
                    <a:gd name="T7" fmla="*/ 61 h 82"/>
                    <a:gd name="T8" fmla="*/ 31 w 406"/>
                    <a:gd name="T9" fmla="*/ 78 h 82"/>
                    <a:gd name="T10" fmla="*/ 35 w 406"/>
                    <a:gd name="T11" fmla="*/ 82 h 82"/>
                    <a:gd name="T12" fmla="*/ 37 w 406"/>
                    <a:gd name="T13" fmla="*/ 82 h 82"/>
                    <a:gd name="T14" fmla="*/ 37 w 406"/>
                    <a:gd name="T15" fmla="*/ 82 h 82"/>
                    <a:gd name="T16" fmla="*/ 38 w 406"/>
                    <a:gd name="T17" fmla="*/ 82 h 82"/>
                    <a:gd name="T18" fmla="*/ 27 w 406"/>
                    <a:gd name="T19" fmla="*/ 64 h 82"/>
                    <a:gd name="T20" fmla="*/ 18 w 406"/>
                    <a:gd name="T21" fmla="*/ 46 h 82"/>
                    <a:gd name="T22" fmla="*/ 10 w 406"/>
                    <a:gd name="T23" fmla="*/ 27 h 82"/>
                    <a:gd name="T24" fmla="*/ 4 w 406"/>
                    <a:gd name="T25" fmla="*/ 6 h 82"/>
                    <a:gd name="T26" fmla="*/ 2 w 406"/>
                    <a:gd name="T27" fmla="*/ 8 h 82"/>
                    <a:gd name="T28" fmla="*/ 2 w 406"/>
                    <a:gd name="T29" fmla="*/ 8 h 82"/>
                    <a:gd name="T30" fmla="*/ 0 w 406"/>
                    <a:gd name="T31" fmla="*/ 8 h 82"/>
                    <a:gd name="T32" fmla="*/ 0 w 406"/>
                    <a:gd name="T33" fmla="*/ 8 h 82"/>
                    <a:gd name="T34" fmla="*/ 405 w 406"/>
                    <a:gd name="T35" fmla="*/ 17 h 82"/>
                    <a:gd name="T36" fmla="*/ 405 w 406"/>
                    <a:gd name="T37" fmla="*/ 11 h 82"/>
                    <a:gd name="T38" fmla="*/ 406 w 406"/>
                    <a:gd name="T39" fmla="*/ 4 h 82"/>
                    <a:gd name="T40" fmla="*/ 405 w 406"/>
                    <a:gd name="T41" fmla="*/ 2 h 82"/>
                    <a:gd name="T42" fmla="*/ 405 w 406"/>
                    <a:gd name="T43" fmla="*/ 0 h 82"/>
                    <a:gd name="T44" fmla="*/ 403 w 406"/>
                    <a:gd name="T45" fmla="*/ 8 h 82"/>
                    <a:gd name="T46" fmla="*/ 401 w 406"/>
                    <a:gd name="T47" fmla="*/ 15 h 82"/>
                    <a:gd name="T48" fmla="*/ 403 w 406"/>
                    <a:gd name="T49" fmla="*/ 17 h 82"/>
                    <a:gd name="T50" fmla="*/ 405 w 406"/>
                    <a:gd name="T51" fmla="*/ 17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406" h="82">
                      <a:moveTo>
                        <a:pt x="0" y="8"/>
                      </a:moveTo>
                      <a:lnTo>
                        <a:pt x="4" y="27"/>
                      </a:lnTo>
                      <a:lnTo>
                        <a:pt x="12" y="44"/>
                      </a:lnTo>
                      <a:lnTo>
                        <a:pt x="19" y="61"/>
                      </a:lnTo>
                      <a:lnTo>
                        <a:pt x="31" y="78"/>
                      </a:lnTo>
                      <a:lnTo>
                        <a:pt x="35" y="82"/>
                      </a:lnTo>
                      <a:lnTo>
                        <a:pt x="37" y="82"/>
                      </a:lnTo>
                      <a:lnTo>
                        <a:pt x="37" y="82"/>
                      </a:lnTo>
                      <a:lnTo>
                        <a:pt x="38" y="82"/>
                      </a:lnTo>
                      <a:lnTo>
                        <a:pt x="27" y="64"/>
                      </a:lnTo>
                      <a:lnTo>
                        <a:pt x="18" y="46"/>
                      </a:lnTo>
                      <a:lnTo>
                        <a:pt x="10" y="27"/>
                      </a:lnTo>
                      <a:lnTo>
                        <a:pt x="4" y="6"/>
                      </a:lnTo>
                      <a:lnTo>
                        <a:pt x="2" y="8"/>
                      </a:lnTo>
                      <a:lnTo>
                        <a:pt x="2" y="8"/>
                      </a:lnTo>
                      <a:lnTo>
                        <a:pt x="0" y="8"/>
                      </a:lnTo>
                      <a:lnTo>
                        <a:pt x="0" y="8"/>
                      </a:lnTo>
                      <a:close/>
                      <a:moveTo>
                        <a:pt x="405" y="17"/>
                      </a:moveTo>
                      <a:lnTo>
                        <a:pt x="405" y="11"/>
                      </a:lnTo>
                      <a:lnTo>
                        <a:pt x="406" y="4"/>
                      </a:lnTo>
                      <a:lnTo>
                        <a:pt x="405" y="2"/>
                      </a:lnTo>
                      <a:lnTo>
                        <a:pt x="405" y="0"/>
                      </a:lnTo>
                      <a:lnTo>
                        <a:pt x="403" y="8"/>
                      </a:lnTo>
                      <a:lnTo>
                        <a:pt x="401" y="15"/>
                      </a:lnTo>
                      <a:lnTo>
                        <a:pt x="403" y="17"/>
                      </a:lnTo>
                      <a:lnTo>
                        <a:pt x="405" y="17"/>
                      </a:lnTo>
                      <a:close/>
                    </a:path>
                  </a:pathLst>
                </a:custGeom>
                <a:solidFill>
                  <a:srgbClr val="E28A3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06" name="Freeform 286"/>
                <p:cNvSpPr>
                  <a:spLocks noEditPoints="1"/>
                </p:cNvSpPr>
                <p:nvPr/>
              </p:nvSpPr>
              <p:spPr bwMode="auto">
                <a:xfrm>
                  <a:off x="1663" y="1675"/>
                  <a:ext cx="403" cy="84"/>
                </a:xfrm>
                <a:custGeom>
                  <a:avLst/>
                  <a:gdLst>
                    <a:gd name="T0" fmla="*/ 0 w 403"/>
                    <a:gd name="T1" fmla="*/ 10 h 84"/>
                    <a:gd name="T2" fmla="*/ 6 w 403"/>
                    <a:gd name="T3" fmla="*/ 29 h 84"/>
                    <a:gd name="T4" fmla="*/ 14 w 403"/>
                    <a:gd name="T5" fmla="*/ 49 h 84"/>
                    <a:gd name="T6" fmla="*/ 23 w 403"/>
                    <a:gd name="T7" fmla="*/ 66 h 84"/>
                    <a:gd name="T8" fmla="*/ 35 w 403"/>
                    <a:gd name="T9" fmla="*/ 84 h 84"/>
                    <a:gd name="T10" fmla="*/ 36 w 403"/>
                    <a:gd name="T11" fmla="*/ 84 h 84"/>
                    <a:gd name="T12" fmla="*/ 38 w 403"/>
                    <a:gd name="T13" fmla="*/ 84 h 84"/>
                    <a:gd name="T14" fmla="*/ 27 w 403"/>
                    <a:gd name="T15" fmla="*/ 66 h 84"/>
                    <a:gd name="T16" fmla="*/ 17 w 403"/>
                    <a:gd name="T17" fmla="*/ 48 h 84"/>
                    <a:gd name="T18" fmla="*/ 10 w 403"/>
                    <a:gd name="T19" fmla="*/ 29 h 84"/>
                    <a:gd name="T20" fmla="*/ 4 w 403"/>
                    <a:gd name="T21" fmla="*/ 8 h 84"/>
                    <a:gd name="T22" fmla="*/ 2 w 403"/>
                    <a:gd name="T23" fmla="*/ 8 h 84"/>
                    <a:gd name="T24" fmla="*/ 0 w 403"/>
                    <a:gd name="T25" fmla="*/ 10 h 84"/>
                    <a:gd name="T26" fmla="*/ 0 w 403"/>
                    <a:gd name="T27" fmla="*/ 10 h 84"/>
                    <a:gd name="T28" fmla="*/ 0 w 403"/>
                    <a:gd name="T29" fmla="*/ 10 h 84"/>
                    <a:gd name="T30" fmla="*/ 401 w 403"/>
                    <a:gd name="T31" fmla="*/ 19 h 84"/>
                    <a:gd name="T32" fmla="*/ 403 w 403"/>
                    <a:gd name="T33" fmla="*/ 11 h 84"/>
                    <a:gd name="T34" fmla="*/ 403 w 403"/>
                    <a:gd name="T35" fmla="*/ 4 h 84"/>
                    <a:gd name="T36" fmla="*/ 403 w 403"/>
                    <a:gd name="T37" fmla="*/ 2 h 84"/>
                    <a:gd name="T38" fmla="*/ 401 w 403"/>
                    <a:gd name="T39" fmla="*/ 0 h 84"/>
                    <a:gd name="T40" fmla="*/ 399 w 403"/>
                    <a:gd name="T41" fmla="*/ 10 h 84"/>
                    <a:gd name="T42" fmla="*/ 397 w 403"/>
                    <a:gd name="T43" fmla="*/ 17 h 84"/>
                    <a:gd name="T44" fmla="*/ 399 w 403"/>
                    <a:gd name="T45" fmla="*/ 17 h 84"/>
                    <a:gd name="T46" fmla="*/ 401 w 403"/>
                    <a:gd name="T47" fmla="*/ 19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403" h="84">
                      <a:moveTo>
                        <a:pt x="0" y="10"/>
                      </a:moveTo>
                      <a:lnTo>
                        <a:pt x="6" y="29"/>
                      </a:lnTo>
                      <a:lnTo>
                        <a:pt x="14" y="49"/>
                      </a:lnTo>
                      <a:lnTo>
                        <a:pt x="23" y="66"/>
                      </a:lnTo>
                      <a:lnTo>
                        <a:pt x="35" y="84"/>
                      </a:lnTo>
                      <a:lnTo>
                        <a:pt x="36" y="84"/>
                      </a:lnTo>
                      <a:lnTo>
                        <a:pt x="38" y="84"/>
                      </a:lnTo>
                      <a:lnTo>
                        <a:pt x="27" y="66"/>
                      </a:lnTo>
                      <a:lnTo>
                        <a:pt x="17" y="48"/>
                      </a:lnTo>
                      <a:lnTo>
                        <a:pt x="10" y="29"/>
                      </a:lnTo>
                      <a:lnTo>
                        <a:pt x="4" y="8"/>
                      </a:lnTo>
                      <a:lnTo>
                        <a:pt x="2" y="8"/>
                      </a:lnTo>
                      <a:lnTo>
                        <a:pt x="0" y="10"/>
                      </a:lnTo>
                      <a:lnTo>
                        <a:pt x="0" y="10"/>
                      </a:lnTo>
                      <a:lnTo>
                        <a:pt x="0" y="10"/>
                      </a:lnTo>
                      <a:close/>
                      <a:moveTo>
                        <a:pt x="401" y="19"/>
                      </a:moveTo>
                      <a:lnTo>
                        <a:pt x="403" y="11"/>
                      </a:lnTo>
                      <a:lnTo>
                        <a:pt x="403" y="4"/>
                      </a:lnTo>
                      <a:lnTo>
                        <a:pt x="403" y="2"/>
                      </a:lnTo>
                      <a:lnTo>
                        <a:pt x="401" y="0"/>
                      </a:lnTo>
                      <a:lnTo>
                        <a:pt x="399" y="10"/>
                      </a:lnTo>
                      <a:lnTo>
                        <a:pt x="397" y="17"/>
                      </a:lnTo>
                      <a:lnTo>
                        <a:pt x="399" y="17"/>
                      </a:lnTo>
                      <a:lnTo>
                        <a:pt x="401" y="19"/>
                      </a:lnTo>
                      <a:close/>
                    </a:path>
                  </a:pathLst>
                </a:custGeom>
                <a:solidFill>
                  <a:srgbClr val="E28B3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07" name="Freeform 287"/>
                <p:cNvSpPr>
                  <a:spLocks noEditPoints="1"/>
                </p:cNvSpPr>
                <p:nvPr/>
              </p:nvSpPr>
              <p:spPr bwMode="auto">
                <a:xfrm>
                  <a:off x="1665" y="1673"/>
                  <a:ext cx="401" cy="86"/>
                </a:xfrm>
                <a:custGeom>
                  <a:avLst/>
                  <a:gdLst>
                    <a:gd name="T0" fmla="*/ 0 w 401"/>
                    <a:gd name="T1" fmla="*/ 10 h 86"/>
                    <a:gd name="T2" fmla="*/ 6 w 401"/>
                    <a:gd name="T3" fmla="*/ 31 h 86"/>
                    <a:gd name="T4" fmla="*/ 14 w 401"/>
                    <a:gd name="T5" fmla="*/ 50 h 86"/>
                    <a:gd name="T6" fmla="*/ 23 w 401"/>
                    <a:gd name="T7" fmla="*/ 68 h 86"/>
                    <a:gd name="T8" fmla="*/ 34 w 401"/>
                    <a:gd name="T9" fmla="*/ 86 h 86"/>
                    <a:gd name="T10" fmla="*/ 36 w 401"/>
                    <a:gd name="T11" fmla="*/ 86 h 86"/>
                    <a:gd name="T12" fmla="*/ 38 w 401"/>
                    <a:gd name="T13" fmla="*/ 86 h 86"/>
                    <a:gd name="T14" fmla="*/ 27 w 401"/>
                    <a:gd name="T15" fmla="*/ 68 h 86"/>
                    <a:gd name="T16" fmla="*/ 17 w 401"/>
                    <a:gd name="T17" fmla="*/ 50 h 86"/>
                    <a:gd name="T18" fmla="*/ 10 w 401"/>
                    <a:gd name="T19" fmla="*/ 31 h 86"/>
                    <a:gd name="T20" fmla="*/ 4 w 401"/>
                    <a:gd name="T21" fmla="*/ 10 h 86"/>
                    <a:gd name="T22" fmla="*/ 2 w 401"/>
                    <a:gd name="T23" fmla="*/ 10 h 86"/>
                    <a:gd name="T24" fmla="*/ 0 w 401"/>
                    <a:gd name="T25" fmla="*/ 10 h 86"/>
                    <a:gd name="T26" fmla="*/ 397 w 401"/>
                    <a:gd name="T27" fmla="*/ 19 h 86"/>
                    <a:gd name="T28" fmla="*/ 399 w 401"/>
                    <a:gd name="T29" fmla="*/ 12 h 86"/>
                    <a:gd name="T30" fmla="*/ 401 w 401"/>
                    <a:gd name="T31" fmla="*/ 4 h 86"/>
                    <a:gd name="T32" fmla="*/ 399 w 401"/>
                    <a:gd name="T33" fmla="*/ 2 h 86"/>
                    <a:gd name="T34" fmla="*/ 397 w 401"/>
                    <a:gd name="T35" fmla="*/ 0 h 86"/>
                    <a:gd name="T36" fmla="*/ 395 w 401"/>
                    <a:gd name="T37" fmla="*/ 10 h 86"/>
                    <a:gd name="T38" fmla="*/ 393 w 401"/>
                    <a:gd name="T39" fmla="*/ 19 h 86"/>
                    <a:gd name="T40" fmla="*/ 395 w 401"/>
                    <a:gd name="T41" fmla="*/ 19 h 86"/>
                    <a:gd name="T42" fmla="*/ 397 w 401"/>
                    <a:gd name="T43" fmla="*/ 19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401" h="86">
                      <a:moveTo>
                        <a:pt x="0" y="10"/>
                      </a:moveTo>
                      <a:lnTo>
                        <a:pt x="6" y="31"/>
                      </a:lnTo>
                      <a:lnTo>
                        <a:pt x="14" y="50"/>
                      </a:lnTo>
                      <a:lnTo>
                        <a:pt x="23" y="68"/>
                      </a:lnTo>
                      <a:lnTo>
                        <a:pt x="34" y="86"/>
                      </a:lnTo>
                      <a:lnTo>
                        <a:pt x="36" y="86"/>
                      </a:lnTo>
                      <a:lnTo>
                        <a:pt x="38" y="86"/>
                      </a:lnTo>
                      <a:lnTo>
                        <a:pt x="27" y="68"/>
                      </a:lnTo>
                      <a:lnTo>
                        <a:pt x="17" y="50"/>
                      </a:lnTo>
                      <a:lnTo>
                        <a:pt x="10" y="31"/>
                      </a:lnTo>
                      <a:lnTo>
                        <a:pt x="4" y="10"/>
                      </a:lnTo>
                      <a:lnTo>
                        <a:pt x="2" y="10"/>
                      </a:lnTo>
                      <a:lnTo>
                        <a:pt x="0" y="10"/>
                      </a:lnTo>
                      <a:close/>
                      <a:moveTo>
                        <a:pt x="397" y="19"/>
                      </a:moveTo>
                      <a:lnTo>
                        <a:pt x="399" y="12"/>
                      </a:lnTo>
                      <a:lnTo>
                        <a:pt x="401" y="4"/>
                      </a:lnTo>
                      <a:lnTo>
                        <a:pt x="399" y="2"/>
                      </a:lnTo>
                      <a:lnTo>
                        <a:pt x="397" y="0"/>
                      </a:lnTo>
                      <a:lnTo>
                        <a:pt x="395" y="10"/>
                      </a:lnTo>
                      <a:lnTo>
                        <a:pt x="393" y="19"/>
                      </a:lnTo>
                      <a:lnTo>
                        <a:pt x="395" y="19"/>
                      </a:lnTo>
                      <a:lnTo>
                        <a:pt x="397" y="19"/>
                      </a:lnTo>
                      <a:close/>
                    </a:path>
                  </a:pathLst>
                </a:custGeom>
                <a:solidFill>
                  <a:srgbClr val="E38B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08" name="Freeform 288"/>
                <p:cNvSpPr>
                  <a:spLocks noEditPoints="1"/>
                </p:cNvSpPr>
                <p:nvPr/>
              </p:nvSpPr>
              <p:spPr bwMode="auto">
                <a:xfrm>
                  <a:off x="1667" y="1671"/>
                  <a:ext cx="397" cy="88"/>
                </a:xfrm>
                <a:custGeom>
                  <a:avLst/>
                  <a:gdLst>
                    <a:gd name="T0" fmla="*/ 0 w 397"/>
                    <a:gd name="T1" fmla="*/ 12 h 88"/>
                    <a:gd name="T2" fmla="*/ 6 w 397"/>
                    <a:gd name="T3" fmla="*/ 33 h 88"/>
                    <a:gd name="T4" fmla="*/ 13 w 397"/>
                    <a:gd name="T5" fmla="*/ 52 h 88"/>
                    <a:gd name="T6" fmla="*/ 23 w 397"/>
                    <a:gd name="T7" fmla="*/ 70 h 88"/>
                    <a:gd name="T8" fmla="*/ 34 w 397"/>
                    <a:gd name="T9" fmla="*/ 88 h 88"/>
                    <a:gd name="T10" fmla="*/ 36 w 397"/>
                    <a:gd name="T11" fmla="*/ 88 h 88"/>
                    <a:gd name="T12" fmla="*/ 38 w 397"/>
                    <a:gd name="T13" fmla="*/ 88 h 88"/>
                    <a:gd name="T14" fmla="*/ 27 w 397"/>
                    <a:gd name="T15" fmla="*/ 70 h 88"/>
                    <a:gd name="T16" fmla="*/ 17 w 397"/>
                    <a:gd name="T17" fmla="*/ 52 h 88"/>
                    <a:gd name="T18" fmla="*/ 10 w 397"/>
                    <a:gd name="T19" fmla="*/ 33 h 88"/>
                    <a:gd name="T20" fmla="*/ 4 w 397"/>
                    <a:gd name="T21" fmla="*/ 12 h 88"/>
                    <a:gd name="T22" fmla="*/ 2 w 397"/>
                    <a:gd name="T23" fmla="*/ 12 h 88"/>
                    <a:gd name="T24" fmla="*/ 0 w 397"/>
                    <a:gd name="T25" fmla="*/ 12 h 88"/>
                    <a:gd name="T26" fmla="*/ 393 w 397"/>
                    <a:gd name="T27" fmla="*/ 21 h 88"/>
                    <a:gd name="T28" fmla="*/ 395 w 397"/>
                    <a:gd name="T29" fmla="*/ 14 h 88"/>
                    <a:gd name="T30" fmla="*/ 397 w 397"/>
                    <a:gd name="T31" fmla="*/ 4 h 88"/>
                    <a:gd name="T32" fmla="*/ 395 w 397"/>
                    <a:gd name="T33" fmla="*/ 2 h 88"/>
                    <a:gd name="T34" fmla="*/ 393 w 397"/>
                    <a:gd name="T35" fmla="*/ 0 h 88"/>
                    <a:gd name="T36" fmla="*/ 391 w 397"/>
                    <a:gd name="T37" fmla="*/ 10 h 88"/>
                    <a:gd name="T38" fmla="*/ 389 w 397"/>
                    <a:gd name="T39" fmla="*/ 21 h 88"/>
                    <a:gd name="T40" fmla="*/ 391 w 397"/>
                    <a:gd name="T41" fmla="*/ 21 h 88"/>
                    <a:gd name="T42" fmla="*/ 393 w 397"/>
                    <a:gd name="T43" fmla="*/ 21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97" h="88">
                      <a:moveTo>
                        <a:pt x="0" y="12"/>
                      </a:moveTo>
                      <a:lnTo>
                        <a:pt x="6" y="33"/>
                      </a:lnTo>
                      <a:lnTo>
                        <a:pt x="13" y="52"/>
                      </a:lnTo>
                      <a:lnTo>
                        <a:pt x="23" y="70"/>
                      </a:lnTo>
                      <a:lnTo>
                        <a:pt x="34" y="88"/>
                      </a:lnTo>
                      <a:lnTo>
                        <a:pt x="36" y="88"/>
                      </a:lnTo>
                      <a:lnTo>
                        <a:pt x="38" y="88"/>
                      </a:lnTo>
                      <a:lnTo>
                        <a:pt x="27" y="70"/>
                      </a:lnTo>
                      <a:lnTo>
                        <a:pt x="17" y="52"/>
                      </a:lnTo>
                      <a:lnTo>
                        <a:pt x="10" y="33"/>
                      </a:lnTo>
                      <a:lnTo>
                        <a:pt x="4" y="12"/>
                      </a:lnTo>
                      <a:lnTo>
                        <a:pt x="2" y="12"/>
                      </a:lnTo>
                      <a:lnTo>
                        <a:pt x="0" y="12"/>
                      </a:lnTo>
                      <a:close/>
                      <a:moveTo>
                        <a:pt x="393" y="21"/>
                      </a:moveTo>
                      <a:lnTo>
                        <a:pt x="395" y="14"/>
                      </a:lnTo>
                      <a:lnTo>
                        <a:pt x="397" y="4"/>
                      </a:lnTo>
                      <a:lnTo>
                        <a:pt x="395" y="2"/>
                      </a:lnTo>
                      <a:lnTo>
                        <a:pt x="393" y="0"/>
                      </a:lnTo>
                      <a:lnTo>
                        <a:pt x="391" y="10"/>
                      </a:lnTo>
                      <a:lnTo>
                        <a:pt x="389" y="21"/>
                      </a:lnTo>
                      <a:lnTo>
                        <a:pt x="391" y="21"/>
                      </a:lnTo>
                      <a:lnTo>
                        <a:pt x="393" y="21"/>
                      </a:lnTo>
                      <a:close/>
                    </a:path>
                  </a:pathLst>
                </a:custGeom>
                <a:solidFill>
                  <a:srgbClr val="E38C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09" name="Freeform 289"/>
                <p:cNvSpPr>
                  <a:spLocks noEditPoints="1"/>
                </p:cNvSpPr>
                <p:nvPr/>
              </p:nvSpPr>
              <p:spPr bwMode="auto">
                <a:xfrm>
                  <a:off x="1669" y="1669"/>
                  <a:ext cx="393" cy="90"/>
                </a:xfrm>
                <a:custGeom>
                  <a:avLst/>
                  <a:gdLst>
                    <a:gd name="T0" fmla="*/ 0 w 393"/>
                    <a:gd name="T1" fmla="*/ 14 h 90"/>
                    <a:gd name="T2" fmla="*/ 6 w 393"/>
                    <a:gd name="T3" fmla="*/ 35 h 90"/>
                    <a:gd name="T4" fmla="*/ 13 w 393"/>
                    <a:gd name="T5" fmla="*/ 54 h 90"/>
                    <a:gd name="T6" fmla="*/ 23 w 393"/>
                    <a:gd name="T7" fmla="*/ 72 h 90"/>
                    <a:gd name="T8" fmla="*/ 34 w 393"/>
                    <a:gd name="T9" fmla="*/ 90 h 90"/>
                    <a:gd name="T10" fmla="*/ 36 w 393"/>
                    <a:gd name="T11" fmla="*/ 90 h 90"/>
                    <a:gd name="T12" fmla="*/ 38 w 393"/>
                    <a:gd name="T13" fmla="*/ 88 h 90"/>
                    <a:gd name="T14" fmla="*/ 27 w 393"/>
                    <a:gd name="T15" fmla="*/ 71 h 90"/>
                    <a:gd name="T16" fmla="*/ 17 w 393"/>
                    <a:gd name="T17" fmla="*/ 54 h 90"/>
                    <a:gd name="T18" fmla="*/ 10 w 393"/>
                    <a:gd name="T19" fmla="*/ 33 h 90"/>
                    <a:gd name="T20" fmla="*/ 4 w 393"/>
                    <a:gd name="T21" fmla="*/ 14 h 90"/>
                    <a:gd name="T22" fmla="*/ 2 w 393"/>
                    <a:gd name="T23" fmla="*/ 14 h 90"/>
                    <a:gd name="T24" fmla="*/ 0 w 393"/>
                    <a:gd name="T25" fmla="*/ 14 h 90"/>
                    <a:gd name="T26" fmla="*/ 389 w 393"/>
                    <a:gd name="T27" fmla="*/ 23 h 90"/>
                    <a:gd name="T28" fmla="*/ 391 w 393"/>
                    <a:gd name="T29" fmla="*/ 14 h 90"/>
                    <a:gd name="T30" fmla="*/ 393 w 393"/>
                    <a:gd name="T31" fmla="*/ 4 h 90"/>
                    <a:gd name="T32" fmla="*/ 391 w 393"/>
                    <a:gd name="T33" fmla="*/ 2 h 90"/>
                    <a:gd name="T34" fmla="*/ 389 w 393"/>
                    <a:gd name="T35" fmla="*/ 0 h 90"/>
                    <a:gd name="T36" fmla="*/ 387 w 393"/>
                    <a:gd name="T37" fmla="*/ 12 h 90"/>
                    <a:gd name="T38" fmla="*/ 385 w 393"/>
                    <a:gd name="T39" fmla="*/ 21 h 90"/>
                    <a:gd name="T40" fmla="*/ 387 w 393"/>
                    <a:gd name="T41" fmla="*/ 23 h 90"/>
                    <a:gd name="T42" fmla="*/ 389 w 393"/>
                    <a:gd name="T43" fmla="*/ 23 h 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93" h="90">
                      <a:moveTo>
                        <a:pt x="0" y="14"/>
                      </a:moveTo>
                      <a:lnTo>
                        <a:pt x="6" y="35"/>
                      </a:lnTo>
                      <a:lnTo>
                        <a:pt x="13" y="54"/>
                      </a:lnTo>
                      <a:lnTo>
                        <a:pt x="23" y="72"/>
                      </a:lnTo>
                      <a:lnTo>
                        <a:pt x="34" y="90"/>
                      </a:lnTo>
                      <a:lnTo>
                        <a:pt x="36" y="90"/>
                      </a:lnTo>
                      <a:lnTo>
                        <a:pt x="38" y="88"/>
                      </a:lnTo>
                      <a:lnTo>
                        <a:pt x="27" y="71"/>
                      </a:lnTo>
                      <a:lnTo>
                        <a:pt x="17" y="54"/>
                      </a:lnTo>
                      <a:lnTo>
                        <a:pt x="10" y="33"/>
                      </a:lnTo>
                      <a:lnTo>
                        <a:pt x="4" y="14"/>
                      </a:lnTo>
                      <a:lnTo>
                        <a:pt x="2" y="14"/>
                      </a:lnTo>
                      <a:lnTo>
                        <a:pt x="0" y="14"/>
                      </a:lnTo>
                      <a:close/>
                      <a:moveTo>
                        <a:pt x="389" y="23"/>
                      </a:moveTo>
                      <a:lnTo>
                        <a:pt x="391" y="14"/>
                      </a:lnTo>
                      <a:lnTo>
                        <a:pt x="393" y="4"/>
                      </a:lnTo>
                      <a:lnTo>
                        <a:pt x="391" y="2"/>
                      </a:lnTo>
                      <a:lnTo>
                        <a:pt x="389" y="0"/>
                      </a:lnTo>
                      <a:lnTo>
                        <a:pt x="387" y="12"/>
                      </a:lnTo>
                      <a:lnTo>
                        <a:pt x="385" y="21"/>
                      </a:lnTo>
                      <a:lnTo>
                        <a:pt x="387" y="23"/>
                      </a:lnTo>
                      <a:lnTo>
                        <a:pt x="389" y="23"/>
                      </a:lnTo>
                      <a:close/>
                    </a:path>
                  </a:pathLst>
                </a:custGeom>
                <a:solidFill>
                  <a:srgbClr val="E38C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10" name="Freeform 290"/>
                <p:cNvSpPr>
                  <a:spLocks noEditPoints="1"/>
                </p:cNvSpPr>
                <p:nvPr/>
              </p:nvSpPr>
              <p:spPr bwMode="auto">
                <a:xfrm>
                  <a:off x="1671" y="1668"/>
                  <a:ext cx="389" cy="91"/>
                </a:xfrm>
                <a:custGeom>
                  <a:avLst/>
                  <a:gdLst>
                    <a:gd name="T0" fmla="*/ 0 w 389"/>
                    <a:gd name="T1" fmla="*/ 15 h 91"/>
                    <a:gd name="T2" fmla="*/ 6 w 389"/>
                    <a:gd name="T3" fmla="*/ 36 h 91"/>
                    <a:gd name="T4" fmla="*/ 13 w 389"/>
                    <a:gd name="T5" fmla="*/ 55 h 91"/>
                    <a:gd name="T6" fmla="*/ 23 w 389"/>
                    <a:gd name="T7" fmla="*/ 73 h 91"/>
                    <a:gd name="T8" fmla="*/ 34 w 389"/>
                    <a:gd name="T9" fmla="*/ 91 h 91"/>
                    <a:gd name="T10" fmla="*/ 36 w 389"/>
                    <a:gd name="T11" fmla="*/ 89 h 91"/>
                    <a:gd name="T12" fmla="*/ 38 w 389"/>
                    <a:gd name="T13" fmla="*/ 89 h 91"/>
                    <a:gd name="T14" fmla="*/ 27 w 389"/>
                    <a:gd name="T15" fmla="*/ 72 h 91"/>
                    <a:gd name="T16" fmla="*/ 17 w 389"/>
                    <a:gd name="T17" fmla="*/ 55 h 91"/>
                    <a:gd name="T18" fmla="*/ 9 w 389"/>
                    <a:gd name="T19" fmla="*/ 34 h 91"/>
                    <a:gd name="T20" fmla="*/ 4 w 389"/>
                    <a:gd name="T21" fmla="*/ 13 h 91"/>
                    <a:gd name="T22" fmla="*/ 2 w 389"/>
                    <a:gd name="T23" fmla="*/ 15 h 91"/>
                    <a:gd name="T24" fmla="*/ 0 w 389"/>
                    <a:gd name="T25" fmla="*/ 15 h 91"/>
                    <a:gd name="T26" fmla="*/ 385 w 389"/>
                    <a:gd name="T27" fmla="*/ 24 h 91"/>
                    <a:gd name="T28" fmla="*/ 387 w 389"/>
                    <a:gd name="T29" fmla="*/ 13 h 91"/>
                    <a:gd name="T30" fmla="*/ 389 w 389"/>
                    <a:gd name="T31" fmla="*/ 3 h 91"/>
                    <a:gd name="T32" fmla="*/ 387 w 389"/>
                    <a:gd name="T33" fmla="*/ 1 h 91"/>
                    <a:gd name="T34" fmla="*/ 385 w 389"/>
                    <a:gd name="T35" fmla="*/ 0 h 91"/>
                    <a:gd name="T36" fmla="*/ 383 w 389"/>
                    <a:gd name="T37" fmla="*/ 11 h 91"/>
                    <a:gd name="T38" fmla="*/ 381 w 389"/>
                    <a:gd name="T39" fmla="*/ 22 h 91"/>
                    <a:gd name="T40" fmla="*/ 383 w 389"/>
                    <a:gd name="T41" fmla="*/ 22 h 91"/>
                    <a:gd name="T42" fmla="*/ 385 w 389"/>
                    <a:gd name="T43" fmla="*/ 24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89" h="91">
                      <a:moveTo>
                        <a:pt x="0" y="15"/>
                      </a:moveTo>
                      <a:lnTo>
                        <a:pt x="6" y="36"/>
                      </a:lnTo>
                      <a:lnTo>
                        <a:pt x="13" y="55"/>
                      </a:lnTo>
                      <a:lnTo>
                        <a:pt x="23" y="73"/>
                      </a:lnTo>
                      <a:lnTo>
                        <a:pt x="34" y="91"/>
                      </a:lnTo>
                      <a:lnTo>
                        <a:pt x="36" y="89"/>
                      </a:lnTo>
                      <a:lnTo>
                        <a:pt x="38" y="89"/>
                      </a:lnTo>
                      <a:lnTo>
                        <a:pt x="27" y="72"/>
                      </a:lnTo>
                      <a:lnTo>
                        <a:pt x="17" y="55"/>
                      </a:lnTo>
                      <a:lnTo>
                        <a:pt x="9" y="34"/>
                      </a:lnTo>
                      <a:lnTo>
                        <a:pt x="4" y="13"/>
                      </a:lnTo>
                      <a:lnTo>
                        <a:pt x="2" y="15"/>
                      </a:lnTo>
                      <a:lnTo>
                        <a:pt x="0" y="15"/>
                      </a:lnTo>
                      <a:close/>
                      <a:moveTo>
                        <a:pt x="385" y="24"/>
                      </a:moveTo>
                      <a:lnTo>
                        <a:pt x="387" y="13"/>
                      </a:lnTo>
                      <a:lnTo>
                        <a:pt x="389" y="3"/>
                      </a:lnTo>
                      <a:lnTo>
                        <a:pt x="387" y="1"/>
                      </a:lnTo>
                      <a:lnTo>
                        <a:pt x="385" y="0"/>
                      </a:lnTo>
                      <a:lnTo>
                        <a:pt x="383" y="11"/>
                      </a:lnTo>
                      <a:lnTo>
                        <a:pt x="381" y="22"/>
                      </a:lnTo>
                      <a:lnTo>
                        <a:pt x="383" y="22"/>
                      </a:lnTo>
                      <a:lnTo>
                        <a:pt x="385" y="24"/>
                      </a:lnTo>
                      <a:close/>
                    </a:path>
                  </a:pathLst>
                </a:custGeom>
                <a:solidFill>
                  <a:srgbClr val="E38D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11" name="Freeform 291"/>
                <p:cNvSpPr>
                  <a:spLocks noEditPoints="1"/>
                </p:cNvSpPr>
                <p:nvPr/>
              </p:nvSpPr>
              <p:spPr bwMode="auto">
                <a:xfrm>
                  <a:off x="1673" y="1666"/>
                  <a:ext cx="385" cy="91"/>
                </a:xfrm>
                <a:custGeom>
                  <a:avLst/>
                  <a:gdLst>
                    <a:gd name="T0" fmla="*/ 0 w 385"/>
                    <a:gd name="T1" fmla="*/ 17 h 91"/>
                    <a:gd name="T2" fmla="*/ 6 w 385"/>
                    <a:gd name="T3" fmla="*/ 36 h 91"/>
                    <a:gd name="T4" fmla="*/ 13 w 385"/>
                    <a:gd name="T5" fmla="*/ 57 h 91"/>
                    <a:gd name="T6" fmla="*/ 23 w 385"/>
                    <a:gd name="T7" fmla="*/ 74 h 91"/>
                    <a:gd name="T8" fmla="*/ 34 w 385"/>
                    <a:gd name="T9" fmla="*/ 91 h 91"/>
                    <a:gd name="T10" fmla="*/ 36 w 385"/>
                    <a:gd name="T11" fmla="*/ 91 h 91"/>
                    <a:gd name="T12" fmla="*/ 40 w 385"/>
                    <a:gd name="T13" fmla="*/ 91 h 91"/>
                    <a:gd name="T14" fmla="*/ 26 w 385"/>
                    <a:gd name="T15" fmla="*/ 74 h 91"/>
                    <a:gd name="T16" fmla="*/ 17 w 385"/>
                    <a:gd name="T17" fmla="*/ 55 h 91"/>
                    <a:gd name="T18" fmla="*/ 9 w 385"/>
                    <a:gd name="T19" fmla="*/ 36 h 91"/>
                    <a:gd name="T20" fmla="*/ 4 w 385"/>
                    <a:gd name="T21" fmla="*/ 15 h 91"/>
                    <a:gd name="T22" fmla="*/ 2 w 385"/>
                    <a:gd name="T23" fmla="*/ 15 h 91"/>
                    <a:gd name="T24" fmla="*/ 0 w 385"/>
                    <a:gd name="T25" fmla="*/ 17 h 91"/>
                    <a:gd name="T26" fmla="*/ 381 w 385"/>
                    <a:gd name="T27" fmla="*/ 24 h 91"/>
                    <a:gd name="T28" fmla="*/ 383 w 385"/>
                    <a:gd name="T29" fmla="*/ 15 h 91"/>
                    <a:gd name="T30" fmla="*/ 385 w 385"/>
                    <a:gd name="T31" fmla="*/ 3 h 91"/>
                    <a:gd name="T32" fmla="*/ 383 w 385"/>
                    <a:gd name="T33" fmla="*/ 2 h 91"/>
                    <a:gd name="T34" fmla="*/ 383 w 385"/>
                    <a:gd name="T35" fmla="*/ 0 h 91"/>
                    <a:gd name="T36" fmla="*/ 379 w 385"/>
                    <a:gd name="T37" fmla="*/ 13 h 91"/>
                    <a:gd name="T38" fmla="*/ 377 w 385"/>
                    <a:gd name="T39" fmla="*/ 24 h 91"/>
                    <a:gd name="T40" fmla="*/ 379 w 385"/>
                    <a:gd name="T41" fmla="*/ 24 h 91"/>
                    <a:gd name="T42" fmla="*/ 381 w 385"/>
                    <a:gd name="T43" fmla="*/ 24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85" h="91">
                      <a:moveTo>
                        <a:pt x="0" y="17"/>
                      </a:moveTo>
                      <a:lnTo>
                        <a:pt x="6" y="36"/>
                      </a:lnTo>
                      <a:lnTo>
                        <a:pt x="13" y="57"/>
                      </a:lnTo>
                      <a:lnTo>
                        <a:pt x="23" y="74"/>
                      </a:lnTo>
                      <a:lnTo>
                        <a:pt x="34" y="91"/>
                      </a:lnTo>
                      <a:lnTo>
                        <a:pt x="36" y="91"/>
                      </a:lnTo>
                      <a:lnTo>
                        <a:pt x="40" y="91"/>
                      </a:lnTo>
                      <a:lnTo>
                        <a:pt x="26" y="74"/>
                      </a:lnTo>
                      <a:lnTo>
                        <a:pt x="17" y="55"/>
                      </a:lnTo>
                      <a:lnTo>
                        <a:pt x="9" y="36"/>
                      </a:lnTo>
                      <a:lnTo>
                        <a:pt x="4" y="15"/>
                      </a:lnTo>
                      <a:lnTo>
                        <a:pt x="2" y="15"/>
                      </a:lnTo>
                      <a:lnTo>
                        <a:pt x="0" y="17"/>
                      </a:lnTo>
                      <a:close/>
                      <a:moveTo>
                        <a:pt x="381" y="24"/>
                      </a:moveTo>
                      <a:lnTo>
                        <a:pt x="383" y="15"/>
                      </a:lnTo>
                      <a:lnTo>
                        <a:pt x="385" y="3"/>
                      </a:lnTo>
                      <a:lnTo>
                        <a:pt x="383" y="2"/>
                      </a:lnTo>
                      <a:lnTo>
                        <a:pt x="383" y="0"/>
                      </a:lnTo>
                      <a:lnTo>
                        <a:pt x="379" y="13"/>
                      </a:lnTo>
                      <a:lnTo>
                        <a:pt x="377" y="24"/>
                      </a:lnTo>
                      <a:lnTo>
                        <a:pt x="379" y="24"/>
                      </a:lnTo>
                      <a:lnTo>
                        <a:pt x="381" y="24"/>
                      </a:lnTo>
                      <a:close/>
                    </a:path>
                  </a:pathLst>
                </a:custGeom>
                <a:solidFill>
                  <a:srgbClr val="E38E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12" name="Freeform 292"/>
                <p:cNvSpPr>
                  <a:spLocks noEditPoints="1"/>
                </p:cNvSpPr>
                <p:nvPr/>
              </p:nvSpPr>
              <p:spPr bwMode="auto">
                <a:xfrm>
                  <a:off x="1675" y="1664"/>
                  <a:ext cx="381" cy="93"/>
                </a:xfrm>
                <a:custGeom>
                  <a:avLst/>
                  <a:gdLst>
                    <a:gd name="T0" fmla="*/ 0 w 381"/>
                    <a:gd name="T1" fmla="*/ 17 h 93"/>
                    <a:gd name="T2" fmla="*/ 5 w 381"/>
                    <a:gd name="T3" fmla="*/ 38 h 93"/>
                    <a:gd name="T4" fmla="*/ 13 w 381"/>
                    <a:gd name="T5" fmla="*/ 59 h 93"/>
                    <a:gd name="T6" fmla="*/ 23 w 381"/>
                    <a:gd name="T7" fmla="*/ 76 h 93"/>
                    <a:gd name="T8" fmla="*/ 34 w 381"/>
                    <a:gd name="T9" fmla="*/ 93 h 93"/>
                    <a:gd name="T10" fmla="*/ 38 w 381"/>
                    <a:gd name="T11" fmla="*/ 93 h 93"/>
                    <a:gd name="T12" fmla="*/ 40 w 381"/>
                    <a:gd name="T13" fmla="*/ 93 h 93"/>
                    <a:gd name="T14" fmla="*/ 26 w 381"/>
                    <a:gd name="T15" fmla="*/ 76 h 93"/>
                    <a:gd name="T16" fmla="*/ 17 w 381"/>
                    <a:gd name="T17" fmla="*/ 57 h 93"/>
                    <a:gd name="T18" fmla="*/ 9 w 381"/>
                    <a:gd name="T19" fmla="*/ 38 h 93"/>
                    <a:gd name="T20" fmla="*/ 4 w 381"/>
                    <a:gd name="T21" fmla="*/ 17 h 93"/>
                    <a:gd name="T22" fmla="*/ 2 w 381"/>
                    <a:gd name="T23" fmla="*/ 17 h 93"/>
                    <a:gd name="T24" fmla="*/ 0 w 381"/>
                    <a:gd name="T25" fmla="*/ 17 h 93"/>
                    <a:gd name="T26" fmla="*/ 377 w 381"/>
                    <a:gd name="T27" fmla="*/ 26 h 93"/>
                    <a:gd name="T28" fmla="*/ 379 w 381"/>
                    <a:gd name="T29" fmla="*/ 15 h 93"/>
                    <a:gd name="T30" fmla="*/ 381 w 381"/>
                    <a:gd name="T31" fmla="*/ 4 h 93"/>
                    <a:gd name="T32" fmla="*/ 381 w 381"/>
                    <a:gd name="T33" fmla="*/ 2 h 93"/>
                    <a:gd name="T34" fmla="*/ 379 w 381"/>
                    <a:gd name="T35" fmla="*/ 0 h 93"/>
                    <a:gd name="T36" fmla="*/ 377 w 381"/>
                    <a:gd name="T37" fmla="*/ 13 h 93"/>
                    <a:gd name="T38" fmla="*/ 373 w 381"/>
                    <a:gd name="T39" fmla="*/ 26 h 93"/>
                    <a:gd name="T40" fmla="*/ 375 w 381"/>
                    <a:gd name="T41" fmla="*/ 26 h 93"/>
                    <a:gd name="T42" fmla="*/ 377 w 381"/>
                    <a:gd name="T43" fmla="*/ 26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81" h="93">
                      <a:moveTo>
                        <a:pt x="0" y="17"/>
                      </a:moveTo>
                      <a:lnTo>
                        <a:pt x="5" y="38"/>
                      </a:lnTo>
                      <a:lnTo>
                        <a:pt x="13" y="59"/>
                      </a:lnTo>
                      <a:lnTo>
                        <a:pt x="23" y="76"/>
                      </a:lnTo>
                      <a:lnTo>
                        <a:pt x="34" y="93"/>
                      </a:lnTo>
                      <a:lnTo>
                        <a:pt x="38" y="93"/>
                      </a:lnTo>
                      <a:lnTo>
                        <a:pt x="40" y="93"/>
                      </a:lnTo>
                      <a:lnTo>
                        <a:pt x="26" y="76"/>
                      </a:lnTo>
                      <a:lnTo>
                        <a:pt x="17" y="57"/>
                      </a:lnTo>
                      <a:lnTo>
                        <a:pt x="9" y="38"/>
                      </a:lnTo>
                      <a:lnTo>
                        <a:pt x="4" y="17"/>
                      </a:lnTo>
                      <a:lnTo>
                        <a:pt x="2" y="17"/>
                      </a:lnTo>
                      <a:lnTo>
                        <a:pt x="0" y="17"/>
                      </a:lnTo>
                      <a:close/>
                      <a:moveTo>
                        <a:pt x="377" y="26"/>
                      </a:moveTo>
                      <a:lnTo>
                        <a:pt x="379" y="15"/>
                      </a:lnTo>
                      <a:lnTo>
                        <a:pt x="381" y="4"/>
                      </a:lnTo>
                      <a:lnTo>
                        <a:pt x="381" y="2"/>
                      </a:lnTo>
                      <a:lnTo>
                        <a:pt x="379" y="0"/>
                      </a:lnTo>
                      <a:lnTo>
                        <a:pt x="377" y="13"/>
                      </a:lnTo>
                      <a:lnTo>
                        <a:pt x="373" y="26"/>
                      </a:lnTo>
                      <a:lnTo>
                        <a:pt x="375" y="26"/>
                      </a:lnTo>
                      <a:lnTo>
                        <a:pt x="377" y="26"/>
                      </a:lnTo>
                      <a:close/>
                    </a:path>
                  </a:pathLst>
                </a:custGeom>
                <a:solidFill>
                  <a:srgbClr val="E38F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13" name="Freeform 293"/>
                <p:cNvSpPr>
                  <a:spLocks noEditPoints="1"/>
                </p:cNvSpPr>
                <p:nvPr/>
              </p:nvSpPr>
              <p:spPr bwMode="auto">
                <a:xfrm>
                  <a:off x="1677" y="1662"/>
                  <a:ext cx="379" cy="95"/>
                </a:xfrm>
                <a:custGeom>
                  <a:avLst/>
                  <a:gdLst>
                    <a:gd name="T0" fmla="*/ 0 w 379"/>
                    <a:gd name="T1" fmla="*/ 19 h 95"/>
                    <a:gd name="T2" fmla="*/ 5 w 379"/>
                    <a:gd name="T3" fmla="*/ 40 h 95"/>
                    <a:gd name="T4" fmla="*/ 13 w 379"/>
                    <a:gd name="T5" fmla="*/ 59 h 95"/>
                    <a:gd name="T6" fmla="*/ 22 w 379"/>
                    <a:gd name="T7" fmla="*/ 78 h 95"/>
                    <a:gd name="T8" fmla="*/ 36 w 379"/>
                    <a:gd name="T9" fmla="*/ 95 h 95"/>
                    <a:gd name="T10" fmla="*/ 38 w 379"/>
                    <a:gd name="T11" fmla="*/ 95 h 95"/>
                    <a:gd name="T12" fmla="*/ 39 w 379"/>
                    <a:gd name="T13" fmla="*/ 95 h 95"/>
                    <a:gd name="T14" fmla="*/ 26 w 379"/>
                    <a:gd name="T15" fmla="*/ 78 h 95"/>
                    <a:gd name="T16" fmla="*/ 17 w 379"/>
                    <a:gd name="T17" fmla="*/ 59 h 95"/>
                    <a:gd name="T18" fmla="*/ 9 w 379"/>
                    <a:gd name="T19" fmla="*/ 40 h 95"/>
                    <a:gd name="T20" fmla="*/ 2 w 379"/>
                    <a:gd name="T21" fmla="*/ 19 h 95"/>
                    <a:gd name="T22" fmla="*/ 0 w 379"/>
                    <a:gd name="T23" fmla="*/ 19 h 95"/>
                    <a:gd name="T24" fmla="*/ 0 w 379"/>
                    <a:gd name="T25" fmla="*/ 19 h 95"/>
                    <a:gd name="T26" fmla="*/ 373 w 379"/>
                    <a:gd name="T27" fmla="*/ 28 h 95"/>
                    <a:gd name="T28" fmla="*/ 375 w 379"/>
                    <a:gd name="T29" fmla="*/ 17 h 95"/>
                    <a:gd name="T30" fmla="*/ 379 w 379"/>
                    <a:gd name="T31" fmla="*/ 4 h 95"/>
                    <a:gd name="T32" fmla="*/ 377 w 379"/>
                    <a:gd name="T33" fmla="*/ 2 h 95"/>
                    <a:gd name="T34" fmla="*/ 375 w 379"/>
                    <a:gd name="T35" fmla="*/ 0 h 95"/>
                    <a:gd name="T36" fmla="*/ 373 w 379"/>
                    <a:gd name="T37" fmla="*/ 13 h 95"/>
                    <a:gd name="T38" fmla="*/ 370 w 379"/>
                    <a:gd name="T39" fmla="*/ 26 h 95"/>
                    <a:gd name="T40" fmla="*/ 371 w 379"/>
                    <a:gd name="T41" fmla="*/ 28 h 95"/>
                    <a:gd name="T42" fmla="*/ 373 w 379"/>
                    <a:gd name="T43" fmla="*/ 28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79" h="95">
                      <a:moveTo>
                        <a:pt x="0" y="19"/>
                      </a:moveTo>
                      <a:lnTo>
                        <a:pt x="5" y="40"/>
                      </a:lnTo>
                      <a:lnTo>
                        <a:pt x="13" y="59"/>
                      </a:lnTo>
                      <a:lnTo>
                        <a:pt x="22" y="78"/>
                      </a:lnTo>
                      <a:lnTo>
                        <a:pt x="36" y="95"/>
                      </a:lnTo>
                      <a:lnTo>
                        <a:pt x="38" y="95"/>
                      </a:lnTo>
                      <a:lnTo>
                        <a:pt x="39" y="95"/>
                      </a:lnTo>
                      <a:lnTo>
                        <a:pt x="26" y="78"/>
                      </a:lnTo>
                      <a:lnTo>
                        <a:pt x="17" y="59"/>
                      </a:lnTo>
                      <a:lnTo>
                        <a:pt x="9" y="40"/>
                      </a:lnTo>
                      <a:lnTo>
                        <a:pt x="2" y="19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  <a:moveTo>
                        <a:pt x="373" y="28"/>
                      </a:moveTo>
                      <a:lnTo>
                        <a:pt x="375" y="17"/>
                      </a:lnTo>
                      <a:lnTo>
                        <a:pt x="379" y="4"/>
                      </a:lnTo>
                      <a:lnTo>
                        <a:pt x="377" y="2"/>
                      </a:lnTo>
                      <a:lnTo>
                        <a:pt x="375" y="0"/>
                      </a:lnTo>
                      <a:lnTo>
                        <a:pt x="373" y="13"/>
                      </a:lnTo>
                      <a:lnTo>
                        <a:pt x="370" y="26"/>
                      </a:lnTo>
                      <a:lnTo>
                        <a:pt x="371" y="28"/>
                      </a:lnTo>
                      <a:lnTo>
                        <a:pt x="373" y="28"/>
                      </a:lnTo>
                      <a:close/>
                    </a:path>
                  </a:pathLst>
                </a:custGeom>
                <a:solidFill>
                  <a:srgbClr val="E38F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14" name="Freeform 294"/>
                <p:cNvSpPr>
                  <a:spLocks noEditPoints="1"/>
                </p:cNvSpPr>
                <p:nvPr/>
              </p:nvSpPr>
              <p:spPr bwMode="auto">
                <a:xfrm>
                  <a:off x="1679" y="1660"/>
                  <a:ext cx="375" cy="97"/>
                </a:xfrm>
                <a:custGeom>
                  <a:avLst/>
                  <a:gdLst>
                    <a:gd name="T0" fmla="*/ 0 w 375"/>
                    <a:gd name="T1" fmla="*/ 21 h 97"/>
                    <a:gd name="T2" fmla="*/ 5 w 375"/>
                    <a:gd name="T3" fmla="*/ 42 h 97"/>
                    <a:gd name="T4" fmla="*/ 13 w 375"/>
                    <a:gd name="T5" fmla="*/ 61 h 97"/>
                    <a:gd name="T6" fmla="*/ 22 w 375"/>
                    <a:gd name="T7" fmla="*/ 80 h 97"/>
                    <a:gd name="T8" fmla="*/ 36 w 375"/>
                    <a:gd name="T9" fmla="*/ 97 h 97"/>
                    <a:gd name="T10" fmla="*/ 37 w 375"/>
                    <a:gd name="T11" fmla="*/ 97 h 97"/>
                    <a:gd name="T12" fmla="*/ 39 w 375"/>
                    <a:gd name="T13" fmla="*/ 95 h 97"/>
                    <a:gd name="T14" fmla="*/ 26 w 375"/>
                    <a:gd name="T15" fmla="*/ 80 h 97"/>
                    <a:gd name="T16" fmla="*/ 17 w 375"/>
                    <a:gd name="T17" fmla="*/ 61 h 97"/>
                    <a:gd name="T18" fmla="*/ 9 w 375"/>
                    <a:gd name="T19" fmla="*/ 42 h 97"/>
                    <a:gd name="T20" fmla="*/ 1 w 375"/>
                    <a:gd name="T21" fmla="*/ 21 h 97"/>
                    <a:gd name="T22" fmla="*/ 0 w 375"/>
                    <a:gd name="T23" fmla="*/ 21 h 97"/>
                    <a:gd name="T24" fmla="*/ 0 w 375"/>
                    <a:gd name="T25" fmla="*/ 21 h 97"/>
                    <a:gd name="T26" fmla="*/ 369 w 375"/>
                    <a:gd name="T27" fmla="*/ 30 h 97"/>
                    <a:gd name="T28" fmla="*/ 373 w 375"/>
                    <a:gd name="T29" fmla="*/ 17 h 97"/>
                    <a:gd name="T30" fmla="*/ 375 w 375"/>
                    <a:gd name="T31" fmla="*/ 4 h 97"/>
                    <a:gd name="T32" fmla="*/ 373 w 375"/>
                    <a:gd name="T33" fmla="*/ 2 h 97"/>
                    <a:gd name="T34" fmla="*/ 371 w 375"/>
                    <a:gd name="T35" fmla="*/ 0 h 97"/>
                    <a:gd name="T36" fmla="*/ 369 w 375"/>
                    <a:gd name="T37" fmla="*/ 15 h 97"/>
                    <a:gd name="T38" fmla="*/ 366 w 375"/>
                    <a:gd name="T39" fmla="*/ 28 h 97"/>
                    <a:gd name="T40" fmla="*/ 368 w 375"/>
                    <a:gd name="T41" fmla="*/ 28 h 97"/>
                    <a:gd name="T42" fmla="*/ 369 w 375"/>
                    <a:gd name="T43" fmla="*/ 30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75" h="97">
                      <a:moveTo>
                        <a:pt x="0" y="21"/>
                      </a:moveTo>
                      <a:lnTo>
                        <a:pt x="5" y="42"/>
                      </a:lnTo>
                      <a:lnTo>
                        <a:pt x="13" y="61"/>
                      </a:lnTo>
                      <a:lnTo>
                        <a:pt x="22" y="80"/>
                      </a:lnTo>
                      <a:lnTo>
                        <a:pt x="36" y="97"/>
                      </a:lnTo>
                      <a:lnTo>
                        <a:pt x="37" y="97"/>
                      </a:lnTo>
                      <a:lnTo>
                        <a:pt x="39" y="95"/>
                      </a:lnTo>
                      <a:lnTo>
                        <a:pt x="26" y="80"/>
                      </a:lnTo>
                      <a:lnTo>
                        <a:pt x="17" y="61"/>
                      </a:lnTo>
                      <a:lnTo>
                        <a:pt x="9" y="42"/>
                      </a:lnTo>
                      <a:lnTo>
                        <a:pt x="1" y="21"/>
                      </a:lnTo>
                      <a:lnTo>
                        <a:pt x="0" y="21"/>
                      </a:lnTo>
                      <a:lnTo>
                        <a:pt x="0" y="21"/>
                      </a:lnTo>
                      <a:close/>
                      <a:moveTo>
                        <a:pt x="369" y="30"/>
                      </a:moveTo>
                      <a:lnTo>
                        <a:pt x="373" y="17"/>
                      </a:lnTo>
                      <a:lnTo>
                        <a:pt x="375" y="4"/>
                      </a:lnTo>
                      <a:lnTo>
                        <a:pt x="373" y="2"/>
                      </a:lnTo>
                      <a:lnTo>
                        <a:pt x="371" y="0"/>
                      </a:lnTo>
                      <a:lnTo>
                        <a:pt x="369" y="15"/>
                      </a:lnTo>
                      <a:lnTo>
                        <a:pt x="366" y="28"/>
                      </a:lnTo>
                      <a:lnTo>
                        <a:pt x="368" y="28"/>
                      </a:lnTo>
                      <a:lnTo>
                        <a:pt x="369" y="30"/>
                      </a:lnTo>
                      <a:close/>
                    </a:path>
                  </a:pathLst>
                </a:custGeom>
                <a:solidFill>
                  <a:srgbClr val="E490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15" name="Freeform 295"/>
                <p:cNvSpPr>
                  <a:spLocks noEditPoints="1"/>
                </p:cNvSpPr>
                <p:nvPr/>
              </p:nvSpPr>
              <p:spPr bwMode="auto">
                <a:xfrm>
                  <a:off x="1679" y="1658"/>
                  <a:ext cx="373" cy="99"/>
                </a:xfrm>
                <a:custGeom>
                  <a:avLst/>
                  <a:gdLst>
                    <a:gd name="T0" fmla="*/ 0 w 373"/>
                    <a:gd name="T1" fmla="*/ 23 h 99"/>
                    <a:gd name="T2" fmla="*/ 7 w 373"/>
                    <a:gd name="T3" fmla="*/ 44 h 99"/>
                    <a:gd name="T4" fmla="*/ 15 w 373"/>
                    <a:gd name="T5" fmla="*/ 63 h 99"/>
                    <a:gd name="T6" fmla="*/ 24 w 373"/>
                    <a:gd name="T7" fmla="*/ 82 h 99"/>
                    <a:gd name="T8" fmla="*/ 37 w 373"/>
                    <a:gd name="T9" fmla="*/ 99 h 99"/>
                    <a:gd name="T10" fmla="*/ 39 w 373"/>
                    <a:gd name="T11" fmla="*/ 97 h 99"/>
                    <a:gd name="T12" fmla="*/ 41 w 373"/>
                    <a:gd name="T13" fmla="*/ 97 h 99"/>
                    <a:gd name="T14" fmla="*/ 30 w 373"/>
                    <a:gd name="T15" fmla="*/ 80 h 99"/>
                    <a:gd name="T16" fmla="*/ 19 w 373"/>
                    <a:gd name="T17" fmla="*/ 63 h 99"/>
                    <a:gd name="T18" fmla="*/ 11 w 373"/>
                    <a:gd name="T19" fmla="*/ 42 h 99"/>
                    <a:gd name="T20" fmla="*/ 3 w 373"/>
                    <a:gd name="T21" fmla="*/ 23 h 99"/>
                    <a:gd name="T22" fmla="*/ 1 w 373"/>
                    <a:gd name="T23" fmla="*/ 23 h 99"/>
                    <a:gd name="T24" fmla="*/ 0 w 373"/>
                    <a:gd name="T25" fmla="*/ 23 h 99"/>
                    <a:gd name="T26" fmla="*/ 368 w 373"/>
                    <a:gd name="T27" fmla="*/ 30 h 99"/>
                    <a:gd name="T28" fmla="*/ 371 w 373"/>
                    <a:gd name="T29" fmla="*/ 17 h 99"/>
                    <a:gd name="T30" fmla="*/ 373 w 373"/>
                    <a:gd name="T31" fmla="*/ 4 h 99"/>
                    <a:gd name="T32" fmla="*/ 371 w 373"/>
                    <a:gd name="T33" fmla="*/ 2 h 99"/>
                    <a:gd name="T34" fmla="*/ 369 w 373"/>
                    <a:gd name="T35" fmla="*/ 0 h 99"/>
                    <a:gd name="T36" fmla="*/ 368 w 373"/>
                    <a:gd name="T37" fmla="*/ 15 h 99"/>
                    <a:gd name="T38" fmla="*/ 364 w 373"/>
                    <a:gd name="T39" fmla="*/ 30 h 99"/>
                    <a:gd name="T40" fmla="*/ 366 w 373"/>
                    <a:gd name="T41" fmla="*/ 30 h 99"/>
                    <a:gd name="T42" fmla="*/ 368 w 373"/>
                    <a:gd name="T43" fmla="*/ 30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73" h="99">
                      <a:moveTo>
                        <a:pt x="0" y="23"/>
                      </a:moveTo>
                      <a:lnTo>
                        <a:pt x="7" y="44"/>
                      </a:lnTo>
                      <a:lnTo>
                        <a:pt x="15" y="63"/>
                      </a:lnTo>
                      <a:lnTo>
                        <a:pt x="24" y="82"/>
                      </a:lnTo>
                      <a:lnTo>
                        <a:pt x="37" y="99"/>
                      </a:lnTo>
                      <a:lnTo>
                        <a:pt x="39" y="97"/>
                      </a:lnTo>
                      <a:lnTo>
                        <a:pt x="41" y="97"/>
                      </a:lnTo>
                      <a:lnTo>
                        <a:pt x="30" y="80"/>
                      </a:lnTo>
                      <a:lnTo>
                        <a:pt x="19" y="63"/>
                      </a:lnTo>
                      <a:lnTo>
                        <a:pt x="11" y="42"/>
                      </a:lnTo>
                      <a:lnTo>
                        <a:pt x="3" y="23"/>
                      </a:lnTo>
                      <a:lnTo>
                        <a:pt x="1" y="23"/>
                      </a:lnTo>
                      <a:lnTo>
                        <a:pt x="0" y="23"/>
                      </a:lnTo>
                      <a:close/>
                      <a:moveTo>
                        <a:pt x="368" y="30"/>
                      </a:moveTo>
                      <a:lnTo>
                        <a:pt x="371" y="17"/>
                      </a:lnTo>
                      <a:lnTo>
                        <a:pt x="373" y="4"/>
                      </a:lnTo>
                      <a:lnTo>
                        <a:pt x="371" y="2"/>
                      </a:lnTo>
                      <a:lnTo>
                        <a:pt x="369" y="0"/>
                      </a:lnTo>
                      <a:lnTo>
                        <a:pt x="368" y="15"/>
                      </a:lnTo>
                      <a:lnTo>
                        <a:pt x="364" y="30"/>
                      </a:lnTo>
                      <a:lnTo>
                        <a:pt x="366" y="30"/>
                      </a:lnTo>
                      <a:lnTo>
                        <a:pt x="368" y="30"/>
                      </a:lnTo>
                      <a:close/>
                    </a:path>
                  </a:pathLst>
                </a:custGeom>
                <a:solidFill>
                  <a:srgbClr val="E491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16" name="Freeform 296"/>
                <p:cNvSpPr>
                  <a:spLocks noEditPoints="1"/>
                </p:cNvSpPr>
                <p:nvPr/>
              </p:nvSpPr>
              <p:spPr bwMode="auto">
                <a:xfrm>
                  <a:off x="1680" y="1656"/>
                  <a:ext cx="370" cy="99"/>
                </a:xfrm>
                <a:custGeom>
                  <a:avLst/>
                  <a:gdLst>
                    <a:gd name="T0" fmla="*/ 0 w 370"/>
                    <a:gd name="T1" fmla="*/ 25 h 99"/>
                    <a:gd name="T2" fmla="*/ 8 w 370"/>
                    <a:gd name="T3" fmla="*/ 46 h 99"/>
                    <a:gd name="T4" fmla="*/ 16 w 370"/>
                    <a:gd name="T5" fmla="*/ 65 h 99"/>
                    <a:gd name="T6" fmla="*/ 25 w 370"/>
                    <a:gd name="T7" fmla="*/ 84 h 99"/>
                    <a:gd name="T8" fmla="*/ 38 w 370"/>
                    <a:gd name="T9" fmla="*/ 99 h 99"/>
                    <a:gd name="T10" fmla="*/ 40 w 370"/>
                    <a:gd name="T11" fmla="*/ 99 h 99"/>
                    <a:gd name="T12" fmla="*/ 42 w 370"/>
                    <a:gd name="T13" fmla="*/ 99 h 99"/>
                    <a:gd name="T14" fmla="*/ 31 w 370"/>
                    <a:gd name="T15" fmla="*/ 82 h 99"/>
                    <a:gd name="T16" fmla="*/ 19 w 370"/>
                    <a:gd name="T17" fmla="*/ 63 h 99"/>
                    <a:gd name="T18" fmla="*/ 12 w 370"/>
                    <a:gd name="T19" fmla="*/ 44 h 99"/>
                    <a:gd name="T20" fmla="*/ 4 w 370"/>
                    <a:gd name="T21" fmla="*/ 23 h 99"/>
                    <a:gd name="T22" fmla="*/ 2 w 370"/>
                    <a:gd name="T23" fmla="*/ 25 h 99"/>
                    <a:gd name="T24" fmla="*/ 0 w 370"/>
                    <a:gd name="T25" fmla="*/ 25 h 99"/>
                    <a:gd name="T26" fmla="*/ 365 w 370"/>
                    <a:gd name="T27" fmla="*/ 32 h 99"/>
                    <a:gd name="T28" fmla="*/ 368 w 370"/>
                    <a:gd name="T29" fmla="*/ 19 h 99"/>
                    <a:gd name="T30" fmla="*/ 370 w 370"/>
                    <a:gd name="T31" fmla="*/ 4 h 99"/>
                    <a:gd name="T32" fmla="*/ 368 w 370"/>
                    <a:gd name="T33" fmla="*/ 2 h 99"/>
                    <a:gd name="T34" fmla="*/ 367 w 370"/>
                    <a:gd name="T35" fmla="*/ 0 h 99"/>
                    <a:gd name="T36" fmla="*/ 365 w 370"/>
                    <a:gd name="T37" fmla="*/ 17 h 99"/>
                    <a:gd name="T38" fmla="*/ 361 w 370"/>
                    <a:gd name="T39" fmla="*/ 32 h 99"/>
                    <a:gd name="T40" fmla="*/ 363 w 370"/>
                    <a:gd name="T41" fmla="*/ 32 h 99"/>
                    <a:gd name="T42" fmla="*/ 365 w 370"/>
                    <a:gd name="T43" fmla="*/ 32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70" h="99">
                      <a:moveTo>
                        <a:pt x="0" y="25"/>
                      </a:moveTo>
                      <a:lnTo>
                        <a:pt x="8" y="46"/>
                      </a:lnTo>
                      <a:lnTo>
                        <a:pt x="16" y="65"/>
                      </a:lnTo>
                      <a:lnTo>
                        <a:pt x="25" y="84"/>
                      </a:lnTo>
                      <a:lnTo>
                        <a:pt x="38" y="99"/>
                      </a:lnTo>
                      <a:lnTo>
                        <a:pt x="40" y="99"/>
                      </a:lnTo>
                      <a:lnTo>
                        <a:pt x="42" y="99"/>
                      </a:lnTo>
                      <a:lnTo>
                        <a:pt x="31" y="82"/>
                      </a:lnTo>
                      <a:lnTo>
                        <a:pt x="19" y="63"/>
                      </a:lnTo>
                      <a:lnTo>
                        <a:pt x="12" y="44"/>
                      </a:lnTo>
                      <a:lnTo>
                        <a:pt x="4" y="23"/>
                      </a:lnTo>
                      <a:lnTo>
                        <a:pt x="2" y="25"/>
                      </a:lnTo>
                      <a:lnTo>
                        <a:pt x="0" y="25"/>
                      </a:lnTo>
                      <a:close/>
                      <a:moveTo>
                        <a:pt x="365" y="32"/>
                      </a:moveTo>
                      <a:lnTo>
                        <a:pt x="368" y="19"/>
                      </a:lnTo>
                      <a:lnTo>
                        <a:pt x="370" y="4"/>
                      </a:lnTo>
                      <a:lnTo>
                        <a:pt x="368" y="2"/>
                      </a:lnTo>
                      <a:lnTo>
                        <a:pt x="367" y="0"/>
                      </a:lnTo>
                      <a:lnTo>
                        <a:pt x="365" y="17"/>
                      </a:lnTo>
                      <a:lnTo>
                        <a:pt x="361" y="32"/>
                      </a:lnTo>
                      <a:lnTo>
                        <a:pt x="363" y="32"/>
                      </a:lnTo>
                      <a:lnTo>
                        <a:pt x="365" y="32"/>
                      </a:lnTo>
                      <a:close/>
                    </a:path>
                  </a:pathLst>
                </a:custGeom>
                <a:solidFill>
                  <a:srgbClr val="E491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17" name="Freeform 297"/>
                <p:cNvSpPr>
                  <a:spLocks noEditPoints="1"/>
                </p:cNvSpPr>
                <p:nvPr/>
              </p:nvSpPr>
              <p:spPr bwMode="auto">
                <a:xfrm>
                  <a:off x="1682" y="1654"/>
                  <a:ext cx="366" cy="101"/>
                </a:xfrm>
                <a:custGeom>
                  <a:avLst/>
                  <a:gdLst>
                    <a:gd name="T0" fmla="*/ 0 w 366"/>
                    <a:gd name="T1" fmla="*/ 27 h 101"/>
                    <a:gd name="T2" fmla="*/ 8 w 366"/>
                    <a:gd name="T3" fmla="*/ 46 h 101"/>
                    <a:gd name="T4" fmla="*/ 16 w 366"/>
                    <a:gd name="T5" fmla="*/ 67 h 101"/>
                    <a:gd name="T6" fmla="*/ 27 w 366"/>
                    <a:gd name="T7" fmla="*/ 84 h 101"/>
                    <a:gd name="T8" fmla="*/ 38 w 366"/>
                    <a:gd name="T9" fmla="*/ 101 h 101"/>
                    <a:gd name="T10" fmla="*/ 40 w 366"/>
                    <a:gd name="T11" fmla="*/ 101 h 101"/>
                    <a:gd name="T12" fmla="*/ 42 w 366"/>
                    <a:gd name="T13" fmla="*/ 101 h 101"/>
                    <a:gd name="T14" fmla="*/ 31 w 366"/>
                    <a:gd name="T15" fmla="*/ 84 h 101"/>
                    <a:gd name="T16" fmla="*/ 19 w 366"/>
                    <a:gd name="T17" fmla="*/ 65 h 101"/>
                    <a:gd name="T18" fmla="*/ 12 w 366"/>
                    <a:gd name="T19" fmla="*/ 46 h 101"/>
                    <a:gd name="T20" fmla="*/ 4 w 366"/>
                    <a:gd name="T21" fmla="*/ 25 h 101"/>
                    <a:gd name="T22" fmla="*/ 2 w 366"/>
                    <a:gd name="T23" fmla="*/ 25 h 101"/>
                    <a:gd name="T24" fmla="*/ 0 w 366"/>
                    <a:gd name="T25" fmla="*/ 27 h 101"/>
                    <a:gd name="T26" fmla="*/ 361 w 366"/>
                    <a:gd name="T27" fmla="*/ 34 h 101"/>
                    <a:gd name="T28" fmla="*/ 365 w 366"/>
                    <a:gd name="T29" fmla="*/ 19 h 101"/>
                    <a:gd name="T30" fmla="*/ 366 w 366"/>
                    <a:gd name="T31" fmla="*/ 4 h 101"/>
                    <a:gd name="T32" fmla="*/ 365 w 366"/>
                    <a:gd name="T33" fmla="*/ 2 h 101"/>
                    <a:gd name="T34" fmla="*/ 363 w 366"/>
                    <a:gd name="T35" fmla="*/ 0 h 101"/>
                    <a:gd name="T36" fmla="*/ 361 w 366"/>
                    <a:gd name="T37" fmla="*/ 17 h 101"/>
                    <a:gd name="T38" fmla="*/ 357 w 366"/>
                    <a:gd name="T39" fmla="*/ 34 h 101"/>
                    <a:gd name="T40" fmla="*/ 359 w 366"/>
                    <a:gd name="T41" fmla="*/ 34 h 101"/>
                    <a:gd name="T42" fmla="*/ 361 w 366"/>
                    <a:gd name="T43" fmla="*/ 34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66" h="101">
                      <a:moveTo>
                        <a:pt x="0" y="27"/>
                      </a:moveTo>
                      <a:lnTo>
                        <a:pt x="8" y="46"/>
                      </a:lnTo>
                      <a:lnTo>
                        <a:pt x="16" y="67"/>
                      </a:lnTo>
                      <a:lnTo>
                        <a:pt x="27" y="84"/>
                      </a:lnTo>
                      <a:lnTo>
                        <a:pt x="38" y="101"/>
                      </a:lnTo>
                      <a:lnTo>
                        <a:pt x="40" y="101"/>
                      </a:lnTo>
                      <a:lnTo>
                        <a:pt x="42" y="101"/>
                      </a:lnTo>
                      <a:lnTo>
                        <a:pt x="31" y="84"/>
                      </a:lnTo>
                      <a:lnTo>
                        <a:pt x="19" y="65"/>
                      </a:lnTo>
                      <a:lnTo>
                        <a:pt x="12" y="46"/>
                      </a:lnTo>
                      <a:lnTo>
                        <a:pt x="4" y="25"/>
                      </a:lnTo>
                      <a:lnTo>
                        <a:pt x="2" y="25"/>
                      </a:lnTo>
                      <a:lnTo>
                        <a:pt x="0" y="27"/>
                      </a:lnTo>
                      <a:close/>
                      <a:moveTo>
                        <a:pt x="361" y="34"/>
                      </a:moveTo>
                      <a:lnTo>
                        <a:pt x="365" y="19"/>
                      </a:lnTo>
                      <a:lnTo>
                        <a:pt x="366" y="4"/>
                      </a:lnTo>
                      <a:lnTo>
                        <a:pt x="365" y="2"/>
                      </a:lnTo>
                      <a:lnTo>
                        <a:pt x="363" y="0"/>
                      </a:lnTo>
                      <a:lnTo>
                        <a:pt x="361" y="17"/>
                      </a:lnTo>
                      <a:lnTo>
                        <a:pt x="357" y="34"/>
                      </a:lnTo>
                      <a:lnTo>
                        <a:pt x="359" y="34"/>
                      </a:lnTo>
                      <a:lnTo>
                        <a:pt x="361" y="34"/>
                      </a:lnTo>
                      <a:close/>
                    </a:path>
                  </a:pathLst>
                </a:custGeom>
                <a:solidFill>
                  <a:srgbClr val="E492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18" name="Freeform 298"/>
                <p:cNvSpPr>
                  <a:spLocks noEditPoints="1"/>
                </p:cNvSpPr>
                <p:nvPr/>
              </p:nvSpPr>
              <p:spPr bwMode="auto">
                <a:xfrm>
                  <a:off x="1684" y="1652"/>
                  <a:ext cx="363" cy="103"/>
                </a:xfrm>
                <a:custGeom>
                  <a:avLst/>
                  <a:gdLst>
                    <a:gd name="T0" fmla="*/ 0 w 363"/>
                    <a:gd name="T1" fmla="*/ 27 h 103"/>
                    <a:gd name="T2" fmla="*/ 8 w 363"/>
                    <a:gd name="T3" fmla="*/ 48 h 103"/>
                    <a:gd name="T4" fmla="*/ 15 w 363"/>
                    <a:gd name="T5" fmla="*/ 67 h 103"/>
                    <a:gd name="T6" fmla="*/ 27 w 363"/>
                    <a:gd name="T7" fmla="*/ 86 h 103"/>
                    <a:gd name="T8" fmla="*/ 38 w 363"/>
                    <a:gd name="T9" fmla="*/ 103 h 103"/>
                    <a:gd name="T10" fmla="*/ 40 w 363"/>
                    <a:gd name="T11" fmla="*/ 103 h 103"/>
                    <a:gd name="T12" fmla="*/ 42 w 363"/>
                    <a:gd name="T13" fmla="*/ 101 h 103"/>
                    <a:gd name="T14" fmla="*/ 31 w 363"/>
                    <a:gd name="T15" fmla="*/ 86 h 103"/>
                    <a:gd name="T16" fmla="*/ 19 w 363"/>
                    <a:gd name="T17" fmla="*/ 67 h 103"/>
                    <a:gd name="T18" fmla="*/ 12 w 363"/>
                    <a:gd name="T19" fmla="*/ 48 h 103"/>
                    <a:gd name="T20" fmla="*/ 4 w 363"/>
                    <a:gd name="T21" fmla="*/ 27 h 103"/>
                    <a:gd name="T22" fmla="*/ 2 w 363"/>
                    <a:gd name="T23" fmla="*/ 27 h 103"/>
                    <a:gd name="T24" fmla="*/ 0 w 363"/>
                    <a:gd name="T25" fmla="*/ 27 h 103"/>
                    <a:gd name="T26" fmla="*/ 357 w 363"/>
                    <a:gd name="T27" fmla="*/ 36 h 103"/>
                    <a:gd name="T28" fmla="*/ 361 w 363"/>
                    <a:gd name="T29" fmla="*/ 21 h 103"/>
                    <a:gd name="T30" fmla="*/ 363 w 363"/>
                    <a:gd name="T31" fmla="*/ 4 h 103"/>
                    <a:gd name="T32" fmla="*/ 361 w 363"/>
                    <a:gd name="T33" fmla="*/ 2 h 103"/>
                    <a:gd name="T34" fmla="*/ 359 w 363"/>
                    <a:gd name="T35" fmla="*/ 0 h 103"/>
                    <a:gd name="T36" fmla="*/ 357 w 363"/>
                    <a:gd name="T37" fmla="*/ 19 h 103"/>
                    <a:gd name="T38" fmla="*/ 353 w 363"/>
                    <a:gd name="T39" fmla="*/ 36 h 103"/>
                    <a:gd name="T40" fmla="*/ 355 w 363"/>
                    <a:gd name="T41" fmla="*/ 36 h 103"/>
                    <a:gd name="T42" fmla="*/ 357 w 363"/>
                    <a:gd name="T43" fmla="*/ 36 h 1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63" h="103">
                      <a:moveTo>
                        <a:pt x="0" y="27"/>
                      </a:moveTo>
                      <a:lnTo>
                        <a:pt x="8" y="48"/>
                      </a:lnTo>
                      <a:lnTo>
                        <a:pt x="15" y="67"/>
                      </a:lnTo>
                      <a:lnTo>
                        <a:pt x="27" y="86"/>
                      </a:lnTo>
                      <a:lnTo>
                        <a:pt x="38" y="103"/>
                      </a:lnTo>
                      <a:lnTo>
                        <a:pt x="40" y="103"/>
                      </a:lnTo>
                      <a:lnTo>
                        <a:pt x="42" y="101"/>
                      </a:lnTo>
                      <a:lnTo>
                        <a:pt x="31" y="86"/>
                      </a:lnTo>
                      <a:lnTo>
                        <a:pt x="19" y="67"/>
                      </a:lnTo>
                      <a:lnTo>
                        <a:pt x="12" y="48"/>
                      </a:lnTo>
                      <a:lnTo>
                        <a:pt x="4" y="27"/>
                      </a:lnTo>
                      <a:lnTo>
                        <a:pt x="2" y="27"/>
                      </a:lnTo>
                      <a:lnTo>
                        <a:pt x="0" y="27"/>
                      </a:lnTo>
                      <a:close/>
                      <a:moveTo>
                        <a:pt x="357" y="36"/>
                      </a:moveTo>
                      <a:lnTo>
                        <a:pt x="361" y="21"/>
                      </a:lnTo>
                      <a:lnTo>
                        <a:pt x="363" y="4"/>
                      </a:lnTo>
                      <a:lnTo>
                        <a:pt x="361" y="2"/>
                      </a:lnTo>
                      <a:lnTo>
                        <a:pt x="359" y="0"/>
                      </a:lnTo>
                      <a:lnTo>
                        <a:pt x="357" y="19"/>
                      </a:lnTo>
                      <a:lnTo>
                        <a:pt x="353" y="36"/>
                      </a:lnTo>
                      <a:lnTo>
                        <a:pt x="355" y="36"/>
                      </a:lnTo>
                      <a:lnTo>
                        <a:pt x="357" y="36"/>
                      </a:lnTo>
                      <a:close/>
                    </a:path>
                  </a:pathLst>
                </a:custGeom>
                <a:solidFill>
                  <a:srgbClr val="E493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19" name="Freeform 299"/>
                <p:cNvSpPr>
                  <a:spLocks noEditPoints="1"/>
                </p:cNvSpPr>
                <p:nvPr/>
              </p:nvSpPr>
              <p:spPr bwMode="auto">
                <a:xfrm>
                  <a:off x="1686" y="1650"/>
                  <a:ext cx="359" cy="105"/>
                </a:xfrm>
                <a:custGeom>
                  <a:avLst/>
                  <a:gdLst>
                    <a:gd name="T0" fmla="*/ 0 w 359"/>
                    <a:gd name="T1" fmla="*/ 29 h 105"/>
                    <a:gd name="T2" fmla="*/ 8 w 359"/>
                    <a:gd name="T3" fmla="*/ 50 h 105"/>
                    <a:gd name="T4" fmla="*/ 15 w 359"/>
                    <a:gd name="T5" fmla="*/ 69 h 105"/>
                    <a:gd name="T6" fmla="*/ 27 w 359"/>
                    <a:gd name="T7" fmla="*/ 88 h 105"/>
                    <a:gd name="T8" fmla="*/ 38 w 359"/>
                    <a:gd name="T9" fmla="*/ 105 h 105"/>
                    <a:gd name="T10" fmla="*/ 40 w 359"/>
                    <a:gd name="T11" fmla="*/ 103 h 105"/>
                    <a:gd name="T12" fmla="*/ 42 w 359"/>
                    <a:gd name="T13" fmla="*/ 103 h 105"/>
                    <a:gd name="T14" fmla="*/ 30 w 359"/>
                    <a:gd name="T15" fmla="*/ 86 h 105"/>
                    <a:gd name="T16" fmla="*/ 19 w 359"/>
                    <a:gd name="T17" fmla="*/ 69 h 105"/>
                    <a:gd name="T18" fmla="*/ 12 w 359"/>
                    <a:gd name="T19" fmla="*/ 50 h 105"/>
                    <a:gd name="T20" fmla="*/ 4 w 359"/>
                    <a:gd name="T21" fmla="*/ 29 h 105"/>
                    <a:gd name="T22" fmla="*/ 2 w 359"/>
                    <a:gd name="T23" fmla="*/ 29 h 105"/>
                    <a:gd name="T24" fmla="*/ 0 w 359"/>
                    <a:gd name="T25" fmla="*/ 29 h 105"/>
                    <a:gd name="T26" fmla="*/ 353 w 359"/>
                    <a:gd name="T27" fmla="*/ 38 h 105"/>
                    <a:gd name="T28" fmla="*/ 357 w 359"/>
                    <a:gd name="T29" fmla="*/ 21 h 105"/>
                    <a:gd name="T30" fmla="*/ 359 w 359"/>
                    <a:gd name="T31" fmla="*/ 4 h 105"/>
                    <a:gd name="T32" fmla="*/ 357 w 359"/>
                    <a:gd name="T33" fmla="*/ 2 h 105"/>
                    <a:gd name="T34" fmla="*/ 355 w 359"/>
                    <a:gd name="T35" fmla="*/ 0 h 105"/>
                    <a:gd name="T36" fmla="*/ 353 w 359"/>
                    <a:gd name="T37" fmla="*/ 19 h 105"/>
                    <a:gd name="T38" fmla="*/ 349 w 359"/>
                    <a:gd name="T39" fmla="*/ 38 h 105"/>
                    <a:gd name="T40" fmla="*/ 349 w 359"/>
                    <a:gd name="T41" fmla="*/ 38 h 105"/>
                    <a:gd name="T42" fmla="*/ 349 w 359"/>
                    <a:gd name="T43" fmla="*/ 38 h 105"/>
                    <a:gd name="T44" fmla="*/ 351 w 359"/>
                    <a:gd name="T45" fmla="*/ 38 h 105"/>
                    <a:gd name="T46" fmla="*/ 353 w 359"/>
                    <a:gd name="T47" fmla="*/ 38 h 1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359" h="105">
                      <a:moveTo>
                        <a:pt x="0" y="29"/>
                      </a:moveTo>
                      <a:lnTo>
                        <a:pt x="8" y="50"/>
                      </a:lnTo>
                      <a:lnTo>
                        <a:pt x="15" y="69"/>
                      </a:lnTo>
                      <a:lnTo>
                        <a:pt x="27" y="88"/>
                      </a:lnTo>
                      <a:lnTo>
                        <a:pt x="38" y="105"/>
                      </a:lnTo>
                      <a:lnTo>
                        <a:pt x="40" y="103"/>
                      </a:lnTo>
                      <a:lnTo>
                        <a:pt x="42" y="103"/>
                      </a:lnTo>
                      <a:lnTo>
                        <a:pt x="30" y="86"/>
                      </a:lnTo>
                      <a:lnTo>
                        <a:pt x="19" y="69"/>
                      </a:lnTo>
                      <a:lnTo>
                        <a:pt x="12" y="50"/>
                      </a:lnTo>
                      <a:lnTo>
                        <a:pt x="4" y="29"/>
                      </a:lnTo>
                      <a:lnTo>
                        <a:pt x="2" y="29"/>
                      </a:lnTo>
                      <a:lnTo>
                        <a:pt x="0" y="29"/>
                      </a:lnTo>
                      <a:close/>
                      <a:moveTo>
                        <a:pt x="353" y="38"/>
                      </a:moveTo>
                      <a:lnTo>
                        <a:pt x="357" y="21"/>
                      </a:lnTo>
                      <a:lnTo>
                        <a:pt x="359" y="4"/>
                      </a:lnTo>
                      <a:lnTo>
                        <a:pt x="357" y="2"/>
                      </a:lnTo>
                      <a:lnTo>
                        <a:pt x="355" y="0"/>
                      </a:lnTo>
                      <a:lnTo>
                        <a:pt x="353" y="19"/>
                      </a:lnTo>
                      <a:lnTo>
                        <a:pt x="349" y="38"/>
                      </a:lnTo>
                      <a:lnTo>
                        <a:pt x="349" y="38"/>
                      </a:lnTo>
                      <a:lnTo>
                        <a:pt x="349" y="38"/>
                      </a:lnTo>
                      <a:lnTo>
                        <a:pt x="351" y="38"/>
                      </a:lnTo>
                      <a:lnTo>
                        <a:pt x="353" y="38"/>
                      </a:lnTo>
                      <a:close/>
                    </a:path>
                  </a:pathLst>
                </a:custGeom>
                <a:solidFill>
                  <a:srgbClr val="E494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20" name="Freeform 300"/>
                <p:cNvSpPr>
                  <a:spLocks noEditPoints="1"/>
                </p:cNvSpPr>
                <p:nvPr/>
              </p:nvSpPr>
              <p:spPr bwMode="auto">
                <a:xfrm>
                  <a:off x="1688" y="1649"/>
                  <a:ext cx="355" cy="104"/>
                </a:xfrm>
                <a:custGeom>
                  <a:avLst/>
                  <a:gdLst>
                    <a:gd name="T0" fmla="*/ 0 w 355"/>
                    <a:gd name="T1" fmla="*/ 30 h 104"/>
                    <a:gd name="T2" fmla="*/ 8 w 355"/>
                    <a:gd name="T3" fmla="*/ 51 h 104"/>
                    <a:gd name="T4" fmla="*/ 15 w 355"/>
                    <a:gd name="T5" fmla="*/ 70 h 104"/>
                    <a:gd name="T6" fmla="*/ 27 w 355"/>
                    <a:gd name="T7" fmla="*/ 89 h 104"/>
                    <a:gd name="T8" fmla="*/ 38 w 355"/>
                    <a:gd name="T9" fmla="*/ 104 h 104"/>
                    <a:gd name="T10" fmla="*/ 40 w 355"/>
                    <a:gd name="T11" fmla="*/ 104 h 104"/>
                    <a:gd name="T12" fmla="*/ 42 w 355"/>
                    <a:gd name="T13" fmla="*/ 104 h 104"/>
                    <a:gd name="T14" fmla="*/ 30 w 355"/>
                    <a:gd name="T15" fmla="*/ 87 h 104"/>
                    <a:gd name="T16" fmla="*/ 19 w 355"/>
                    <a:gd name="T17" fmla="*/ 70 h 104"/>
                    <a:gd name="T18" fmla="*/ 11 w 355"/>
                    <a:gd name="T19" fmla="*/ 49 h 104"/>
                    <a:gd name="T20" fmla="*/ 4 w 355"/>
                    <a:gd name="T21" fmla="*/ 30 h 104"/>
                    <a:gd name="T22" fmla="*/ 2 w 355"/>
                    <a:gd name="T23" fmla="*/ 30 h 104"/>
                    <a:gd name="T24" fmla="*/ 0 w 355"/>
                    <a:gd name="T25" fmla="*/ 30 h 104"/>
                    <a:gd name="T26" fmla="*/ 349 w 355"/>
                    <a:gd name="T27" fmla="*/ 39 h 104"/>
                    <a:gd name="T28" fmla="*/ 353 w 355"/>
                    <a:gd name="T29" fmla="*/ 22 h 104"/>
                    <a:gd name="T30" fmla="*/ 355 w 355"/>
                    <a:gd name="T31" fmla="*/ 3 h 104"/>
                    <a:gd name="T32" fmla="*/ 353 w 355"/>
                    <a:gd name="T33" fmla="*/ 1 h 104"/>
                    <a:gd name="T34" fmla="*/ 351 w 355"/>
                    <a:gd name="T35" fmla="*/ 0 h 104"/>
                    <a:gd name="T36" fmla="*/ 349 w 355"/>
                    <a:gd name="T37" fmla="*/ 20 h 104"/>
                    <a:gd name="T38" fmla="*/ 345 w 355"/>
                    <a:gd name="T39" fmla="*/ 37 h 104"/>
                    <a:gd name="T40" fmla="*/ 347 w 355"/>
                    <a:gd name="T41" fmla="*/ 37 h 104"/>
                    <a:gd name="T42" fmla="*/ 347 w 355"/>
                    <a:gd name="T43" fmla="*/ 39 h 104"/>
                    <a:gd name="T44" fmla="*/ 349 w 355"/>
                    <a:gd name="T45" fmla="*/ 39 h 104"/>
                    <a:gd name="T46" fmla="*/ 349 w 355"/>
                    <a:gd name="T47" fmla="*/ 39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355" h="104">
                      <a:moveTo>
                        <a:pt x="0" y="30"/>
                      </a:moveTo>
                      <a:lnTo>
                        <a:pt x="8" y="51"/>
                      </a:lnTo>
                      <a:lnTo>
                        <a:pt x="15" y="70"/>
                      </a:lnTo>
                      <a:lnTo>
                        <a:pt x="27" y="89"/>
                      </a:lnTo>
                      <a:lnTo>
                        <a:pt x="38" y="104"/>
                      </a:lnTo>
                      <a:lnTo>
                        <a:pt x="40" y="104"/>
                      </a:lnTo>
                      <a:lnTo>
                        <a:pt x="42" y="104"/>
                      </a:lnTo>
                      <a:lnTo>
                        <a:pt x="30" y="87"/>
                      </a:lnTo>
                      <a:lnTo>
                        <a:pt x="19" y="70"/>
                      </a:lnTo>
                      <a:lnTo>
                        <a:pt x="11" y="49"/>
                      </a:lnTo>
                      <a:lnTo>
                        <a:pt x="4" y="30"/>
                      </a:lnTo>
                      <a:lnTo>
                        <a:pt x="2" y="30"/>
                      </a:lnTo>
                      <a:lnTo>
                        <a:pt x="0" y="30"/>
                      </a:lnTo>
                      <a:close/>
                      <a:moveTo>
                        <a:pt x="349" y="39"/>
                      </a:moveTo>
                      <a:lnTo>
                        <a:pt x="353" y="22"/>
                      </a:lnTo>
                      <a:lnTo>
                        <a:pt x="355" y="3"/>
                      </a:lnTo>
                      <a:lnTo>
                        <a:pt x="353" y="1"/>
                      </a:lnTo>
                      <a:lnTo>
                        <a:pt x="351" y="0"/>
                      </a:lnTo>
                      <a:lnTo>
                        <a:pt x="349" y="20"/>
                      </a:lnTo>
                      <a:lnTo>
                        <a:pt x="345" y="37"/>
                      </a:lnTo>
                      <a:lnTo>
                        <a:pt x="347" y="37"/>
                      </a:lnTo>
                      <a:lnTo>
                        <a:pt x="347" y="39"/>
                      </a:lnTo>
                      <a:lnTo>
                        <a:pt x="349" y="39"/>
                      </a:lnTo>
                      <a:lnTo>
                        <a:pt x="349" y="39"/>
                      </a:lnTo>
                      <a:close/>
                    </a:path>
                  </a:pathLst>
                </a:custGeom>
                <a:solidFill>
                  <a:srgbClr val="E494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21" name="Freeform 301"/>
                <p:cNvSpPr>
                  <a:spLocks noEditPoints="1"/>
                </p:cNvSpPr>
                <p:nvPr/>
              </p:nvSpPr>
              <p:spPr bwMode="auto">
                <a:xfrm>
                  <a:off x="1690" y="1647"/>
                  <a:ext cx="351" cy="106"/>
                </a:xfrm>
                <a:custGeom>
                  <a:avLst/>
                  <a:gdLst>
                    <a:gd name="T0" fmla="*/ 0 w 351"/>
                    <a:gd name="T1" fmla="*/ 32 h 106"/>
                    <a:gd name="T2" fmla="*/ 8 w 351"/>
                    <a:gd name="T3" fmla="*/ 53 h 106"/>
                    <a:gd name="T4" fmla="*/ 15 w 351"/>
                    <a:gd name="T5" fmla="*/ 72 h 106"/>
                    <a:gd name="T6" fmla="*/ 26 w 351"/>
                    <a:gd name="T7" fmla="*/ 89 h 106"/>
                    <a:gd name="T8" fmla="*/ 38 w 351"/>
                    <a:gd name="T9" fmla="*/ 106 h 106"/>
                    <a:gd name="T10" fmla="*/ 40 w 351"/>
                    <a:gd name="T11" fmla="*/ 106 h 106"/>
                    <a:gd name="T12" fmla="*/ 44 w 351"/>
                    <a:gd name="T13" fmla="*/ 106 h 106"/>
                    <a:gd name="T14" fmla="*/ 30 w 351"/>
                    <a:gd name="T15" fmla="*/ 89 h 106"/>
                    <a:gd name="T16" fmla="*/ 19 w 351"/>
                    <a:gd name="T17" fmla="*/ 72 h 106"/>
                    <a:gd name="T18" fmla="*/ 11 w 351"/>
                    <a:gd name="T19" fmla="*/ 51 h 106"/>
                    <a:gd name="T20" fmla="*/ 4 w 351"/>
                    <a:gd name="T21" fmla="*/ 30 h 106"/>
                    <a:gd name="T22" fmla="*/ 2 w 351"/>
                    <a:gd name="T23" fmla="*/ 32 h 106"/>
                    <a:gd name="T24" fmla="*/ 0 w 351"/>
                    <a:gd name="T25" fmla="*/ 32 h 106"/>
                    <a:gd name="T26" fmla="*/ 345 w 351"/>
                    <a:gd name="T27" fmla="*/ 41 h 106"/>
                    <a:gd name="T28" fmla="*/ 349 w 351"/>
                    <a:gd name="T29" fmla="*/ 22 h 106"/>
                    <a:gd name="T30" fmla="*/ 351 w 351"/>
                    <a:gd name="T31" fmla="*/ 3 h 106"/>
                    <a:gd name="T32" fmla="*/ 349 w 351"/>
                    <a:gd name="T33" fmla="*/ 2 h 106"/>
                    <a:gd name="T34" fmla="*/ 349 w 351"/>
                    <a:gd name="T35" fmla="*/ 0 h 106"/>
                    <a:gd name="T36" fmla="*/ 345 w 351"/>
                    <a:gd name="T37" fmla="*/ 21 h 106"/>
                    <a:gd name="T38" fmla="*/ 341 w 351"/>
                    <a:gd name="T39" fmla="*/ 39 h 106"/>
                    <a:gd name="T40" fmla="*/ 343 w 351"/>
                    <a:gd name="T41" fmla="*/ 39 h 106"/>
                    <a:gd name="T42" fmla="*/ 345 w 351"/>
                    <a:gd name="T43" fmla="*/ 41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51" h="106">
                      <a:moveTo>
                        <a:pt x="0" y="32"/>
                      </a:moveTo>
                      <a:lnTo>
                        <a:pt x="8" y="53"/>
                      </a:lnTo>
                      <a:lnTo>
                        <a:pt x="15" y="72"/>
                      </a:lnTo>
                      <a:lnTo>
                        <a:pt x="26" y="89"/>
                      </a:lnTo>
                      <a:lnTo>
                        <a:pt x="38" y="106"/>
                      </a:lnTo>
                      <a:lnTo>
                        <a:pt x="40" y="106"/>
                      </a:lnTo>
                      <a:lnTo>
                        <a:pt x="44" y="106"/>
                      </a:lnTo>
                      <a:lnTo>
                        <a:pt x="30" y="89"/>
                      </a:lnTo>
                      <a:lnTo>
                        <a:pt x="19" y="72"/>
                      </a:lnTo>
                      <a:lnTo>
                        <a:pt x="11" y="51"/>
                      </a:lnTo>
                      <a:lnTo>
                        <a:pt x="4" y="30"/>
                      </a:lnTo>
                      <a:lnTo>
                        <a:pt x="2" y="32"/>
                      </a:lnTo>
                      <a:lnTo>
                        <a:pt x="0" y="32"/>
                      </a:lnTo>
                      <a:close/>
                      <a:moveTo>
                        <a:pt x="345" y="41"/>
                      </a:moveTo>
                      <a:lnTo>
                        <a:pt x="349" y="22"/>
                      </a:lnTo>
                      <a:lnTo>
                        <a:pt x="351" y="3"/>
                      </a:lnTo>
                      <a:lnTo>
                        <a:pt x="349" y="2"/>
                      </a:lnTo>
                      <a:lnTo>
                        <a:pt x="349" y="0"/>
                      </a:lnTo>
                      <a:lnTo>
                        <a:pt x="345" y="21"/>
                      </a:lnTo>
                      <a:lnTo>
                        <a:pt x="341" y="39"/>
                      </a:lnTo>
                      <a:lnTo>
                        <a:pt x="343" y="39"/>
                      </a:lnTo>
                      <a:lnTo>
                        <a:pt x="345" y="41"/>
                      </a:lnTo>
                      <a:close/>
                    </a:path>
                  </a:pathLst>
                </a:custGeom>
                <a:solidFill>
                  <a:srgbClr val="E595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22" name="Freeform 302"/>
                <p:cNvSpPr>
                  <a:spLocks noEditPoints="1"/>
                </p:cNvSpPr>
                <p:nvPr/>
              </p:nvSpPr>
              <p:spPr bwMode="auto">
                <a:xfrm>
                  <a:off x="1692" y="1645"/>
                  <a:ext cx="347" cy="108"/>
                </a:xfrm>
                <a:custGeom>
                  <a:avLst/>
                  <a:gdLst>
                    <a:gd name="T0" fmla="*/ 0 w 347"/>
                    <a:gd name="T1" fmla="*/ 34 h 108"/>
                    <a:gd name="T2" fmla="*/ 7 w 347"/>
                    <a:gd name="T3" fmla="*/ 53 h 108"/>
                    <a:gd name="T4" fmla="*/ 15 w 347"/>
                    <a:gd name="T5" fmla="*/ 74 h 108"/>
                    <a:gd name="T6" fmla="*/ 26 w 347"/>
                    <a:gd name="T7" fmla="*/ 91 h 108"/>
                    <a:gd name="T8" fmla="*/ 38 w 347"/>
                    <a:gd name="T9" fmla="*/ 108 h 108"/>
                    <a:gd name="T10" fmla="*/ 42 w 347"/>
                    <a:gd name="T11" fmla="*/ 108 h 108"/>
                    <a:gd name="T12" fmla="*/ 43 w 347"/>
                    <a:gd name="T13" fmla="*/ 106 h 108"/>
                    <a:gd name="T14" fmla="*/ 30 w 347"/>
                    <a:gd name="T15" fmla="*/ 91 h 108"/>
                    <a:gd name="T16" fmla="*/ 19 w 347"/>
                    <a:gd name="T17" fmla="*/ 72 h 108"/>
                    <a:gd name="T18" fmla="*/ 11 w 347"/>
                    <a:gd name="T19" fmla="*/ 53 h 108"/>
                    <a:gd name="T20" fmla="*/ 4 w 347"/>
                    <a:gd name="T21" fmla="*/ 32 h 108"/>
                    <a:gd name="T22" fmla="*/ 2 w 347"/>
                    <a:gd name="T23" fmla="*/ 34 h 108"/>
                    <a:gd name="T24" fmla="*/ 0 w 347"/>
                    <a:gd name="T25" fmla="*/ 34 h 108"/>
                    <a:gd name="T26" fmla="*/ 341 w 347"/>
                    <a:gd name="T27" fmla="*/ 41 h 108"/>
                    <a:gd name="T28" fmla="*/ 345 w 347"/>
                    <a:gd name="T29" fmla="*/ 24 h 108"/>
                    <a:gd name="T30" fmla="*/ 347 w 347"/>
                    <a:gd name="T31" fmla="*/ 4 h 108"/>
                    <a:gd name="T32" fmla="*/ 347 w 347"/>
                    <a:gd name="T33" fmla="*/ 2 h 108"/>
                    <a:gd name="T34" fmla="*/ 345 w 347"/>
                    <a:gd name="T35" fmla="*/ 0 h 108"/>
                    <a:gd name="T36" fmla="*/ 341 w 347"/>
                    <a:gd name="T37" fmla="*/ 23 h 108"/>
                    <a:gd name="T38" fmla="*/ 337 w 347"/>
                    <a:gd name="T39" fmla="*/ 41 h 108"/>
                    <a:gd name="T40" fmla="*/ 339 w 347"/>
                    <a:gd name="T41" fmla="*/ 41 h 108"/>
                    <a:gd name="T42" fmla="*/ 341 w 347"/>
                    <a:gd name="T43" fmla="*/ 41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47" h="108">
                      <a:moveTo>
                        <a:pt x="0" y="34"/>
                      </a:moveTo>
                      <a:lnTo>
                        <a:pt x="7" y="53"/>
                      </a:lnTo>
                      <a:lnTo>
                        <a:pt x="15" y="74"/>
                      </a:lnTo>
                      <a:lnTo>
                        <a:pt x="26" y="91"/>
                      </a:lnTo>
                      <a:lnTo>
                        <a:pt x="38" y="108"/>
                      </a:lnTo>
                      <a:lnTo>
                        <a:pt x="42" y="108"/>
                      </a:lnTo>
                      <a:lnTo>
                        <a:pt x="43" y="106"/>
                      </a:lnTo>
                      <a:lnTo>
                        <a:pt x="30" y="91"/>
                      </a:lnTo>
                      <a:lnTo>
                        <a:pt x="19" y="72"/>
                      </a:lnTo>
                      <a:lnTo>
                        <a:pt x="11" y="53"/>
                      </a:lnTo>
                      <a:lnTo>
                        <a:pt x="4" y="32"/>
                      </a:lnTo>
                      <a:lnTo>
                        <a:pt x="2" y="34"/>
                      </a:lnTo>
                      <a:lnTo>
                        <a:pt x="0" y="34"/>
                      </a:lnTo>
                      <a:close/>
                      <a:moveTo>
                        <a:pt x="341" y="41"/>
                      </a:moveTo>
                      <a:lnTo>
                        <a:pt x="345" y="24"/>
                      </a:lnTo>
                      <a:lnTo>
                        <a:pt x="347" y="4"/>
                      </a:lnTo>
                      <a:lnTo>
                        <a:pt x="347" y="2"/>
                      </a:lnTo>
                      <a:lnTo>
                        <a:pt x="345" y="0"/>
                      </a:lnTo>
                      <a:lnTo>
                        <a:pt x="341" y="23"/>
                      </a:lnTo>
                      <a:lnTo>
                        <a:pt x="337" y="41"/>
                      </a:lnTo>
                      <a:lnTo>
                        <a:pt x="339" y="41"/>
                      </a:lnTo>
                      <a:lnTo>
                        <a:pt x="341" y="41"/>
                      </a:lnTo>
                      <a:close/>
                    </a:path>
                  </a:pathLst>
                </a:custGeom>
                <a:solidFill>
                  <a:srgbClr val="E596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23" name="Freeform 303"/>
                <p:cNvSpPr>
                  <a:spLocks noEditPoints="1"/>
                </p:cNvSpPr>
                <p:nvPr/>
              </p:nvSpPr>
              <p:spPr bwMode="auto">
                <a:xfrm>
                  <a:off x="1694" y="1643"/>
                  <a:ext cx="345" cy="110"/>
                </a:xfrm>
                <a:custGeom>
                  <a:avLst/>
                  <a:gdLst>
                    <a:gd name="T0" fmla="*/ 0 w 345"/>
                    <a:gd name="T1" fmla="*/ 34 h 110"/>
                    <a:gd name="T2" fmla="*/ 7 w 345"/>
                    <a:gd name="T3" fmla="*/ 55 h 110"/>
                    <a:gd name="T4" fmla="*/ 15 w 345"/>
                    <a:gd name="T5" fmla="*/ 76 h 110"/>
                    <a:gd name="T6" fmla="*/ 26 w 345"/>
                    <a:gd name="T7" fmla="*/ 93 h 110"/>
                    <a:gd name="T8" fmla="*/ 40 w 345"/>
                    <a:gd name="T9" fmla="*/ 110 h 110"/>
                    <a:gd name="T10" fmla="*/ 41 w 345"/>
                    <a:gd name="T11" fmla="*/ 108 h 110"/>
                    <a:gd name="T12" fmla="*/ 43 w 345"/>
                    <a:gd name="T13" fmla="*/ 108 h 110"/>
                    <a:gd name="T14" fmla="*/ 30 w 345"/>
                    <a:gd name="T15" fmla="*/ 93 h 110"/>
                    <a:gd name="T16" fmla="*/ 19 w 345"/>
                    <a:gd name="T17" fmla="*/ 74 h 110"/>
                    <a:gd name="T18" fmla="*/ 11 w 345"/>
                    <a:gd name="T19" fmla="*/ 55 h 110"/>
                    <a:gd name="T20" fmla="*/ 4 w 345"/>
                    <a:gd name="T21" fmla="*/ 34 h 110"/>
                    <a:gd name="T22" fmla="*/ 2 w 345"/>
                    <a:gd name="T23" fmla="*/ 34 h 110"/>
                    <a:gd name="T24" fmla="*/ 0 w 345"/>
                    <a:gd name="T25" fmla="*/ 34 h 110"/>
                    <a:gd name="T26" fmla="*/ 337 w 345"/>
                    <a:gd name="T27" fmla="*/ 43 h 110"/>
                    <a:gd name="T28" fmla="*/ 341 w 345"/>
                    <a:gd name="T29" fmla="*/ 25 h 110"/>
                    <a:gd name="T30" fmla="*/ 345 w 345"/>
                    <a:gd name="T31" fmla="*/ 4 h 110"/>
                    <a:gd name="T32" fmla="*/ 343 w 345"/>
                    <a:gd name="T33" fmla="*/ 2 h 110"/>
                    <a:gd name="T34" fmla="*/ 341 w 345"/>
                    <a:gd name="T35" fmla="*/ 0 h 110"/>
                    <a:gd name="T36" fmla="*/ 337 w 345"/>
                    <a:gd name="T37" fmla="*/ 23 h 110"/>
                    <a:gd name="T38" fmla="*/ 334 w 345"/>
                    <a:gd name="T39" fmla="*/ 43 h 110"/>
                    <a:gd name="T40" fmla="*/ 335 w 345"/>
                    <a:gd name="T41" fmla="*/ 43 h 110"/>
                    <a:gd name="T42" fmla="*/ 337 w 345"/>
                    <a:gd name="T43" fmla="*/ 43 h 1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45" h="110">
                      <a:moveTo>
                        <a:pt x="0" y="34"/>
                      </a:moveTo>
                      <a:lnTo>
                        <a:pt x="7" y="55"/>
                      </a:lnTo>
                      <a:lnTo>
                        <a:pt x="15" y="76"/>
                      </a:lnTo>
                      <a:lnTo>
                        <a:pt x="26" y="93"/>
                      </a:lnTo>
                      <a:lnTo>
                        <a:pt x="40" y="110"/>
                      </a:lnTo>
                      <a:lnTo>
                        <a:pt x="41" y="108"/>
                      </a:lnTo>
                      <a:lnTo>
                        <a:pt x="43" y="108"/>
                      </a:lnTo>
                      <a:lnTo>
                        <a:pt x="30" y="93"/>
                      </a:lnTo>
                      <a:lnTo>
                        <a:pt x="19" y="74"/>
                      </a:lnTo>
                      <a:lnTo>
                        <a:pt x="11" y="55"/>
                      </a:lnTo>
                      <a:lnTo>
                        <a:pt x="4" y="34"/>
                      </a:lnTo>
                      <a:lnTo>
                        <a:pt x="2" y="34"/>
                      </a:lnTo>
                      <a:lnTo>
                        <a:pt x="0" y="34"/>
                      </a:lnTo>
                      <a:close/>
                      <a:moveTo>
                        <a:pt x="337" y="43"/>
                      </a:moveTo>
                      <a:lnTo>
                        <a:pt x="341" y="25"/>
                      </a:lnTo>
                      <a:lnTo>
                        <a:pt x="345" y="4"/>
                      </a:lnTo>
                      <a:lnTo>
                        <a:pt x="343" y="2"/>
                      </a:lnTo>
                      <a:lnTo>
                        <a:pt x="341" y="0"/>
                      </a:lnTo>
                      <a:lnTo>
                        <a:pt x="337" y="23"/>
                      </a:lnTo>
                      <a:lnTo>
                        <a:pt x="334" y="43"/>
                      </a:lnTo>
                      <a:lnTo>
                        <a:pt x="335" y="43"/>
                      </a:lnTo>
                      <a:lnTo>
                        <a:pt x="337" y="43"/>
                      </a:lnTo>
                      <a:close/>
                    </a:path>
                  </a:pathLst>
                </a:custGeom>
                <a:solidFill>
                  <a:srgbClr val="E596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24" name="Freeform 304"/>
                <p:cNvSpPr>
                  <a:spLocks noEditPoints="1"/>
                </p:cNvSpPr>
                <p:nvPr/>
              </p:nvSpPr>
              <p:spPr bwMode="auto">
                <a:xfrm>
                  <a:off x="1696" y="1643"/>
                  <a:ext cx="341" cy="108"/>
                </a:xfrm>
                <a:custGeom>
                  <a:avLst/>
                  <a:gdLst>
                    <a:gd name="T0" fmla="*/ 0 w 341"/>
                    <a:gd name="T1" fmla="*/ 34 h 108"/>
                    <a:gd name="T2" fmla="*/ 7 w 341"/>
                    <a:gd name="T3" fmla="*/ 55 h 108"/>
                    <a:gd name="T4" fmla="*/ 15 w 341"/>
                    <a:gd name="T5" fmla="*/ 74 h 108"/>
                    <a:gd name="T6" fmla="*/ 26 w 341"/>
                    <a:gd name="T7" fmla="*/ 93 h 108"/>
                    <a:gd name="T8" fmla="*/ 39 w 341"/>
                    <a:gd name="T9" fmla="*/ 108 h 108"/>
                    <a:gd name="T10" fmla="*/ 41 w 341"/>
                    <a:gd name="T11" fmla="*/ 108 h 108"/>
                    <a:gd name="T12" fmla="*/ 43 w 341"/>
                    <a:gd name="T13" fmla="*/ 108 h 108"/>
                    <a:gd name="T14" fmla="*/ 30 w 341"/>
                    <a:gd name="T15" fmla="*/ 91 h 108"/>
                    <a:gd name="T16" fmla="*/ 19 w 341"/>
                    <a:gd name="T17" fmla="*/ 74 h 108"/>
                    <a:gd name="T18" fmla="*/ 11 w 341"/>
                    <a:gd name="T19" fmla="*/ 55 h 108"/>
                    <a:gd name="T20" fmla="*/ 3 w 341"/>
                    <a:gd name="T21" fmla="*/ 34 h 108"/>
                    <a:gd name="T22" fmla="*/ 2 w 341"/>
                    <a:gd name="T23" fmla="*/ 34 h 108"/>
                    <a:gd name="T24" fmla="*/ 0 w 341"/>
                    <a:gd name="T25" fmla="*/ 34 h 108"/>
                    <a:gd name="T26" fmla="*/ 333 w 341"/>
                    <a:gd name="T27" fmla="*/ 43 h 108"/>
                    <a:gd name="T28" fmla="*/ 337 w 341"/>
                    <a:gd name="T29" fmla="*/ 25 h 108"/>
                    <a:gd name="T30" fmla="*/ 341 w 341"/>
                    <a:gd name="T31" fmla="*/ 2 h 108"/>
                    <a:gd name="T32" fmla="*/ 339 w 341"/>
                    <a:gd name="T33" fmla="*/ 0 h 108"/>
                    <a:gd name="T34" fmla="*/ 337 w 341"/>
                    <a:gd name="T35" fmla="*/ 0 h 108"/>
                    <a:gd name="T36" fmla="*/ 335 w 341"/>
                    <a:gd name="T37" fmla="*/ 23 h 108"/>
                    <a:gd name="T38" fmla="*/ 330 w 341"/>
                    <a:gd name="T39" fmla="*/ 43 h 108"/>
                    <a:gd name="T40" fmla="*/ 332 w 341"/>
                    <a:gd name="T41" fmla="*/ 43 h 108"/>
                    <a:gd name="T42" fmla="*/ 333 w 341"/>
                    <a:gd name="T43" fmla="*/ 43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41" h="108">
                      <a:moveTo>
                        <a:pt x="0" y="34"/>
                      </a:moveTo>
                      <a:lnTo>
                        <a:pt x="7" y="55"/>
                      </a:lnTo>
                      <a:lnTo>
                        <a:pt x="15" y="74"/>
                      </a:lnTo>
                      <a:lnTo>
                        <a:pt x="26" y="93"/>
                      </a:lnTo>
                      <a:lnTo>
                        <a:pt x="39" y="108"/>
                      </a:lnTo>
                      <a:lnTo>
                        <a:pt x="41" y="108"/>
                      </a:lnTo>
                      <a:lnTo>
                        <a:pt x="43" y="108"/>
                      </a:lnTo>
                      <a:lnTo>
                        <a:pt x="30" y="91"/>
                      </a:lnTo>
                      <a:lnTo>
                        <a:pt x="19" y="74"/>
                      </a:lnTo>
                      <a:lnTo>
                        <a:pt x="11" y="55"/>
                      </a:lnTo>
                      <a:lnTo>
                        <a:pt x="3" y="34"/>
                      </a:lnTo>
                      <a:lnTo>
                        <a:pt x="2" y="34"/>
                      </a:lnTo>
                      <a:lnTo>
                        <a:pt x="0" y="34"/>
                      </a:lnTo>
                      <a:close/>
                      <a:moveTo>
                        <a:pt x="333" y="43"/>
                      </a:moveTo>
                      <a:lnTo>
                        <a:pt x="337" y="25"/>
                      </a:lnTo>
                      <a:lnTo>
                        <a:pt x="341" y="2"/>
                      </a:lnTo>
                      <a:lnTo>
                        <a:pt x="339" y="0"/>
                      </a:lnTo>
                      <a:lnTo>
                        <a:pt x="337" y="0"/>
                      </a:lnTo>
                      <a:lnTo>
                        <a:pt x="335" y="23"/>
                      </a:lnTo>
                      <a:lnTo>
                        <a:pt x="330" y="43"/>
                      </a:lnTo>
                      <a:lnTo>
                        <a:pt x="332" y="43"/>
                      </a:lnTo>
                      <a:lnTo>
                        <a:pt x="333" y="43"/>
                      </a:lnTo>
                      <a:close/>
                    </a:path>
                  </a:pathLst>
                </a:custGeom>
                <a:solidFill>
                  <a:srgbClr val="E597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25" name="Freeform 305"/>
                <p:cNvSpPr>
                  <a:spLocks noEditPoints="1"/>
                </p:cNvSpPr>
                <p:nvPr/>
              </p:nvSpPr>
              <p:spPr bwMode="auto">
                <a:xfrm>
                  <a:off x="1698" y="1641"/>
                  <a:ext cx="337" cy="110"/>
                </a:xfrm>
                <a:custGeom>
                  <a:avLst/>
                  <a:gdLst>
                    <a:gd name="T0" fmla="*/ 0 w 337"/>
                    <a:gd name="T1" fmla="*/ 36 h 110"/>
                    <a:gd name="T2" fmla="*/ 7 w 337"/>
                    <a:gd name="T3" fmla="*/ 57 h 110"/>
                    <a:gd name="T4" fmla="*/ 15 w 337"/>
                    <a:gd name="T5" fmla="*/ 76 h 110"/>
                    <a:gd name="T6" fmla="*/ 26 w 337"/>
                    <a:gd name="T7" fmla="*/ 95 h 110"/>
                    <a:gd name="T8" fmla="*/ 39 w 337"/>
                    <a:gd name="T9" fmla="*/ 110 h 110"/>
                    <a:gd name="T10" fmla="*/ 41 w 337"/>
                    <a:gd name="T11" fmla="*/ 110 h 110"/>
                    <a:gd name="T12" fmla="*/ 43 w 337"/>
                    <a:gd name="T13" fmla="*/ 110 h 110"/>
                    <a:gd name="T14" fmla="*/ 30 w 337"/>
                    <a:gd name="T15" fmla="*/ 93 h 110"/>
                    <a:gd name="T16" fmla="*/ 18 w 337"/>
                    <a:gd name="T17" fmla="*/ 76 h 110"/>
                    <a:gd name="T18" fmla="*/ 11 w 337"/>
                    <a:gd name="T19" fmla="*/ 55 h 110"/>
                    <a:gd name="T20" fmla="*/ 3 w 337"/>
                    <a:gd name="T21" fmla="*/ 36 h 110"/>
                    <a:gd name="T22" fmla="*/ 1 w 337"/>
                    <a:gd name="T23" fmla="*/ 36 h 110"/>
                    <a:gd name="T24" fmla="*/ 0 w 337"/>
                    <a:gd name="T25" fmla="*/ 36 h 110"/>
                    <a:gd name="T26" fmla="*/ 330 w 337"/>
                    <a:gd name="T27" fmla="*/ 45 h 110"/>
                    <a:gd name="T28" fmla="*/ 333 w 337"/>
                    <a:gd name="T29" fmla="*/ 25 h 110"/>
                    <a:gd name="T30" fmla="*/ 337 w 337"/>
                    <a:gd name="T31" fmla="*/ 2 h 110"/>
                    <a:gd name="T32" fmla="*/ 335 w 337"/>
                    <a:gd name="T33" fmla="*/ 2 h 110"/>
                    <a:gd name="T34" fmla="*/ 333 w 337"/>
                    <a:gd name="T35" fmla="*/ 0 h 110"/>
                    <a:gd name="T36" fmla="*/ 331 w 337"/>
                    <a:gd name="T37" fmla="*/ 23 h 110"/>
                    <a:gd name="T38" fmla="*/ 326 w 337"/>
                    <a:gd name="T39" fmla="*/ 45 h 110"/>
                    <a:gd name="T40" fmla="*/ 328 w 337"/>
                    <a:gd name="T41" fmla="*/ 45 h 110"/>
                    <a:gd name="T42" fmla="*/ 330 w 337"/>
                    <a:gd name="T43" fmla="*/ 45 h 1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37" h="110">
                      <a:moveTo>
                        <a:pt x="0" y="36"/>
                      </a:moveTo>
                      <a:lnTo>
                        <a:pt x="7" y="57"/>
                      </a:lnTo>
                      <a:lnTo>
                        <a:pt x="15" y="76"/>
                      </a:lnTo>
                      <a:lnTo>
                        <a:pt x="26" y="95"/>
                      </a:lnTo>
                      <a:lnTo>
                        <a:pt x="39" y="110"/>
                      </a:lnTo>
                      <a:lnTo>
                        <a:pt x="41" y="110"/>
                      </a:lnTo>
                      <a:lnTo>
                        <a:pt x="43" y="110"/>
                      </a:lnTo>
                      <a:lnTo>
                        <a:pt x="30" y="93"/>
                      </a:lnTo>
                      <a:lnTo>
                        <a:pt x="18" y="76"/>
                      </a:lnTo>
                      <a:lnTo>
                        <a:pt x="11" y="55"/>
                      </a:lnTo>
                      <a:lnTo>
                        <a:pt x="3" y="36"/>
                      </a:lnTo>
                      <a:lnTo>
                        <a:pt x="1" y="36"/>
                      </a:lnTo>
                      <a:lnTo>
                        <a:pt x="0" y="36"/>
                      </a:lnTo>
                      <a:close/>
                      <a:moveTo>
                        <a:pt x="330" y="45"/>
                      </a:moveTo>
                      <a:lnTo>
                        <a:pt x="333" y="25"/>
                      </a:lnTo>
                      <a:lnTo>
                        <a:pt x="337" y="2"/>
                      </a:lnTo>
                      <a:lnTo>
                        <a:pt x="335" y="2"/>
                      </a:lnTo>
                      <a:lnTo>
                        <a:pt x="333" y="0"/>
                      </a:lnTo>
                      <a:lnTo>
                        <a:pt x="331" y="23"/>
                      </a:lnTo>
                      <a:lnTo>
                        <a:pt x="326" y="45"/>
                      </a:lnTo>
                      <a:lnTo>
                        <a:pt x="328" y="45"/>
                      </a:lnTo>
                      <a:lnTo>
                        <a:pt x="330" y="45"/>
                      </a:lnTo>
                      <a:close/>
                    </a:path>
                  </a:pathLst>
                </a:custGeom>
                <a:solidFill>
                  <a:srgbClr val="E598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26" name="Freeform 306"/>
                <p:cNvSpPr>
                  <a:spLocks noEditPoints="1"/>
                </p:cNvSpPr>
                <p:nvPr/>
              </p:nvSpPr>
              <p:spPr bwMode="auto">
                <a:xfrm>
                  <a:off x="1699" y="1639"/>
                  <a:ext cx="334" cy="112"/>
                </a:xfrm>
                <a:custGeom>
                  <a:avLst/>
                  <a:gdLst>
                    <a:gd name="T0" fmla="*/ 0 w 334"/>
                    <a:gd name="T1" fmla="*/ 38 h 112"/>
                    <a:gd name="T2" fmla="*/ 8 w 334"/>
                    <a:gd name="T3" fmla="*/ 59 h 112"/>
                    <a:gd name="T4" fmla="*/ 16 w 334"/>
                    <a:gd name="T5" fmla="*/ 78 h 112"/>
                    <a:gd name="T6" fmla="*/ 27 w 334"/>
                    <a:gd name="T7" fmla="*/ 95 h 112"/>
                    <a:gd name="T8" fmla="*/ 40 w 334"/>
                    <a:gd name="T9" fmla="*/ 112 h 112"/>
                    <a:gd name="T10" fmla="*/ 42 w 334"/>
                    <a:gd name="T11" fmla="*/ 112 h 112"/>
                    <a:gd name="T12" fmla="*/ 44 w 334"/>
                    <a:gd name="T13" fmla="*/ 110 h 112"/>
                    <a:gd name="T14" fmla="*/ 31 w 334"/>
                    <a:gd name="T15" fmla="*/ 95 h 112"/>
                    <a:gd name="T16" fmla="*/ 19 w 334"/>
                    <a:gd name="T17" fmla="*/ 76 h 112"/>
                    <a:gd name="T18" fmla="*/ 12 w 334"/>
                    <a:gd name="T19" fmla="*/ 57 h 112"/>
                    <a:gd name="T20" fmla="*/ 4 w 334"/>
                    <a:gd name="T21" fmla="*/ 36 h 112"/>
                    <a:gd name="T22" fmla="*/ 2 w 334"/>
                    <a:gd name="T23" fmla="*/ 38 h 112"/>
                    <a:gd name="T24" fmla="*/ 0 w 334"/>
                    <a:gd name="T25" fmla="*/ 38 h 112"/>
                    <a:gd name="T26" fmla="*/ 327 w 334"/>
                    <a:gd name="T27" fmla="*/ 47 h 112"/>
                    <a:gd name="T28" fmla="*/ 332 w 334"/>
                    <a:gd name="T29" fmla="*/ 27 h 112"/>
                    <a:gd name="T30" fmla="*/ 334 w 334"/>
                    <a:gd name="T31" fmla="*/ 4 h 112"/>
                    <a:gd name="T32" fmla="*/ 332 w 334"/>
                    <a:gd name="T33" fmla="*/ 2 h 112"/>
                    <a:gd name="T34" fmla="*/ 330 w 334"/>
                    <a:gd name="T35" fmla="*/ 0 h 112"/>
                    <a:gd name="T36" fmla="*/ 329 w 334"/>
                    <a:gd name="T37" fmla="*/ 25 h 112"/>
                    <a:gd name="T38" fmla="*/ 323 w 334"/>
                    <a:gd name="T39" fmla="*/ 47 h 112"/>
                    <a:gd name="T40" fmla="*/ 325 w 334"/>
                    <a:gd name="T41" fmla="*/ 47 h 112"/>
                    <a:gd name="T42" fmla="*/ 327 w 334"/>
                    <a:gd name="T43" fmla="*/ 47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34" h="112">
                      <a:moveTo>
                        <a:pt x="0" y="38"/>
                      </a:moveTo>
                      <a:lnTo>
                        <a:pt x="8" y="59"/>
                      </a:lnTo>
                      <a:lnTo>
                        <a:pt x="16" y="78"/>
                      </a:lnTo>
                      <a:lnTo>
                        <a:pt x="27" y="95"/>
                      </a:lnTo>
                      <a:lnTo>
                        <a:pt x="40" y="112"/>
                      </a:lnTo>
                      <a:lnTo>
                        <a:pt x="42" y="112"/>
                      </a:lnTo>
                      <a:lnTo>
                        <a:pt x="44" y="110"/>
                      </a:lnTo>
                      <a:lnTo>
                        <a:pt x="31" y="95"/>
                      </a:lnTo>
                      <a:lnTo>
                        <a:pt x="19" y="76"/>
                      </a:lnTo>
                      <a:lnTo>
                        <a:pt x="12" y="57"/>
                      </a:lnTo>
                      <a:lnTo>
                        <a:pt x="4" y="36"/>
                      </a:lnTo>
                      <a:lnTo>
                        <a:pt x="2" y="38"/>
                      </a:lnTo>
                      <a:lnTo>
                        <a:pt x="0" y="38"/>
                      </a:lnTo>
                      <a:close/>
                      <a:moveTo>
                        <a:pt x="327" y="47"/>
                      </a:moveTo>
                      <a:lnTo>
                        <a:pt x="332" y="27"/>
                      </a:lnTo>
                      <a:lnTo>
                        <a:pt x="334" y="4"/>
                      </a:lnTo>
                      <a:lnTo>
                        <a:pt x="332" y="2"/>
                      </a:lnTo>
                      <a:lnTo>
                        <a:pt x="330" y="0"/>
                      </a:lnTo>
                      <a:lnTo>
                        <a:pt x="329" y="25"/>
                      </a:lnTo>
                      <a:lnTo>
                        <a:pt x="323" y="47"/>
                      </a:lnTo>
                      <a:lnTo>
                        <a:pt x="325" y="47"/>
                      </a:lnTo>
                      <a:lnTo>
                        <a:pt x="327" y="47"/>
                      </a:lnTo>
                      <a:close/>
                    </a:path>
                  </a:pathLst>
                </a:custGeom>
                <a:solidFill>
                  <a:srgbClr val="E5983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27" name="Freeform 307"/>
                <p:cNvSpPr>
                  <a:spLocks noEditPoints="1"/>
                </p:cNvSpPr>
                <p:nvPr/>
              </p:nvSpPr>
              <p:spPr bwMode="auto">
                <a:xfrm>
                  <a:off x="1701" y="1637"/>
                  <a:ext cx="330" cy="114"/>
                </a:xfrm>
                <a:custGeom>
                  <a:avLst/>
                  <a:gdLst>
                    <a:gd name="T0" fmla="*/ 0 w 330"/>
                    <a:gd name="T1" fmla="*/ 40 h 114"/>
                    <a:gd name="T2" fmla="*/ 8 w 330"/>
                    <a:gd name="T3" fmla="*/ 59 h 114"/>
                    <a:gd name="T4" fmla="*/ 15 w 330"/>
                    <a:gd name="T5" fmla="*/ 80 h 114"/>
                    <a:gd name="T6" fmla="*/ 27 w 330"/>
                    <a:gd name="T7" fmla="*/ 97 h 114"/>
                    <a:gd name="T8" fmla="*/ 40 w 330"/>
                    <a:gd name="T9" fmla="*/ 114 h 114"/>
                    <a:gd name="T10" fmla="*/ 42 w 330"/>
                    <a:gd name="T11" fmla="*/ 112 h 114"/>
                    <a:gd name="T12" fmla="*/ 44 w 330"/>
                    <a:gd name="T13" fmla="*/ 112 h 114"/>
                    <a:gd name="T14" fmla="*/ 31 w 330"/>
                    <a:gd name="T15" fmla="*/ 97 h 114"/>
                    <a:gd name="T16" fmla="*/ 19 w 330"/>
                    <a:gd name="T17" fmla="*/ 78 h 114"/>
                    <a:gd name="T18" fmla="*/ 12 w 330"/>
                    <a:gd name="T19" fmla="*/ 59 h 114"/>
                    <a:gd name="T20" fmla="*/ 4 w 330"/>
                    <a:gd name="T21" fmla="*/ 38 h 114"/>
                    <a:gd name="T22" fmla="*/ 2 w 330"/>
                    <a:gd name="T23" fmla="*/ 38 h 114"/>
                    <a:gd name="T24" fmla="*/ 0 w 330"/>
                    <a:gd name="T25" fmla="*/ 40 h 114"/>
                    <a:gd name="T26" fmla="*/ 323 w 330"/>
                    <a:gd name="T27" fmla="*/ 49 h 114"/>
                    <a:gd name="T28" fmla="*/ 328 w 330"/>
                    <a:gd name="T29" fmla="*/ 27 h 114"/>
                    <a:gd name="T30" fmla="*/ 330 w 330"/>
                    <a:gd name="T31" fmla="*/ 4 h 114"/>
                    <a:gd name="T32" fmla="*/ 328 w 330"/>
                    <a:gd name="T33" fmla="*/ 2 h 114"/>
                    <a:gd name="T34" fmla="*/ 327 w 330"/>
                    <a:gd name="T35" fmla="*/ 0 h 114"/>
                    <a:gd name="T36" fmla="*/ 327 w 330"/>
                    <a:gd name="T37" fmla="*/ 0 h 114"/>
                    <a:gd name="T38" fmla="*/ 327 w 330"/>
                    <a:gd name="T39" fmla="*/ 0 h 114"/>
                    <a:gd name="T40" fmla="*/ 325 w 330"/>
                    <a:gd name="T41" fmla="*/ 25 h 114"/>
                    <a:gd name="T42" fmla="*/ 319 w 330"/>
                    <a:gd name="T43" fmla="*/ 49 h 114"/>
                    <a:gd name="T44" fmla="*/ 321 w 330"/>
                    <a:gd name="T45" fmla="*/ 49 h 114"/>
                    <a:gd name="T46" fmla="*/ 323 w 330"/>
                    <a:gd name="T47" fmla="*/ 49 h 1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330" h="114">
                      <a:moveTo>
                        <a:pt x="0" y="40"/>
                      </a:moveTo>
                      <a:lnTo>
                        <a:pt x="8" y="59"/>
                      </a:lnTo>
                      <a:lnTo>
                        <a:pt x="15" y="80"/>
                      </a:lnTo>
                      <a:lnTo>
                        <a:pt x="27" y="97"/>
                      </a:lnTo>
                      <a:lnTo>
                        <a:pt x="40" y="114"/>
                      </a:lnTo>
                      <a:lnTo>
                        <a:pt x="42" y="112"/>
                      </a:lnTo>
                      <a:lnTo>
                        <a:pt x="44" y="112"/>
                      </a:lnTo>
                      <a:lnTo>
                        <a:pt x="31" y="97"/>
                      </a:lnTo>
                      <a:lnTo>
                        <a:pt x="19" y="78"/>
                      </a:lnTo>
                      <a:lnTo>
                        <a:pt x="12" y="59"/>
                      </a:lnTo>
                      <a:lnTo>
                        <a:pt x="4" y="38"/>
                      </a:lnTo>
                      <a:lnTo>
                        <a:pt x="2" y="38"/>
                      </a:lnTo>
                      <a:lnTo>
                        <a:pt x="0" y="40"/>
                      </a:lnTo>
                      <a:close/>
                      <a:moveTo>
                        <a:pt x="323" y="49"/>
                      </a:moveTo>
                      <a:lnTo>
                        <a:pt x="328" y="27"/>
                      </a:lnTo>
                      <a:lnTo>
                        <a:pt x="330" y="4"/>
                      </a:lnTo>
                      <a:lnTo>
                        <a:pt x="328" y="2"/>
                      </a:lnTo>
                      <a:lnTo>
                        <a:pt x="327" y="0"/>
                      </a:lnTo>
                      <a:lnTo>
                        <a:pt x="327" y="0"/>
                      </a:lnTo>
                      <a:lnTo>
                        <a:pt x="327" y="0"/>
                      </a:lnTo>
                      <a:lnTo>
                        <a:pt x="325" y="25"/>
                      </a:lnTo>
                      <a:lnTo>
                        <a:pt x="319" y="49"/>
                      </a:lnTo>
                      <a:lnTo>
                        <a:pt x="321" y="49"/>
                      </a:lnTo>
                      <a:lnTo>
                        <a:pt x="323" y="49"/>
                      </a:lnTo>
                      <a:close/>
                    </a:path>
                  </a:pathLst>
                </a:custGeom>
                <a:solidFill>
                  <a:srgbClr val="E5993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28" name="Freeform 308"/>
                <p:cNvSpPr>
                  <a:spLocks noEditPoints="1"/>
                </p:cNvSpPr>
                <p:nvPr/>
              </p:nvSpPr>
              <p:spPr bwMode="auto">
                <a:xfrm>
                  <a:off x="1703" y="1635"/>
                  <a:ext cx="326" cy="114"/>
                </a:xfrm>
                <a:custGeom>
                  <a:avLst/>
                  <a:gdLst>
                    <a:gd name="T0" fmla="*/ 0 w 326"/>
                    <a:gd name="T1" fmla="*/ 40 h 114"/>
                    <a:gd name="T2" fmla="*/ 8 w 326"/>
                    <a:gd name="T3" fmla="*/ 61 h 114"/>
                    <a:gd name="T4" fmla="*/ 15 w 326"/>
                    <a:gd name="T5" fmla="*/ 80 h 114"/>
                    <a:gd name="T6" fmla="*/ 27 w 326"/>
                    <a:gd name="T7" fmla="*/ 99 h 114"/>
                    <a:gd name="T8" fmla="*/ 40 w 326"/>
                    <a:gd name="T9" fmla="*/ 114 h 114"/>
                    <a:gd name="T10" fmla="*/ 42 w 326"/>
                    <a:gd name="T11" fmla="*/ 114 h 114"/>
                    <a:gd name="T12" fmla="*/ 44 w 326"/>
                    <a:gd name="T13" fmla="*/ 114 h 114"/>
                    <a:gd name="T14" fmla="*/ 31 w 326"/>
                    <a:gd name="T15" fmla="*/ 97 h 114"/>
                    <a:gd name="T16" fmla="*/ 19 w 326"/>
                    <a:gd name="T17" fmla="*/ 80 h 114"/>
                    <a:gd name="T18" fmla="*/ 12 w 326"/>
                    <a:gd name="T19" fmla="*/ 61 h 114"/>
                    <a:gd name="T20" fmla="*/ 4 w 326"/>
                    <a:gd name="T21" fmla="*/ 40 h 114"/>
                    <a:gd name="T22" fmla="*/ 2 w 326"/>
                    <a:gd name="T23" fmla="*/ 40 h 114"/>
                    <a:gd name="T24" fmla="*/ 0 w 326"/>
                    <a:gd name="T25" fmla="*/ 40 h 114"/>
                    <a:gd name="T26" fmla="*/ 319 w 326"/>
                    <a:gd name="T27" fmla="*/ 51 h 114"/>
                    <a:gd name="T28" fmla="*/ 325 w 326"/>
                    <a:gd name="T29" fmla="*/ 29 h 114"/>
                    <a:gd name="T30" fmla="*/ 326 w 326"/>
                    <a:gd name="T31" fmla="*/ 4 h 114"/>
                    <a:gd name="T32" fmla="*/ 325 w 326"/>
                    <a:gd name="T33" fmla="*/ 2 h 114"/>
                    <a:gd name="T34" fmla="*/ 323 w 326"/>
                    <a:gd name="T35" fmla="*/ 0 h 114"/>
                    <a:gd name="T36" fmla="*/ 323 w 326"/>
                    <a:gd name="T37" fmla="*/ 0 h 114"/>
                    <a:gd name="T38" fmla="*/ 323 w 326"/>
                    <a:gd name="T39" fmla="*/ 0 h 114"/>
                    <a:gd name="T40" fmla="*/ 323 w 326"/>
                    <a:gd name="T41" fmla="*/ 2 h 114"/>
                    <a:gd name="T42" fmla="*/ 323 w 326"/>
                    <a:gd name="T43" fmla="*/ 2 h 114"/>
                    <a:gd name="T44" fmla="*/ 321 w 326"/>
                    <a:gd name="T45" fmla="*/ 27 h 114"/>
                    <a:gd name="T46" fmla="*/ 315 w 326"/>
                    <a:gd name="T47" fmla="*/ 51 h 114"/>
                    <a:gd name="T48" fmla="*/ 317 w 326"/>
                    <a:gd name="T49" fmla="*/ 51 h 114"/>
                    <a:gd name="T50" fmla="*/ 319 w 326"/>
                    <a:gd name="T51" fmla="*/ 51 h 1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326" h="114">
                      <a:moveTo>
                        <a:pt x="0" y="40"/>
                      </a:moveTo>
                      <a:lnTo>
                        <a:pt x="8" y="61"/>
                      </a:lnTo>
                      <a:lnTo>
                        <a:pt x="15" y="80"/>
                      </a:lnTo>
                      <a:lnTo>
                        <a:pt x="27" y="99"/>
                      </a:lnTo>
                      <a:lnTo>
                        <a:pt x="40" y="114"/>
                      </a:lnTo>
                      <a:lnTo>
                        <a:pt x="42" y="114"/>
                      </a:lnTo>
                      <a:lnTo>
                        <a:pt x="44" y="114"/>
                      </a:lnTo>
                      <a:lnTo>
                        <a:pt x="31" y="97"/>
                      </a:lnTo>
                      <a:lnTo>
                        <a:pt x="19" y="80"/>
                      </a:lnTo>
                      <a:lnTo>
                        <a:pt x="12" y="61"/>
                      </a:lnTo>
                      <a:lnTo>
                        <a:pt x="4" y="40"/>
                      </a:lnTo>
                      <a:lnTo>
                        <a:pt x="2" y="40"/>
                      </a:lnTo>
                      <a:lnTo>
                        <a:pt x="0" y="40"/>
                      </a:lnTo>
                      <a:close/>
                      <a:moveTo>
                        <a:pt x="319" y="51"/>
                      </a:moveTo>
                      <a:lnTo>
                        <a:pt x="325" y="29"/>
                      </a:lnTo>
                      <a:lnTo>
                        <a:pt x="326" y="4"/>
                      </a:lnTo>
                      <a:lnTo>
                        <a:pt x="325" y="2"/>
                      </a:lnTo>
                      <a:lnTo>
                        <a:pt x="323" y="0"/>
                      </a:lnTo>
                      <a:lnTo>
                        <a:pt x="323" y="0"/>
                      </a:lnTo>
                      <a:lnTo>
                        <a:pt x="323" y="0"/>
                      </a:lnTo>
                      <a:lnTo>
                        <a:pt x="323" y="2"/>
                      </a:lnTo>
                      <a:lnTo>
                        <a:pt x="323" y="2"/>
                      </a:lnTo>
                      <a:lnTo>
                        <a:pt x="321" y="27"/>
                      </a:lnTo>
                      <a:lnTo>
                        <a:pt x="315" y="51"/>
                      </a:lnTo>
                      <a:lnTo>
                        <a:pt x="317" y="51"/>
                      </a:lnTo>
                      <a:lnTo>
                        <a:pt x="319" y="51"/>
                      </a:lnTo>
                      <a:close/>
                    </a:path>
                  </a:pathLst>
                </a:custGeom>
                <a:solidFill>
                  <a:srgbClr val="E59A3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29" name="Freeform 309"/>
                <p:cNvSpPr>
                  <a:spLocks noEditPoints="1"/>
                </p:cNvSpPr>
                <p:nvPr/>
              </p:nvSpPr>
              <p:spPr bwMode="auto">
                <a:xfrm>
                  <a:off x="1705" y="1633"/>
                  <a:ext cx="323" cy="116"/>
                </a:xfrm>
                <a:custGeom>
                  <a:avLst/>
                  <a:gdLst>
                    <a:gd name="T0" fmla="*/ 323 w 323"/>
                    <a:gd name="T1" fmla="*/ 4 h 116"/>
                    <a:gd name="T2" fmla="*/ 323 w 323"/>
                    <a:gd name="T3" fmla="*/ 4 h 116"/>
                    <a:gd name="T4" fmla="*/ 323 w 323"/>
                    <a:gd name="T5" fmla="*/ 4 h 116"/>
                    <a:gd name="T6" fmla="*/ 321 w 323"/>
                    <a:gd name="T7" fmla="*/ 2 h 116"/>
                    <a:gd name="T8" fmla="*/ 321 w 323"/>
                    <a:gd name="T9" fmla="*/ 2 h 116"/>
                    <a:gd name="T10" fmla="*/ 319 w 323"/>
                    <a:gd name="T11" fmla="*/ 0 h 116"/>
                    <a:gd name="T12" fmla="*/ 319 w 323"/>
                    <a:gd name="T13" fmla="*/ 0 h 116"/>
                    <a:gd name="T14" fmla="*/ 319 w 323"/>
                    <a:gd name="T15" fmla="*/ 2 h 116"/>
                    <a:gd name="T16" fmla="*/ 319 w 323"/>
                    <a:gd name="T17" fmla="*/ 4 h 116"/>
                    <a:gd name="T18" fmla="*/ 317 w 323"/>
                    <a:gd name="T19" fmla="*/ 17 h 116"/>
                    <a:gd name="T20" fmla="*/ 317 w 323"/>
                    <a:gd name="T21" fmla="*/ 29 h 116"/>
                    <a:gd name="T22" fmla="*/ 313 w 323"/>
                    <a:gd name="T23" fmla="*/ 42 h 116"/>
                    <a:gd name="T24" fmla="*/ 311 w 323"/>
                    <a:gd name="T25" fmla="*/ 53 h 116"/>
                    <a:gd name="T26" fmla="*/ 313 w 323"/>
                    <a:gd name="T27" fmla="*/ 53 h 116"/>
                    <a:gd name="T28" fmla="*/ 315 w 323"/>
                    <a:gd name="T29" fmla="*/ 53 h 116"/>
                    <a:gd name="T30" fmla="*/ 321 w 323"/>
                    <a:gd name="T31" fmla="*/ 29 h 116"/>
                    <a:gd name="T32" fmla="*/ 323 w 323"/>
                    <a:gd name="T33" fmla="*/ 4 h 116"/>
                    <a:gd name="T34" fmla="*/ 0 w 323"/>
                    <a:gd name="T35" fmla="*/ 42 h 116"/>
                    <a:gd name="T36" fmla="*/ 8 w 323"/>
                    <a:gd name="T37" fmla="*/ 63 h 116"/>
                    <a:gd name="T38" fmla="*/ 15 w 323"/>
                    <a:gd name="T39" fmla="*/ 82 h 116"/>
                    <a:gd name="T40" fmla="*/ 27 w 323"/>
                    <a:gd name="T41" fmla="*/ 101 h 116"/>
                    <a:gd name="T42" fmla="*/ 40 w 323"/>
                    <a:gd name="T43" fmla="*/ 116 h 116"/>
                    <a:gd name="T44" fmla="*/ 42 w 323"/>
                    <a:gd name="T45" fmla="*/ 116 h 116"/>
                    <a:gd name="T46" fmla="*/ 44 w 323"/>
                    <a:gd name="T47" fmla="*/ 114 h 116"/>
                    <a:gd name="T48" fmla="*/ 30 w 323"/>
                    <a:gd name="T49" fmla="*/ 99 h 116"/>
                    <a:gd name="T50" fmla="*/ 19 w 323"/>
                    <a:gd name="T51" fmla="*/ 82 h 116"/>
                    <a:gd name="T52" fmla="*/ 11 w 323"/>
                    <a:gd name="T53" fmla="*/ 63 h 116"/>
                    <a:gd name="T54" fmla="*/ 4 w 323"/>
                    <a:gd name="T55" fmla="*/ 42 h 116"/>
                    <a:gd name="T56" fmla="*/ 2 w 323"/>
                    <a:gd name="T57" fmla="*/ 42 h 116"/>
                    <a:gd name="T58" fmla="*/ 0 w 323"/>
                    <a:gd name="T59" fmla="*/ 42 h 1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323" h="116">
                      <a:moveTo>
                        <a:pt x="323" y="4"/>
                      </a:moveTo>
                      <a:lnTo>
                        <a:pt x="323" y="4"/>
                      </a:lnTo>
                      <a:lnTo>
                        <a:pt x="323" y="4"/>
                      </a:lnTo>
                      <a:lnTo>
                        <a:pt x="321" y="2"/>
                      </a:lnTo>
                      <a:lnTo>
                        <a:pt x="321" y="2"/>
                      </a:lnTo>
                      <a:lnTo>
                        <a:pt x="319" y="0"/>
                      </a:lnTo>
                      <a:lnTo>
                        <a:pt x="319" y="0"/>
                      </a:lnTo>
                      <a:lnTo>
                        <a:pt x="319" y="2"/>
                      </a:lnTo>
                      <a:lnTo>
                        <a:pt x="319" y="4"/>
                      </a:lnTo>
                      <a:lnTo>
                        <a:pt x="317" y="17"/>
                      </a:lnTo>
                      <a:lnTo>
                        <a:pt x="317" y="29"/>
                      </a:lnTo>
                      <a:lnTo>
                        <a:pt x="313" y="42"/>
                      </a:lnTo>
                      <a:lnTo>
                        <a:pt x="311" y="53"/>
                      </a:lnTo>
                      <a:lnTo>
                        <a:pt x="313" y="53"/>
                      </a:lnTo>
                      <a:lnTo>
                        <a:pt x="315" y="53"/>
                      </a:lnTo>
                      <a:lnTo>
                        <a:pt x="321" y="29"/>
                      </a:lnTo>
                      <a:lnTo>
                        <a:pt x="323" y="4"/>
                      </a:lnTo>
                      <a:close/>
                      <a:moveTo>
                        <a:pt x="0" y="42"/>
                      </a:moveTo>
                      <a:lnTo>
                        <a:pt x="8" y="63"/>
                      </a:lnTo>
                      <a:lnTo>
                        <a:pt x="15" y="82"/>
                      </a:lnTo>
                      <a:lnTo>
                        <a:pt x="27" y="101"/>
                      </a:lnTo>
                      <a:lnTo>
                        <a:pt x="40" y="116"/>
                      </a:lnTo>
                      <a:lnTo>
                        <a:pt x="42" y="116"/>
                      </a:lnTo>
                      <a:lnTo>
                        <a:pt x="44" y="114"/>
                      </a:lnTo>
                      <a:lnTo>
                        <a:pt x="30" y="99"/>
                      </a:lnTo>
                      <a:lnTo>
                        <a:pt x="19" y="82"/>
                      </a:lnTo>
                      <a:lnTo>
                        <a:pt x="11" y="63"/>
                      </a:lnTo>
                      <a:lnTo>
                        <a:pt x="4" y="42"/>
                      </a:lnTo>
                      <a:lnTo>
                        <a:pt x="2" y="42"/>
                      </a:lnTo>
                      <a:lnTo>
                        <a:pt x="0" y="42"/>
                      </a:lnTo>
                      <a:close/>
                    </a:path>
                  </a:pathLst>
                </a:custGeom>
                <a:solidFill>
                  <a:srgbClr val="E69A3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30" name="Freeform 310"/>
                <p:cNvSpPr>
                  <a:spLocks noEditPoints="1"/>
                </p:cNvSpPr>
                <p:nvPr/>
              </p:nvSpPr>
              <p:spPr bwMode="auto">
                <a:xfrm>
                  <a:off x="1707" y="1632"/>
                  <a:ext cx="319" cy="117"/>
                </a:xfrm>
                <a:custGeom>
                  <a:avLst/>
                  <a:gdLst>
                    <a:gd name="T0" fmla="*/ 319 w 319"/>
                    <a:gd name="T1" fmla="*/ 5 h 117"/>
                    <a:gd name="T2" fmla="*/ 319 w 319"/>
                    <a:gd name="T3" fmla="*/ 5 h 117"/>
                    <a:gd name="T4" fmla="*/ 319 w 319"/>
                    <a:gd name="T5" fmla="*/ 3 h 117"/>
                    <a:gd name="T6" fmla="*/ 317 w 319"/>
                    <a:gd name="T7" fmla="*/ 1 h 117"/>
                    <a:gd name="T8" fmla="*/ 315 w 319"/>
                    <a:gd name="T9" fmla="*/ 0 h 117"/>
                    <a:gd name="T10" fmla="*/ 315 w 319"/>
                    <a:gd name="T11" fmla="*/ 3 h 117"/>
                    <a:gd name="T12" fmla="*/ 315 w 319"/>
                    <a:gd name="T13" fmla="*/ 5 h 117"/>
                    <a:gd name="T14" fmla="*/ 313 w 319"/>
                    <a:gd name="T15" fmla="*/ 18 h 117"/>
                    <a:gd name="T16" fmla="*/ 313 w 319"/>
                    <a:gd name="T17" fmla="*/ 30 h 117"/>
                    <a:gd name="T18" fmla="*/ 309 w 319"/>
                    <a:gd name="T19" fmla="*/ 43 h 117"/>
                    <a:gd name="T20" fmla="*/ 307 w 319"/>
                    <a:gd name="T21" fmla="*/ 54 h 117"/>
                    <a:gd name="T22" fmla="*/ 309 w 319"/>
                    <a:gd name="T23" fmla="*/ 54 h 117"/>
                    <a:gd name="T24" fmla="*/ 311 w 319"/>
                    <a:gd name="T25" fmla="*/ 54 h 117"/>
                    <a:gd name="T26" fmla="*/ 317 w 319"/>
                    <a:gd name="T27" fmla="*/ 30 h 117"/>
                    <a:gd name="T28" fmla="*/ 319 w 319"/>
                    <a:gd name="T29" fmla="*/ 5 h 117"/>
                    <a:gd name="T30" fmla="*/ 0 w 319"/>
                    <a:gd name="T31" fmla="*/ 43 h 117"/>
                    <a:gd name="T32" fmla="*/ 8 w 319"/>
                    <a:gd name="T33" fmla="*/ 64 h 117"/>
                    <a:gd name="T34" fmla="*/ 15 w 319"/>
                    <a:gd name="T35" fmla="*/ 83 h 117"/>
                    <a:gd name="T36" fmla="*/ 27 w 319"/>
                    <a:gd name="T37" fmla="*/ 100 h 117"/>
                    <a:gd name="T38" fmla="*/ 40 w 319"/>
                    <a:gd name="T39" fmla="*/ 117 h 117"/>
                    <a:gd name="T40" fmla="*/ 42 w 319"/>
                    <a:gd name="T41" fmla="*/ 115 h 117"/>
                    <a:gd name="T42" fmla="*/ 44 w 319"/>
                    <a:gd name="T43" fmla="*/ 115 h 117"/>
                    <a:gd name="T44" fmla="*/ 30 w 319"/>
                    <a:gd name="T45" fmla="*/ 100 h 117"/>
                    <a:gd name="T46" fmla="*/ 19 w 319"/>
                    <a:gd name="T47" fmla="*/ 81 h 117"/>
                    <a:gd name="T48" fmla="*/ 9 w 319"/>
                    <a:gd name="T49" fmla="*/ 62 h 117"/>
                    <a:gd name="T50" fmla="*/ 4 w 319"/>
                    <a:gd name="T51" fmla="*/ 43 h 117"/>
                    <a:gd name="T52" fmla="*/ 2 w 319"/>
                    <a:gd name="T53" fmla="*/ 43 h 117"/>
                    <a:gd name="T54" fmla="*/ 0 w 319"/>
                    <a:gd name="T55" fmla="*/ 43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9" h="117">
                      <a:moveTo>
                        <a:pt x="319" y="5"/>
                      </a:moveTo>
                      <a:lnTo>
                        <a:pt x="319" y="5"/>
                      </a:lnTo>
                      <a:lnTo>
                        <a:pt x="319" y="3"/>
                      </a:lnTo>
                      <a:lnTo>
                        <a:pt x="317" y="1"/>
                      </a:lnTo>
                      <a:lnTo>
                        <a:pt x="315" y="0"/>
                      </a:lnTo>
                      <a:lnTo>
                        <a:pt x="315" y="3"/>
                      </a:lnTo>
                      <a:lnTo>
                        <a:pt x="315" y="5"/>
                      </a:lnTo>
                      <a:lnTo>
                        <a:pt x="313" y="18"/>
                      </a:lnTo>
                      <a:lnTo>
                        <a:pt x="313" y="30"/>
                      </a:lnTo>
                      <a:lnTo>
                        <a:pt x="309" y="43"/>
                      </a:lnTo>
                      <a:lnTo>
                        <a:pt x="307" y="54"/>
                      </a:lnTo>
                      <a:lnTo>
                        <a:pt x="309" y="54"/>
                      </a:lnTo>
                      <a:lnTo>
                        <a:pt x="311" y="54"/>
                      </a:lnTo>
                      <a:lnTo>
                        <a:pt x="317" y="30"/>
                      </a:lnTo>
                      <a:lnTo>
                        <a:pt x="319" y="5"/>
                      </a:lnTo>
                      <a:close/>
                      <a:moveTo>
                        <a:pt x="0" y="43"/>
                      </a:moveTo>
                      <a:lnTo>
                        <a:pt x="8" y="64"/>
                      </a:lnTo>
                      <a:lnTo>
                        <a:pt x="15" y="83"/>
                      </a:lnTo>
                      <a:lnTo>
                        <a:pt x="27" y="100"/>
                      </a:lnTo>
                      <a:lnTo>
                        <a:pt x="40" y="117"/>
                      </a:lnTo>
                      <a:lnTo>
                        <a:pt x="42" y="115"/>
                      </a:lnTo>
                      <a:lnTo>
                        <a:pt x="44" y="115"/>
                      </a:lnTo>
                      <a:lnTo>
                        <a:pt x="30" y="100"/>
                      </a:lnTo>
                      <a:lnTo>
                        <a:pt x="19" y="81"/>
                      </a:lnTo>
                      <a:lnTo>
                        <a:pt x="9" y="62"/>
                      </a:lnTo>
                      <a:lnTo>
                        <a:pt x="4" y="43"/>
                      </a:lnTo>
                      <a:lnTo>
                        <a:pt x="2" y="43"/>
                      </a:lnTo>
                      <a:lnTo>
                        <a:pt x="0" y="43"/>
                      </a:lnTo>
                      <a:close/>
                    </a:path>
                  </a:pathLst>
                </a:custGeom>
                <a:solidFill>
                  <a:srgbClr val="E69B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31" name="Freeform 311"/>
                <p:cNvSpPr>
                  <a:spLocks noEditPoints="1"/>
                </p:cNvSpPr>
                <p:nvPr/>
              </p:nvSpPr>
              <p:spPr bwMode="auto">
                <a:xfrm>
                  <a:off x="1709" y="1630"/>
                  <a:ext cx="315" cy="117"/>
                </a:xfrm>
                <a:custGeom>
                  <a:avLst/>
                  <a:gdLst>
                    <a:gd name="T0" fmla="*/ 315 w 315"/>
                    <a:gd name="T1" fmla="*/ 7 h 117"/>
                    <a:gd name="T2" fmla="*/ 315 w 315"/>
                    <a:gd name="T3" fmla="*/ 5 h 117"/>
                    <a:gd name="T4" fmla="*/ 315 w 315"/>
                    <a:gd name="T5" fmla="*/ 3 h 117"/>
                    <a:gd name="T6" fmla="*/ 313 w 315"/>
                    <a:gd name="T7" fmla="*/ 2 h 117"/>
                    <a:gd name="T8" fmla="*/ 311 w 315"/>
                    <a:gd name="T9" fmla="*/ 0 h 117"/>
                    <a:gd name="T10" fmla="*/ 311 w 315"/>
                    <a:gd name="T11" fmla="*/ 3 h 117"/>
                    <a:gd name="T12" fmla="*/ 311 w 315"/>
                    <a:gd name="T13" fmla="*/ 7 h 117"/>
                    <a:gd name="T14" fmla="*/ 309 w 315"/>
                    <a:gd name="T15" fmla="*/ 20 h 117"/>
                    <a:gd name="T16" fmla="*/ 309 w 315"/>
                    <a:gd name="T17" fmla="*/ 32 h 117"/>
                    <a:gd name="T18" fmla="*/ 305 w 315"/>
                    <a:gd name="T19" fmla="*/ 45 h 117"/>
                    <a:gd name="T20" fmla="*/ 303 w 315"/>
                    <a:gd name="T21" fmla="*/ 56 h 117"/>
                    <a:gd name="T22" fmla="*/ 305 w 315"/>
                    <a:gd name="T23" fmla="*/ 56 h 117"/>
                    <a:gd name="T24" fmla="*/ 307 w 315"/>
                    <a:gd name="T25" fmla="*/ 56 h 117"/>
                    <a:gd name="T26" fmla="*/ 309 w 315"/>
                    <a:gd name="T27" fmla="*/ 45 h 117"/>
                    <a:gd name="T28" fmla="*/ 313 w 315"/>
                    <a:gd name="T29" fmla="*/ 32 h 117"/>
                    <a:gd name="T30" fmla="*/ 313 w 315"/>
                    <a:gd name="T31" fmla="*/ 20 h 117"/>
                    <a:gd name="T32" fmla="*/ 315 w 315"/>
                    <a:gd name="T33" fmla="*/ 7 h 117"/>
                    <a:gd name="T34" fmla="*/ 0 w 315"/>
                    <a:gd name="T35" fmla="*/ 45 h 117"/>
                    <a:gd name="T36" fmla="*/ 7 w 315"/>
                    <a:gd name="T37" fmla="*/ 66 h 117"/>
                    <a:gd name="T38" fmla="*/ 15 w 315"/>
                    <a:gd name="T39" fmla="*/ 85 h 117"/>
                    <a:gd name="T40" fmla="*/ 26 w 315"/>
                    <a:gd name="T41" fmla="*/ 102 h 117"/>
                    <a:gd name="T42" fmla="*/ 40 w 315"/>
                    <a:gd name="T43" fmla="*/ 117 h 117"/>
                    <a:gd name="T44" fmla="*/ 42 w 315"/>
                    <a:gd name="T45" fmla="*/ 117 h 117"/>
                    <a:gd name="T46" fmla="*/ 44 w 315"/>
                    <a:gd name="T47" fmla="*/ 117 h 117"/>
                    <a:gd name="T48" fmla="*/ 30 w 315"/>
                    <a:gd name="T49" fmla="*/ 100 h 117"/>
                    <a:gd name="T50" fmla="*/ 19 w 315"/>
                    <a:gd name="T51" fmla="*/ 83 h 117"/>
                    <a:gd name="T52" fmla="*/ 9 w 315"/>
                    <a:gd name="T53" fmla="*/ 64 h 117"/>
                    <a:gd name="T54" fmla="*/ 4 w 315"/>
                    <a:gd name="T55" fmla="*/ 43 h 117"/>
                    <a:gd name="T56" fmla="*/ 2 w 315"/>
                    <a:gd name="T57" fmla="*/ 45 h 117"/>
                    <a:gd name="T58" fmla="*/ 0 w 315"/>
                    <a:gd name="T59" fmla="*/ 45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315" h="117">
                      <a:moveTo>
                        <a:pt x="315" y="7"/>
                      </a:moveTo>
                      <a:lnTo>
                        <a:pt x="315" y="5"/>
                      </a:lnTo>
                      <a:lnTo>
                        <a:pt x="315" y="3"/>
                      </a:lnTo>
                      <a:lnTo>
                        <a:pt x="313" y="2"/>
                      </a:lnTo>
                      <a:lnTo>
                        <a:pt x="311" y="0"/>
                      </a:lnTo>
                      <a:lnTo>
                        <a:pt x="311" y="3"/>
                      </a:lnTo>
                      <a:lnTo>
                        <a:pt x="311" y="7"/>
                      </a:lnTo>
                      <a:lnTo>
                        <a:pt x="309" y="20"/>
                      </a:lnTo>
                      <a:lnTo>
                        <a:pt x="309" y="32"/>
                      </a:lnTo>
                      <a:lnTo>
                        <a:pt x="305" y="45"/>
                      </a:lnTo>
                      <a:lnTo>
                        <a:pt x="303" y="56"/>
                      </a:lnTo>
                      <a:lnTo>
                        <a:pt x="305" y="56"/>
                      </a:lnTo>
                      <a:lnTo>
                        <a:pt x="307" y="56"/>
                      </a:lnTo>
                      <a:lnTo>
                        <a:pt x="309" y="45"/>
                      </a:lnTo>
                      <a:lnTo>
                        <a:pt x="313" y="32"/>
                      </a:lnTo>
                      <a:lnTo>
                        <a:pt x="313" y="20"/>
                      </a:lnTo>
                      <a:lnTo>
                        <a:pt x="315" y="7"/>
                      </a:lnTo>
                      <a:close/>
                      <a:moveTo>
                        <a:pt x="0" y="45"/>
                      </a:moveTo>
                      <a:lnTo>
                        <a:pt x="7" y="66"/>
                      </a:lnTo>
                      <a:lnTo>
                        <a:pt x="15" y="85"/>
                      </a:lnTo>
                      <a:lnTo>
                        <a:pt x="26" y="102"/>
                      </a:lnTo>
                      <a:lnTo>
                        <a:pt x="40" y="117"/>
                      </a:lnTo>
                      <a:lnTo>
                        <a:pt x="42" y="117"/>
                      </a:lnTo>
                      <a:lnTo>
                        <a:pt x="44" y="117"/>
                      </a:lnTo>
                      <a:lnTo>
                        <a:pt x="30" y="100"/>
                      </a:lnTo>
                      <a:lnTo>
                        <a:pt x="19" y="83"/>
                      </a:lnTo>
                      <a:lnTo>
                        <a:pt x="9" y="64"/>
                      </a:lnTo>
                      <a:lnTo>
                        <a:pt x="4" y="43"/>
                      </a:lnTo>
                      <a:lnTo>
                        <a:pt x="2" y="45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rgbClr val="E69C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32" name="Freeform 312"/>
                <p:cNvSpPr>
                  <a:spLocks noEditPoints="1"/>
                </p:cNvSpPr>
                <p:nvPr/>
              </p:nvSpPr>
              <p:spPr bwMode="auto">
                <a:xfrm>
                  <a:off x="1711" y="1628"/>
                  <a:ext cx="311" cy="119"/>
                </a:xfrm>
                <a:custGeom>
                  <a:avLst/>
                  <a:gdLst>
                    <a:gd name="T0" fmla="*/ 311 w 311"/>
                    <a:gd name="T1" fmla="*/ 9 h 119"/>
                    <a:gd name="T2" fmla="*/ 311 w 311"/>
                    <a:gd name="T3" fmla="*/ 7 h 119"/>
                    <a:gd name="T4" fmla="*/ 311 w 311"/>
                    <a:gd name="T5" fmla="*/ 4 h 119"/>
                    <a:gd name="T6" fmla="*/ 309 w 311"/>
                    <a:gd name="T7" fmla="*/ 2 h 119"/>
                    <a:gd name="T8" fmla="*/ 307 w 311"/>
                    <a:gd name="T9" fmla="*/ 0 h 119"/>
                    <a:gd name="T10" fmla="*/ 307 w 311"/>
                    <a:gd name="T11" fmla="*/ 5 h 119"/>
                    <a:gd name="T12" fmla="*/ 307 w 311"/>
                    <a:gd name="T13" fmla="*/ 9 h 119"/>
                    <a:gd name="T14" fmla="*/ 305 w 311"/>
                    <a:gd name="T15" fmla="*/ 22 h 119"/>
                    <a:gd name="T16" fmla="*/ 305 w 311"/>
                    <a:gd name="T17" fmla="*/ 34 h 119"/>
                    <a:gd name="T18" fmla="*/ 301 w 311"/>
                    <a:gd name="T19" fmla="*/ 47 h 119"/>
                    <a:gd name="T20" fmla="*/ 300 w 311"/>
                    <a:gd name="T21" fmla="*/ 58 h 119"/>
                    <a:gd name="T22" fmla="*/ 301 w 311"/>
                    <a:gd name="T23" fmla="*/ 58 h 119"/>
                    <a:gd name="T24" fmla="*/ 303 w 311"/>
                    <a:gd name="T25" fmla="*/ 58 h 119"/>
                    <a:gd name="T26" fmla="*/ 305 w 311"/>
                    <a:gd name="T27" fmla="*/ 47 h 119"/>
                    <a:gd name="T28" fmla="*/ 309 w 311"/>
                    <a:gd name="T29" fmla="*/ 34 h 119"/>
                    <a:gd name="T30" fmla="*/ 309 w 311"/>
                    <a:gd name="T31" fmla="*/ 22 h 119"/>
                    <a:gd name="T32" fmla="*/ 311 w 311"/>
                    <a:gd name="T33" fmla="*/ 9 h 119"/>
                    <a:gd name="T34" fmla="*/ 0 w 311"/>
                    <a:gd name="T35" fmla="*/ 47 h 119"/>
                    <a:gd name="T36" fmla="*/ 5 w 311"/>
                    <a:gd name="T37" fmla="*/ 66 h 119"/>
                    <a:gd name="T38" fmla="*/ 15 w 311"/>
                    <a:gd name="T39" fmla="*/ 85 h 119"/>
                    <a:gd name="T40" fmla="*/ 26 w 311"/>
                    <a:gd name="T41" fmla="*/ 104 h 119"/>
                    <a:gd name="T42" fmla="*/ 40 w 311"/>
                    <a:gd name="T43" fmla="*/ 119 h 119"/>
                    <a:gd name="T44" fmla="*/ 42 w 311"/>
                    <a:gd name="T45" fmla="*/ 119 h 119"/>
                    <a:gd name="T46" fmla="*/ 43 w 311"/>
                    <a:gd name="T47" fmla="*/ 117 h 119"/>
                    <a:gd name="T48" fmla="*/ 30 w 311"/>
                    <a:gd name="T49" fmla="*/ 102 h 119"/>
                    <a:gd name="T50" fmla="*/ 19 w 311"/>
                    <a:gd name="T51" fmla="*/ 85 h 119"/>
                    <a:gd name="T52" fmla="*/ 9 w 311"/>
                    <a:gd name="T53" fmla="*/ 66 h 119"/>
                    <a:gd name="T54" fmla="*/ 4 w 311"/>
                    <a:gd name="T55" fmla="*/ 45 h 119"/>
                    <a:gd name="T56" fmla="*/ 4 w 311"/>
                    <a:gd name="T57" fmla="*/ 45 h 119"/>
                    <a:gd name="T58" fmla="*/ 4 w 311"/>
                    <a:gd name="T59" fmla="*/ 45 h 119"/>
                    <a:gd name="T60" fmla="*/ 2 w 311"/>
                    <a:gd name="T61" fmla="*/ 45 h 119"/>
                    <a:gd name="T62" fmla="*/ 0 w 311"/>
                    <a:gd name="T63" fmla="*/ 47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311" h="119">
                      <a:moveTo>
                        <a:pt x="311" y="9"/>
                      </a:moveTo>
                      <a:lnTo>
                        <a:pt x="311" y="7"/>
                      </a:lnTo>
                      <a:lnTo>
                        <a:pt x="311" y="4"/>
                      </a:lnTo>
                      <a:lnTo>
                        <a:pt x="309" y="2"/>
                      </a:lnTo>
                      <a:lnTo>
                        <a:pt x="307" y="0"/>
                      </a:lnTo>
                      <a:lnTo>
                        <a:pt x="307" y="5"/>
                      </a:lnTo>
                      <a:lnTo>
                        <a:pt x="307" y="9"/>
                      </a:lnTo>
                      <a:lnTo>
                        <a:pt x="305" y="22"/>
                      </a:lnTo>
                      <a:lnTo>
                        <a:pt x="305" y="34"/>
                      </a:lnTo>
                      <a:lnTo>
                        <a:pt x="301" y="47"/>
                      </a:lnTo>
                      <a:lnTo>
                        <a:pt x="300" y="58"/>
                      </a:lnTo>
                      <a:lnTo>
                        <a:pt x="301" y="58"/>
                      </a:lnTo>
                      <a:lnTo>
                        <a:pt x="303" y="58"/>
                      </a:lnTo>
                      <a:lnTo>
                        <a:pt x="305" y="47"/>
                      </a:lnTo>
                      <a:lnTo>
                        <a:pt x="309" y="34"/>
                      </a:lnTo>
                      <a:lnTo>
                        <a:pt x="309" y="22"/>
                      </a:lnTo>
                      <a:lnTo>
                        <a:pt x="311" y="9"/>
                      </a:lnTo>
                      <a:close/>
                      <a:moveTo>
                        <a:pt x="0" y="47"/>
                      </a:moveTo>
                      <a:lnTo>
                        <a:pt x="5" y="66"/>
                      </a:lnTo>
                      <a:lnTo>
                        <a:pt x="15" y="85"/>
                      </a:lnTo>
                      <a:lnTo>
                        <a:pt x="26" y="104"/>
                      </a:lnTo>
                      <a:lnTo>
                        <a:pt x="40" y="119"/>
                      </a:lnTo>
                      <a:lnTo>
                        <a:pt x="42" y="119"/>
                      </a:lnTo>
                      <a:lnTo>
                        <a:pt x="43" y="117"/>
                      </a:lnTo>
                      <a:lnTo>
                        <a:pt x="30" y="102"/>
                      </a:lnTo>
                      <a:lnTo>
                        <a:pt x="19" y="85"/>
                      </a:lnTo>
                      <a:lnTo>
                        <a:pt x="9" y="66"/>
                      </a:lnTo>
                      <a:lnTo>
                        <a:pt x="4" y="45"/>
                      </a:lnTo>
                      <a:lnTo>
                        <a:pt x="4" y="45"/>
                      </a:lnTo>
                      <a:lnTo>
                        <a:pt x="4" y="45"/>
                      </a:lnTo>
                      <a:lnTo>
                        <a:pt x="2" y="45"/>
                      </a:lnTo>
                      <a:lnTo>
                        <a:pt x="0" y="47"/>
                      </a:lnTo>
                      <a:close/>
                    </a:path>
                  </a:pathLst>
                </a:custGeom>
                <a:solidFill>
                  <a:srgbClr val="E69D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33" name="Freeform 313"/>
                <p:cNvSpPr>
                  <a:spLocks noEditPoints="1"/>
                </p:cNvSpPr>
                <p:nvPr/>
              </p:nvSpPr>
              <p:spPr bwMode="auto">
                <a:xfrm>
                  <a:off x="1713" y="1626"/>
                  <a:ext cx="307" cy="121"/>
                </a:xfrm>
                <a:custGeom>
                  <a:avLst/>
                  <a:gdLst>
                    <a:gd name="T0" fmla="*/ 307 w 307"/>
                    <a:gd name="T1" fmla="*/ 11 h 121"/>
                    <a:gd name="T2" fmla="*/ 307 w 307"/>
                    <a:gd name="T3" fmla="*/ 7 h 121"/>
                    <a:gd name="T4" fmla="*/ 307 w 307"/>
                    <a:gd name="T5" fmla="*/ 4 h 121"/>
                    <a:gd name="T6" fmla="*/ 305 w 307"/>
                    <a:gd name="T7" fmla="*/ 2 h 121"/>
                    <a:gd name="T8" fmla="*/ 301 w 307"/>
                    <a:gd name="T9" fmla="*/ 0 h 121"/>
                    <a:gd name="T10" fmla="*/ 303 w 307"/>
                    <a:gd name="T11" fmla="*/ 6 h 121"/>
                    <a:gd name="T12" fmla="*/ 303 w 307"/>
                    <a:gd name="T13" fmla="*/ 11 h 121"/>
                    <a:gd name="T14" fmla="*/ 301 w 307"/>
                    <a:gd name="T15" fmla="*/ 24 h 121"/>
                    <a:gd name="T16" fmla="*/ 301 w 307"/>
                    <a:gd name="T17" fmla="*/ 36 h 121"/>
                    <a:gd name="T18" fmla="*/ 298 w 307"/>
                    <a:gd name="T19" fmla="*/ 49 h 121"/>
                    <a:gd name="T20" fmla="*/ 296 w 307"/>
                    <a:gd name="T21" fmla="*/ 60 h 121"/>
                    <a:gd name="T22" fmla="*/ 298 w 307"/>
                    <a:gd name="T23" fmla="*/ 60 h 121"/>
                    <a:gd name="T24" fmla="*/ 299 w 307"/>
                    <a:gd name="T25" fmla="*/ 60 h 121"/>
                    <a:gd name="T26" fmla="*/ 301 w 307"/>
                    <a:gd name="T27" fmla="*/ 49 h 121"/>
                    <a:gd name="T28" fmla="*/ 305 w 307"/>
                    <a:gd name="T29" fmla="*/ 36 h 121"/>
                    <a:gd name="T30" fmla="*/ 305 w 307"/>
                    <a:gd name="T31" fmla="*/ 24 h 121"/>
                    <a:gd name="T32" fmla="*/ 307 w 307"/>
                    <a:gd name="T33" fmla="*/ 11 h 121"/>
                    <a:gd name="T34" fmla="*/ 0 w 307"/>
                    <a:gd name="T35" fmla="*/ 47 h 121"/>
                    <a:gd name="T36" fmla="*/ 5 w 307"/>
                    <a:gd name="T37" fmla="*/ 68 h 121"/>
                    <a:gd name="T38" fmla="*/ 15 w 307"/>
                    <a:gd name="T39" fmla="*/ 87 h 121"/>
                    <a:gd name="T40" fmla="*/ 26 w 307"/>
                    <a:gd name="T41" fmla="*/ 104 h 121"/>
                    <a:gd name="T42" fmla="*/ 40 w 307"/>
                    <a:gd name="T43" fmla="*/ 121 h 121"/>
                    <a:gd name="T44" fmla="*/ 41 w 307"/>
                    <a:gd name="T45" fmla="*/ 119 h 121"/>
                    <a:gd name="T46" fmla="*/ 45 w 307"/>
                    <a:gd name="T47" fmla="*/ 119 h 121"/>
                    <a:gd name="T48" fmla="*/ 30 w 307"/>
                    <a:gd name="T49" fmla="*/ 104 h 121"/>
                    <a:gd name="T50" fmla="*/ 19 w 307"/>
                    <a:gd name="T51" fmla="*/ 87 h 121"/>
                    <a:gd name="T52" fmla="*/ 9 w 307"/>
                    <a:gd name="T53" fmla="*/ 66 h 121"/>
                    <a:gd name="T54" fmla="*/ 3 w 307"/>
                    <a:gd name="T55" fmla="*/ 47 h 121"/>
                    <a:gd name="T56" fmla="*/ 2 w 307"/>
                    <a:gd name="T57" fmla="*/ 47 h 121"/>
                    <a:gd name="T58" fmla="*/ 2 w 307"/>
                    <a:gd name="T59" fmla="*/ 47 h 121"/>
                    <a:gd name="T60" fmla="*/ 0 w 307"/>
                    <a:gd name="T61" fmla="*/ 47 h 121"/>
                    <a:gd name="T62" fmla="*/ 0 w 307"/>
                    <a:gd name="T63" fmla="*/ 47 h 1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307" h="121">
                      <a:moveTo>
                        <a:pt x="307" y="11"/>
                      </a:moveTo>
                      <a:lnTo>
                        <a:pt x="307" y="7"/>
                      </a:lnTo>
                      <a:lnTo>
                        <a:pt x="307" y="4"/>
                      </a:lnTo>
                      <a:lnTo>
                        <a:pt x="305" y="2"/>
                      </a:lnTo>
                      <a:lnTo>
                        <a:pt x="301" y="0"/>
                      </a:lnTo>
                      <a:lnTo>
                        <a:pt x="303" y="6"/>
                      </a:lnTo>
                      <a:lnTo>
                        <a:pt x="303" y="11"/>
                      </a:lnTo>
                      <a:lnTo>
                        <a:pt x="301" y="24"/>
                      </a:lnTo>
                      <a:lnTo>
                        <a:pt x="301" y="36"/>
                      </a:lnTo>
                      <a:lnTo>
                        <a:pt x="298" y="49"/>
                      </a:lnTo>
                      <a:lnTo>
                        <a:pt x="296" y="60"/>
                      </a:lnTo>
                      <a:lnTo>
                        <a:pt x="298" y="60"/>
                      </a:lnTo>
                      <a:lnTo>
                        <a:pt x="299" y="60"/>
                      </a:lnTo>
                      <a:lnTo>
                        <a:pt x="301" y="49"/>
                      </a:lnTo>
                      <a:lnTo>
                        <a:pt x="305" y="36"/>
                      </a:lnTo>
                      <a:lnTo>
                        <a:pt x="305" y="24"/>
                      </a:lnTo>
                      <a:lnTo>
                        <a:pt x="307" y="11"/>
                      </a:lnTo>
                      <a:close/>
                      <a:moveTo>
                        <a:pt x="0" y="47"/>
                      </a:moveTo>
                      <a:lnTo>
                        <a:pt x="5" y="68"/>
                      </a:lnTo>
                      <a:lnTo>
                        <a:pt x="15" y="87"/>
                      </a:lnTo>
                      <a:lnTo>
                        <a:pt x="26" y="104"/>
                      </a:lnTo>
                      <a:lnTo>
                        <a:pt x="40" y="121"/>
                      </a:lnTo>
                      <a:lnTo>
                        <a:pt x="41" y="119"/>
                      </a:lnTo>
                      <a:lnTo>
                        <a:pt x="45" y="119"/>
                      </a:lnTo>
                      <a:lnTo>
                        <a:pt x="30" y="104"/>
                      </a:lnTo>
                      <a:lnTo>
                        <a:pt x="19" y="87"/>
                      </a:lnTo>
                      <a:lnTo>
                        <a:pt x="9" y="66"/>
                      </a:lnTo>
                      <a:lnTo>
                        <a:pt x="3" y="47"/>
                      </a:lnTo>
                      <a:lnTo>
                        <a:pt x="2" y="47"/>
                      </a:lnTo>
                      <a:lnTo>
                        <a:pt x="2" y="47"/>
                      </a:lnTo>
                      <a:lnTo>
                        <a:pt x="0" y="47"/>
                      </a:lnTo>
                      <a:lnTo>
                        <a:pt x="0" y="47"/>
                      </a:lnTo>
                      <a:close/>
                    </a:path>
                  </a:pathLst>
                </a:custGeom>
                <a:solidFill>
                  <a:srgbClr val="E69E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34" name="Freeform 314"/>
                <p:cNvSpPr>
                  <a:spLocks noEditPoints="1"/>
                </p:cNvSpPr>
                <p:nvPr/>
              </p:nvSpPr>
              <p:spPr bwMode="auto">
                <a:xfrm>
                  <a:off x="1715" y="1624"/>
                  <a:ext cx="303" cy="121"/>
                </a:xfrm>
                <a:custGeom>
                  <a:avLst/>
                  <a:gdLst>
                    <a:gd name="T0" fmla="*/ 303 w 303"/>
                    <a:gd name="T1" fmla="*/ 13 h 121"/>
                    <a:gd name="T2" fmla="*/ 303 w 303"/>
                    <a:gd name="T3" fmla="*/ 9 h 121"/>
                    <a:gd name="T4" fmla="*/ 303 w 303"/>
                    <a:gd name="T5" fmla="*/ 4 h 121"/>
                    <a:gd name="T6" fmla="*/ 299 w 303"/>
                    <a:gd name="T7" fmla="*/ 2 h 121"/>
                    <a:gd name="T8" fmla="*/ 297 w 303"/>
                    <a:gd name="T9" fmla="*/ 0 h 121"/>
                    <a:gd name="T10" fmla="*/ 299 w 303"/>
                    <a:gd name="T11" fmla="*/ 8 h 121"/>
                    <a:gd name="T12" fmla="*/ 299 w 303"/>
                    <a:gd name="T13" fmla="*/ 13 h 121"/>
                    <a:gd name="T14" fmla="*/ 299 w 303"/>
                    <a:gd name="T15" fmla="*/ 13 h 121"/>
                    <a:gd name="T16" fmla="*/ 299 w 303"/>
                    <a:gd name="T17" fmla="*/ 15 h 121"/>
                    <a:gd name="T18" fmla="*/ 299 w 303"/>
                    <a:gd name="T19" fmla="*/ 15 h 121"/>
                    <a:gd name="T20" fmla="*/ 299 w 303"/>
                    <a:gd name="T21" fmla="*/ 15 h 121"/>
                    <a:gd name="T22" fmla="*/ 299 w 303"/>
                    <a:gd name="T23" fmla="*/ 15 h 121"/>
                    <a:gd name="T24" fmla="*/ 299 w 303"/>
                    <a:gd name="T25" fmla="*/ 15 h 121"/>
                    <a:gd name="T26" fmla="*/ 297 w 303"/>
                    <a:gd name="T27" fmla="*/ 26 h 121"/>
                    <a:gd name="T28" fmla="*/ 297 w 303"/>
                    <a:gd name="T29" fmla="*/ 40 h 121"/>
                    <a:gd name="T30" fmla="*/ 294 w 303"/>
                    <a:gd name="T31" fmla="*/ 51 h 121"/>
                    <a:gd name="T32" fmla="*/ 292 w 303"/>
                    <a:gd name="T33" fmla="*/ 62 h 121"/>
                    <a:gd name="T34" fmla="*/ 294 w 303"/>
                    <a:gd name="T35" fmla="*/ 62 h 121"/>
                    <a:gd name="T36" fmla="*/ 296 w 303"/>
                    <a:gd name="T37" fmla="*/ 62 h 121"/>
                    <a:gd name="T38" fmla="*/ 297 w 303"/>
                    <a:gd name="T39" fmla="*/ 51 h 121"/>
                    <a:gd name="T40" fmla="*/ 301 w 303"/>
                    <a:gd name="T41" fmla="*/ 38 h 121"/>
                    <a:gd name="T42" fmla="*/ 301 w 303"/>
                    <a:gd name="T43" fmla="*/ 26 h 121"/>
                    <a:gd name="T44" fmla="*/ 303 w 303"/>
                    <a:gd name="T45" fmla="*/ 13 h 121"/>
                    <a:gd name="T46" fmla="*/ 0 w 303"/>
                    <a:gd name="T47" fmla="*/ 49 h 121"/>
                    <a:gd name="T48" fmla="*/ 5 w 303"/>
                    <a:gd name="T49" fmla="*/ 70 h 121"/>
                    <a:gd name="T50" fmla="*/ 15 w 303"/>
                    <a:gd name="T51" fmla="*/ 89 h 121"/>
                    <a:gd name="T52" fmla="*/ 26 w 303"/>
                    <a:gd name="T53" fmla="*/ 106 h 121"/>
                    <a:gd name="T54" fmla="*/ 39 w 303"/>
                    <a:gd name="T55" fmla="*/ 121 h 121"/>
                    <a:gd name="T56" fmla="*/ 41 w 303"/>
                    <a:gd name="T57" fmla="*/ 121 h 121"/>
                    <a:gd name="T58" fmla="*/ 43 w 303"/>
                    <a:gd name="T59" fmla="*/ 121 h 121"/>
                    <a:gd name="T60" fmla="*/ 43 w 303"/>
                    <a:gd name="T61" fmla="*/ 121 h 121"/>
                    <a:gd name="T62" fmla="*/ 45 w 303"/>
                    <a:gd name="T63" fmla="*/ 121 h 121"/>
                    <a:gd name="T64" fmla="*/ 30 w 303"/>
                    <a:gd name="T65" fmla="*/ 104 h 121"/>
                    <a:gd name="T66" fmla="*/ 19 w 303"/>
                    <a:gd name="T67" fmla="*/ 87 h 121"/>
                    <a:gd name="T68" fmla="*/ 9 w 303"/>
                    <a:gd name="T69" fmla="*/ 68 h 121"/>
                    <a:gd name="T70" fmla="*/ 3 w 303"/>
                    <a:gd name="T71" fmla="*/ 47 h 121"/>
                    <a:gd name="T72" fmla="*/ 1 w 303"/>
                    <a:gd name="T73" fmla="*/ 49 h 121"/>
                    <a:gd name="T74" fmla="*/ 0 w 303"/>
                    <a:gd name="T75" fmla="*/ 49 h 1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303" h="121">
                      <a:moveTo>
                        <a:pt x="303" y="13"/>
                      </a:moveTo>
                      <a:lnTo>
                        <a:pt x="303" y="9"/>
                      </a:lnTo>
                      <a:lnTo>
                        <a:pt x="303" y="4"/>
                      </a:lnTo>
                      <a:lnTo>
                        <a:pt x="299" y="2"/>
                      </a:lnTo>
                      <a:lnTo>
                        <a:pt x="297" y="0"/>
                      </a:lnTo>
                      <a:lnTo>
                        <a:pt x="299" y="8"/>
                      </a:lnTo>
                      <a:lnTo>
                        <a:pt x="299" y="13"/>
                      </a:lnTo>
                      <a:lnTo>
                        <a:pt x="299" y="13"/>
                      </a:lnTo>
                      <a:lnTo>
                        <a:pt x="299" y="15"/>
                      </a:lnTo>
                      <a:lnTo>
                        <a:pt x="299" y="15"/>
                      </a:lnTo>
                      <a:lnTo>
                        <a:pt x="299" y="15"/>
                      </a:lnTo>
                      <a:lnTo>
                        <a:pt x="299" y="15"/>
                      </a:lnTo>
                      <a:lnTo>
                        <a:pt x="299" y="15"/>
                      </a:lnTo>
                      <a:lnTo>
                        <a:pt x="297" y="26"/>
                      </a:lnTo>
                      <a:lnTo>
                        <a:pt x="297" y="40"/>
                      </a:lnTo>
                      <a:lnTo>
                        <a:pt x="294" y="51"/>
                      </a:lnTo>
                      <a:lnTo>
                        <a:pt x="292" y="62"/>
                      </a:lnTo>
                      <a:lnTo>
                        <a:pt x="294" y="62"/>
                      </a:lnTo>
                      <a:lnTo>
                        <a:pt x="296" y="62"/>
                      </a:lnTo>
                      <a:lnTo>
                        <a:pt x="297" y="51"/>
                      </a:lnTo>
                      <a:lnTo>
                        <a:pt x="301" y="38"/>
                      </a:lnTo>
                      <a:lnTo>
                        <a:pt x="301" y="26"/>
                      </a:lnTo>
                      <a:lnTo>
                        <a:pt x="303" y="13"/>
                      </a:lnTo>
                      <a:close/>
                      <a:moveTo>
                        <a:pt x="0" y="49"/>
                      </a:moveTo>
                      <a:lnTo>
                        <a:pt x="5" y="70"/>
                      </a:lnTo>
                      <a:lnTo>
                        <a:pt x="15" y="89"/>
                      </a:lnTo>
                      <a:lnTo>
                        <a:pt x="26" y="106"/>
                      </a:lnTo>
                      <a:lnTo>
                        <a:pt x="39" y="121"/>
                      </a:lnTo>
                      <a:lnTo>
                        <a:pt x="41" y="121"/>
                      </a:lnTo>
                      <a:lnTo>
                        <a:pt x="43" y="121"/>
                      </a:lnTo>
                      <a:lnTo>
                        <a:pt x="43" y="121"/>
                      </a:lnTo>
                      <a:lnTo>
                        <a:pt x="45" y="121"/>
                      </a:lnTo>
                      <a:lnTo>
                        <a:pt x="30" y="104"/>
                      </a:lnTo>
                      <a:lnTo>
                        <a:pt x="19" y="87"/>
                      </a:lnTo>
                      <a:lnTo>
                        <a:pt x="9" y="68"/>
                      </a:lnTo>
                      <a:lnTo>
                        <a:pt x="3" y="47"/>
                      </a:lnTo>
                      <a:lnTo>
                        <a:pt x="1" y="49"/>
                      </a:lnTo>
                      <a:lnTo>
                        <a:pt x="0" y="49"/>
                      </a:lnTo>
                      <a:close/>
                    </a:path>
                  </a:pathLst>
                </a:custGeom>
                <a:solidFill>
                  <a:srgbClr val="E69E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35" name="Freeform 315"/>
                <p:cNvSpPr>
                  <a:spLocks noEditPoints="1"/>
                </p:cNvSpPr>
                <p:nvPr/>
              </p:nvSpPr>
              <p:spPr bwMode="auto">
                <a:xfrm>
                  <a:off x="1716" y="1622"/>
                  <a:ext cx="300" cy="123"/>
                </a:xfrm>
                <a:custGeom>
                  <a:avLst/>
                  <a:gdLst>
                    <a:gd name="T0" fmla="*/ 300 w 300"/>
                    <a:gd name="T1" fmla="*/ 15 h 123"/>
                    <a:gd name="T2" fmla="*/ 300 w 300"/>
                    <a:gd name="T3" fmla="*/ 10 h 123"/>
                    <a:gd name="T4" fmla="*/ 298 w 300"/>
                    <a:gd name="T5" fmla="*/ 4 h 123"/>
                    <a:gd name="T6" fmla="*/ 296 w 300"/>
                    <a:gd name="T7" fmla="*/ 2 h 123"/>
                    <a:gd name="T8" fmla="*/ 295 w 300"/>
                    <a:gd name="T9" fmla="*/ 0 h 123"/>
                    <a:gd name="T10" fmla="*/ 296 w 300"/>
                    <a:gd name="T11" fmla="*/ 8 h 123"/>
                    <a:gd name="T12" fmla="*/ 296 w 300"/>
                    <a:gd name="T13" fmla="*/ 15 h 123"/>
                    <a:gd name="T14" fmla="*/ 296 w 300"/>
                    <a:gd name="T15" fmla="*/ 15 h 123"/>
                    <a:gd name="T16" fmla="*/ 298 w 300"/>
                    <a:gd name="T17" fmla="*/ 17 h 123"/>
                    <a:gd name="T18" fmla="*/ 296 w 300"/>
                    <a:gd name="T19" fmla="*/ 17 h 123"/>
                    <a:gd name="T20" fmla="*/ 296 w 300"/>
                    <a:gd name="T21" fmla="*/ 17 h 123"/>
                    <a:gd name="T22" fmla="*/ 295 w 300"/>
                    <a:gd name="T23" fmla="*/ 28 h 123"/>
                    <a:gd name="T24" fmla="*/ 295 w 300"/>
                    <a:gd name="T25" fmla="*/ 42 h 123"/>
                    <a:gd name="T26" fmla="*/ 291 w 300"/>
                    <a:gd name="T27" fmla="*/ 53 h 123"/>
                    <a:gd name="T28" fmla="*/ 287 w 300"/>
                    <a:gd name="T29" fmla="*/ 64 h 123"/>
                    <a:gd name="T30" fmla="*/ 289 w 300"/>
                    <a:gd name="T31" fmla="*/ 64 h 123"/>
                    <a:gd name="T32" fmla="*/ 293 w 300"/>
                    <a:gd name="T33" fmla="*/ 64 h 123"/>
                    <a:gd name="T34" fmla="*/ 295 w 300"/>
                    <a:gd name="T35" fmla="*/ 53 h 123"/>
                    <a:gd name="T36" fmla="*/ 298 w 300"/>
                    <a:gd name="T37" fmla="*/ 40 h 123"/>
                    <a:gd name="T38" fmla="*/ 298 w 300"/>
                    <a:gd name="T39" fmla="*/ 28 h 123"/>
                    <a:gd name="T40" fmla="*/ 300 w 300"/>
                    <a:gd name="T41" fmla="*/ 15 h 123"/>
                    <a:gd name="T42" fmla="*/ 0 w 300"/>
                    <a:gd name="T43" fmla="*/ 51 h 123"/>
                    <a:gd name="T44" fmla="*/ 6 w 300"/>
                    <a:gd name="T45" fmla="*/ 70 h 123"/>
                    <a:gd name="T46" fmla="*/ 16 w 300"/>
                    <a:gd name="T47" fmla="*/ 91 h 123"/>
                    <a:gd name="T48" fmla="*/ 27 w 300"/>
                    <a:gd name="T49" fmla="*/ 108 h 123"/>
                    <a:gd name="T50" fmla="*/ 42 w 300"/>
                    <a:gd name="T51" fmla="*/ 123 h 123"/>
                    <a:gd name="T52" fmla="*/ 42 w 300"/>
                    <a:gd name="T53" fmla="*/ 123 h 123"/>
                    <a:gd name="T54" fmla="*/ 42 w 300"/>
                    <a:gd name="T55" fmla="*/ 123 h 123"/>
                    <a:gd name="T56" fmla="*/ 44 w 300"/>
                    <a:gd name="T57" fmla="*/ 123 h 123"/>
                    <a:gd name="T58" fmla="*/ 46 w 300"/>
                    <a:gd name="T59" fmla="*/ 121 h 123"/>
                    <a:gd name="T60" fmla="*/ 31 w 300"/>
                    <a:gd name="T61" fmla="*/ 106 h 123"/>
                    <a:gd name="T62" fmla="*/ 19 w 300"/>
                    <a:gd name="T63" fmla="*/ 89 h 123"/>
                    <a:gd name="T64" fmla="*/ 10 w 300"/>
                    <a:gd name="T65" fmla="*/ 70 h 123"/>
                    <a:gd name="T66" fmla="*/ 4 w 300"/>
                    <a:gd name="T67" fmla="*/ 49 h 123"/>
                    <a:gd name="T68" fmla="*/ 2 w 300"/>
                    <a:gd name="T69" fmla="*/ 49 h 123"/>
                    <a:gd name="T70" fmla="*/ 0 w 300"/>
                    <a:gd name="T71" fmla="*/ 51 h 1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300" h="123">
                      <a:moveTo>
                        <a:pt x="300" y="15"/>
                      </a:moveTo>
                      <a:lnTo>
                        <a:pt x="300" y="10"/>
                      </a:lnTo>
                      <a:lnTo>
                        <a:pt x="298" y="4"/>
                      </a:lnTo>
                      <a:lnTo>
                        <a:pt x="296" y="2"/>
                      </a:lnTo>
                      <a:lnTo>
                        <a:pt x="295" y="0"/>
                      </a:lnTo>
                      <a:lnTo>
                        <a:pt x="296" y="8"/>
                      </a:lnTo>
                      <a:lnTo>
                        <a:pt x="296" y="15"/>
                      </a:lnTo>
                      <a:lnTo>
                        <a:pt x="296" y="15"/>
                      </a:lnTo>
                      <a:lnTo>
                        <a:pt x="298" y="17"/>
                      </a:lnTo>
                      <a:lnTo>
                        <a:pt x="296" y="17"/>
                      </a:lnTo>
                      <a:lnTo>
                        <a:pt x="296" y="17"/>
                      </a:lnTo>
                      <a:lnTo>
                        <a:pt x="295" y="28"/>
                      </a:lnTo>
                      <a:lnTo>
                        <a:pt x="295" y="42"/>
                      </a:lnTo>
                      <a:lnTo>
                        <a:pt x="291" y="53"/>
                      </a:lnTo>
                      <a:lnTo>
                        <a:pt x="287" y="64"/>
                      </a:lnTo>
                      <a:lnTo>
                        <a:pt x="289" y="64"/>
                      </a:lnTo>
                      <a:lnTo>
                        <a:pt x="293" y="64"/>
                      </a:lnTo>
                      <a:lnTo>
                        <a:pt x="295" y="53"/>
                      </a:lnTo>
                      <a:lnTo>
                        <a:pt x="298" y="40"/>
                      </a:lnTo>
                      <a:lnTo>
                        <a:pt x="298" y="28"/>
                      </a:lnTo>
                      <a:lnTo>
                        <a:pt x="300" y="15"/>
                      </a:lnTo>
                      <a:close/>
                      <a:moveTo>
                        <a:pt x="0" y="51"/>
                      </a:moveTo>
                      <a:lnTo>
                        <a:pt x="6" y="70"/>
                      </a:lnTo>
                      <a:lnTo>
                        <a:pt x="16" y="91"/>
                      </a:lnTo>
                      <a:lnTo>
                        <a:pt x="27" y="108"/>
                      </a:lnTo>
                      <a:lnTo>
                        <a:pt x="42" y="123"/>
                      </a:lnTo>
                      <a:lnTo>
                        <a:pt x="42" y="123"/>
                      </a:lnTo>
                      <a:lnTo>
                        <a:pt x="42" y="123"/>
                      </a:lnTo>
                      <a:lnTo>
                        <a:pt x="44" y="123"/>
                      </a:lnTo>
                      <a:lnTo>
                        <a:pt x="46" y="121"/>
                      </a:lnTo>
                      <a:lnTo>
                        <a:pt x="31" y="106"/>
                      </a:lnTo>
                      <a:lnTo>
                        <a:pt x="19" y="89"/>
                      </a:lnTo>
                      <a:lnTo>
                        <a:pt x="10" y="70"/>
                      </a:lnTo>
                      <a:lnTo>
                        <a:pt x="4" y="49"/>
                      </a:lnTo>
                      <a:lnTo>
                        <a:pt x="2" y="49"/>
                      </a:lnTo>
                      <a:lnTo>
                        <a:pt x="0" y="51"/>
                      </a:lnTo>
                      <a:close/>
                    </a:path>
                  </a:pathLst>
                </a:custGeom>
                <a:solidFill>
                  <a:srgbClr val="E69F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36" name="Freeform 316"/>
                <p:cNvSpPr>
                  <a:spLocks noEditPoints="1"/>
                </p:cNvSpPr>
                <p:nvPr/>
              </p:nvSpPr>
              <p:spPr bwMode="auto">
                <a:xfrm>
                  <a:off x="1718" y="1620"/>
                  <a:ext cx="296" cy="125"/>
                </a:xfrm>
                <a:custGeom>
                  <a:avLst/>
                  <a:gdLst>
                    <a:gd name="T0" fmla="*/ 296 w 296"/>
                    <a:gd name="T1" fmla="*/ 17 h 125"/>
                    <a:gd name="T2" fmla="*/ 296 w 296"/>
                    <a:gd name="T3" fmla="*/ 12 h 125"/>
                    <a:gd name="T4" fmla="*/ 294 w 296"/>
                    <a:gd name="T5" fmla="*/ 4 h 125"/>
                    <a:gd name="T6" fmla="*/ 293 w 296"/>
                    <a:gd name="T7" fmla="*/ 2 h 125"/>
                    <a:gd name="T8" fmla="*/ 291 w 296"/>
                    <a:gd name="T9" fmla="*/ 0 h 125"/>
                    <a:gd name="T10" fmla="*/ 291 w 296"/>
                    <a:gd name="T11" fmla="*/ 8 h 125"/>
                    <a:gd name="T12" fmla="*/ 293 w 296"/>
                    <a:gd name="T13" fmla="*/ 15 h 125"/>
                    <a:gd name="T14" fmla="*/ 294 w 296"/>
                    <a:gd name="T15" fmla="*/ 17 h 125"/>
                    <a:gd name="T16" fmla="*/ 296 w 296"/>
                    <a:gd name="T17" fmla="*/ 19 h 125"/>
                    <a:gd name="T18" fmla="*/ 296 w 296"/>
                    <a:gd name="T19" fmla="*/ 17 h 125"/>
                    <a:gd name="T20" fmla="*/ 296 w 296"/>
                    <a:gd name="T21" fmla="*/ 17 h 125"/>
                    <a:gd name="T22" fmla="*/ 0 w 296"/>
                    <a:gd name="T23" fmla="*/ 51 h 125"/>
                    <a:gd name="T24" fmla="*/ 6 w 296"/>
                    <a:gd name="T25" fmla="*/ 72 h 125"/>
                    <a:gd name="T26" fmla="*/ 16 w 296"/>
                    <a:gd name="T27" fmla="*/ 91 h 125"/>
                    <a:gd name="T28" fmla="*/ 27 w 296"/>
                    <a:gd name="T29" fmla="*/ 108 h 125"/>
                    <a:gd name="T30" fmla="*/ 42 w 296"/>
                    <a:gd name="T31" fmla="*/ 125 h 125"/>
                    <a:gd name="T32" fmla="*/ 44 w 296"/>
                    <a:gd name="T33" fmla="*/ 123 h 125"/>
                    <a:gd name="T34" fmla="*/ 46 w 296"/>
                    <a:gd name="T35" fmla="*/ 123 h 125"/>
                    <a:gd name="T36" fmla="*/ 31 w 296"/>
                    <a:gd name="T37" fmla="*/ 108 h 125"/>
                    <a:gd name="T38" fmla="*/ 19 w 296"/>
                    <a:gd name="T39" fmla="*/ 91 h 125"/>
                    <a:gd name="T40" fmla="*/ 10 w 296"/>
                    <a:gd name="T41" fmla="*/ 72 h 125"/>
                    <a:gd name="T42" fmla="*/ 4 w 296"/>
                    <a:gd name="T43" fmla="*/ 51 h 125"/>
                    <a:gd name="T44" fmla="*/ 2 w 296"/>
                    <a:gd name="T45" fmla="*/ 51 h 125"/>
                    <a:gd name="T46" fmla="*/ 0 w 296"/>
                    <a:gd name="T47" fmla="*/ 51 h 125"/>
                    <a:gd name="T48" fmla="*/ 289 w 296"/>
                    <a:gd name="T49" fmla="*/ 66 h 125"/>
                    <a:gd name="T50" fmla="*/ 291 w 296"/>
                    <a:gd name="T51" fmla="*/ 55 h 125"/>
                    <a:gd name="T52" fmla="*/ 294 w 296"/>
                    <a:gd name="T53" fmla="*/ 44 h 125"/>
                    <a:gd name="T54" fmla="*/ 294 w 296"/>
                    <a:gd name="T55" fmla="*/ 30 h 125"/>
                    <a:gd name="T56" fmla="*/ 296 w 296"/>
                    <a:gd name="T57" fmla="*/ 19 h 125"/>
                    <a:gd name="T58" fmla="*/ 294 w 296"/>
                    <a:gd name="T59" fmla="*/ 19 h 125"/>
                    <a:gd name="T60" fmla="*/ 293 w 296"/>
                    <a:gd name="T61" fmla="*/ 19 h 125"/>
                    <a:gd name="T62" fmla="*/ 291 w 296"/>
                    <a:gd name="T63" fmla="*/ 30 h 125"/>
                    <a:gd name="T64" fmla="*/ 291 w 296"/>
                    <a:gd name="T65" fmla="*/ 44 h 125"/>
                    <a:gd name="T66" fmla="*/ 287 w 296"/>
                    <a:gd name="T67" fmla="*/ 55 h 125"/>
                    <a:gd name="T68" fmla="*/ 283 w 296"/>
                    <a:gd name="T69" fmla="*/ 66 h 125"/>
                    <a:gd name="T70" fmla="*/ 285 w 296"/>
                    <a:gd name="T71" fmla="*/ 66 h 125"/>
                    <a:gd name="T72" fmla="*/ 289 w 296"/>
                    <a:gd name="T73" fmla="*/ 66 h 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296" h="125">
                      <a:moveTo>
                        <a:pt x="296" y="17"/>
                      </a:moveTo>
                      <a:lnTo>
                        <a:pt x="296" y="12"/>
                      </a:lnTo>
                      <a:lnTo>
                        <a:pt x="294" y="4"/>
                      </a:lnTo>
                      <a:lnTo>
                        <a:pt x="293" y="2"/>
                      </a:lnTo>
                      <a:lnTo>
                        <a:pt x="291" y="0"/>
                      </a:lnTo>
                      <a:lnTo>
                        <a:pt x="291" y="8"/>
                      </a:lnTo>
                      <a:lnTo>
                        <a:pt x="293" y="15"/>
                      </a:lnTo>
                      <a:lnTo>
                        <a:pt x="294" y="17"/>
                      </a:lnTo>
                      <a:lnTo>
                        <a:pt x="296" y="19"/>
                      </a:lnTo>
                      <a:lnTo>
                        <a:pt x="296" y="17"/>
                      </a:lnTo>
                      <a:lnTo>
                        <a:pt x="296" y="17"/>
                      </a:lnTo>
                      <a:close/>
                      <a:moveTo>
                        <a:pt x="0" y="51"/>
                      </a:moveTo>
                      <a:lnTo>
                        <a:pt x="6" y="72"/>
                      </a:lnTo>
                      <a:lnTo>
                        <a:pt x="16" y="91"/>
                      </a:lnTo>
                      <a:lnTo>
                        <a:pt x="27" y="108"/>
                      </a:lnTo>
                      <a:lnTo>
                        <a:pt x="42" y="125"/>
                      </a:lnTo>
                      <a:lnTo>
                        <a:pt x="44" y="123"/>
                      </a:lnTo>
                      <a:lnTo>
                        <a:pt x="46" y="123"/>
                      </a:lnTo>
                      <a:lnTo>
                        <a:pt x="31" y="108"/>
                      </a:lnTo>
                      <a:lnTo>
                        <a:pt x="19" y="91"/>
                      </a:lnTo>
                      <a:lnTo>
                        <a:pt x="10" y="72"/>
                      </a:lnTo>
                      <a:lnTo>
                        <a:pt x="4" y="51"/>
                      </a:lnTo>
                      <a:lnTo>
                        <a:pt x="2" y="51"/>
                      </a:lnTo>
                      <a:lnTo>
                        <a:pt x="0" y="51"/>
                      </a:lnTo>
                      <a:close/>
                      <a:moveTo>
                        <a:pt x="289" y="66"/>
                      </a:moveTo>
                      <a:lnTo>
                        <a:pt x="291" y="55"/>
                      </a:lnTo>
                      <a:lnTo>
                        <a:pt x="294" y="44"/>
                      </a:lnTo>
                      <a:lnTo>
                        <a:pt x="294" y="30"/>
                      </a:lnTo>
                      <a:lnTo>
                        <a:pt x="296" y="19"/>
                      </a:lnTo>
                      <a:lnTo>
                        <a:pt x="294" y="19"/>
                      </a:lnTo>
                      <a:lnTo>
                        <a:pt x="293" y="19"/>
                      </a:lnTo>
                      <a:lnTo>
                        <a:pt x="291" y="30"/>
                      </a:lnTo>
                      <a:lnTo>
                        <a:pt x="291" y="44"/>
                      </a:lnTo>
                      <a:lnTo>
                        <a:pt x="287" y="55"/>
                      </a:lnTo>
                      <a:lnTo>
                        <a:pt x="283" y="66"/>
                      </a:lnTo>
                      <a:lnTo>
                        <a:pt x="285" y="66"/>
                      </a:lnTo>
                      <a:lnTo>
                        <a:pt x="289" y="66"/>
                      </a:lnTo>
                      <a:close/>
                    </a:path>
                  </a:pathLst>
                </a:custGeom>
                <a:solidFill>
                  <a:srgbClr val="E6A03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37" name="Freeform 317"/>
                <p:cNvSpPr>
                  <a:spLocks noEditPoints="1"/>
                </p:cNvSpPr>
                <p:nvPr/>
              </p:nvSpPr>
              <p:spPr bwMode="auto">
                <a:xfrm>
                  <a:off x="1720" y="1618"/>
                  <a:ext cx="292" cy="125"/>
                </a:xfrm>
                <a:custGeom>
                  <a:avLst/>
                  <a:gdLst>
                    <a:gd name="T0" fmla="*/ 292 w 292"/>
                    <a:gd name="T1" fmla="*/ 19 h 125"/>
                    <a:gd name="T2" fmla="*/ 292 w 292"/>
                    <a:gd name="T3" fmla="*/ 12 h 125"/>
                    <a:gd name="T4" fmla="*/ 291 w 292"/>
                    <a:gd name="T5" fmla="*/ 4 h 125"/>
                    <a:gd name="T6" fmla="*/ 289 w 292"/>
                    <a:gd name="T7" fmla="*/ 2 h 125"/>
                    <a:gd name="T8" fmla="*/ 287 w 292"/>
                    <a:gd name="T9" fmla="*/ 0 h 125"/>
                    <a:gd name="T10" fmla="*/ 287 w 292"/>
                    <a:gd name="T11" fmla="*/ 8 h 125"/>
                    <a:gd name="T12" fmla="*/ 289 w 292"/>
                    <a:gd name="T13" fmla="*/ 15 h 125"/>
                    <a:gd name="T14" fmla="*/ 291 w 292"/>
                    <a:gd name="T15" fmla="*/ 17 h 125"/>
                    <a:gd name="T16" fmla="*/ 292 w 292"/>
                    <a:gd name="T17" fmla="*/ 19 h 125"/>
                    <a:gd name="T18" fmla="*/ 0 w 292"/>
                    <a:gd name="T19" fmla="*/ 53 h 125"/>
                    <a:gd name="T20" fmla="*/ 6 w 292"/>
                    <a:gd name="T21" fmla="*/ 74 h 125"/>
                    <a:gd name="T22" fmla="*/ 15 w 292"/>
                    <a:gd name="T23" fmla="*/ 93 h 125"/>
                    <a:gd name="T24" fmla="*/ 27 w 292"/>
                    <a:gd name="T25" fmla="*/ 110 h 125"/>
                    <a:gd name="T26" fmla="*/ 42 w 292"/>
                    <a:gd name="T27" fmla="*/ 125 h 125"/>
                    <a:gd name="T28" fmla="*/ 44 w 292"/>
                    <a:gd name="T29" fmla="*/ 125 h 125"/>
                    <a:gd name="T30" fmla="*/ 46 w 292"/>
                    <a:gd name="T31" fmla="*/ 125 h 125"/>
                    <a:gd name="T32" fmla="*/ 31 w 292"/>
                    <a:gd name="T33" fmla="*/ 108 h 125"/>
                    <a:gd name="T34" fmla="*/ 19 w 292"/>
                    <a:gd name="T35" fmla="*/ 91 h 125"/>
                    <a:gd name="T36" fmla="*/ 10 w 292"/>
                    <a:gd name="T37" fmla="*/ 72 h 125"/>
                    <a:gd name="T38" fmla="*/ 4 w 292"/>
                    <a:gd name="T39" fmla="*/ 53 h 125"/>
                    <a:gd name="T40" fmla="*/ 2 w 292"/>
                    <a:gd name="T41" fmla="*/ 53 h 125"/>
                    <a:gd name="T42" fmla="*/ 0 w 292"/>
                    <a:gd name="T43" fmla="*/ 53 h 125"/>
                    <a:gd name="T44" fmla="*/ 283 w 292"/>
                    <a:gd name="T45" fmla="*/ 68 h 125"/>
                    <a:gd name="T46" fmla="*/ 287 w 292"/>
                    <a:gd name="T47" fmla="*/ 57 h 125"/>
                    <a:gd name="T48" fmla="*/ 291 w 292"/>
                    <a:gd name="T49" fmla="*/ 46 h 125"/>
                    <a:gd name="T50" fmla="*/ 291 w 292"/>
                    <a:gd name="T51" fmla="*/ 32 h 125"/>
                    <a:gd name="T52" fmla="*/ 292 w 292"/>
                    <a:gd name="T53" fmla="*/ 21 h 125"/>
                    <a:gd name="T54" fmla="*/ 291 w 292"/>
                    <a:gd name="T55" fmla="*/ 21 h 125"/>
                    <a:gd name="T56" fmla="*/ 289 w 292"/>
                    <a:gd name="T57" fmla="*/ 21 h 125"/>
                    <a:gd name="T58" fmla="*/ 287 w 292"/>
                    <a:gd name="T59" fmla="*/ 32 h 125"/>
                    <a:gd name="T60" fmla="*/ 287 w 292"/>
                    <a:gd name="T61" fmla="*/ 46 h 125"/>
                    <a:gd name="T62" fmla="*/ 283 w 292"/>
                    <a:gd name="T63" fmla="*/ 57 h 125"/>
                    <a:gd name="T64" fmla="*/ 279 w 292"/>
                    <a:gd name="T65" fmla="*/ 67 h 125"/>
                    <a:gd name="T66" fmla="*/ 281 w 292"/>
                    <a:gd name="T67" fmla="*/ 68 h 125"/>
                    <a:gd name="T68" fmla="*/ 283 w 292"/>
                    <a:gd name="T69" fmla="*/ 68 h 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292" h="125">
                      <a:moveTo>
                        <a:pt x="292" y="19"/>
                      </a:moveTo>
                      <a:lnTo>
                        <a:pt x="292" y="12"/>
                      </a:lnTo>
                      <a:lnTo>
                        <a:pt x="291" y="4"/>
                      </a:lnTo>
                      <a:lnTo>
                        <a:pt x="289" y="2"/>
                      </a:lnTo>
                      <a:lnTo>
                        <a:pt x="287" y="0"/>
                      </a:lnTo>
                      <a:lnTo>
                        <a:pt x="287" y="8"/>
                      </a:lnTo>
                      <a:lnTo>
                        <a:pt x="289" y="15"/>
                      </a:lnTo>
                      <a:lnTo>
                        <a:pt x="291" y="17"/>
                      </a:lnTo>
                      <a:lnTo>
                        <a:pt x="292" y="19"/>
                      </a:lnTo>
                      <a:close/>
                      <a:moveTo>
                        <a:pt x="0" y="53"/>
                      </a:moveTo>
                      <a:lnTo>
                        <a:pt x="6" y="74"/>
                      </a:lnTo>
                      <a:lnTo>
                        <a:pt x="15" y="93"/>
                      </a:lnTo>
                      <a:lnTo>
                        <a:pt x="27" y="110"/>
                      </a:lnTo>
                      <a:lnTo>
                        <a:pt x="42" y="125"/>
                      </a:lnTo>
                      <a:lnTo>
                        <a:pt x="44" y="125"/>
                      </a:lnTo>
                      <a:lnTo>
                        <a:pt x="46" y="125"/>
                      </a:lnTo>
                      <a:lnTo>
                        <a:pt x="31" y="108"/>
                      </a:lnTo>
                      <a:lnTo>
                        <a:pt x="19" y="91"/>
                      </a:lnTo>
                      <a:lnTo>
                        <a:pt x="10" y="72"/>
                      </a:lnTo>
                      <a:lnTo>
                        <a:pt x="4" y="53"/>
                      </a:lnTo>
                      <a:lnTo>
                        <a:pt x="2" y="53"/>
                      </a:lnTo>
                      <a:lnTo>
                        <a:pt x="0" y="53"/>
                      </a:lnTo>
                      <a:close/>
                      <a:moveTo>
                        <a:pt x="283" y="68"/>
                      </a:moveTo>
                      <a:lnTo>
                        <a:pt x="287" y="57"/>
                      </a:lnTo>
                      <a:lnTo>
                        <a:pt x="291" y="46"/>
                      </a:lnTo>
                      <a:lnTo>
                        <a:pt x="291" y="32"/>
                      </a:lnTo>
                      <a:lnTo>
                        <a:pt x="292" y="21"/>
                      </a:lnTo>
                      <a:lnTo>
                        <a:pt x="291" y="21"/>
                      </a:lnTo>
                      <a:lnTo>
                        <a:pt x="289" y="21"/>
                      </a:lnTo>
                      <a:lnTo>
                        <a:pt x="287" y="32"/>
                      </a:lnTo>
                      <a:lnTo>
                        <a:pt x="287" y="46"/>
                      </a:lnTo>
                      <a:lnTo>
                        <a:pt x="283" y="57"/>
                      </a:lnTo>
                      <a:lnTo>
                        <a:pt x="279" y="67"/>
                      </a:lnTo>
                      <a:lnTo>
                        <a:pt x="281" y="68"/>
                      </a:lnTo>
                      <a:lnTo>
                        <a:pt x="283" y="68"/>
                      </a:lnTo>
                      <a:close/>
                    </a:path>
                  </a:pathLst>
                </a:custGeom>
                <a:solidFill>
                  <a:srgbClr val="E7A13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38" name="Freeform 318"/>
                <p:cNvSpPr>
                  <a:spLocks noEditPoints="1"/>
                </p:cNvSpPr>
                <p:nvPr/>
              </p:nvSpPr>
              <p:spPr bwMode="auto">
                <a:xfrm>
                  <a:off x="1722" y="1616"/>
                  <a:ext cx="289" cy="127"/>
                </a:xfrm>
                <a:custGeom>
                  <a:avLst/>
                  <a:gdLst>
                    <a:gd name="T0" fmla="*/ 289 w 289"/>
                    <a:gd name="T1" fmla="*/ 19 h 127"/>
                    <a:gd name="T2" fmla="*/ 287 w 289"/>
                    <a:gd name="T3" fmla="*/ 12 h 127"/>
                    <a:gd name="T4" fmla="*/ 287 w 289"/>
                    <a:gd name="T5" fmla="*/ 4 h 127"/>
                    <a:gd name="T6" fmla="*/ 285 w 289"/>
                    <a:gd name="T7" fmla="*/ 2 h 127"/>
                    <a:gd name="T8" fmla="*/ 283 w 289"/>
                    <a:gd name="T9" fmla="*/ 0 h 127"/>
                    <a:gd name="T10" fmla="*/ 283 w 289"/>
                    <a:gd name="T11" fmla="*/ 8 h 127"/>
                    <a:gd name="T12" fmla="*/ 285 w 289"/>
                    <a:gd name="T13" fmla="*/ 16 h 127"/>
                    <a:gd name="T14" fmla="*/ 287 w 289"/>
                    <a:gd name="T15" fmla="*/ 17 h 127"/>
                    <a:gd name="T16" fmla="*/ 289 w 289"/>
                    <a:gd name="T17" fmla="*/ 19 h 127"/>
                    <a:gd name="T18" fmla="*/ 0 w 289"/>
                    <a:gd name="T19" fmla="*/ 55 h 127"/>
                    <a:gd name="T20" fmla="*/ 6 w 289"/>
                    <a:gd name="T21" fmla="*/ 76 h 127"/>
                    <a:gd name="T22" fmla="*/ 15 w 289"/>
                    <a:gd name="T23" fmla="*/ 95 h 127"/>
                    <a:gd name="T24" fmla="*/ 27 w 289"/>
                    <a:gd name="T25" fmla="*/ 112 h 127"/>
                    <a:gd name="T26" fmla="*/ 42 w 289"/>
                    <a:gd name="T27" fmla="*/ 127 h 127"/>
                    <a:gd name="T28" fmla="*/ 44 w 289"/>
                    <a:gd name="T29" fmla="*/ 127 h 127"/>
                    <a:gd name="T30" fmla="*/ 46 w 289"/>
                    <a:gd name="T31" fmla="*/ 125 h 127"/>
                    <a:gd name="T32" fmla="*/ 31 w 289"/>
                    <a:gd name="T33" fmla="*/ 110 h 127"/>
                    <a:gd name="T34" fmla="*/ 19 w 289"/>
                    <a:gd name="T35" fmla="*/ 93 h 127"/>
                    <a:gd name="T36" fmla="*/ 10 w 289"/>
                    <a:gd name="T37" fmla="*/ 74 h 127"/>
                    <a:gd name="T38" fmla="*/ 4 w 289"/>
                    <a:gd name="T39" fmla="*/ 53 h 127"/>
                    <a:gd name="T40" fmla="*/ 2 w 289"/>
                    <a:gd name="T41" fmla="*/ 55 h 127"/>
                    <a:gd name="T42" fmla="*/ 0 w 289"/>
                    <a:gd name="T43" fmla="*/ 55 h 127"/>
                    <a:gd name="T44" fmla="*/ 279 w 289"/>
                    <a:gd name="T45" fmla="*/ 70 h 127"/>
                    <a:gd name="T46" fmla="*/ 283 w 289"/>
                    <a:gd name="T47" fmla="*/ 59 h 127"/>
                    <a:gd name="T48" fmla="*/ 287 w 289"/>
                    <a:gd name="T49" fmla="*/ 48 h 127"/>
                    <a:gd name="T50" fmla="*/ 287 w 289"/>
                    <a:gd name="T51" fmla="*/ 34 h 127"/>
                    <a:gd name="T52" fmla="*/ 289 w 289"/>
                    <a:gd name="T53" fmla="*/ 23 h 127"/>
                    <a:gd name="T54" fmla="*/ 287 w 289"/>
                    <a:gd name="T55" fmla="*/ 23 h 127"/>
                    <a:gd name="T56" fmla="*/ 285 w 289"/>
                    <a:gd name="T57" fmla="*/ 23 h 127"/>
                    <a:gd name="T58" fmla="*/ 283 w 289"/>
                    <a:gd name="T59" fmla="*/ 34 h 127"/>
                    <a:gd name="T60" fmla="*/ 281 w 289"/>
                    <a:gd name="T61" fmla="*/ 48 h 127"/>
                    <a:gd name="T62" fmla="*/ 279 w 289"/>
                    <a:gd name="T63" fmla="*/ 59 h 127"/>
                    <a:gd name="T64" fmla="*/ 275 w 289"/>
                    <a:gd name="T65" fmla="*/ 69 h 127"/>
                    <a:gd name="T66" fmla="*/ 277 w 289"/>
                    <a:gd name="T67" fmla="*/ 69 h 127"/>
                    <a:gd name="T68" fmla="*/ 279 w 289"/>
                    <a:gd name="T69" fmla="*/ 70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289" h="127">
                      <a:moveTo>
                        <a:pt x="289" y="19"/>
                      </a:moveTo>
                      <a:lnTo>
                        <a:pt x="287" y="12"/>
                      </a:lnTo>
                      <a:lnTo>
                        <a:pt x="287" y="4"/>
                      </a:lnTo>
                      <a:lnTo>
                        <a:pt x="285" y="2"/>
                      </a:lnTo>
                      <a:lnTo>
                        <a:pt x="283" y="0"/>
                      </a:lnTo>
                      <a:lnTo>
                        <a:pt x="283" y="8"/>
                      </a:lnTo>
                      <a:lnTo>
                        <a:pt x="285" y="16"/>
                      </a:lnTo>
                      <a:lnTo>
                        <a:pt x="287" y="17"/>
                      </a:lnTo>
                      <a:lnTo>
                        <a:pt x="289" y="19"/>
                      </a:lnTo>
                      <a:close/>
                      <a:moveTo>
                        <a:pt x="0" y="55"/>
                      </a:moveTo>
                      <a:lnTo>
                        <a:pt x="6" y="76"/>
                      </a:lnTo>
                      <a:lnTo>
                        <a:pt x="15" y="95"/>
                      </a:lnTo>
                      <a:lnTo>
                        <a:pt x="27" y="112"/>
                      </a:lnTo>
                      <a:lnTo>
                        <a:pt x="42" y="127"/>
                      </a:lnTo>
                      <a:lnTo>
                        <a:pt x="44" y="127"/>
                      </a:lnTo>
                      <a:lnTo>
                        <a:pt x="46" y="125"/>
                      </a:lnTo>
                      <a:lnTo>
                        <a:pt x="31" y="110"/>
                      </a:lnTo>
                      <a:lnTo>
                        <a:pt x="19" y="93"/>
                      </a:lnTo>
                      <a:lnTo>
                        <a:pt x="10" y="74"/>
                      </a:lnTo>
                      <a:lnTo>
                        <a:pt x="4" y="53"/>
                      </a:lnTo>
                      <a:lnTo>
                        <a:pt x="2" y="55"/>
                      </a:lnTo>
                      <a:lnTo>
                        <a:pt x="0" y="55"/>
                      </a:lnTo>
                      <a:close/>
                      <a:moveTo>
                        <a:pt x="279" y="70"/>
                      </a:moveTo>
                      <a:lnTo>
                        <a:pt x="283" y="59"/>
                      </a:lnTo>
                      <a:lnTo>
                        <a:pt x="287" y="48"/>
                      </a:lnTo>
                      <a:lnTo>
                        <a:pt x="287" y="34"/>
                      </a:lnTo>
                      <a:lnTo>
                        <a:pt x="289" y="23"/>
                      </a:lnTo>
                      <a:lnTo>
                        <a:pt x="287" y="23"/>
                      </a:lnTo>
                      <a:lnTo>
                        <a:pt x="285" y="23"/>
                      </a:lnTo>
                      <a:lnTo>
                        <a:pt x="283" y="34"/>
                      </a:lnTo>
                      <a:lnTo>
                        <a:pt x="281" y="48"/>
                      </a:lnTo>
                      <a:lnTo>
                        <a:pt x="279" y="59"/>
                      </a:lnTo>
                      <a:lnTo>
                        <a:pt x="275" y="69"/>
                      </a:lnTo>
                      <a:lnTo>
                        <a:pt x="277" y="69"/>
                      </a:lnTo>
                      <a:lnTo>
                        <a:pt x="279" y="70"/>
                      </a:lnTo>
                      <a:close/>
                    </a:path>
                  </a:pathLst>
                </a:custGeom>
                <a:solidFill>
                  <a:srgbClr val="E7A13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39" name="Freeform 319"/>
                <p:cNvSpPr>
                  <a:spLocks noEditPoints="1"/>
                </p:cNvSpPr>
                <p:nvPr/>
              </p:nvSpPr>
              <p:spPr bwMode="auto">
                <a:xfrm>
                  <a:off x="1724" y="1616"/>
                  <a:ext cx="285" cy="127"/>
                </a:xfrm>
                <a:custGeom>
                  <a:avLst/>
                  <a:gdLst>
                    <a:gd name="T0" fmla="*/ 285 w 285"/>
                    <a:gd name="T1" fmla="*/ 17 h 127"/>
                    <a:gd name="T2" fmla="*/ 283 w 285"/>
                    <a:gd name="T3" fmla="*/ 10 h 127"/>
                    <a:gd name="T4" fmla="*/ 283 w 285"/>
                    <a:gd name="T5" fmla="*/ 2 h 127"/>
                    <a:gd name="T6" fmla="*/ 281 w 285"/>
                    <a:gd name="T7" fmla="*/ 0 h 127"/>
                    <a:gd name="T8" fmla="*/ 279 w 285"/>
                    <a:gd name="T9" fmla="*/ 0 h 127"/>
                    <a:gd name="T10" fmla="*/ 279 w 285"/>
                    <a:gd name="T11" fmla="*/ 6 h 127"/>
                    <a:gd name="T12" fmla="*/ 281 w 285"/>
                    <a:gd name="T13" fmla="*/ 14 h 127"/>
                    <a:gd name="T14" fmla="*/ 283 w 285"/>
                    <a:gd name="T15" fmla="*/ 16 h 127"/>
                    <a:gd name="T16" fmla="*/ 285 w 285"/>
                    <a:gd name="T17" fmla="*/ 17 h 127"/>
                    <a:gd name="T18" fmla="*/ 0 w 285"/>
                    <a:gd name="T19" fmla="*/ 55 h 127"/>
                    <a:gd name="T20" fmla="*/ 6 w 285"/>
                    <a:gd name="T21" fmla="*/ 74 h 127"/>
                    <a:gd name="T22" fmla="*/ 15 w 285"/>
                    <a:gd name="T23" fmla="*/ 93 h 127"/>
                    <a:gd name="T24" fmla="*/ 27 w 285"/>
                    <a:gd name="T25" fmla="*/ 110 h 127"/>
                    <a:gd name="T26" fmla="*/ 42 w 285"/>
                    <a:gd name="T27" fmla="*/ 127 h 127"/>
                    <a:gd name="T28" fmla="*/ 44 w 285"/>
                    <a:gd name="T29" fmla="*/ 125 h 127"/>
                    <a:gd name="T30" fmla="*/ 46 w 285"/>
                    <a:gd name="T31" fmla="*/ 125 h 127"/>
                    <a:gd name="T32" fmla="*/ 30 w 285"/>
                    <a:gd name="T33" fmla="*/ 110 h 127"/>
                    <a:gd name="T34" fmla="*/ 19 w 285"/>
                    <a:gd name="T35" fmla="*/ 93 h 127"/>
                    <a:gd name="T36" fmla="*/ 10 w 285"/>
                    <a:gd name="T37" fmla="*/ 74 h 127"/>
                    <a:gd name="T38" fmla="*/ 4 w 285"/>
                    <a:gd name="T39" fmla="*/ 53 h 127"/>
                    <a:gd name="T40" fmla="*/ 2 w 285"/>
                    <a:gd name="T41" fmla="*/ 53 h 127"/>
                    <a:gd name="T42" fmla="*/ 0 w 285"/>
                    <a:gd name="T43" fmla="*/ 55 h 127"/>
                    <a:gd name="T44" fmla="*/ 275 w 285"/>
                    <a:gd name="T45" fmla="*/ 69 h 127"/>
                    <a:gd name="T46" fmla="*/ 279 w 285"/>
                    <a:gd name="T47" fmla="*/ 59 h 127"/>
                    <a:gd name="T48" fmla="*/ 283 w 285"/>
                    <a:gd name="T49" fmla="*/ 48 h 127"/>
                    <a:gd name="T50" fmla="*/ 283 w 285"/>
                    <a:gd name="T51" fmla="*/ 34 h 127"/>
                    <a:gd name="T52" fmla="*/ 285 w 285"/>
                    <a:gd name="T53" fmla="*/ 23 h 127"/>
                    <a:gd name="T54" fmla="*/ 283 w 285"/>
                    <a:gd name="T55" fmla="*/ 23 h 127"/>
                    <a:gd name="T56" fmla="*/ 281 w 285"/>
                    <a:gd name="T57" fmla="*/ 23 h 127"/>
                    <a:gd name="T58" fmla="*/ 279 w 285"/>
                    <a:gd name="T59" fmla="*/ 34 h 127"/>
                    <a:gd name="T60" fmla="*/ 277 w 285"/>
                    <a:gd name="T61" fmla="*/ 48 h 127"/>
                    <a:gd name="T62" fmla="*/ 275 w 285"/>
                    <a:gd name="T63" fmla="*/ 59 h 127"/>
                    <a:gd name="T64" fmla="*/ 271 w 285"/>
                    <a:gd name="T65" fmla="*/ 69 h 127"/>
                    <a:gd name="T66" fmla="*/ 273 w 285"/>
                    <a:gd name="T67" fmla="*/ 69 h 127"/>
                    <a:gd name="T68" fmla="*/ 275 w 285"/>
                    <a:gd name="T69" fmla="*/ 69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285" h="127">
                      <a:moveTo>
                        <a:pt x="285" y="17"/>
                      </a:moveTo>
                      <a:lnTo>
                        <a:pt x="283" y="10"/>
                      </a:lnTo>
                      <a:lnTo>
                        <a:pt x="283" y="2"/>
                      </a:lnTo>
                      <a:lnTo>
                        <a:pt x="281" y="0"/>
                      </a:lnTo>
                      <a:lnTo>
                        <a:pt x="279" y="0"/>
                      </a:lnTo>
                      <a:lnTo>
                        <a:pt x="279" y="6"/>
                      </a:lnTo>
                      <a:lnTo>
                        <a:pt x="281" y="14"/>
                      </a:lnTo>
                      <a:lnTo>
                        <a:pt x="283" y="16"/>
                      </a:lnTo>
                      <a:lnTo>
                        <a:pt x="285" y="17"/>
                      </a:lnTo>
                      <a:close/>
                      <a:moveTo>
                        <a:pt x="0" y="55"/>
                      </a:moveTo>
                      <a:lnTo>
                        <a:pt x="6" y="74"/>
                      </a:lnTo>
                      <a:lnTo>
                        <a:pt x="15" y="93"/>
                      </a:lnTo>
                      <a:lnTo>
                        <a:pt x="27" y="110"/>
                      </a:lnTo>
                      <a:lnTo>
                        <a:pt x="42" y="127"/>
                      </a:lnTo>
                      <a:lnTo>
                        <a:pt x="44" y="125"/>
                      </a:lnTo>
                      <a:lnTo>
                        <a:pt x="46" y="125"/>
                      </a:lnTo>
                      <a:lnTo>
                        <a:pt x="30" y="110"/>
                      </a:lnTo>
                      <a:lnTo>
                        <a:pt x="19" y="93"/>
                      </a:lnTo>
                      <a:lnTo>
                        <a:pt x="10" y="74"/>
                      </a:lnTo>
                      <a:lnTo>
                        <a:pt x="4" y="53"/>
                      </a:lnTo>
                      <a:lnTo>
                        <a:pt x="2" y="53"/>
                      </a:lnTo>
                      <a:lnTo>
                        <a:pt x="0" y="55"/>
                      </a:lnTo>
                      <a:close/>
                      <a:moveTo>
                        <a:pt x="275" y="69"/>
                      </a:moveTo>
                      <a:lnTo>
                        <a:pt x="279" y="59"/>
                      </a:lnTo>
                      <a:lnTo>
                        <a:pt x="283" y="48"/>
                      </a:lnTo>
                      <a:lnTo>
                        <a:pt x="283" y="34"/>
                      </a:lnTo>
                      <a:lnTo>
                        <a:pt x="285" y="23"/>
                      </a:lnTo>
                      <a:lnTo>
                        <a:pt x="283" y="23"/>
                      </a:lnTo>
                      <a:lnTo>
                        <a:pt x="281" y="23"/>
                      </a:lnTo>
                      <a:lnTo>
                        <a:pt x="279" y="34"/>
                      </a:lnTo>
                      <a:lnTo>
                        <a:pt x="277" y="48"/>
                      </a:lnTo>
                      <a:lnTo>
                        <a:pt x="275" y="59"/>
                      </a:lnTo>
                      <a:lnTo>
                        <a:pt x="271" y="69"/>
                      </a:lnTo>
                      <a:lnTo>
                        <a:pt x="273" y="69"/>
                      </a:lnTo>
                      <a:lnTo>
                        <a:pt x="275" y="69"/>
                      </a:lnTo>
                      <a:close/>
                    </a:path>
                  </a:pathLst>
                </a:custGeom>
                <a:solidFill>
                  <a:srgbClr val="E7A23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40" name="Freeform 320"/>
                <p:cNvSpPr>
                  <a:spLocks noEditPoints="1"/>
                </p:cNvSpPr>
                <p:nvPr/>
              </p:nvSpPr>
              <p:spPr bwMode="auto">
                <a:xfrm>
                  <a:off x="1726" y="1614"/>
                  <a:ext cx="281" cy="127"/>
                </a:xfrm>
                <a:custGeom>
                  <a:avLst/>
                  <a:gdLst>
                    <a:gd name="T0" fmla="*/ 281 w 281"/>
                    <a:gd name="T1" fmla="*/ 18 h 127"/>
                    <a:gd name="T2" fmla="*/ 279 w 281"/>
                    <a:gd name="T3" fmla="*/ 10 h 127"/>
                    <a:gd name="T4" fmla="*/ 279 w 281"/>
                    <a:gd name="T5" fmla="*/ 2 h 127"/>
                    <a:gd name="T6" fmla="*/ 277 w 281"/>
                    <a:gd name="T7" fmla="*/ 2 h 127"/>
                    <a:gd name="T8" fmla="*/ 275 w 281"/>
                    <a:gd name="T9" fmla="*/ 0 h 127"/>
                    <a:gd name="T10" fmla="*/ 275 w 281"/>
                    <a:gd name="T11" fmla="*/ 6 h 127"/>
                    <a:gd name="T12" fmla="*/ 275 w 281"/>
                    <a:gd name="T13" fmla="*/ 14 h 127"/>
                    <a:gd name="T14" fmla="*/ 279 w 281"/>
                    <a:gd name="T15" fmla="*/ 16 h 127"/>
                    <a:gd name="T16" fmla="*/ 281 w 281"/>
                    <a:gd name="T17" fmla="*/ 18 h 127"/>
                    <a:gd name="T18" fmla="*/ 0 w 281"/>
                    <a:gd name="T19" fmla="*/ 55 h 127"/>
                    <a:gd name="T20" fmla="*/ 6 w 281"/>
                    <a:gd name="T21" fmla="*/ 76 h 127"/>
                    <a:gd name="T22" fmla="*/ 15 w 281"/>
                    <a:gd name="T23" fmla="*/ 95 h 127"/>
                    <a:gd name="T24" fmla="*/ 27 w 281"/>
                    <a:gd name="T25" fmla="*/ 112 h 127"/>
                    <a:gd name="T26" fmla="*/ 42 w 281"/>
                    <a:gd name="T27" fmla="*/ 127 h 127"/>
                    <a:gd name="T28" fmla="*/ 44 w 281"/>
                    <a:gd name="T29" fmla="*/ 127 h 127"/>
                    <a:gd name="T30" fmla="*/ 45 w 281"/>
                    <a:gd name="T31" fmla="*/ 126 h 127"/>
                    <a:gd name="T32" fmla="*/ 30 w 281"/>
                    <a:gd name="T33" fmla="*/ 110 h 127"/>
                    <a:gd name="T34" fmla="*/ 19 w 281"/>
                    <a:gd name="T35" fmla="*/ 93 h 127"/>
                    <a:gd name="T36" fmla="*/ 9 w 281"/>
                    <a:gd name="T37" fmla="*/ 76 h 127"/>
                    <a:gd name="T38" fmla="*/ 4 w 281"/>
                    <a:gd name="T39" fmla="*/ 55 h 127"/>
                    <a:gd name="T40" fmla="*/ 2 w 281"/>
                    <a:gd name="T41" fmla="*/ 55 h 127"/>
                    <a:gd name="T42" fmla="*/ 0 w 281"/>
                    <a:gd name="T43" fmla="*/ 55 h 127"/>
                    <a:gd name="T44" fmla="*/ 271 w 281"/>
                    <a:gd name="T45" fmla="*/ 71 h 127"/>
                    <a:gd name="T46" fmla="*/ 275 w 281"/>
                    <a:gd name="T47" fmla="*/ 61 h 127"/>
                    <a:gd name="T48" fmla="*/ 277 w 281"/>
                    <a:gd name="T49" fmla="*/ 50 h 127"/>
                    <a:gd name="T50" fmla="*/ 279 w 281"/>
                    <a:gd name="T51" fmla="*/ 36 h 127"/>
                    <a:gd name="T52" fmla="*/ 281 w 281"/>
                    <a:gd name="T53" fmla="*/ 25 h 127"/>
                    <a:gd name="T54" fmla="*/ 279 w 281"/>
                    <a:gd name="T55" fmla="*/ 25 h 127"/>
                    <a:gd name="T56" fmla="*/ 277 w 281"/>
                    <a:gd name="T57" fmla="*/ 25 h 127"/>
                    <a:gd name="T58" fmla="*/ 275 w 281"/>
                    <a:gd name="T59" fmla="*/ 36 h 127"/>
                    <a:gd name="T60" fmla="*/ 273 w 281"/>
                    <a:gd name="T61" fmla="*/ 50 h 127"/>
                    <a:gd name="T62" fmla="*/ 271 w 281"/>
                    <a:gd name="T63" fmla="*/ 61 h 127"/>
                    <a:gd name="T64" fmla="*/ 267 w 281"/>
                    <a:gd name="T65" fmla="*/ 71 h 127"/>
                    <a:gd name="T66" fmla="*/ 269 w 281"/>
                    <a:gd name="T67" fmla="*/ 71 h 127"/>
                    <a:gd name="T68" fmla="*/ 271 w 281"/>
                    <a:gd name="T69" fmla="*/ 71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281" h="127">
                      <a:moveTo>
                        <a:pt x="281" y="18"/>
                      </a:moveTo>
                      <a:lnTo>
                        <a:pt x="279" y="10"/>
                      </a:lnTo>
                      <a:lnTo>
                        <a:pt x="279" y="2"/>
                      </a:lnTo>
                      <a:lnTo>
                        <a:pt x="277" y="2"/>
                      </a:lnTo>
                      <a:lnTo>
                        <a:pt x="275" y="0"/>
                      </a:lnTo>
                      <a:lnTo>
                        <a:pt x="275" y="6"/>
                      </a:lnTo>
                      <a:lnTo>
                        <a:pt x="275" y="14"/>
                      </a:lnTo>
                      <a:lnTo>
                        <a:pt x="279" y="16"/>
                      </a:lnTo>
                      <a:lnTo>
                        <a:pt x="281" y="18"/>
                      </a:lnTo>
                      <a:close/>
                      <a:moveTo>
                        <a:pt x="0" y="55"/>
                      </a:moveTo>
                      <a:lnTo>
                        <a:pt x="6" y="76"/>
                      </a:lnTo>
                      <a:lnTo>
                        <a:pt x="15" y="95"/>
                      </a:lnTo>
                      <a:lnTo>
                        <a:pt x="27" y="112"/>
                      </a:lnTo>
                      <a:lnTo>
                        <a:pt x="42" y="127"/>
                      </a:lnTo>
                      <a:lnTo>
                        <a:pt x="44" y="127"/>
                      </a:lnTo>
                      <a:lnTo>
                        <a:pt x="45" y="126"/>
                      </a:lnTo>
                      <a:lnTo>
                        <a:pt x="30" y="110"/>
                      </a:lnTo>
                      <a:lnTo>
                        <a:pt x="19" y="93"/>
                      </a:lnTo>
                      <a:lnTo>
                        <a:pt x="9" y="76"/>
                      </a:lnTo>
                      <a:lnTo>
                        <a:pt x="4" y="55"/>
                      </a:lnTo>
                      <a:lnTo>
                        <a:pt x="2" y="55"/>
                      </a:lnTo>
                      <a:lnTo>
                        <a:pt x="0" y="55"/>
                      </a:lnTo>
                      <a:close/>
                      <a:moveTo>
                        <a:pt x="271" y="71"/>
                      </a:moveTo>
                      <a:lnTo>
                        <a:pt x="275" y="61"/>
                      </a:lnTo>
                      <a:lnTo>
                        <a:pt x="277" y="50"/>
                      </a:lnTo>
                      <a:lnTo>
                        <a:pt x="279" y="36"/>
                      </a:lnTo>
                      <a:lnTo>
                        <a:pt x="281" y="25"/>
                      </a:lnTo>
                      <a:lnTo>
                        <a:pt x="279" y="25"/>
                      </a:lnTo>
                      <a:lnTo>
                        <a:pt x="277" y="25"/>
                      </a:lnTo>
                      <a:lnTo>
                        <a:pt x="275" y="36"/>
                      </a:lnTo>
                      <a:lnTo>
                        <a:pt x="273" y="50"/>
                      </a:lnTo>
                      <a:lnTo>
                        <a:pt x="271" y="61"/>
                      </a:lnTo>
                      <a:lnTo>
                        <a:pt x="267" y="71"/>
                      </a:lnTo>
                      <a:lnTo>
                        <a:pt x="269" y="71"/>
                      </a:lnTo>
                      <a:lnTo>
                        <a:pt x="271" y="71"/>
                      </a:lnTo>
                      <a:close/>
                    </a:path>
                  </a:pathLst>
                </a:custGeom>
                <a:solidFill>
                  <a:srgbClr val="E7A33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41" name="Freeform 321"/>
                <p:cNvSpPr>
                  <a:spLocks noEditPoints="1"/>
                </p:cNvSpPr>
                <p:nvPr/>
              </p:nvSpPr>
              <p:spPr bwMode="auto">
                <a:xfrm>
                  <a:off x="1728" y="1613"/>
                  <a:ext cx="277" cy="128"/>
                </a:xfrm>
                <a:custGeom>
                  <a:avLst/>
                  <a:gdLst>
                    <a:gd name="T0" fmla="*/ 277 w 277"/>
                    <a:gd name="T1" fmla="*/ 17 h 128"/>
                    <a:gd name="T2" fmla="*/ 275 w 277"/>
                    <a:gd name="T3" fmla="*/ 9 h 128"/>
                    <a:gd name="T4" fmla="*/ 275 w 277"/>
                    <a:gd name="T5" fmla="*/ 3 h 128"/>
                    <a:gd name="T6" fmla="*/ 273 w 277"/>
                    <a:gd name="T7" fmla="*/ 1 h 128"/>
                    <a:gd name="T8" fmla="*/ 269 w 277"/>
                    <a:gd name="T9" fmla="*/ 0 h 128"/>
                    <a:gd name="T10" fmla="*/ 271 w 277"/>
                    <a:gd name="T11" fmla="*/ 5 h 128"/>
                    <a:gd name="T12" fmla="*/ 271 w 277"/>
                    <a:gd name="T13" fmla="*/ 13 h 128"/>
                    <a:gd name="T14" fmla="*/ 275 w 277"/>
                    <a:gd name="T15" fmla="*/ 15 h 128"/>
                    <a:gd name="T16" fmla="*/ 277 w 277"/>
                    <a:gd name="T17" fmla="*/ 17 h 128"/>
                    <a:gd name="T18" fmla="*/ 0 w 277"/>
                    <a:gd name="T19" fmla="*/ 56 h 128"/>
                    <a:gd name="T20" fmla="*/ 6 w 277"/>
                    <a:gd name="T21" fmla="*/ 77 h 128"/>
                    <a:gd name="T22" fmla="*/ 15 w 277"/>
                    <a:gd name="T23" fmla="*/ 96 h 128"/>
                    <a:gd name="T24" fmla="*/ 26 w 277"/>
                    <a:gd name="T25" fmla="*/ 113 h 128"/>
                    <a:gd name="T26" fmla="*/ 42 w 277"/>
                    <a:gd name="T27" fmla="*/ 128 h 128"/>
                    <a:gd name="T28" fmla="*/ 43 w 277"/>
                    <a:gd name="T29" fmla="*/ 127 h 128"/>
                    <a:gd name="T30" fmla="*/ 45 w 277"/>
                    <a:gd name="T31" fmla="*/ 127 h 128"/>
                    <a:gd name="T32" fmla="*/ 30 w 277"/>
                    <a:gd name="T33" fmla="*/ 111 h 128"/>
                    <a:gd name="T34" fmla="*/ 19 w 277"/>
                    <a:gd name="T35" fmla="*/ 94 h 128"/>
                    <a:gd name="T36" fmla="*/ 9 w 277"/>
                    <a:gd name="T37" fmla="*/ 75 h 128"/>
                    <a:gd name="T38" fmla="*/ 4 w 277"/>
                    <a:gd name="T39" fmla="*/ 56 h 128"/>
                    <a:gd name="T40" fmla="*/ 2 w 277"/>
                    <a:gd name="T41" fmla="*/ 56 h 128"/>
                    <a:gd name="T42" fmla="*/ 0 w 277"/>
                    <a:gd name="T43" fmla="*/ 56 h 128"/>
                    <a:gd name="T44" fmla="*/ 267 w 277"/>
                    <a:gd name="T45" fmla="*/ 72 h 128"/>
                    <a:gd name="T46" fmla="*/ 271 w 277"/>
                    <a:gd name="T47" fmla="*/ 62 h 128"/>
                    <a:gd name="T48" fmla="*/ 273 w 277"/>
                    <a:gd name="T49" fmla="*/ 51 h 128"/>
                    <a:gd name="T50" fmla="*/ 275 w 277"/>
                    <a:gd name="T51" fmla="*/ 37 h 128"/>
                    <a:gd name="T52" fmla="*/ 277 w 277"/>
                    <a:gd name="T53" fmla="*/ 26 h 128"/>
                    <a:gd name="T54" fmla="*/ 275 w 277"/>
                    <a:gd name="T55" fmla="*/ 26 h 128"/>
                    <a:gd name="T56" fmla="*/ 273 w 277"/>
                    <a:gd name="T57" fmla="*/ 26 h 128"/>
                    <a:gd name="T58" fmla="*/ 271 w 277"/>
                    <a:gd name="T59" fmla="*/ 37 h 128"/>
                    <a:gd name="T60" fmla="*/ 269 w 277"/>
                    <a:gd name="T61" fmla="*/ 51 h 128"/>
                    <a:gd name="T62" fmla="*/ 267 w 277"/>
                    <a:gd name="T63" fmla="*/ 62 h 128"/>
                    <a:gd name="T64" fmla="*/ 264 w 277"/>
                    <a:gd name="T65" fmla="*/ 72 h 128"/>
                    <a:gd name="T66" fmla="*/ 265 w 277"/>
                    <a:gd name="T67" fmla="*/ 72 h 128"/>
                    <a:gd name="T68" fmla="*/ 267 w 277"/>
                    <a:gd name="T69" fmla="*/ 72 h 1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277" h="128">
                      <a:moveTo>
                        <a:pt x="277" y="17"/>
                      </a:moveTo>
                      <a:lnTo>
                        <a:pt x="275" y="9"/>
                      </a:lnTo>
                      <a:lnTo>
                        <a:pt x="275" y="3"/>
                      </a:lnTo>
                      <a:lnTo>
                        <a:pt x="273" y="1"/>
                      </a:lnTo>
                      <a:lnTo>
                        <a:pt x="269" y="0"/>
                      </a:lnTo>
                      <a:lnTo>
                        <a:pt x="271" y="5"/>
                      </a:lnTo>
                      <a:lnTo>
                        <a:pt x="271" y="13"/>
                      </a:lnTo>
                      <a:lnTo>
                        <a:pt x="275" y="15"/>
                      </a:lnTo>
                      <a:lnTo>
                        <a:pt x="277" y="17"/>
                      </a:lnTo>
                      <a:close/>
                      <a:moveTo>
                        <a:pt x="0" y="56"/>
                      </a:moveTo>
                      <a:lnTo>
                        <a:pt x="6" y="77"/>
                      </a:lnTo>
                      <a:lnTo>
                        <a:pt x="15" y="96"/>
                      </a:lnTo>
                      <a:lnTo>
                        <a:pt x="26" y="113"/>
                      </a:lnTo>
                      <a:lnTo>
                        <a:pt x="42" y="128"/>
                      </a:lnTo>
                      <a:lnTo>
                        <a:pt x="43" y="127"/>
                      </a:lnTo>
                      <a:lnTo>
                        <a:pt x="45" y="127"/>
                      </a:lnTo>
                      <a:lnTo>
                        <a:pt x="30" y="111"/>
                      </a:lnTo>
                      <a:lnTo>
                        <a:pt x="19" y="94"/>
                      </a:lnTo>
                      <a:lnTo>
                        <a:pt x="9" y="75"/>
                      </a:lnTo>
                      <a:lnTo>
                        <a:pt x="4" y="56"/>
                      </a:lnTo>
                      <a:lnTo>
                        <a:pt x="2" y="56"/>
                      </a:lnTo>
                      <a:lnTo>
                        <a:pt x="0" y="56"/>
                      </a:lnTo>
                      <a:close/>
                      <a:moveTo>
                        <a:pt x="267" y="72"/>
                      </a:moveTo>
                      <a:lnTo>
                        <a:pt x="271" y="62"/>
                      </a:lnTo>
                      <a:lnTo>
                        <a:pt x="273" y="51"/>
                      </a:lnTo>
                      <a:lnTo>
                        <a:pt x="275" y="37"/>
                      </a:lnTo>
                      <a:lnTo>
                        <a:pt x="277" y="26"/>
                      </a:lnTo>
                      <a:lnTo>
                        <a:pt x="275" y="26"/>
                      </a:lnTo>
                      <a:lnTo>
                        <a:pt x="273" y="26"/>
                      </a:lnTo>
                      <a:lnTo>
                        <a:pt x="271" y="37"/>
                      </a:lnTo>
                      <a:lnTo>
                        <a:pt x="269" y="51"/>
                      </a:lnTo>
                      <a:lnTo>
                        <a:pt x="267" y="62"/>
                      </a:lnTo>
                      <a:lnTo>
                        <a:pt x="264" y="72"/>
                      </a:lnTo>
                      <a:lnTo>
                        <a:pt x="265" y="72"/>
                      </a:lnTo>
                      <a:lnTo>
                        <a:pt x="267" y="72"/>
                      </a:lnTo>
                      <a:close/>
                    </a:path>
                  </a:pathLst>
                </a:custGeom>
                <a:solidFill>
                  <a:srgbClr val="E7A33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42" name="Freeform 322"/>
                <p:cNvSpPr>
                  <a:spLocks noEditPoints="1"/>
                </p:cNvSpPr>
                <p:nvPr/>
              </p:nvSpPr>
              <p:spPr bwMode="auto">
                <a:xfrm>
                  <a:off x="1730" y="1611"/>
                  <a:ext cx="273" cy="129"/>
                </a:xfrm>
                <a:custGeom>
                  <a:avLst/>
                  <a:gdLst>
                    <a:gd name="T0" fmla="*/ 271 w 273"/>
                    <a:gd name="T1" fmla="*/ 17 h 129"/>
                    <a:gd name="T2" fmla="*/ 271 w 273"/>
                    <a:gd name="T3" fmla="*/ 9 h 129"/>
                    <a:gd name="T4" fmla="*/ 271 w 273"/>
                    <a:gd name="T5" fmla="*/ 3 h 129"/>
                    <a:gd name="T6" fmla="*/ 267 w 273"/>
                    <a:gd name="T7" fmla="*/ 2 h 129"/>
                    <a:gd name="T8" fmla="*/ 265 w 273"/>
                    <a:gd name="T9" fmla="*/ 0 h 129"/>
                    <a:gd name="T10" fmla="*/ 267 w 273"/>
                    <a:gd name="T11" fmla="*/ 7 h 129"/>
                    <a:gd name="T12" fmla="*/ 267 w 273"/>
                    <a:gd name="T13" fmla="*/ 13 h 129"/>
                    <a:gd name="T14" fmla="*/ 269 w 273"/>
                    <a:gd name="T15" fmla="*/ 15 h 129"/>
                    <a:gd name="T16" fmla="*/ 269 w 273"/>
                    <a:gd name="T17" fmla="*/ 15 h 129"/>
                    <a:gd name="T18" fmla="*/ 271 w 273"/>
                    <a:gd name="T19" fmla="*/ 15 h 129"/>
                    <a:gd name="T20" fmla="*/ 271 w 273"/>
                    <a:gd name="T21" fmla="*/ 17 h 129"/>
                    <a:gd name="T22" fmla="*/ 0 w 273"/>
                    <a:gd name="T23" fmla="*/ 58 h 129"/>
                    <a:gd name="T24" fmla="*/ 5 w 273"/>
                    <a:gd name="T25" fmla="*/ 79 h 129"/>
                    <a:gd name="T26" fmla="*/ 15 w 273"/>
                    <a:gd name="T27" fmla="*/ 96 h 129"/>
                    <a:gd name="T28" fmla="*/ 26 w 273"/>
                    <a:gd name="T29" fmla="*/ 113 h 129"/>
                    <a:gd name="T30" fmla="*/ 41 w 273"/>
                    <a:gd name="T31" fmla="*/ 129 h 129"/>
                    <a:gd name="T32" fmla="*/ 43 w 273"/>
                    <a:gd name="T33" fmla="*/ 129 h 129"/>
                    <a:gd name="T34" fmla="*/ 45 w 273"/>
                    <a:gd name="T35" fmla="*/ 129 h 129"/>
                    <a:gd name="T36" fmla="*/ 30 w 273"/>
                    <a:gd name="T37" fmla="*/ 113 h 129"/>
                    <a:gd name="T38" fmla="*/ 19 w 273"/>
                    <a:gd name="T39" fmla="*/ 96 h 129"/>
                    <a:gd name="T40" fmla="*/ 9 w 273"/>
                    <a:gd name="T41" fmla="*/ 77 h 129"/>
                    <a:gd name="T42" fmla="*/ 4 w 273"/>
                    <a:gd name="T43" fmla="*/ 57 h 129"/>
                    <a:gd name="T44" fmla="*/ 2 w 273"/>
                    <a:gd name="T45" fmla="*/ 58 h 129"/>
                    <a:gd name="T46" fmla="*/ 0 w 273"/>
                    <a:gd name="T47" fmla="*/ 58 h 129"/>
                    <a:gd name="T48" fmla="*/ 263 w 273"/>
                    <a:gd name="T49" fmla="*/ 74 h 129"/>
                    <a:gd name="T50" fmla="*/ 267 w 273"/>
                    <a:gd name="T51" fmla="*/ 64 h 129"/>
                    <a:gd name="T52" fmla="*/ 269 w 273"/>
                    <a:gd name="T53" fmla="*/ 53 h 129"/>
                    <a:gd name="T54" fmla="*/ 271 w 273"/>
                    <a:gd name="T55" fmla="*/ 39 h 129"/>
                    <a:gd name="T56" fmla="*/ 273 w 273"/>
                    <a:gd name="T57" fmla="*/ 28 h 129"/>
                    <a:gd name="T58" fmla="*/ 271 w 273"/>
                    <a:gd name="T59" fmla="*/ 28 h 129"/>
                    <a:gd name="T60" fmla="*/ 269 w 273"/>
                    <a:gd name="T61" fmla="*/ 28 h 129"/>
                    <a:gd name="T62" fmla="*/ 267 w 273"/>
                    <a:gd name="T63" fmla="*/ 39 h 129"/>
                    <a:gd name="T64" fmla="*/ 265 w 273"/>
                    <a:gd name="T65" fmla="*/ 53 h 129"/>
                    <a:gd name="T66" fmla="*/ 263 w 273"/>
                    <a:gd name="T67" fmla="*/ 64 h 129"/>
                    <a:gd name="T68" fmla="*/ 260 w 273"/>
                    <a:gd name="T69" fmla="*/ 74 h 129"/>
                    <a:gd name="T70" fmla="*/ 262 w 273"/>
                    <a:gd name="T71" fmla="*/ 74 h 129"/>
                    <a:gd name="T72" fmla="*/ 263 w 273"/>
                    <a:gd name="T73" fmla="*/ 74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273" h="129">
                      <a:moveTo>
                        <a:pt x="271" y="17"/>
                      </a:moveTo>
                      <a:lnTo>
                        <a:pt x="271" y="9"/>
                      </a:lnTo>
                      <a:lnTo>
                        <a:pt x="271" y="3"/>
                      </a:lnTo>
                      <a:lnTo>
                        <a:pt x="267" y="2"/>
                      </a:lnTo>
                      <a:lnTo>
                        <a:pt x="265" y="0"/>
                      </a:lnTo>
                      <a:lnTo>
                        <a:pt x="267" y="7"/>
                      </a:lnTo>
                      <a:lnTo>
                        <a:pt x="267" y="13"/>
                      </a:lnTo>
                      <a:lnTo>
                        <a:pt x="269" y="15"/>
                      </a:lnTo>
                      <a:lnTo>
                        <a:pt x="269" y="15"/>
                      </a:lnTo>
                      <a:lnTo>
                        <a:pt x="271" y="15"/>
                      </a:lnTo>
                      <a:lnTo>
                        <a:pt x="271" y="17"/>
                      </a:lnTo>
                      <a:close/>
                      <a:moveTo>
                        <a:pt x="0" y="58"/>
                      </a:moveTo>
                      <a:lnTo>
                        <a:pt x="5" y="79"/>
                      </a:lnTo>
                      <a:lnTo>
                        <a:pt x="15" y="96"/>
                      </a:lnTo>
                      <a:lnTo>
                        <a:pt x="26" y="113"/>
                      </a:lnTo>
                      <a:lnTo>
                        <a:pt x="41" y="129"/>
                      </a:lnTo>
                      <a:lnTo>
                        <a:pt x="43" y="129"/>
                      </a:lnTo>
                      <a:lnTo>
                        <a:pt x="45" y="129"/>
                      </a:lnTo>
                      <a:lnTo>
                        <a:pt x="30" y="113"/>
                      </a:lnTo>
                      <a:lnTo>
                        <a:pt x="19" y="96"/>
                      </a:lnTo>
                      <a:lnTo>
                        <a:pt x="9" y="77"/>
                      </a:lnTo>
                      <a:lnTo>
                        <a:pt x="4" y="57"/>
                      </a:lnTo>
                      <a:lnTo>
                        <a:pt x="2" y="58"/>
                      </a:lnTo>
                      <a:lnTo>
                        <a:pt x="0" y="58"/>
                      </a:lnTo>
                      <a:close/>
                      <a:moveTo>
                        <a:pt x="263" y="74"/>
                      </a:moveTo>
                      <a:lnTo>
                        <a:pt x="267" y="64"/>
                      </a:lnTo>
                      <a:lnTo>
                        <a:pt x="269" y="53"/>
                      </a:lnTo>
                      <a:lnTo>
                        <a:pt x="271" y="39"/>
                      </a:lnTo>
                      <a:lnTo>
                        <a:pt x="273" y="28"/>
                      </a:lnTo>
                      <a:lnTo>
                        <a:pt x="271" y="28"/>
                      </a:lnTo>
                      <a:lnTo>
                        <a:pt x="269" y="28"/>
                      </a:lnTo>
                      <a:lnTo>
                        <a:pt x="267" y="39"/>
                      </a:lnTo>
                      <a:lnTo>
                        <a:pt x="265" y="53"/>
                      </a:lnTo>
                      <a:lnTo>
                        <a:pt x="263" y="64"/>
                      </a:lnTo>
                      <a:lnTo>
                        <a:pt x="260" y="74"/>
                      </a:lnTo>
                      <a:lnTo>
                        <a:pt x="262" y="74"/>
                      </a:lnTo>
                      <a:lnTo>
                        <a:pt x="263" y="74"/>
                      </a:lnTo>
                      <a:close/>
                    </a:path>
                  </a:pathLst>
                </a:custGeom>
                <a:solidFill>
                  <a:srgbClr val="E7A43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43" name="Freeform 323"/>
                <p:cNvSpPr>
                  <a:spLocks noEditPoints="1"/>
                </p:cNvSpPr>
                <p:nvPr/>
              </p:nvSpPr>
              <p:spPr bwMode="auto">
                <a:xfrm>
                  <a:off x="1732" y="1609"/>
                  <a:ext cx="269" cy="131"/>
                </a:xfrm>
                <a:custGeom>
                  <a:avLst/>
                  <a:gdLst>
                    <a:gd name="T0" fmla="*/ 267 w 269"/>
                    <a:gd name="T1" fmla="*/ 17 h 131"/>
                    <a:gd name="T2" fmla="*/ 267 w 269"/>
                    <a:gd name="T3" fmla="*/ 9 h 131"/>
                    <a:gd name="T4" fmla="*/ 265 w 269"/>
                    <a:gd name="T5" fmla="*/ 4 h 131"/>
                    <a:gd name="T6" fmla="*/ 263 w 269"/>
                    <a:gd name="T7" fmla="*/ 2 h 131"/>
                    <a:gd name="T8" fmla="*/ 261 w 269"/>
                    <a:gd name="T9" fmla="*/ 0 h 131"/>
                    <a:gd name="T10" fmla="*/ 263 w 269"/>
                    <a:gd name="T11" fmla="*/ 7 h 131"/>
                    <a:gd name="T12" fmla="*/ 263 w 269"/>
                    <a:gd name="T13" fmla="*/ 15 h 131"/>
                    <a:gd name="T14" fmla="*/ 265 w 269"/>
                    <a:gd name="T15" fmla="*/ 15 h 131"/>
                    <a:gd name="T16" fmla="*/ 267 w 269"/>
                    <a:gd name="T17" fmla="*/ 17 h 131"/>
                    <a:gd name="T18" fmla="*/ 267 w 269"/>
                    <a:gd name="T19" fmla="*/ 17 h 131"/>
                    <a:gd name="T20" fmla="*/ 267 w 269"/>
                    <a:gd name="T21" fmla="*/ 17 h 131"/>
                    <a:gd name="T22" fmla="*/ 0 w 269"/>
                    <a:gd name="T23" fmla="*/ 60 h 131"/>
                    <a:gd name="T24" fmla="*/ 5 w 269"/>
                    <a:gd name="T25" fmla="*/ 79 h 131"/>
                    <a:gd name="T26" fmla="*/ 15 w 269"/>
                    <a:gd name="T27" fmla="*/ 98 h 131"/>
                    <a:gd name="T28" fmla="*/ 26 w 269"/>
                    <a:gd name="T29" fmla="*/ 115 h 131"/>
                    <a:gd name="T30" fmla="*/ 41 w 269"/>
                    <a:gd name="T31" fmla="*/ 131 h 131"/>
                    <a:gd name="T32" fmla="*/ 43 w 269"/>
                    <a:gd name="T33" fmla="*/ 131 h 131"/>
                    <a:gd name="T34" fmla="*/ 45 w 269"/>
                    <a:gd name="T35" fmla="*/ 129 h 131"/>
                    <a:gd name="T36" fmla="*/ 30 w 269"/>
                    <a:gd name="T37" fmla="*/ 114 h 131"/>
                    <a:gd name="T38" fmla="*/ 19 w 269"/>
                    <a:gd name="T39" fmla="*/ 98 h 131"/>
                    <a:gd name="T40" fmla="*/ 9 w 269"/>
                    <a:gd name="T41" fmla="*/ 79 h 131"/>
                    <a:gd name="T42" fmla="*/ 3 w 269"/>
                    <a:gd name="T43" fmla="*/ 59 h 131"/>
                    <a:gd name="T44" fmla="*/ 2 w 269"/>
                    <a:gd name="T45" fmla="*/ 59 h 131"/>
                    <a:gd name="T46" fmla="*/ 0 w 269"/>
                    <a:gd name="T47" fmla="*/ 60 h 131"/>
                    <a:gd name="T48" fmla="*/ 260 w 269"/>
                    <a:gd name="T49" fmla="*/ 76 h 131"/>
                    <a:gd name="T50" fmla="*/ 263 w 269"/>
                    <a:gd name="T51" fmla="*/ 66 h 131"/>
                    <a:gd name="T52" fmla="*/ 265 w 269"/>
                    <a:gd name="T53" fmla="*/ 55 h 131"/>
                    <a:gd name="T54" fmla="*/ 267 w 269"/>
                    <a:gd name="T55" fmla="*/ 41 h 131"/>
                    <a:gd name="T56" fmla="*/ 269 w 269"/>
                    <a:gd name="T57" fmla="*/ 30 h 131"/>
                    <a:gd name="T58" fmla="*/ 267 w 269"/>
                    <a:gd name="T59" fmla="*/ 30 h 131"/>
                    <a:gd name="T60" fmla="*/ 265 w 269"/>
                    <a:gd name="T61" fmla="*/ 30 h 131"/>
                    <a:gd name="T62" fmla="*/ 265 w 269"/>
                    <a:gd name="T63" fmla="*/ 30 h 131"/>
                    <a:gd name="T64" fmla="*/ 265 w 269"/>
                    <a:gd name="T65" fmla="*/ 30 h 131"/>
                    <a:gd name="T66" fmla="*/ 263 w 269"/>
                    <a:gd name="T67" fmla="*/ 41 h 131"/>
                    <a:gd name="T68" fmla="*/ 261 w 269"/>
                    <a:gd name="T69" fmla="*/ 53 h 131"/>
                    <a:gd name="T70" fmla="*/ 260 w 269"/>
                    <a:gd name="T71" fmla="*/ 66 h 131"/>
                    <a:gd name="T72" fmla="*/ 256 w 269"/>
                    <a:gd name="T73" fmla="*/ 76 h 131"/>
                    <a:gd name="T74" fmla="*/ 258 w 269"/>
                    <a:gd name="T75" fmla="*/ 76 h 131"/>
                    <a:gd name="T76" fmla="*/ 260 w 269"/>
                    <a:gd name="T77" fmla="*/ 76 h 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269" h="131">
                      <a:moveTo>
                        <a:pt x="267" y="17"/>
                      </a:moveTo>
                      <a:lnTo>
                        <a:pt x="267" y="9"/>
                      </a:lnTo>
                      <a:lnTo>
                        <a:pt x="265" y="4"/>
                      </a:lnTo>
                      <a:lnTo>
                        <a:pt x="263" y="2"/>
                      </a:lnTo>
                      <a:lnTo>
                        <a:pt x="261" y="0"/>
                      </a:lnTo>
                      <a:lnTo>
                        <a:pt x="263" y="7"/>
                      </a:lnTo>
                      <a:lnTo>
                        <a:pt x="263" y="15"/>
                      </a:lnTo>
                      <a:lnTo>
                        <a:pt x="265" y="15"/>
                      </a:lnTo>
                      <a:lnTo>
                        <a:pt x="267" y="17"/>
                      </a:lnTo>
                      <a:lnTo>
                        <a:pt x="267" y="17"/>
                      </a:lnTo>
                      <a:lnTo>
                        <a:pt x="267" y="17"/>
                      </a:lnTo>
                      <a:close/>
                      <a:moveTo>
                        <a:pt x="0" y="60"/>
                      </a:moveTo>
                      <a:lnTo>
                        <a:pt x="5" y="79"/>
                      </a:lnTo>
                      <a:lnTo>
                        <a:pt x="15" y="98"/>
                      </a:lnTo>
                      <a:lnTo>
                        <a:pt x="26" y="115"/>
                      </a:lnTo>
                      <a:lnTo>
                        <a:pt x="41" y="131"/>
                      </a:lnTo>
                      <a:lnTo>
                        <a:pt x="43" y="131"/>
                      </a:lnTo>
                      <a:lnTo>
                        <a:pt x="45" y="129"/>
                      </a:lnTo>
                      <a:lnTo>
                        <a:pt x="30" y="114"/>
                      </a:lnTo>
                      <a:lnTo>
                        <a:pt x="19" y="98"/>
                      </a:lnTo>
                      <a:lnTo>
                        <a:pt x="9" y="79"/>
                      </a:lnTo>
                      <a:lnTo>
                        <a:pt x="3" y="59"/>
                      </a:lnTo>
                      <a:lnTo>
                        <a:pt x="2" y="59"/>
                      </a:lnTo>
                      <a:lnTo>
                        <a:pt x="0" y="60"/>
                      </a:lnTo>
                      <a:close/>
                      <a:moveTo>
                        <a:pt x="260" y="76"/>
                      </a:moveTo>
                      <a:lnTo>
                        <a:pt x="263" y="66"/>
                      </a:lnTo>
                      <a:lnTo>
                        <a:pt x="265" y="55"/>
                      </a:lnTo>
                      <a:lnTo>
                        <a:pt x="267" y="41"/>
                      </a:lnTo>
                      <a:lnTo>
                        <a:pt x="269" y="30"/>
                      </a:lnTo>
                      <a:lnTo>
                        <a:pt x="267" y="30"/>
                      </a:lnTo>
                      <a:lnTo>
                        <a:pt x="265" y="30"/>
                      </a:lnTo>
                      <a:lnTo>
                        <a:pt x="265" y="30"/>
                      </a:lnTo>
                      <a:lnTo>
                        <a:pt x="265" y="30"/>
                      </a:lnTo>
                      <a:lnTo>
                        <a:pt x="263" y="41"/>
                      </a:lnTo>
                      <a:lnTo>
                        <a:pt x="261" y="53"/>
                      </a:lnTo>
                      <a:lnTo>
                        <a:pt x="260" y="66"/>
                      </a:lnTo>
                      <a:lnTo>
                        <a:pt x="256" y="76"/>
                      </a:lnTo>
                      <a:lnTo>
                        <a:pt x="258" y="76"/>
                      </a:lnTo>
                      <a:lnTo>
                        <a:pt x="260" y="76"/>
                      </a:lnTo>
                      <a:close/>
                    </a:path>
                  </a:pathLst>
                </a:custGeom>
                <a:solidFill>
                  <a:srgbClr val="E7A53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44" name="Freeform 324"/>
                <p:cNvSpPr>
                  <a:spLocks noEditPoints="1"/>
                </p:cNvSpPr>
                <p:nvPr/>
              </p:nvSpPr>
              <p:spPr bwMode="auto">
                <a:xfrm>
                  <a:off x="1734" y="1516"/>
                  <a:ext cx="265" cy="224"/>
                </a:xfrm>
                <a:custGeom>
                  <a:avLst/>
                  <a:gdLst>
                    <a:gd name="T0" fmla="*/ 263 w 265"/>
                    <a:gd name="T1" fmla="*/ 108 h 224"/>
                    <a:gd name="T2" fmla="*/ 263 w 265"/>
                    <a:gd name="T3" fmla="*/ 102 h 224"/>
                    <a:gd name="T4" fmla="*/ 261 w 265"/>
                    <a:gd name="T5" fmla="*/ 95 h 224"/>
                    <a:gd name="T6" fmla="*/ 259 w 265"/>
                    <a:gd name="T7" fmla="*/ 93 h 224"/>
                    <a:gd name="T8" fmla="*/ 258 w 265"/>
                    <a:gd name="T9" fmla="*/ 91 h 224"/>
                    <a:gd name="T10" fmla="*/ 259 w 265"/>
                    <a:gd name="T11" fmla="*/ 98 h 224"/>
                    <a:gd name="T12" fmla="*/ 259 w 265"/>
                    <a:gd name="T13" fmla="*/ 106 h 224"/>
                    <a:gd name="T14" fmla="*/ 261 w 265"/>
                    <a:gd name="T15" fmla="*/ 108 h 224"/>
                    <a:gd name="T16" fmla="*/ 263 w 265"/>
                    <a:gd name="T17" fmla="*/ 108 h 224"/>
                    <a:gd name="T18" fmla="*/ 0 w 265"/>
                    <a:gd name="T19" fmla="*/ 152 h 224"/>
                    <a:gd name="T20" fmla="*/ 5 w 265"/>
                    <a:gd name="T21" fmla="*/ 172 h 224"/>
                    <a:gd name="T22" fmla="*/ 15 w 265"/>
                    <a:gd name="T23" fmla="*/ 191 h 224"/>
                    <a:gd name="T24" fmla="*/ 26 w 265"/>
                    <a:gd name="T25" fmla="*/ 208 h 224"/>
                    <a:gd name="T26" fmla="*/ 41 w 265"/>
                    <a:gd name="T27" fmla="*/ 224 h 224"/>
                    <a:gd name="T28" fmla="*/ 43 w 265"/>
                    <a:gd name="T29" fmla="*/ 222 h 224"/>
                    <a:gd name="T30" fmla="*/ 45 w 265"/>
                    <a:gd name="T31" fmla="*/ 222 h 224"/>
                    <a:gd name="T32" fmla="*/ 30 w 265"/>
                    <a:gd name="T33" fmla="*/ 207 h 224"/>
                    <a:gd name="T34" fmla="*/ 19 w 265"/>
                    <a:gd name="T35" fmla="*/ 189 h 224"/>
                    <a:gd name="T36" fmla="*/ 9 w 265"/>
                    <a:gd name="T37" fmla="*/ 170 h 224"/>
                    <a:gd name="T38" fmla="*/ 3 w 265"/>
                    <a:gd name="T39" fmla="*/ 152 h 224"/>
                    <a:gd name="T40" fmla="*/ 1 w 265"/>
                    <a:gd name="T41" fmla="*/ 152 h 224"/>
                    <a:gd name="T42" fmla="*/ 0 w 265"/>
                    <a:gd name="T43" fmla="*/ 152 h 224"/>
                    <a:gd name="T44" fmla="*/ 256 w 265"/>
                    <a:gd name="T45" fmla="*/ 169 h 224"/>
                    <a:gd name="T46" fmla="*/ 259 w 265"/>
                    <a:gd name="T47" fmla="*/ 159 h 224"/>
                    <a:gd name="T48" fmla="*/ 261 w 265"/>
                    <a:gd name="T49" fmla="*/ 148 h 224"/>
                    <a:gd name="T50" fmla="*/ 263 w 265"/>
                    <a:gd name="T51" fmla="*/ 134 h 224"/>
                    <a:gd name="T52" fmla="*/ 265 w 265"/>
                    <a:gd name="T53" fmla="*/ 123 h 224"/>
                    <a:gd name="T54" fmla="*/ 263 w 265"/>
                    <a:gd name="T55" fmla="*/ 123 h 224"/>
                    <a:gd name="T56" fmla="*/ 263 w 265"/>
                    <a:gd name="T57" fmla="*/ 123 h 224"/>
                    <a:gd name="T58" fmla="*/ 261 w 265"/>
                    <a:gd name="T59" fmla="*/ 123 h 224"/>
                    <a:gd name="T60" fmla="*/ 261 w 265"/>
                    <a:gd name="T61" fmla="*/ 123 h 224"/>
                    <a:gd name="T62" fmla="*/ 259 w 265"/>
                    <a:gd name="T63" fmla="*/ 134 h 224"/>
                    <a:gd name="T64" fmla="*/ 258 w 265"/>
                    <a:gd name="T65" fmla="*/ 146 h 224"/>
                    <a:gd name="T66" fmla="*/ 256 w 265"/>
                    <a:gd name="T67" fmla="*/ 157 h 224"/>
                    <a:gd name="T68" fmla="*/ 252 w 265"/>
                    <a:gd name="T69" fmla="*/ 169 h 224"/>
                    <a:gd name="T70" fmla="*/ 254 w 265"/>
                    <a:gd name="T71" fmla="*/ 169 h 224"/>
                    <a:gd name="T72" fmla="*/ 256 w 265"/>
                    <a:gd name="T73" fmla="*/ 169 h 224"/>
                    <a:gd name="T74" fmla="*/ 81 w 265"/>
                    <a:gd name="T75" fmla="*/ 0 h 224"/>
                    <a:gd name="T76" fmla="*/ 79 w 265"/>
                    <a:gd name="T77" fmla="*/ 0 h 224"/>
                    <a:gd name="T78" fmla="*/ 79 w 265"/>
                    <a:gd name="T79" fmla="*/ 0 h 224"/>
                    <a:gd name="T80" fmla="*/ 79 w 265"/>
                    <a:gd name="T81" fmla="*/ 0 h 224"/>
                    <a:gd name="T82" fmla="*/ 79 w 265"/>
                    <a:gd name="T83" fmla="*/ 0 h 224"/>
                    <a:gd name="T84" fmla="*/ 81 w 265"/>
                    <a:gd name="T85" fmla="*/ 0 h 224"/>
                    <a:gd name="T86" fmla="*/ 81 w 265"/>
                    <a:gd name="T87" fmla="*/ 0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65" h="224">
                      <a:moveTo>
                        <a:pt x="263" y="108"/>
                      </a:moveTo>
                      <a:lnTo>
                        <a:pt x="263" y="102"/>
                      </a:lnTo>
                      <a:lnTo>
                        <a:pt x="261" y="95"/>
                      </a:lnTo>
                      <a:lnTo>
                        <a:pt x="259" y="93"/>
                      </a:lnTo>
                      <a:lnTo>
                        <a:pt x="258" y="91"/>
                      </a:lnTo>
                      <a:lnTo>
                        <a:pt x="259" y="98"/>
                      </a:lnTo>
                      <a:lnTo>
                        <a:pt x="259" y="106"/>
                      </a:lnTo>
                      <a:lnTo>
                        <a:pt x="261" y="108"/>
                      </a:lnTo>
                      <a:lnTo>
                        <a:pt x="263" y="108"/>
                      </a:lnTo>
                      <a:close/>
                      <a:moveTo>
                        <a:pt x="0" y="152"/>
                      </a:moveTo>
                      <a:lnTo>
                        <a:pt x="5" y="172"/>
                      </a:lnTo>
                      <a:lnTo>
                        <a:pt x="15" y="191"/>
                      </a:lnTo>
                      <a:lnTo>
                        <a:pt x="26" y="208"/>
                      </a:lnTo>
                      <a:lnTo>
                        <a:pt x="41" y="224"/>
                      </a:lnTo>
                      <a:lnTo>
                        <a:pt x="43" y="222"/>
                      </a:lnTo>
                      <a:lnTo>
                        <a:pt x="45" y="222"/>
                      </a:lnTo>
                      <a:lnTo>
                        <a:pt x="30" y="207"/>
                      </a:lnTo>
                      <a:lnTo>
                        <a:pt x="19" y="189"/>
                      </a:lnTo>
                      <a:lnTo>
                        <a:pt x="9" y="170"/>
                      </a:lnTo>
                      <a:lnTo>
                        <a:pt x="3" y="152"/>
                      </a:lnTo>
                      <a:lnTo>
                        <a:pt x="1" y="152"/>
                      </a:lnTo>
                      <a:lnTo>
                        <a:pt x="0" y="152"/>
                      </a:lnTo>
                      <a:close/>
                      <a:moveTo>
                        <a:pt x="256" y="169"/>
                      </a:moveTo>
                      <a:lnTo>
                        <a:pt x="259" y="159"/>
                      </a:lnTo>
                      <a:lnTo>
                        <a:pt x="261" y="148"/>
                      </a:lnTo>
                      <a:lnTo>
                        <a:pt x="263" y="134"/>
                      </a:lnTo>
                      <a:lnTo>
                        <a:pt x="265" y="123"/>
                      </a:lnTo>
                      <a:lnTo>
                        <a:pt x="263" y="123"/>
                      </a:lnTo>
                      <a:lnTo>
                        <a:pt x="263" y="123"/>
                      </a:lnTo>
                      <a:lnTo>
                        <a:pt x="261" y="123"/>
                      </a:lnTo>
                      <a:lnTo>
                        <a:pt x="261" y="123"/>
                      </a:lnTo>
                      <a:lnTo>
                        <a:pt x="259" y="134"/>
                      </a:lnTo>
                      <a:lnTo>
                        <a:pt x="258" y="146"/>
                      </a:lnTo>
                      <a:lnTo>
                        <a:pt x="256" y="157"/>
                      </a:lnTo>
                      <a:lnTo>
                        <a:pt x="252" y="169"/>
                      </a:lnTo>
                      <a:lnTo>
                        <a:pt x="254" y="169"/>
                      </a:lnTo>
                      <a:lnTo>
                        <a:pt x="256" y="169"/>
                      </a:lnTo>
                      <a:close/>
                      <a:moveTo>
                        <a:pt x="81" y="0"/>
                      </a:moveTo>
                      <a:lnTo>
                        <a:pt x="79" y="0"/>
                      </a:lnTo>
                      <a:lnTo>
                        <a:pt x="79" y="0"/>
                      </a:lnTo>
                      <a:lnTo>
                        <a:pt x="79" y="0"/>
                      </a:lnTo>
                      <a:lnTo>
                        <a:pt x="79" y="0"/>
                      </a:lnTo>
                      <a:lnTo>
                        <a:pt x="81" y="0"/>
                      </a:lnTo>
                      <a:lnTo>
                        <a:pt x="81" y="0"/>
                      </a:lnTo>
                      <a:close/>
                    </a:path>
                  </a:pathLst>
                </a:custGeom>
                <a:solidFill>
                  <a:srgbClr val="E8A53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45" name="Freeform 325"/>
                <p:cNvSpPr>
                  <a:spLocks noEditPoints="1"/>
                </p:cNvSpPr>
                <p:nvPr/>
              </p:nvSpPr>
              <p:spPr bwMode="auto">
                <a:xfrm>
                  <a:off x="1735" y="1516"/>
                  <a:ext cx="262" cy="222"/>
                </a:xfrm>
                <a:custGeom>
                  <a:avLst/>
                  <a:gdLst>
                    <a:gd name="T0" fmla="*/ 260 w 262"/>
                    <a:gd name="T1" fmla="*/ 108 h 222"/>
                    <a:gd name="T2" fmla="*/ 260 w 262"/>
                    <a:gd name="T3" fmla="*/ 100 h 222"/>
                    <a:gd name="T4" fmla="*/ 258 w 262"/>
                    <a:gd name="T5" fmla="*/ 93 h 222"/>
                    <a:gd name="T6" fmla="*/ 257 w 262"/>
                    <a:gd name="T7" fmla="*/ 91 h 222"/>
                    <a:gd name="T8" fmla="*/ 253 w 262"/>
                    <a:gd name="T9" fmla="*/ 89 h 222"/>
                    <a:gd name="T10" fmla="*/ 255 w 262"/>
                    <a:gd name="T11" fmla="*/ 97 h 222"/>
                    <a:gd name="T12" fmla="*/ 257 w 262"/>
                    <a:gd name="T13" fmla="*/ 104 h 222"/>
                    <a:gd name="T14" fmla="*/ 258 w 262"/>
                    <a:gd name="T15" fmla="*/ 106 h 222"/>
                    <a:gd name="T16" fmla="*/ 260 w 262"/>
                    <a:gd name="T17" fmla="*/ 108 h 222"/>
                    <a:gd name="T18" fmla="*/ 0 w 262"/>
                    <a:gd name="T19" fmla="*/ 152 h 222"/>
                    <a:gd name="T20" fmla="*/ 6 w 262"/>
                    <a:gd name="T21" fmla="*/ 172 h 222"/>
                    <a:gd name="T22" fmla="*/ 16 w 262"/>
                    <a:gd name="T23" fmla="*/ 191 h 222"/>
                    <a:gd name="T24" fmla="*/ 27 w 262"/>
                    <a:gd name="T25" fmla="*/ 207 h 222"/>
                    <a:gd name="T26" fmla="*/ 42 w 262"/>
                    <a:gd name="T27" fmla="*/ 222 h 222"/>
                    <a:gd name="T28" fmla="*/ 44 w 262"/>
                    <a:gd name="T29" fmla="*/ 222 h 222"/>
                    <a:gd name="T30" fmla="*/ 46 w 262"/>
                    <a:gd name="T31" fmla="*/ 220 h 222"/>
                    <a:gd name="T32" fmla="*/ 31 w 262"/>
                    <a:gd name="T33" fmla="*/ 207 h 222"/>
                    <a:gd name="T34" fmla="*/ 19 w 262"/>
                    <a:gd name="T35" fmla="*/ 189 h 222"/>
                    <a:gd name="T36" fmla="*/ 10 w 262"/>
                    <a:gd name="T37" fmla="*/ 170 h 222"/>
                    <a:gd name="T38" fmla="*/ 4 w 262"/>
                    <a:gd name="T39" fmla="*/ 152 h 222"/>
                    <a:gd name="T40" fmla="*/ 2 w 262"/>
                    <a:gd name="T41" fmla="*/ 152 h 222"/>
                    <a:gd name="T42" fmla="*/ 0 w 262"/>
                    <a:gd name="T43" fmla="*/ 152 h 222"/>
                    <a:gd name="T44" fmla="*/ 253 w 262"/>
                    <a:gd name="T45" fmla="*/ 169 h 222"/>
                    <a:gd name="T46" fmla="*/ 257 w 262"/>
                    <a:gd name="T47" fmla="*/ 159 h 222"/>
                    <a:gd name="T48" fmla="*/ 258 w 262"/>
                    <a:gd name="T49" fmla="*/ 146 h 222"/>
                    <a:gd name="T50" fmla="*/ 260 w 262"/>
                    <a:gd name="T51" fmla="*/ 134 h 222"/>
                    <a:gd name="T52" fmla="*/ 262 w 262"/>
                    <a:gd name="T53" fmla="*/ 123 h 222"/>
                    <a:gd name="T54" fmla="*/ 260 w 262"/>
                    <a:gd name="T55" fmla="*/ 123 h 222"/>
                    <a:gd name="T56" fmla="*/ 258 w 262"/>
                    <a:gd name="T57" fmla="*/ 121 h 222"/>
                    <a:gd name="T58" fmla="*/ 257 w 262"/>
                    <a:gd name="T59" fmla="*/ 134 h 222"/>
                    <a:gd name="T60" fmla="*/ 255 w 262"/>
                    <a:gd name="T61" fmla="*/ 146 h 222"/>
                    <a:gd name="T62" fmla="*/ 253 w 262"/>
                    <a:gd name="T63" fmla="*/ 157 h 222"/>
                    <a:gd name="T64" fmla="*/ 249 w 262"/>
                    <a:gd name="T65" fmla="*/ 169 h 222"/>
                    <a:gd name="T66" fmla="*/ 251 w 262"/>
                    <a:gd name="T67" fmla="*/ 169 h 222"/>
                    <a:gd name="T68" fmla="*/ 253 w 262"/>
                    <a:gd name="T69" fmla="*/ 169 h 222"/>
                    <a:gd name="T70" fmla="*/ 84 w 262"/>
                    <a:gd name="T71" fmla="*/ 2 h 222"/>
                    <a:gd name="T72" fmla="*/ 80 w 262"/>
                    <a:gd name="T73" fmla="*/ 0 h 222"/>
                    <a:gd name="T74" fmla="*/ 78 w 262"/>
                    <a:gd name="T75" fmla="*/ 0 h 222"/>
                    <a:gd name="T76" fmla="*/ 80 w 262"/>
                    <a:gd name="T77" fmla="*/ 2 h 222"/>
                    <a:gd name="T78" fmla="*/ 80 w 262"/>
                    <a:gd name="T79" fmla="*/ 2 h 222"/>
                    <a:gd name="T80" fmla="*/ 82 w 262"/>
                    <a:gd name="T81" fmla="*/ 2 h 222"/>
                    <a:gd name="T82" fmla="*/ 84 w 262"/>
                    <a:gd name="T83" fmla="*/ 2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262" h="222">
                      <a:moveTo>
                        <a:pt x="260" y="108"/>
                      </a:moveTo>
                      <a:lnTo>
                        <a:pt x="260" y="100"/>
                      </a:lnTo>
                      <a:lnTo>
                        <a:pt x="258" y="93"/>
                      </a:lnTo>
                      <a:lnTo>
                        <a:pt x="257" y="91"/>
                      </a:lnTo>
                      <a:lnTo>
                        <a:pt x="253" y="89"/>
                      </a:lnTo>
                      <a:lnTo>
                        <a:pt x="255" y="97"/>
                      </a:lnTo>
                      <a:lnTo>
                        <a:pt x="257" y="104"/>
                      </a:lnTo>
                      <a:lnTo>
                        <a:pt x="258" y="106"/>
                      </a:lnTo>
                      <a:lnTo>
                        <a:pt x="260" y="108"/>
                      </a:lnTo>
                      <a:close/>
                      <a:moveTo>
                        <a:pt x="0" y="152"/>
                      </a:moveTo>
                      <a:lnTo>
                        <a:pt x="6" y="172"/>
                      </a:lnTo>
                      <a:lnTo>
                        <a:pt x="16" y="191"/>
                      </a:lnTo>
                      <a:lnTo>
                        <a:pt x="27" y="207"/>
                      </a:lnTo>
                      <a:lnTo>
                        <a:pt x="42" y="222"/>
                      </a:lnTo>
                      <a:lnTo>
                        <a:pt x="44" y="222"/>
                      </a:lnTo>
                      <a:lnTo>
                        <a:pt x="46" y="220"/>
                      </a:lnTo>
                      <a:lnTo>
                        <a:pt x="31" y="207"/>
                      </a:lnTo>
                      <a:lnTo>
                        <a:pt x="19" y="189"/>
                      </a:lnTo>
                      <a:lnTo>
                        <a:pt x="10" y="170"/>
                      </a:lnTo>
                      <a:lnTo>
                        <a:pt x="4" y="152"/>
                      </a:lnTo>
                      <a:lnTo>
                        <a:pt x="2" y="152"/>
                      </a:lnTo>
                      <a:lnTo>
                        <a:pt x="0" y="152"/>
                      </a:lnTo>
                      <a:close/>
                      <a:moveTo>
                        <a:pt x="253" y="169"/>
                      </a:moveTo>
                      <a:lnTo>
                        <a:pt x="257" y="159"/>
                      </a:lnTo>
                      <a:lnTo>
                        <a:pt x="258" y="146"/>
                      </a:lnTo>
                      <a:lnTo>
                        <a:pt x="260" y="134"/>
                      </a:lnTo>
                      <a:lnTo>
                        <a:pt x="262" y="123"/>
                      </a:lnTo>
                      <a:lnTo>
                        <a:pt x="260" y="123"/>
                      </a:lnTo>
                      <a:lnTo>
                        <a:pt x="258" y="121"/>
                      </a:lnTo>
                      <a:lnTo>
                        <a:pt x="257" y="134"/>
                      </a:lnTo>
                      <a:lnTo>
                        <a:pt x="255" y="146"/>
                      </a:lnTo>
                      <a:lnTo>
                        <a:pt x="253" y="157"/>
                      </a:lnTo>
                      <a:lnTo>
                        <a:pt x="249" y="169"/>
                      </a:lnTo>
                      <a:lnTo>
                        <a:pt x="251" y="169"/>
                      </a:lnTo>
                      <a:lnTo>
                        <a:pt x="253" y="169"/>
                      </a:lnTo>
                      <a:close/>
                      <a:moveTo>
                        <a:pt x="84" y="2"/>
                      </a:moveTo>
                      <a:lnTo>
                        <a:pt x="80" y="0"/>
                      </a:lnTo>
                      <a:lnTo>
                        <a:pt x="78" y="0"/>
                      </a:lnTo>
                      <a:lnTo>
                        <a:pt x="80" y="2"/>
                      </a:lnTo>
                      <a:lnTo>
                        <a:pt x="80" y="2"/>
                      </a:lnTo>
                      <a:lnTo>
                        <a:pt x="82" y="2"/>
                      </a:lnTo>
                      <a:lnTo>
                        <a:pt x="84" y="2"/>
                      </a:lnTo>
                      <a:close/>
                    </a:path>
                  </a:pathLst>
                </a:custGeom>
                <a:solidFill>
                  <a:srgbClr val="E8A63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46" name="Freeform 326"/>
                <p:cNvSpPr>
                  <a:spLocks noEditPoints="1"/>
                </p:cNvSpPr>
                <p:nvPr/>
              </p:nvSpPr>
              <p:spPr bwMode="auto">
                <a:xfrm>
                  <a:off x="1737" y="1516"/>
                  <a:ext cx="258" cy="222"/>
                </a:xfrm>
                <a:custGeom>
                  <a:avLst/>
                  <a:gdLst>
                    <a:gd name="T0" fmla="*/ 256 w 258"/>
                    <a:gd name="T1" fmla="*/ 106 h 222"/>
                    <a:gd name="T2" fmla="*/ 256 w 258"/>
                    <a:gd name="T3" fmla="*/ 98 h 222"/>
                    <a:gd name="T4" fmla="*/ 255 w 258"/>
                    <a:gd name="T5" fmla="*/ 91 h 222"/>
                    <a:gd name="T6" fmla="*/ 251 w 258"/>
                    <a:gd name="T7" fmla="*/ 89 h 222"/>
                    <a:gd name="T8" fmla="*/ 249 w 258"/>
                    <a:gd name="T9" fmla="*/ 87 h 222"/>
                    <a:gd name="T10" fmla="*/ 251 w 258"/>
                    <a:gd name="T11" fmla="*/ 95 h 222"/>
                    <a:gd name="T12" fmla="*/ 253 w 258"/>
                    <a:gd name="T13" fmla="*/ 102 h 222"/>
                    <a:gd name="T14" fmla="*/ 255 w 258"/>
                    <a:gd name="T15" fmla="*/ 104 h 222"/>
                    <a:gd name="T16" fmla="*/ 256 w 258"/>
                    <a:gd name="T17" fmla="*/ 106 h 222"/>
                    <a:gd name="T18" fmla="*/ 78 w 258"/>
                    <a:gd name="T19" fmla="*/ 0 h 222"/>
                    <a:gd name="T20" fmla="*/ 78 w 258"/>
                    <a:gd name="T21" fmla="*/ 0 h 222"/>
                    <a:gd name="T22" fmla="*/ 76 w 258"/>
                    <a:gd name="T23" fmla="*/ 0 h 222"/>
                    <a:gd name="T24" fmla="*/ 78 w 258"/>
                    <a:gd name="T25" fmla="*/ 2 h 222"/>
                    <a:gd name="T26" fmla="*/ 80 w 258"/>
                    <a:gd name="T27" fmla="*/ 4 h 222"/>
                    <a:gd name="T28" fmla="*/ 82 w 258"/>
                    <a:gd name="T29" fmla="*/ 4 h 222"/>
                    <a:gd name="T30" fmla="*/ 86 w 258"/>
                    <a:gd name="T31" fmla="*/ 2 h 222"/>
                    <a:gd name="T32" fmla="*/ 80 w 258"/>
                    <a:gd name="T33" fmla="*/ 2 h 222"/>
                    <a:gd name="T34" fmla="*/ 78 w 258"/>
                    <a:gd name="T35" fmla="*/ 0 h 222"/>
                    <a:gd name="T36" fmla="*/ 0 w 258"/>
                    <a:gd name="T37" fmla="*/ 152 h 222"/>
                    <a:gd name="T38" fmla="*/ 6 w 258"/>
                    <a:gd name="T39" fmla="*/ 170 h 222"/>
                    <a:gd name="T40" fmla="*/ 16 w 258"/>
                    <a:gd name="T41" fmla="*/ 189 h 222"/>
                    <a:gd name="T42" fmla="*/ 27 w 258"/>
                    <a:gd name="T43" fmla="*/ 207 h 222"/>
                    <a:gd name="T44" fmla="*/ 42 w 258"/>
                    <a:gd name="T45" fmla="*/ 222 h 222"/>
                    <a:gd name="T46" fmla="*/ 44 w 258"/>
                    <a:gd name="T47" fmla="*/ 220 h 222"/>
                    <a:gd name="T48" fmla="*/ 46 w 258"/>
                    <a:gd name="T49" fmla="*/ 220 h 222"/>
                    <a:gd name="T50" fmla="*/ 31 w 258"/>
                    <a:gd name="T51" fmla="*/ 205 h 222"/>
                    <a:gd name="T52" fmla="*/ 19 w 258"/>
                    <a:gd name="T53" fmla="*/ 189 h 222"/>
                    <a:gd name="T54" fmla="*/ 10 w 258"/>
                    <a:gd name="T55" fmla="*/ 170 h 222"/>
                    <a:gd name="T56" fmla="*/ 4 w 258"/>
                    <a:gd name="T57" fmla="*/ 150 h 222"/>
                    <a:gd name="T58" fmla="*/ 2 w 258"/>
                    <a:gd name="T59" fmla="*/ 152 h 222"/>
                    <a:gd name="T60" fmla="*/ 0 w 258"/>
                    <a:gd name="T61" fmla="*/ 152 h 222"/>
                    <a:gd name="T62" fmla="*/ 249 w 258"/>
                    <a:gd name="T63" fmla="*/ 169 h 222"/>
                    <a:gd name="T64" fmla="*/ 253 w 258"/>
                    <a:gd name="T65" fmla="*/ 157 h 222"/>
                    <a:gd name="T66" fmla="*/ 255 w 258"/>
                    <a:gd name="T67" fmla="*/ 146 h 222"/>
                    <a:gd name="T68" fmla="*/ 256 w 258"/>
                    <a:gd name="T69" fmla="*/ 134 h 222"/>
                    <a:gd name="T70" fmla="*/ 258 w 258"/>
                    <a:gd name="T71" fmla="*/ 123 h 222"/>
                    <a:gd name="T72" fmla="*/ 256 w 258"/>
                    <a:gd name="T73" fmla="*/ 121 h 222"/>
                    <a:gd name="T74" fmla="*/ 255 w 258"/>
                    <a:gd name="T75" fmla="*/ 121 h 222"/>
                    <a:gd name="T76" fmla="*/ 255 w 258"/>
                    <a:gd name="T77" fmla="*/ 121 h 222"/>
                    <a:gd name="T78" fmla="*/ 255 w 258"/>
                    <a:gd name="T79" fmla="*/ 121 h 222"/>
                    <a:gd name="T80" fmla="*/ 253 w 258"/>
                    <a:gd name="T81" fmla="*/ 134 h 222"/>
                    <a:gd name="T82" fmla="*/ 251 w 258"/>
                    <a:gd name="T83" fmla="*/ 146 h 222"/>
                    <a:gd name="T84" fmla="*/ 249 w 258"/>
                    <a:gd name="T85" fmla="*/ 157 h 222"/>
                    <a:gd name="T86" fmla="*/ 245 w 258"/>
                    <a:gd name="T87" fmla="*/ 169 h 222"/>
                    <a:gd name="T88" fmla="*/ 247 w 258"/>
                    <a:gd name="T89" fmla="*/ 169 h 222"/>
                    <a:gd name="T90" fmla="*/ 249 w 258"/>
                    <a:gd name="T91" fmla="*/ 169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58" h="222">
                      <a:moveTo>
                        <a:pt x="256" y="106"/>
                      </a:moveTo>
                      <a:lnTo>
                        <a:pt x="256" y="98"/>
                      </a:lnTo>
                      <a:lnTo>
                        <a:pt x="255" y="91"/>
                      </a:lnTo>
                      <a:lnTo>
                        <a:pt x="251" y="89"/>
                      </a:lnTo>
                      <a:lnTo>
                        <a:pt x="249" y="87"/>
                      </a:lnTo>
                      <a:lnTo>
                        <a:pt x="251" y="95"/>
                      </a:lnTo>
                      <a:lnTo>
                        <a:pt x="253" y="102"/>
                      </a:lnTo>
                      <a:lnTo>
                        <a:pt x="255" y="104"/>
                      </a:lnTo>
                      <a:lnTo>
                        <a:pt x="256" y="106"/>
                      </a:lnTo>
                      <a:close/>
                      <a:moveTo>
                        <a:pt x="78" y="0"/>
                      </a:moveTo>
                      <a:lnTo>
                        <a:pt x="78" y="0"/>
                      </a:lnTo>
                      <a:lnTo>
                        <a:pt x="76" y="0"/>
                      </a:lnTo>
                      <a:lnTo>
                        <a:pt x="78" y="2"/>
                      </a:lnTo>
                      <a:lnTo>
                        <a:pt x="80" y="4"/>
                      </a:lnTo>
                      <a:lnTo>
                        <a:pt x="82" y="4"/>
                      </a:lnTo>
                      <a:lnTo>
                        <a:pt x="86" y="2"/>
                      </a:lnTo>
                      <a:lnTo>
                        <a:pt x="80" y="2"/>
                      </a:lnTo>
                      <a:lnTo>
                        <a:pt x="78" y="0"/>
                      </a:lnTo>
                      <a:close/>
                      <a:moveTo>
                        <a:pt x="0" y="152"/>
                      </a:moveTo>
                      <a:lnTo>
                        <a:pt x="6" y="170"/>
                      </a:lnTo>
                      <a:lnTo>
                        <a:pt x="16" y="189"/>
                      </a:lnTo>
                      <a:lnTo>
                        <a:pt x="27" y="207"/>
                      </a:lnTo>
                      <a:lnTo>
                        <a:pt x="42" y="222"/>
                      </a:lnTo>
                      <a:lnTo>
                        <a:pt x="44" y="220"/>
                      </a:lnTo>
                      <a:lnTo>
                        <a:pt x="46" y="220"/>
                      </a:lnTo>
                      <a:lnTo>
                        <a:pt x="31" y="205"/>
                      </a:lnTo>
                      <a:lnTo>
                        <a:pt x="19" y="189"/>
                      </a:lnTo>
                      <a:lnTo>
                        <a:pt x="10" y="170"/>
                      </a:lnTo>
                      <a:lnTo>
                        <a:pt x="4" y="150"/>
                      </a:lnTo>
                      <a:lnTo>
                        <a:pt x="2" y="152"/>
                      </a:lnTo>
                      <a:lnTo>
                        <a:pt x="0" y="152"/>
                      </a:lnTo>
                      <a:close/>
                      <a:moveTo>
                        <a:pt x="249" y="169"/>
                      </a:moveTo>
                      <a:lnTo>
                        <a:pt x="253" y="157"/>
                      </a:lnTo>
                      <a:lnTo>
                        <a:pt x="255" y="146"/>
                      </a:lnTo>
                      <a:lnTo>
                        <a:pt x="256" y="134"/>
                      </a:lnTo>
                      <a:lnTo>
                        <a:pt x="258" y="123"/>
                      </a:lnTo>
                      <a:lnTo>
                        <a:pt x="256" y="121"/>
                      </a:lnTo>
                      <a:lnTo>
                        <a:pt x="255" y="121"/>
                      </a:lnTo>
                      <a:lnTo>
                        <a:pt x="255" y="121"/>
                      </a:lnTo>
                      <a:lnTo>
                        <a:pt x="255" y="121"/>
                      </a:lnTo>
                      <a:lnTo>
                        <a:pt x="253" y="134"/>
                      </a:lnTo>
                      <a:lnTo>
                        <a:pt x="251" y="146"/>
                      </a:lnTo>
                      <a:lnTo>
                        <a:pt x="249" y="157"/>
                      </a:lnTo>
                      <a:lnTo>
                        <a:pt x="245" y="169"/>
                      </a:lnTo>
                      <a:lnTo>
                        <a:pt x="247" y="169"/>
                      </a:lnTo>
                      <a:lnTo>
                        <a:pt x="249" y="169"/>
                      </a:lnTo>
                      <a:close/>
                    </a:path>
                  </a:pathLst>
                </a:custGeom>
                <a:solidFill>
                  <a:srgbClr val="E8A73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47" name="Freeform 327"/>
                <p:cNvSpPr>
                  <a:spLocks noEditPoints="1"/>
                </p:cNvSpPr>
                <p:nvPr/>
              </p:nvSpPr>
              <p:spPr bwMode="auto">
                <a:xfrm>
                  <a:off x="1739" y="1518"/>
                  <a:ext cx="254" cy="218"/>
                </a:xfrm>
                <a:custGeom>
                  <a:avLst/>
                  <a:gdLst>
                    <a:gd name="T0" fmla="*/ 253 w 254"/>
                    <a:gd name="T1" fmla="*/ 102 h 218"/>
                    <a:gd name="T2" fmla="*/ 251 w 254"/>
                    <a:gd name="T3" fmla="*/ 95 h 218"/>
                    <a:gd name="T4" fmla="*/ 249 w 254"/>
                    <a:gd name="T5" fmla="*/ 87 h 218"/>
                    <a:gd name="T6" fmla="*/ 247 w 254"/>
                    <a:gd name="T7" fmla="*/ 85 h 218"/>
                    <a:gd name="T8" fmla="*/ 245 w 254"/>
                    <a:gd name="T9" fmla="*/ 83 h 218"/>
                    <a:gd name="T10" fmla="*/ 247 w 254"/>
                    <a:gd name="T11" fmla="*/ 91 h 218"/>
                    <a:gd name="T12" fmla="*/ 249 w 254"/>
                    <a:gd name="T13" fmla="*/ 98 h 218"/>
                    <a:gd name="T14" fmla="*/ 251 w 254"/>
                    <a:gd name="T15" fmla="*/ 100 h 218"/>
                    <a:gd name="T16" fmla="*/ 253 w 254"/>
                    <a:gd name="T17" fmla="*/ 102 h 218"/>
                    <a:gd name="T18" fmla="*/ 80 w 254"/>
                    <a:gd name="T19" fmla="*/ 0 h 218"/>
                    <a:gd name="T20" fmla="*/ 78 w 254"/>
                    <a:gd name="T21" fmla="*/ 0 h 218"/>
                    <a:gd name="T22" fmla="*/ 76 w 254"/>
                    <a:gd name="T23" fmla="*/ 0 h 218"/>
                    <a:gd name="T24" fmla="*/ 78 w 254"/>
                    <a:gd name="T25" fmla="*/ 2 h 218"/>
                    <a:gd name="T26" fmla="*/ 80 w 254"/>
                    <a:gd name="T27" fmla="*/ 4 h 218"/>
                    <a:gd name="T28" fmla="*/ 84 w 254"/>
                    <a:gd name="T29" fmla="*/ 2 h 218"/>
                    <a:gd name="T30" fmla="*/ 86 w 254"/>
                    <a:gd name="T31" fmla="*/ 2 h 218"/>
                    <a:gd name="T32" fmla="*/ 82 w 254"/>
                    <a:gd name="T33" fmla="*/ 0 h 218"/>
                    <a:gd name="T34" fmla="*/ 80 w 254"/>
                    <a:gd name="T35" fmla="*/ 0 h 218"/>
                    <a:gd name="T36" fmla="*/ 0 w 254"/>
                    <a:gd name="T37" fmla="*/ 150 h 218"/>
                    <a:gd name="T38" fmla="*/ 6 w 254"/>
                    <a:gd name="T39" fmla="*/ 168 h 218"/>
                    <a:gd name="T40" fmla="*/ 15 w 254"/>
                    <a:gd name="T41" fmla="*/ 187 h 218"/>
                    <a:gd name="T42" fmla="*/ 27 w 254"/>
                    <a:gd name="T43" fmla="*/ 205 h 218"/>
                    <a:gd name="T44" fmla="*/ 42 w 254"/>
                    <a:gd name="T45" fmla="*/ 218 h 218"/>
                    <a:gd name="T46" fmla="*/ 44 w 254"/>
                    <a:gd name="T47" fmla="*/ 218 h 218"/>
                    <a:gd name="T48" fmla="*/ 46 w 254"/>
                    <a:gd name="T49" fmla="*/ 218 h 218"/>
                    <a:gd name="T50" fmla="*/ 32 w 254"/>
                    <a:gd name="T51" fmla="*/ 203 h 218"/>
                    <a:gd name="T52" fmla="*/ 19 w 254"/>
                    <a:gd name="T53" fmla="*/ 186 h 218"/>
                    <a:gd name="T54" fmla="*/ 10 w 254"/>
                    <a:gd name="T55" fmla="*/ 168 h 218"/>
                    <a:gd name="T56" fmla="*/ 4 w 254"/>
                    <a:gd name="T57" fmla="*/ 148 h 218"/>
                    <a:gd name="T58" fmla="*/ 2 w 254"/>
                    <a:gd name="T59" fmla="*/ 148 h 218"/>
                    <a:gd name="T60" fmla="*/ 0 w 254"/>
                    <a:gd name="T61" fmla="*/ 150 h 218"/>
                    <a:gd name="T62" fmla="*/ 245 w 254"/>
                    <a:gd name="T63" fmla="*/ 167 h 218"/>
                    <a:gd name="T64" fmla="*/ 249 w 254"/>
                    <a:gd name="T65" fmla="*/ 155 h 218"/>
                    <a:gd name="T66" fmla="*/ 251 w 254"/>
                    <a:gd name="T67" fmla="*/ 144 h 218"/>
                    <a:gd name="T68" fmla="*/ 253 w 254"/>
                    <a:gd name="T69" fmla="*/ 132 h 218"/>
                    <a:gd name="T70" fmla="*/ 254 w 254"/>
                    <a:gd name="T71" fmla="*/ 119 h 218"/>
                    <a:gd name="T72" fmla="*/ 253 w 254"/>
                    <a:gd name="T73" fmla="*/ 119 h 218"/>
                    <a:gd name="T74" fmla="*/ 251 w 254"/>
                    <a:gd name="T75" fmla="*/ 119 h 218"/>
                    <a:gd name="T76" fmla="*/ 251 w 254"/>
                    <a:gd name="T77" fmla="*/ 119 h 218"/>
                    <a:gd name="T78" fmla="*/ 251 w 254"/>
                    <a:gd name="T79" fmla="*/ 119 h 218"/>
                    <a:gd name="T80" fmla="*/ 249 w 254"/>
                    <a:gd name="T81" fmla="*/ 132 h 218"/>
                    <a:gd name="T82" fmla="*/ 247 w 254"/>
                    <a:gd name="T83" fmla="*/ 144 h 218"/>
                    <a:gd name="T84" fmla="*/ 245 w 254"/>
                    <a:gd name="T85" fmla="*/ 155 h 218"/>
                    <a:gd name="T86" fmla="*/ 241 w 254"/>
                    <a:gd name="T87" fmla="*/ 167 h 218"/>
                    <a:gd name="T88" fmla="*/ 243 w 254"/>
                    <a:gd name="T89" fmla="*/ 167 h 218"/>
                    <a:gd name="T90" fmla="*/ 245 w 254"/>
                    <a:gd name="T91" fmla="*/ 167 h 2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54" h="218">
                      <a:moveTo>
                        <a:pt x="253" y="102"/>
                      </a:moveTo>
                      <a:lnTo>
                        <a:pt x="251" y="95"/>
                      </a:lnTo>
                      <a:lnTo>
                        <a:pt x="249" y="87"/>
                      </a:lnTo>
                      <a:lnTo>
                        <a:pt x="247" y="85"/>
                      </a:lnTo>
                      <a:lnTo>
                        <a:pt x="245" y="83"/>
                      </a:lnTo>
                      <a:lnTo>
                        <a:pt x="247" y="91"/>
                      </a:lnTo>
                      <a:lnTo>
                        <a:pt x="249" y="98"/>
                      </a:lnTo>
                      <a:lnTo>
                        <a:pt x="251" y="100"/>
                      </a:lnTo>
                      <a:lnTo>
                        <a:pt x="253" y="102"/>
                      </a:lnTo>
                      <a:close/>
                      <a:moveTo>
                        <a:pt x="80" y="0"/>
                      </a:moveTo>
                      <a:lnTo>
                        <a:pt x="78" y="0"/>
                      </a:lnTo>
                      <a:lnTo>
                        <a:pt x="76" y="0"/>
                      </a:lnTo>
                      <a:lnTo>
                        <a:pt x="78" y="2"/>
                      </a:lnTo>
                      <a:lnTo>
                        <a:pt x="80" y="4"/>
                      </a:lnTo>
                      <a:lnTo>
                        <a:pt x="84" y="2"/>
                      </a:lnTo>
                      <a:lnTo>
                        <a:pt x="86" y="2"/>
                      </a:lnTo>
                      <a:lnTo>
                        <a:pt x="82" y="0"/>
                      </a:lnTo>
                      <a:lnTo>
                        <a:pt x="80" y="0"/>
                      </a:lnTo>
                      <a:close/>
                      <a:moveTo>
                        <a:pt x="0" y="150"/>
                      </a:moveTo>
                      <a:lnTo>
                        <a:pt x="6" y="168"/>
                      </a:lnTo>
                      <a:lnTo>
                        <a:pt x="15" y="187"/>
                      </a:lnTo>
                      <a:lnTo>
                        <a:pt x="27" y="205"/>
                      </a:lnTo>
                      <a:lnTo>
                        <a:pt x="42" y="218"/>
                      </a:lnTo>
                      <a:lnTo>
                        <a:pt x="44" y="218"/>
                      </a:lnTo>
                      <a:lnTo>
                        <a:pt x="46" y="218"/>
                      </a:lnTo>
                      <a:lnTo>
                        <a:pt x="32" y="203"/>
                      </a:lnTo>
                      <a:lnTo>
                        <a:pt x="19" y="186"/>
                      </a:lnTo>
                      <a:lnTo>
                        <a:pt x="10" y="168"/>
                      </a:lnTo>
                      <a:lnTo>
                        <a:pt x="4" y="148"/>
                      </a:lnTo>
                      <a:lnTo>
                        <a:pt x="2" y="148"/>
                      </a:lnTo>
                      <a:lnTo>
                        <a:pt x="0" y="150"/>
                      </a:lnTo>
                      <a:close/>
                      <a:moveTo>
                        <a:pt x="245" y="167"/>
                      </a:moveTo>
                      <a:lnTo>
                        <a:pt x="249" y="155"/>
                      </a:lnTo>
                      <a:lnTo>
                        <a:pt x="251" y="144"/>
                      </a:lnTo>
                      <a:lnTo>
                        <a:pt x="253" y="132"/>
                      </a:lnTo>
                      <a:lnTo>
                        <a:pt x="254" y="119"/>
                      </a:lnTo>
                      <a:lnTo>
                        <a:pt x="253" y="119"/>
                      </a:lnTo>
                      <a:lnTo>
                        <a:pt x="251" y="119"/>
                      </a:lnTo>
                      <a:lnTo>
                        <a:pt x="251" y="119"/>
                      </a:lnTo>
                      <a:lnTo>
                        <a:pt x="251" y="119"/>
                      </a:lnTo>
                      <a:lnTo>
                        <a:pt x="249" y="132"/>
                      </a:lnTo>
                      <a:lnTo>
                        <a:pt x="247" y="144"/>
                      </a:lnTo>
                      <a:lnTo>
                        <a:pt x="245" y="155"/>
                      </a:lnTo>
                      <a:lnTo>
                        <a:pt x="241" y="167"/>
                      </a:lnTo>
                      <a:lnTo>
                        <a:pt x="243" y="167"/>
                      </a:lnTo>
                      <a:lnTo>
                        <a:pt x="245" y="167"/>
                      </a:lnTo>
                      <a:close/>
                    </a:path>
                  </a:pathLst>
                </a:custGeom>
                <a:solidFill>
                  <a:srgbClr val="E8A83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48" name="Freeform 328"/>
                <p:cNvSpPr>
                  <a:spLocks noEditPoints="1"/>
                </p:cNvSpPr>
                <p:nvPr/>
              </p:nvSpPr>
              <p:spPr bwMode="auto">
                <a:xfrm>
                  <a:off x="1741" y="1518"/>
                  <a:ext cx="251" cy="218"/>
                </a:xfrm>
                <a:custGeom>
                  <a:avLst/>
                  <a:gdLst>
                    <a:gd name="T0" fmla="*/ 251 w 251"/>
                    <a:gd name="T1" fmla="*/ 119 h 218"/>
                    <a:gd name="T2" fmla="*/ 251 w 251"/>
                    <a:gd name="T3" fmla="*/ 119 h 218"/>
                    <a:gd name="T4" fmla="*/ 251 w 251"/>
                    <a:gd name="T5" fmla="*/ 119 h 218"/>
                    <a:gd name="T6" fmla="*/ 249 w 251"/>
                    <a:gd name="T7" fmla="*/ 119 h 218"/>
                    <a:gd name="T8" fmla="*/ 247 w 251"/>
                    <a:gd name="T9" fmla="*/ 119 h 218"/>
                    <a:gd name="T10" fmla="*/ 247 w 251"/>
                    <a:gd name="T11" fmla="*/ 119 h 218"/>
                    <a:gd name="T12" fmla="*/ 247 w 251"/>
                    <a:gd name="T13" fmla="*/ 119 h 218"/>
                    <a:gd name="T14" fmla="*/ 245 w 251"/>
                    <a:gd name="T15" fmla="*/ 132 h 218"/>
                    <a:gd name="T16" fmla="*/ 243 w 251"/>
                    <a:gd name="T17" fmla="*/ 144 h 218"/>
                    <a:gd name="T18" fmla="*/ 241 w 251"/>
                    <a:gd name="T19" fmla="*/ 155 h 218"/>
                    <a:gd name="T20" fmla="*/ 237 w 251"/>
                    <a:gd name="T21" fmla="*/ 167 h 218"/>
                    <a:gd name="T22" fmla="*/ 239 w 251"/>
                    <a:gd name="T23" fmla="*/ 167 h 218"/>
                    <a:gd name="T24" fmla="*/ 241 w 251"/>
                    <a:gd name="T25" fmla="*/ 167 h 218"/>
                    <a:gd name="T26" fmla="*/ 245 w 251"/>
                    <a:gd name="T27" fmla="*/ 155 h 218"/>
                    <a:gd name="T28" fmla="*/ 247 w 251"/>
                    <a:gd name="T29" fmla="*/ 144 h 218"/>
                    <a:gd name="T30" fmla="*/ 249 w 251"/>
                    <a:gd name="T31" fmla="*/ 132 h 218"/>
                    <a:gd name="T32" fmla="*/ 251 w 251"/>
                    <a:gd name="T33" fmla="*/ 119 h 218"/>
                    <a:gd name="T34" fmla="*/ 249 w 251"/>
                    <a:gd name="T35" fmla="*/ 100 h 218"/>
                    <a:gd name="T36" fmla="*/ 247 w 251"/>
                    <a:gd name="T37" fmla="*/ 93 h 218"/>
                    <a:gd name="T38" fmla="*/ 245 w 251"/>
                    <a:gd name="T39" fmla="*/ 85 h 218"/>
                    <a:gd name="T40" fmla="*/ 243 w 251"/>
                    <a:gd name="T41" fmla="*/ 83 h 218"/>
                    <a:gd name="T42" fmla="*/ 239 w 251"/>
                    <a:gd name="T43" fmla="*/ 81 h 218"/>
                    <a:gd name="T44" fmla="*/ 243 w 251"/>
                    <a:gd name="T45" fmla="*/ 89 h 218"/>
                    <a:gd name="T46" fmla="*/ 245 w 251"/>
                    <a:gd name="T47" fmla="*/ 96 h 218"/>
                    <a:gd name="T48" fmla="*/ 247 w 251"/>
                    <a:gd name="T49" fmla="*/ 98 h 218"/>
                    <a:gd name="T50" fmla="*/ 249 w 251"/>
                    <a:gd name="T51" fmla="*/ 100 h 218"/>
                    <a:gd name="T52" fmla="*/ 82 w 251"/>
                    <a:gd name="T53" fmla="*/ 0 h 218"/>
                    <a:gd name="T54" fmla="*/ 78 w 251"/>
                    <a:gd name="T55" fmla="*/ 2 h 218"/>
                    <a:gd name="T56" fmla="*/ 76 w 251"/>
                    <a:gd name="T57" fmla="*/ 2 h 218"/>
                    <a:gd name="T58" fmla="*/ 78 w 251"/>
                    <a:gd name="T59" fmla="*/ 4 h 218"/>
                    <a:gd name="T60" fmla="*/ 80 w 251"/>
                    <a:gd name="T61" fmla="*/ 5 h 218"/>
                    <a:gd name="T62" fmla="*/ 84 w 251"/>
                    <a:gd name="T63" fmla="*/ 4 h 218"/>
                    <a:gd name="T64" fmla="*/ 87 w 251"/>
                    <a:gd name="T65" fmla="*/ 2 h 218"/>
                    <a:gd name="T66" fmla="*/ 84 w 251"/>
                    <a:gd name="T67" fmla="*/ 2 h 218"/>
                    <a:gd name="T68" fmla="*/ 82 w 251"/>
                    <a:gd name="T69" fmla="*/ 0 h 218"/>
                    <a:gd name="T70" fmla="*/ 0 w 251"/>
                    <a:gd name="T71" fmla="*/ 148 h 218"/>
                    <a:gd name="T72" fmla="*/ 6 w 251"/>
                    <a:gd name="T73" fmla="*/ 168 h 218"/>
                    <a:gd name="T74" fmla="*/ 15 w 251"/>
                    <a:gd name="T75" fmla="*/ 187 h 218"/>
                    <a:gd name="T76" fmla="*/ 27 w 251"/>
                    <a:gd name="T77" fmla="*/ 203 h 218"/>
                    <a:gd name="T78" fmla="*/ 42 w 251"/>
                    <a:gd name="T79" fmla="*/ 218 h 218"/>
                    <a:gd name="T80" fmla="*/ 44 w 251"/>
                    <a:gd name="T81" fmla="*/ 218 h 218"/>
                    <a:gd name="T82" fmla="*/ 46 w 251"/>
                    <a:gd name="T83" fmla="*/ 216 h 218"/>
                    <a:gd name="T84" fmla="*/ 32 w 251"/>
                    <a:gd name="T85" fmla="*/ 203 h 218"/>
                    <a:gd name="T86" fmla="*/ 19 w 251"/>
                    <a:gd name="T87" fmla="*/ 186 h 218"/>
                    <a:gd name="T88" fmla="*/ 10 w 251"/>
                    <a:gd name="T89" fmla="*/ 167 h 218"/>
                    <a:gd name="T90" fmla="*/ 4 w 251"/>
                    <a:gd name="T91" fmla="*/ 148 h 218"/>
                    <a:gd name="T92" fmla="*/ 2 w 251"/>
                    <a:gd name="T93" fmla="*/ 148 h 218"/>
                    <a:gd name="T94" fmla="*/ 0 w 251"/>
                    <a:gd name="T95" fmla="*/ 148 h 2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51" h="218">
                      <a:moveTo>
                        <a:pt x="251" y="119"/>
                      </a:moveTo>
                      <a:lnTo>
                        <a:pt x="251" y="119"/>
                      </a:lnTo>
                      <a:lnTo>
                        <a:pt x="251" y="119"/>
                      </a:lnTo>
                      <a:lnTo>
                        <a:pt x="249" y="119"/>
                      </a:lnTo>
                      <a:lnTo>
                        <a:pt x="247" y="119"/>
                      </a:lnTo>
                      <a:lnTo>
                        <a:pt x="247" y="119"/>
                      </a:lnTo>
                      <a:lnTo>
                        <a:pt x="247" y="119"/>
                      </a:lnTo>
                      <a:lnTo>
                        <a:pt x="245" y="132"/>
                      </a:lnTo>
                      <a:lnTo>
                        <a:pt x="243" y="144"/>
                      </a:lnTo>
                      <a:lnTo>
                        <a:pt x="241" y="155"/>
                      </a:lnTo>
                      <a:lnTo>
                        <a:pt x="237" y="167"/>
                      </a:lnTo>
                      <a:lnTo>
                        <a:pt x="239" y="167"/>
                      </a:lnTo>
                      <a:lnTo>
                        <a:pt x="241" y="167"/>
                      </a:lnTo>
                      <a:lnTo>
                        <a:pt x="245" y="155"/>
                      </a:lnTo>
                      <a:lnTo>
                        <a:pt x="247" y="144"/>
                      </a:lnTo>
                      <a:lnTo>
                        <a:pt x="249" y="132"/>
                      </a:lnTo>
                      <a:lnTo>
                        <a:pt x="251" y="119"/>
                      </a:lnTo>
                      <a:close/>
                      <a:moveTo>
                        <a:pt x="249" y="100"/>
                      </a:moveTo>
                      <a:lnTo>
                        <a:pt x="247" y="93"/>
                      </a:lnTo>
                      <a:lnTo>
                        <a:pt x="245" y="85"/>
                      </a:lnTo>
                      <a:lnTo>
                        <a:pt x="243" y="83"/>
                      </a:lnTo>
                      <a:lnTo>
                        <a:pt x="239" y="81"/>
                      </a:lnTo>
                      <a:lnTo>
                        <a:pt x="243" y="89"/>
                      </a:lnTo>
                      <a:lnTo>
                        <a:pt x="245" y="96"/>
                      </a:lnTo>
                      <a:lnTo>
                        <a:pt x="247" y="98"/>
                      </a:lnTo>
                      <a:lnTo>
                        <a:pt x="249" y="100"/>
                      </a:lnTo>
                      <a:close/>
                      <a:moveTo>
                        <a:pt x="82" y="0"/>
                      </a:moveTo>
                      <a:lnTo>
                        <a:pt x="78" y="2"/>
                      </a:lnTo>
                      <a:lnTo>
                        <a:pt x="76" y="2"/>
                      </a:lnTo>
                      <a:lnTo>
                        <a:pt x="78" y="4"/>
                      </a:lnTo>
                      <a:lnTo>
                        <a:pt x="80" y="5"/>
                      </a:lnTo>
                      <a:lnTo>
                        <a:pt x="84" y="4"/>
                      </a:lnTo>
                      <a:lnTo>
                        <a:pt x="87" y="2"/>
                      </a:lnTo>
                      <a:lnTo>
                        <a:pt x="84" y="2"/>
                      </a:lnTo>
                      <a:lnTo>
                        <a:pt x="82" y="0"/>
                      </a:lnTo>
                      <a:close/>
                      <a:moveTo>
                        <a:pt x="0" y="148"/>
                      </a:moveTo>
                      <a:lnTo>
                        <a:pt x="6" y="168"/>
                      </a:lnTo>
                      <a:lnTo>
                        <a:pt x="15" y="187"/>
                      </a:lnTo>
                      <a:lnTo>
                        <a:pt x="27" y="203"/>
                      </a:lnTo>
                      <a:lnTo>
                        <a:pt x="42" y="218"/>
                      </a:lnTo>
                      <a:lnTo>
                        <a:pt x="44" y="218"/>
                      </a:lnTo>
                      <a:lnTo>
                        <a:pt x="46" y="216"/>
                      </a:lnTo>
                      <a:lnTo>
                        <a:pt x="32" y="203"/>
                      </a:lnTo>
                      <a:lnTo>
                        <a:pt x="19" y="186"/>
                      </a:lnTo>
                      <a:lnTo>
                        <a:pt x="10" y="167"/>
                      </a:lnTo>
                      <a:lnTo>
                        <a:pt x="4" y="148"/>
                      </a:lnTo>
                      <a:lnTo>
                        <a:pt x="2" y="148"/>
                      </a:lnTo>
                      <a:lnTo>
                        <a:pt x="0" y="148"/>
                      </a:lnTo>
                      <a:close/>
                    </a:path>
                  </a:pathLst>
                </a:custGeom>
                <a:solidFill>
                  <a:srgbClr val="E8A93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49" name="Freeform 329"/>
                <p:cNvSpPr>
                  <a:spLocks noEditPoints="1"/>
                </p:cNvSpPr>
                <p:nvPr/>
              </p:nvSpPr>
              <p:spPr bwMode="auto">
                <a:xfrm>
                  <a:off x="1743" y="1520"/>
                  <a:ext cx="247" cy="216"/>
                </a:xfrm>
                <a:custGeom>
                  <a:avLst/>
                  <a:gdLst>
                    <a:gd name="T0" fmla="*/ 247 w 247"/>
                    <a:gd name="T1" fmla="*/ 117 h 216"/>
                    <a:gd name="T2" fmla="*/ 247 w 247"/>
                    <a:gd name="T3" fmla="*/ 117 h 216"/>
                    <a:gd name="T4" fmla="*/ 247 w 247"/>
                    <a:gd name="T5" fmla="*/ 117 h 216"/>
                    <a:gd name="T6" fmla="*/ 245 w 247"/>
                    <a:gd name="T7" fmla="*/ 117 h 216"/>
                    <a:gd name="T8" fmla="*/ 243 w 247"/>
                    <a:gd name="T9" fmla="*/ 117 h 216"/>
                    <a:gd name="T10" fmla="*/ 243 w 247"/>
                    <a:gd name="T11" fmla="*/ 117 h 216"/>
                    <a:gd name="T12" fmla="*/ 243 w 247"/>
                    <a:gd name="T13" fmla="*/ 117 h 216"/>
                    <a:gd name="T14" fmla="*/ 241 w 247"/>
                    <a:gd name="T15" fmla="*/ 130 h 216"/>
                    <a:gd name="T16" fmla="*/ 239 w 247"/>
                    <a:gd name="T17" fmla="*/ 142 h 216"/>
                    <a:gd name="T18" fmla="*/ 237 w 247"/>
                    <a:gd name="T19" fmla="*/ 155 h 216"/>
                    <a:gd name="T20" fmla="*/ 233 w 247"/>
                    <a:gd name="T21" fmla="*/ 165 h 216"/>
                    <a:gd name="T22" fmla="*/ 235 w 247"/>
                    <a:gd name="T23" fmla="*/ 165 h 216"/>
                    <a:gd name="T24" fmla="*/ 237 w 247"/>
                    <a:gd name="T25" fmla="*/ 165 h 216"/>
                    <a:gd name="T26" fmla="*/ 241 w 247"/>
                    <a:gd name="T27" fmla="*/ 153 h 216"/>
                    <a:gd name="T28" fmla="*/ 243 w 247"/>
                    <a:gd name="T29" fmla="*/ 142 h 216"/>
                    <a:gd name="T30" fmla="*/ 245 w 247"/>
                    <a:gd name="T31" fmla="*/ 130 h 216"/>
                    <a:gd name="T32" fmla="*/ 247 w 247"/>
                    <a:gd name="T33" fmla="*/ 117 h 216"/>
                    <a:gd name="T34" fmla="*/ 245 w 247"/>
                    <a:gd name="T35" fmla="*/ 96 h 216"/>
                    <a:gd name="T36" fmla="*/ 243 w 247"/>
                    <a:gd name="T37" fmla="*/ 89 h 216"/>
                    <a:gd name="T38" fmla="*/ 241 w 247"/>
                    <a:gd name="T39" fmla="*/ 81 h 216"/>
                    <a:gd name="T40" fmla="*/ 237 w 247"/>
                    <a:gd name="T41" fmla="*/ 79 h 216"/>
                    <a:gd name="T42" fmla="*/ 235 w 247"/>
                    <a:gd name="T43" fmla="*/ 77 h 216"/>
                    <a:gd name="T44" fmla="*/ 237 w 247"/>
                    <a:gd name="T45" fmla="*/ 85 h 216"/>
                    <a:gd name="T46" fmla="*/ 239 w 247"/>
                    <a:gd name="T47" fmla="*/ 94 h 216"/>
                    <a:gd name="T48" fmla="*/ 243 w 247"/>
                    <a:gd name="T49" fmla="*/ 94 h 216"/>
                    <a:gd name="T50" fmla="*/ 245 w 247"/>
                    <a:gd name="T51" fmla="*/ 96 h 216"/>
                    <a:gd name="T52" fmla="*/ 82 w 247"/>
                    <a:gd name="T53" fmla="*/ 0 h 216"/>
                    <a:gd name="T54" fmla="*/ 80 w 247"/>
                    <a:gd name="T55" fmla="*/ 0 h 216"/>
                    <a:gd name="T56" fmla="*/ 76 w 247"/>
                    <a:gd name="T57" fmla="*/ 2 h 216"/>
                    <a:gd name="T58" fmla="*/ 78 w 247"/>
                    <a:gd name="T59" fmla="*/ 3 h 216"/>
                    <a:gd name="T60" fmla="*/ 78 w 247"/>
                    <a:gd name="T61" fmla="*/ 3 h 216"/>
                    <a:gd name="T62" fmla="*/ 84 w 247"/>
                    <a:gd name="T63" fmla="*/ 2 h 216"/>
                    <a:gd name="T64" fmla="*/ 89 w 247"/>
                    <a:gd name="T65" fmla="*/ 2 h 216"/>
                    <a:gd name="T66" fmla="*/ 87 w 247"/>
                    <a:gd name="T67" fmla="*/ 0 h 216"/>
                    <a:gd name="T68" fmla="*/ 87 w 247"/>
                    <a:gd name="T69" fmla="*/ 0 h 216"/>
                    <a:gd name="T70" fmla="*/ 85 w 247"/>
                    <a:gd name="T71" fmla="*/ 0 h 216"/>
                    <a:gd name="T72" fmla="*/ 82 w 247"/>
                    <a:gd name="T73" fmla="*/ 0 h 216"/>
                    <a:gd name="T74" fmla="*/ 0 w 247"/>
                    <a:gd name="T75" fmla="*/ 146 h 216"/>
                    <a:gd name="T76" fmla="*/ 6 w 247"/>
                    <a:gd name="T77" fmla="*/ 166 h 216"/>
                    <a:gd name="T78" fmla="*/ 15 w 247"/>
                    <a:gd name="T79" fmla="*/ 184 h 216"/>
                    <a:gd name="T80" fmla="*/ 28 w 247"/>
                    <a:gd name="T81" fmla="*/ 201 h 216"/>
                    <a:gd name="T82" fmla="*/ 42 w 247"/>
                    <a:gd name="T83" fmla="*/ 216 h 216"/>
                    <a:gd name="T84" fmla="*/ 44 w 247"/>
                    <a:gd name="T85" fmla="*/ 214 h 216"/>
                    <a:gd name="T86" fmla="*/ 47 w 247"/>
                    <a:gd name="T87" fmla="*/ 214 h 216"/>
                    <a:gd name="T88" fmla="*/ 32 w 247"/>
                    <a:gd name="T89" fmla="*/ 199 h 216"/>
                    <a:gd name="T90" fmla="*/ 19 w 247"/>
                    <a:gd name="T91" fmla="*/ 184 h 216"/>
                    <a:gd name="T92" fmla="*/ 10 w 247"/>
                    <a:gd name="T93" fmla="*/ 165 h 216"/>
                    <a:gd name="T94" fmla="*/ 2 w 247"/>
                    <a:gd name="T95" fmla="*/ 146 h 216"/>
                    <a:gd name="T96" fmla="*/ 2 w 247"/>
                    <a:gd name="T97" fmla="*/ 146 h 216"/>
                    <a:gd name="T98" fmla="*/ 0 w 247"/>
                    <a:gd name="T99" fmla="*/ 146 h 2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247" h="216">
                      <a:moveTo>
                        <a:pt x="247" y="117"/>
                      </a:moveTo>
                      <a:lnTo>
                        <a:pt x="247" y="117"/>
                      </a:lnTo>
                      <a:lnTo>
                        <a:pt x="247" y="117"/>
                      </a:lnTo>
                      <a:lnTo>
                        <a:pt x="245" y="117"/>
                      </a:lnTo>
                      <a:lnTo>
                        <a:pt x="243" y="117"/>
                      </a:lnTo>
                      <a:lnTo>
                        <a:pt x="243" y="117"/>
                      </a:lnTo>
                      <a:lnTo>
                        <a:pt x="243" y="117"/>
                      </a:lnTo>
                      <a:lnTo>
                        <a:pt x="241" y="130"/>
                      </a:lnTo>
                      <a:lnTo>
                        <a:pt x="239" y="142"/>
                      </a:lnTo>
                      <a:lnTo>
                        <a:pt x="237" y="155"/>
                      </a:lnTo>
                      <a:lnTo>
                        <a:pt x="233" y="165"/>
                      </a:lnTo>
                      <a:lnTo>
                        <a:pt x="235" y="165"/>
                      </a:lnTo>
                      <a:lnTo>
                        <a:pt x="237" y="165"/>
                      </a:lnTo>
                      <a:lnTo>
                        <a:pt x="241" y="153"/>
                      </a:lnTo>
                      <a:lnTo>
                        <a:pt x="243" y="142"/>
                      </a:lnTo>
                      <a:lnTo>
                        <a:pt x="245" y="130"/>
                      </a:lnTo>
                      <a:lnTo>
                        <a:pt x="247" y="117"/>
                      </a:lnTo>
                      <a:close/>
                      <a:moveTo>
                        <a:pt x="245" y="96"/>
                      </a:moveTo>
                      <a:lnTo>
                        <a:pt x="243" y="89"/>
                      </a:lnTo>
                      <a:lnTo>
                        <a:pt x="241" y="81"/>
                      </a:lnTo>
                      <a:lnTo>
                        <a:pt x="237" y="79"/>
                      </a:lnTo>
                      <a:lnTo>
                        <a:pt x="235" y="77"/>
                      </a:lnTo>
                      <a:lnTo>
                        <a:pt x="237" y="85"/>
                      </a:lnTo>
                      <a:lnTo>
                        <a:pt x="239" y="94"/>
                      </a:lnTo>
                      <a:lnTo>
                        <a:pt x="243" y="94"/>
                      </a:lnTo>
                      <a:lnTo>
                        <a:pt x="245" y="96"/>
                      </a:lnTo>
                      <a:close/>
                      <a:moveTo>
                        <a:pt x="82" y="0"/>
                      </a:moveTo>
                      <a:lnTo>
                        <a:pt x="80" y="0"/>
                      </a:lnTo>
                      <a:lnTo>
                        <a:pt x="76" y="2"/>
                      </a:lnTo>
                      <a:lnTo>
                        <a:pt x="78" y="3"/>
                      </a:lnTo>
                      <a:lnTo>
                        <a:pt x="78" y="3"/>
                      </a:lnTo>
                      <a:lnTo>
                        <a:pt x="84" y="2"/>
                      </a:lnTo>
                      <a:lnTo>
                        <a:pt x="89" y="2"/>
                      </a:lnTo>
                      <a:lnTo>
                        <a:pt x="87" y="0"/>
                      </a:lnTo>
                      <a:lnTo>
                        <a:pt x="87" y="0"/>
                      </a:lnTo>
                      <a:lnTo>
                        <a:pt x="85" y="0"/>
                      </a:lnTo>
                      <a:lnTo>
                        <a:pt x="82" y="0"/>
                      </a:lnTo>
                      <a:close/>
                      <a:moveTo>
                        <a:pt x="0" y="146"/>
                      </a:moveTo>
                      <a:lnTo>
                        <a:pt x="6" y="166"/>
                      </a:lnTo>
                      <a:lnTo>
                        <a:pt x="15" y="184"/>
                      </a:lnTo>
                      <a:lnTo>
                        <a:pt x="28" y="201"/>
                      </a:lnTo>
                      <a:lnTo>
                        <a:pt x="42" y="216"/>
                      </a:lnTo>
                      <a:lnTo>
                        <a:pt x="44" y="214"/>
                      </a:lnTo>
                      <a:lnTo>
                        <a:pt x="47" y="214"/>
                      </a:lnTo>
                      <a:lnTo>
                        <a:pt x="32" y="199"/>
                      </a:lnTo>
                      <a:lnTo>
                        <a:pt x="19" y="184"/>
                      </a:lnTo>
                      <a:lnTo>
                        <a:pt x="10" y="165"/>
                      </a:lnTo>
                      <a:lnTo>
                        <a:pt x="2" y="146"/>
                      </a:lnTo>
                      <a:lnTo>
                        <a:pt x="2" y="146"/>
                      </a:lnTo>
                      <a:lnTo>
                        <a:pt x="0" y="146"/>
                      </a:lnTo>
                      <a:close/>
                    </a:path>
                  </a:pathLst>
                </a:custGeom>
                <a:solidFill>
                  <a:srgbClr val="E9A93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50" name="Freeform 330"/>
                <p:cNvSpPr>
                  <a:spLocks noEditPoints="1"/>
                </p:cNvSpPr>
                <p:nvPr/>
              </p:nvSpPr>
              <p:spPr bwMode="auto">
                <a:xfrm>
                  <a:off x="1745" y="1520"/>
                  <a:ext cx="243" cy="214"/>
                </a:xfrm>
                <a:custGeom>
                  <a:avLst/>
                  <a:gdLst>
                    <a:gd name="T0" fmla="*/ 243 w 243"/>
                    <a:gd name="T1" fmla="*/ 117 h 214"/>
                    <a:gd name="T2" fmla="*/ 243 w 243"/>
                    <a:gd name="T3" fmla="*/ 117 h 214"/>
                    <a:gd name="T4" fmla="*/ 243 w 243"/>
                    <a:gd name="T5" fmla="*/ 117 h 214"/>
                    <a:gd name="T6" fmla="*/ 241 w 243"/>
                    <a:gd name="T7" fmla="*/ 117 h 214"/>
                    <a:gd name="T8" fmla="*/ 239 w 243"/>
                    <a:gd name="T9" fmla="*/ 117 h 214"/>
                    <a:gd name="T10" fmla="*/ 239 w 243"/>
                    <a:gd name="T11" fmla="*/ 117 h 214"/>
                    <a:gd name="T12" fmla="*/ 239 w 243"/>
                    <a:gd name="T13" fmla="*/ 117 h 214"/>
                    <a:gd name="T14" fmla="*/ 237 w 243"/>
                    <a:gd name="T15" fmla="*/ 130 h 214"/>
                    <a:gd name="T16" fmla="*/ 235 w 243"/>
                    <a:gd name="T17" fmla="*/ 142 h 214"/>
                    <a:gd name="T18" fmla="*/ 233 w 243"/>
                    <a:gd name="T19" fmla="*/ 155 h 214"/>
                    <a:gd name="T20" fmla="*/ 228 w 243"/>
                    <a:gd name="T21" fmla="*/ 166 h 214"/>
                    <a:gd name="T22" fmla="*/ 231 w 243"/>
                    <a:gd name="T23" fmla="*/ 165 h 214"/>
                    <a:gd name="T24" fmla="*/ 233 w 243"/>
                    <a:gd name="T25" fmla="*/ 165 h 214"/>
                    <a:gd name="T26" fmla="*/ 237 w 243"/>
                    <a:gd name="T27" fmla="*/ 153 h 214"/>
                    <a:gd name="T28" fmla="*/ 239 w 243"/>
                    <a:gd name="T29" fmla="*/ 142 h 214"/>
                    <a:gd name="T30" fmla="*/ 241 w 243"/>
                    <a:gd name="T31" fmla="*/ 130 h 214"/>
                    <a:gd name="T32" fmla="*/ 243 w 243"/>
                    <a:gd name="T33" fmla="*/ 117 h 214"/>
                    <a:gd name="T34" fmla="*/ 241 w 243"/>
                    <a:gd name="T35" fmla="*/ 94 h 214"/>
                    <a:gd name="T36" fmla="*/ 239 w 243"/>
                    <a:gd name="T37" fmla="*/ 87 h 214"/>
                    <a:gd name="T38" fmla="*/ 235 w 243"/>
                    <a:gd name="T39" fmla="*/ 79 h 214"/>
                    <a:gd name="T40" fmla="*/ 233 w 243"/>
                    <a:gd name="T41" fmla="*/ 77 h 214"/>
                    <a:gd name="T42" fmla="*/ 231 w 243"/>
                    <a:gd name="T43" fmla="*/ 75 h 214"/>
                    <a:gd name="T44" fmla="*/ 233 w 243"/>
                    <a:gd name="T45" fmla="*/ 83 h 214"/>
                    <a:gd name="T46" fmla="*/ 235 w 243"/>
                    <a:gd name="T47" fmla="*/ 93 h 214"/>
                    <a:gd name="T48" fmla="*/ 237 w 243"/>
                    <a:gd name="T49" fmla="*/ 94 h 214"/>
                    <a:gd name="T50" fmla="*/ 241 w 243"/>
                    <a:gd name="T51" fmla="*/ 94 h 214"/>
                    <a:gd name="T52" fmla="*/ 83 w 243"/>
                    <a:gd name="T53" fmla="*/ 0 h 214"/>
                    <a:gd name="T54" fmla="*/ 80 w 243"/>
                    <a:gd name="T55" fmla="*/ 2 h 214"/>
                    <a:gd name="T56" fmla="*/ 76 w 243"/>
                    <a:gd name="T57" fmla="*/ 3 h 214"/>
                    <a:gd name="T58" fmla="*/ 76 w 243"/>
                    <a:gd name="T59" fmla="*/ 3 h 214"/>
                    <a:gd name="T60" fmla="*/ 78 w 243"/>
                    <a:gd name="T61" fmla="*/ 5 h 214"/>
                    <a:gd name="T62" fmla="*/ 83 w 243"/>
                    <a:gd name="T63" fmla="*/ 3 h 214"/>
                    <a:gd name="T64" fmla="*/ 91 w 243"/>
                    <a:gd name="T65" fmla="*/ 2 h 214"/>
                    <a:gd name="T66" fmla="*/ 87 w 243"/>
                    <a:gd name="T67" fmla="*/ 2 h 214"/>
                    <a:gd name="T68" fmla="*/ 85 w 243"/>
                    <a:gd name="T69" fmla="*/ 0 h 214"/>
                    <a:gd name="T70" fmla="*/ 85 w 243"/>
                    <a:gd name="T71" fmla="*/ 0 h 214"/>
                    <a:gd name="T72" fmla="*/ 83 w 243"/>
                    <a:gd name="T73" fmla="*/ 0 h 214"/>
                    <a:gd name="T74" fmla="*/ 0 w 243"/>
                    <a:gd name="T75" fmla="*/ 146 h 214"/>
                    <a:gd name="T76" fmla="*/ 6 w 243"/>
                    <a:gd name="T77" fmla="*/ 165 h 214"/>
                    <a:gd name="T78" fmla="*/ 15 w 243"/>
                    <a:gd name="T79" fmla="*/ 184 h 214"/>
                    <a:gd name="T80" fmla="*/ 28 w 243"/>
                    <a:gd name="T81" fmla="*/ 201 h 214"/>
                    <a:gd name="T82" fmla="*/ 42 w 243"/>
                    <a:gd name="T83" fmla="*/ 214 h 214"/>
                    <a:gd name="T84" fmla="*/ 45 w 243"/>
                    <a:gd name="T85" fmla="*/ 214 h 214"/>
                    <a:gd name="T86" fmla="*/ 47 w 243"/>
                    <a:gd name="T87" fmla="*/ 212 h 214"/>
                    <a:gd name="T88" fmla="*/ 32 w 243"/>
                    <a:gd name="T89" fmla="*/ 199 h 214"/>
                    <a:gd name="T90" fmla="*/ 19 w 243"/>
                    <a:gd name="T91" fmla="*/ 184 h 214"/>
                    <a:gd name="T92" fmla="*/ 9 w 243"/>
                    <a:gd name="T93" fmla="*/ 165 h 214"/>
                    <a:gd name="T94" fmla="*/ 2 w 243"/>
                    <a:gd name="T95" fmla="*/ 144 h 214"/>
                    <a:gd name="T96" fmla="*/ 0 w 243"/>
                    <a:gd name="T97" fmla="*/ 146 h 214"/>
                    <a:gd name="T98" fmla="*/ 0 w 243"/>
                    <a:gd name="T99" fmla="*/ 146 h 2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243" h="214">
                      <a:moveTo>
                        <a:pt x="243" y="117"/>
                      </a:moveTo>
                      <a:lnTo>
                        <a:pt x="243" y="117"/>
                      </a:lnTo>
                      <a:lnTo>
                        <a:pt x="243" y="117"/>
                      </a:lnTo>
                      <a:lnTo>
                        <a:pt x="241" y="117"/>
                      </a:lnTo>
                      <a:lnTo>
                        <a:pt x="239" y="117"/>
                      </a:lnTo>
                      <a:lnTo>
                        <a:pt x="239" y="117"/>
                      </a:lnTo>
                      <a:lnTo>
                        <a:pt x="239" y="117"/>
                      </a:lnTo>
                      <a:lnTo>
                        <a:pt x="237" y="130"/>
                      </a:lnTo>
                      <a:lnTo>
                        <a:pt x="235" y="142"/>
                      </a:lnTo>
                      <a:lnTo>
                        <a:pt x="233" y="155"/>
                      </a:lnTo>
                      <a:lnTo>
                        <a:pt x="228" y="166"/>
                      </a:lnTo>
                      <a:lnTo>
                        <a:pt x="231" y="165"/>
                      </a:lnTo>
                      <a:lnTo>
                        <a:pt x="233" y="165"/>
                      </a:lnTo>
                      <a:lnTo>
                        <a:pt x="237" y="153"/>
                      </a:lnTo>
                      <a:lnTo>
                        <a:pt x="239" y="142"/>
                      </a:lnTo>
                      <a:lnTo>
                        <a:pt x="241" y="130"/>
                      </a:lnTo>
                      <a:lnTo>
                        <a:pt x="243" y="117"/>
                      </a:lnTo>
                      <a:close/>
                      <a:moveTo>
                        <a:pt x="241" y="94"/>
                      </a:moveTo>
                      <a:lnTo>
                        <a:pt x="239" y="87"/>
                      </a:lnTo>
                      <a:lnTo>
                        <a:pt x="235" y="79"/>
                      </a:lnTo>
                      <a:lnTo>
                        <a:pt x="233" y="77"/>
                      </a:lnTo>
                      <a:lnTo>
                        <a:pt x="231" y="75"/>
                      </a:lnTo>
                      <a:lnTo>
                        <a:pt x="233" y="83"/>
                      </a:lnTo>
                      <a:lnTo>
                        <a:pt x="235" y="93"/>
                      </a:lnTo>
                      <a:lnTo>
                        <a:pt x="237" y="94"/>
                      </a:lnTo>
                      <a:lnTo>
                        <a:pt x="241" y="94"/>
                      </a:lnTo>
                      <a:close/>
                      <a:moveTo>
                        <a:pt x="83" y="0"/>
                      </a:moveTo>
                      <a:lnTo>
                        <a:pt x="80" y="2"/>
                      </a:lnTo>
                      <a:lnTo>
                        <a:pt x="76" y="3"/>
                      </a:lnTo>
                      <a:lnTo>
                        <a:pt x="76" y="3"/>
                      </a:lnTo>
                      <a:lnTo>
                        <a:pt x="78" y="5"/>
                      </a:lnTo>
                      <a:lnTo>
                        <a:pt x="83" y="3"/>
                      </a:lnTo>
                      <a:lnTo>
                        <a:pt x="91" y="2"/>
                      </a:lnTo>
                      <a:lnTo>
                        <a:pt x="87" y="2"/>
                      </a:lnTo>
                      <a:lnTo>
                        <a:pt x="85" y="0"/>
                      </a:lnTo>
                      <a:lnTo>
                        <a:pt x="85" y="0"/>
                      </a:lnTo>
                      <a:lnTo>
                        <a:pt x="83" y="0"/>
                      </a:lnTo>
                      <a:close/>
                      <a:moveTo>
                        <a:pt x="0" y="146"/>
                      </a:moveTo>
                      <a:lnTo>
                        <a:pt x="6" y="165"/>
                      </a:lnTo>
                      <a:lnTo>
                        <a:pt x="15" y="184"/>
                      </a:lnTo>
                      <a:lnTo>
                        <a:pt x="28" y="201"/>
                      </a:lnTo>
                      <a:lnTo>
                        <a:pt x="42" y="214"/>
                      </a:lnTo>
                      <a:lnTo>
                        <a:pt x="45" y="214"/>
                      </a:lnTo>
                      <a:lnTo>
                        <a:pt x="47" y="212"/>
                      </a:lnTo>
                      <a:lnTo>
                        <a:pt x="32" y="199"/>
                      </a:lnTo>
                      <a:lnTo>
                        <a:pt x="19" y="184"/>
                      </a:lnTo>
                      <a:lnTo>
                        <a:pt x="9" y="165"/>
                      </a:lnTo>
                      <a:lnTo>
                        <a:pt x="2" y="144"/>
                      </a:lnTo>
                      <a:lnTo>
                        <a:pt x="0" y="146"/>
                      </a:lnTo>
                      <a:lnTo>
                        <a:pt x="0" y="146"/>
                      </a:lnTo>
                      <a:close/>
                    </a:path>
                  </a:pathLst>
                </a:custGeom>
                <a:solidFill>
                  <a:srgbClr val="E9AA3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51" name="Freeform 331"/>
                <p:cNvSpPr>
                  <a:spLocks noEditPoints="1"/>
                </p:cNvSpPr>
                <p:nvPr/>
              </p:nvSpPr>
              <p:spPr bwMode="auto">
                <a:xfrm>
                  <a:off x="1745" y="1522"/>
                  <a:ext cx="241" cy="212"/>
                </a:xfrm>
                <a:custGeom>
                  <a:avLst/>
                  <a:gdLst>
                    <a:gd name="T0" fmla="*/ 241 w 241"/>
                    <a:gd name="T1" fmla="*/ 115 h 212"/>
                    <a:gd name="T2" fmla="*/ 241 w 241"/>
                    <a:gd name="T3" fmla="*/ 115 h 212"/>
                    <a:gd name="T4" fmla="*/ 241 w 241"/>
                    <a:gd name="T5" fmla="*/ 115 h 212"/>
                    <a:gd name="T6" fmla="*/ 239 w 241"/>
                    <a:gd name="T7" fmla="*/ 115 h 212"/>
                    <a:gd name="T8" fmla="*/ 237 w 241"/>
                    <a:gd name="T9" fmla="*/ 113 h 212"/>
                    <a:gd name="T10" fmla="*/ 237 w 241"/>
                    <a:gd name="T11" fmla="*/ 115 h 212"/>
                    <a:gd name="T12" fmla="*/ 237 w 241"/>
                    <a:gd name="T13" fmla="*/ 115 h 212"/>
                    <a:gd name="T14" fmla="*/ 235 w 241"/>
                    <a:gd name="T15" fmla="*/ 128 h 212"/>
                    <a:gd name="T16" fmla="*/ 233 w 241"/>
                    <a:gd name="T17" fmla="*/ 140 h 212"/>
                    <a:gd name="T18" fmla="*/ 231 w 241"/>
                    <a:gd name="T19" fmla="*/ 153 h 212"/>
                    <a:gd name="T20" fmla="*/ 226 w 241"/>
                    <a:gd name="T21" fmla="*/ 164 h 212"/>
                    <a:gd name="T22" fmla="*/ 228 w 241"/>
                    <a:gd name="T23" fmla="*/ 164 h 212"/>
                    <a:gd name="T24" fmla="*/ 231 w 241"/>
                    <a:gd name="T25" fmla="*/ 163 h 212"/>
                    <a:gd name="T26" fmla="*/ 235 w 241"/>
                    <a:gd name="T27" fmla="*/ 153 h 212"/>
                    <a:gd name="T28" fmla="*/ 237 w 241"/>
                    <a:gd name="T29" fmla="*/ 140 h 212"/>
                    <a:gd name="T30" fmla="*/ 239 w 241"/>
                    <a:gd name="T31" fmla="*/ 128 h 212"/>
                    <a:gd name="T32" fmla="*/ 241 w 241"/>
                    <a:gd name="T33" fmla="*/ 115 h 212"/>
                    <a:gd name="T34" fmla="*/ 237 w 241"/>
                    <a:gd name="T35" fmla="*/ 92 h 212"/>
                    <a:gd name="T36" fmla="*/ 235 w 241"/>
                    <a:gd name="T37" fmla="*/ 83 h 212"/>
                    <a:gd name="T38" fmla="*/ 233 w 241"/>
                    <a:gd name="T39" fmla="*/ 75 h 212"/>
                    <a:gd name="T40" fmla="*/ 231 w 241"/>
                    <a:gd name="T41" fmla="*/ 73 h 212"/>
                    <a:gd name="T42" fmla="*/ 228 w 241"/>
                    <a:gd name="T43" fmla="*/ 72 h 212"/>
                    <a:gd name="T44" fmla="*/ 231 w 241"/>
                    <a:gd name="T45" fmla="*/ 79 h 212"/>
                    <a:gd name="T46" fmla="*/ 233 w 241"/>
                    <a:gd name="T47" fmla="*/ 89 h 212"/>
                    <a:gd name="T48" fmla="*/ 235 w 241"/>
                    <a:gd name="T49" fmla="*/ 91 h 212"/>
                    <a:gd name="T50" fmla="*/ 237 w 241"/>
                    <a:gd name="T51" fmla="*/ 92 h 212"/>
                    <a:gd name="T52" fmla="*/ 87 w 241"/>
                    <a:gd name="T53" fmla="*/ 0 h 212"/>
                    <a:gd name="T54" fmla="*/ 82 w 241"/>
                    <a:gd name="T55" fmla="*/ 0 h 212"/>
                    <a:gd name="T56" fmla="*/ 76 w 241"/>
                    <a:gd name="T57" fmla="*/ 1 h 212"/>
                    <a:gd name="T58" fmla="*/ 78 w 241"/>
                    <a:gd name="T59" fmla="*/ 3 h 212"/>
                    <a:gd name="T60" fmla="*/ 80 w 241"/>
                    <a:gd name="T61" fmla="*/ 5 h 212"/>
                    <a:gd name="T62" fmla="*/ 87 w 241"/>
                    <a:gd name="T63" fmla="*/ 3 h 212"/>
                    <a:gd name="T64" fmla="*/ 93 w 241"/>
                    <a:gd name="T65" fmla="*/ 1 h 212"/>
                    <a:gd name="T66" fmla="*/ 91 w 241"/>
                    <a:gd name="T67" fmla="*/ 0 h 212"/>
                    <a:gd name="T68" fmla="*/ 87 w 241"/>
                    <a:gd name="T69" fmla="*/ 0 h 212"/>
                    <a:gd name="T70" fmla="*/ 0 w 241"/>
                    <a:gd name="T71" fmla="*/ 144 h 212"/>
                    <a:gd name="T72" fmla="*/ 8 w 241"/>
                    <a:gd name="T73" fmla="*/ 163 h 212"/>
                    <a:gd name="T74" fmla="*/ 17 w 241"/>
                    <a:gd name="T75" fmla="*/ 182 h 212"/>
                    <a:gd name="T76" fmla="*/ 30 w 241"/>
                    <a:gd name="T77" fmla="*/ 197 h 212"/>
                    <a:gd name="T78" fmla="*/ 45 w 241"/>
                    <a:gd name="T79" fmla="*/ 212 h 212"/>
                    <a:gd name="T80" fmla="*/ 47 w 241"/>
                    <a:gd name="T81" fmla="*/ 210 h 212"/>
                    <a:gd name="T82" fmla="*/ 49 w 241"/>
                    <a:gd name="T83" fmla="*/ 210 h 212"/>
                    <a:gd name="T84" fmla="*/ 34 w 241"/>
                    <a:gd name="T85" fmla="*/ 197 h 212"/>
                    <a:gd name="T86" fmla="*/ 21 w 241"/>
                    <a:gd name="T87" fmla="*/ 180 h 212"/>
                    <a:gd name="T88" fmla="*/ 11 w 241"/>
                    <a:gd name="T89" fmla="*/ 163 h 212"/>
                    <a:gd name="T90" fmla="*/ 4 w 241"/>
                    <a:gd name="T91" fmla="*/ 142 h 212"/>
                    <a:gd name="T92" fmla="*/ 2 w 241"/>
                    <a:gd name="T93" fmla="*/ 142 h 212"/>
                    <a:gd name="T94" fmla="*/ 0 w 241"/>
                    <a:gd name="T95" fmla="*/ 144 h 2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41" h="212">
                      <a:moveTo>
                        <a:pt x="241" y="115"/>
                      </a:moveTo>
                      <a:lnTo>
                        <a:pt x="241" y="115"/>
                      </a:lnTo>
                      <a:lnTo>
                        <a:pt x="241" y="115"/>
                      </a:lnTo>
                      <a:lnTo>
                        <a:pt x="239" y="115"/>
                      </a:lnTo>
                      <a:lnTo>
                        <a:pt x="237" y="113"/>
                      </a:lnTo>
                      <a:lnTo>
                        <a:pt x="237" y="115"/>
                      </a:lnTo>
                      <a:lnTo>
                        <a:pt x="237" y="115"/>
                      </a:lnTo>
                      <a:lnTo>
                        <a:pt x="235" y="128"/>
                      </a:lnTo>
                      <a:lnTo>
                        <a:pt x="233" y="140"/>
                      </a:lnTo>
                      <a:lnTo>
                        <a:pt x="231" y="153"/>
                      </a:lnTo>
                      <a:lnTo>
                        <a:pt x="226" y="164"/>
                      </a:lnTo>
                      <a:lnTo>
                        <a:pt x="228" y="164"/>
                      </a:lnTo>
                      <a:lnTo>
                        <a:pt x="231" y="163"/>
                      </a:lnTo>
                      <a:lnTo>
                        <a:pt x="235" y="153"/>
                      </a:lnTo>
                      <a:lnTo>
                        <a:pt x="237" y="140"/>
                      </a:lnTo>
                      <a:lnTo>
                        <a:pt x="239" y="128"/>
                      </a:lnTo>
                      <a:lnTo>
                        <a:pt x="241" y="115"/>
                      </a:lnTo>
                      <a:close/>
                      <a:moveTo>
                        <a:pt x="237" y="92"/>
                      </a:moveTo>
                      <a:lnTo>
                        <a:pt x="235" y="83"/>
                      </a:lnTo>
                      <a:lnTo>
                        <a:pt x="233" y="75"/>
                      </a:lnTo>
                      <a:lnTo>
                        <a:pt x="231" y="73"/>
                      </a:lnTo>
                      <a:lnTo>
                        <a:pt x="228" y="72"/>
                      </a:lnTo>
                      <a:lnTo>
                        <a:pt x="231" y="79"/>
                      </a:lnTo>
                      <a:lnTo>
                        <a:pt x="233" y="89"/>
                      </a:lnTo>
                      <a:lnTo>
                        <a:pt x="235" y="91"/>
                      </a:lnTo>
                      <a:lnTo>
                        <a:pt x="237" y="92"/>
                      </a:lnTo>
                      <a:close/>
                      <a:moveTo>
                        <a:pt x="87" y="0"/>
                      </a:moveTo>
                      <a:lnTo>
                        <a:pt x="82" y="0"/>
                      </a:lnTo>
                      <a:lnTo>
                        <a:pt x="76" y="1"/>
                      </a:lnTo>
                      <a:lnTo>
                        <a:pt x="78" y="3"/>
                      </a:lnTo>
                      <a:lnTo>
                        <a:pt x="80" y="5"/>
                      </a:lnTo>
                      <a:lnTo>
                        <a:pt x="87" y="3"/>
                      </a:lnTo>
                      <a:lnTo>
                        <a:pt x="93" y="1"/>
                      </a:lnTo>
                      <a:lnTo>
                        <a:pt x="91" y="0"/>
                      </a:lnTo>
                      <a:lnTo>
                        <a:pt x="87" y="0"/>
                      </a:lnTo>
                      <a:close/>
                      <a:moveTo>
                        <a:pt x="0" y="144"/>
                      </a:moveTo>
                      <a:lnTo>
                        <a:pt x="8" y="163"/>
                      </a:lnTo>
                      <a:lnTo>
                        <a:pt x="17" y="182"/>
                      </a:lnTo>
                      <a:lnTo>
                        <a:pt x="30" y="197"/>
                      </a:lnTo>
                      <a:lnTo>
                        <a:pt x="45" y="212"/>
                      </a:lnTo>
                      <a:lnTo>
                        <a:pt x="47" y="210"/>
                      </a:lnTo>
                      <a:lnTo>
                        <a:pt x="49" y="210"/>
                      </a:lnTo>
                      <a:lnTo>
                        <a:pt x="34" y="197"/>
                      </a:lnTo>
                      <a:lnTo>
                        <a:pt x="21" y="180"/>
                      </a:lnTo>
                      <a:lnTo>
                        <a:pt x="11" y="163"/>
                      </a:lnTo>
                      <a:lnTo>
                        <a:pt x="4" y="142"/>
                      </a:lnTo>
                      <a:lnTo>
                        <a:pt x="2" y="142"/>
                      </a:lnTo>
                      <a:lnTo>
                        <a:pt x="0" y="144"/>
                      </a:lnTo>
                      <a:close/>
                    </a:path>
                  </a:pathLst>
                </a:custGeom>
                <a:solidFill>
                  <a:srgbClr val="E9AB3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52" name="Freeform 332"/>
                <p:cNvSpPr>
                  <a:spLocks noEditPoints="1"/>
                </p:cNvSpPr>
                <p:nvPr/>
              </p:nvSpPr>
              <p:spPr bwMode="auto">
                <a:xfrm>
                  <a:off x="1747" y="1522"/>
                  <a:ext cx="237" cy="210"/>
                </a:xfrm>
                <a:custGeom>
                  <a:avLst/>
                  <a:gdLst>
                    <a:gd name="T0" fmla="*/ 237 w 237"/>
                    <a:gd name="T1" fmla="*/ 115 h 210"/>
                    <a:gd name="T2" fmla="*/ 237 w 237"/>
                    <a:gd name="T3" fmla="*/ 115 h 210"/>
                    <a:gd name="T4" fmla="*/ 237 w 237"/>
                    <a:gd name="T5" fmla="*/ 115 h 210"/>
                    <a:gd name="T6" fmla="*/ 235 w 237"/>
                    <a:gd name="T7" fmla="*/ 113 h 210"/>
                    <a:gd name="T8" fmla="*/ 233 w 237"/>
                    <a:gd name="T9" fmla="*/ 113 h 210"/>
                    <a:gd name="T10" fmla="*/ 233 w 237"/>
                    <a:gd name="T11" fmla="*/ 115 h 210"/>
                    <a:gd name="T12" fmla="*/ 233 w 237"/>
                    <a:gd name="T13" fmla="*/ 115 h 210"/>
                    <a:gd name="T14" fmla="*/ 231 w 237"/>
                    <a:gd name="T15" fmla="*/ 128 h 210"/>
                    <a:gd name="T16" fmla="*/ 229 w 237"/>
                    <a:gd name="T17" fmla="*/ 140 h 210"/>
                    <a:gd name="T18" fmla="*/ 227 w 237"/>
                    <a:gd name="T19" fmla="*/ 153 h 210"/>
                    <a:gd name="T20" fmla="*/ 222 w 237"/>
                    <a:gd name="T21" fmla="*/ 164 h 210"/>
                    <a:gd name="T22" fmla="*/ 224 w 237"/>
                    <a:gd name="T23" fmla="*/ 164 h 210"/>
                    <a:gd name="T24" fmla="*/ 226 w 237"/>
                    <a:gd name="T25" fmla="*/ 164 h 210"/>
                    <a:gd name="T26" fmla="*/ 231 w 237"/>
                    <a:gd name="T27" fmla="*/ 153 h 210"/>
                    <a:gd name="T28" fmla="*/ 233 w 237"/>
                    <a:gd name="T29" fmla="*/ 140 h 210"/>
                    <a:gd name="T30" fmla="*/ 235 w 237"/>
                    <a:gd name="T31" fmla="*/ 128 h 210"/>
                    <a:gd name="T32" fmla="*/ 237 w 237"/>
                    <a:gd name="T33" fmla="*/ 115 h 210"/>
                    <a:gd name="T34" fmla="*/ 233 w 237"/>
                    <a:gd name="T35" fmla="*/ 91 h 210"/>
                    <a:gd name="T36" fmla="*/ 231 w 237"/>
                    <a:gd name="T37" fmla="*/ 81 h 210"/>
                    <a:gd name="T38" fmla="*/ 229 w 237"/>
                    <a:gd name="T39" fmla="*/ 73 h 210"/>
                    <a:gd name="T40" fmla="*/ 226 w 237"/>
                    <a:gd name="T41" fmla="*/ 72 h 210"/>
                    <a:gd name="T42" fmla="*/ 224 w 237"/>
                    <a:gd name="T43" fmla="*/ 70 h 210"/>
                    <a:gd name="T44" fmla="*/ 226 w 237"/>
                    <a:gd name="T45" fmla="*/ 77 h 210"/>
                    <a:gd name="T46" fmla="*/ 229 w 237"/>
                    <a:gd name="T47" fmla="*/ 87 h 210"/>
                    <a:gd name="T48" fmla="*/ 231 w 237"/>
                    <a:gd name="T49" fmla="*/ 89 h 210"/>
                    <a:gd name="T50" fmla="*/ 233 w 237"/>
                    <a:gd name="T51" fmla="*/ 91 h 210"/>
                    <a:gd name="T52" fmla="*/ 89 w 237"/>
                    <a:gd name="T53" fmla="*/ 0 h 210"/>
                    <a:gd name="T54" fmla="*/ 81 w 237"/>
                    <a:gd name="T55" fmla="*/ 1 h 210"/>
                    <a:gd name="T56" fmla="*/ 76 w 237"/>
                    <a:gd name="T57" fmla="*/ 3 h 210"/>
                    <a:gd name="T58" fmla="*/ 78 w 237"/>
                    <a:gd name="T59" fmla="*/ 5 h 210"/>
                    <a:gd name="T60" fmla="*/ 80 w 237"/>
                    <a:gd name="T61" fmla="*/ 7 h 210"/>
                    <a:gd name="T62" fmla="*/ 87 w 237"/>
                    <a:gd name="T63" fmla="*/ 3 h 210"/>
                    <a:gd name="T64" fmla="*/ 95 w 237"/>
                    <a:gd name="T65" fmla="*/ 1 h 210"/>
                    <a:gd name="T66" fmla="*/ 91 w 237"/>
                    <a:gd name="T67" fmla="*/ 1 h 210"/>
                    <a:gd name="T68" fmla="*/ 89 w 237"/>
                    <a:gd name="T69" fmla="*/ 0 h 210"/>
                    <a:gd name="T70" fmla="*/ 0 w 237"/>
                    <a:gd name="T71" fmla="*/ 142 h 210"/>
                    <a:gd name="T72" fmla="*/ 7 w 237"/>
                    <a:gd name="T73" fmla="*/ 163 h 210"/>
                    <a:gd name="T74" fmla="*/ 17 w 237"/>
                    <a:gd name="T75" fmla="*/ 182 h 210"/>
                    <a:gd name="T76" fmla="*/ 30 w 237"/>
                    <a:gd name="T77" fmla="*/ 197 h 210"/>
                    <a:gd name="T78" fmla="*/ 45 w 237"/>
                    <a:gd name="T79" fmla="*/ 210 h 210"/>
                    <a:gd name="T80" fmla="*/ 47 w 237"/>
                    <a:gd name="T81" fmla="*/ 210 h 210"/>
                    <a:gd name="T82" fmla="*/ 49 w 237"/>
                    <a:gd name="T83" fmla="*/ 208 h 210"/>
                    <a:gd name="T84" fmla="*/ 34 w 237"/>
                    <a:gd name="T85" fmla="*/ 195 h 210"/>
                    <a:gd name="T86" fmla="*/ 21 w 237"/>
                    <a:gd name="T87" fmla="*/ 180 h 210"/>
                    <a:gd name="T88" fmla="*/ 11 w 237"/>
                    <a:gd name="T89" fmla="*/ 161 h 210"/>
                    <a:gd name="T90" fmla="*/ 4 w 237"/>
                    <a:gd name="T91" fmla="*/ 142 h 210"/>
                    <a:gd name="T92" fmla="*/ 2 w 237"/>
                    <a:gd name="T93" fmla="*/ 142 h 210"/>
                    <a:gd name="T94" fmla="*/ 0 w 237"/>
                    <a:gd name="T95" fmla="*/ 142 h 2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37" h="210">
                      <a:moveTo>
                        <a:pt x="237" y="115"/>
                      </a:moveTo>
                      <a:lnTo>
                        <a:pt x="237" y="115"/>
                      </a:lnTo>
                      <a:lnTo>
                        <a:pt x="237" y="115"/>
                      </a:lnTo>
                      <a:lnTo>
                        <a:pt x="235" y="113"/>
                      </a:lnTo>
                      <a:lnTo>
                        <a:pt x="233" y="113"/>
                      </a:lnTo>
                      <a:lnTo>
                        <a:pt x="233" y="115"/>
                      </a:lnTo>
                      <a:lnTo>
                        <a:pt x="233" y="115"/>
                      </a:lnTo>
                      <a:lnTo>
                        <a:pt x="231" y="128"/>
                      </a:lnTo>
                      <a:lnTo>
                        <a:pt x="229" y="140"/>
                      </a:lnTo>
                      <a:lnTo>
                        <a:pt x="227" y="153"/>
                      </a:lnTo>
                      <a:lnTo>
                        <a:pt x="222" y="164"/>
                      </a:lnTo>
                      <a:lnTo>
                        <a:pt x="224" y="164"/>
                      </a:lnTo>
                      <a:lnTo>
                        <a:pt x="226" y="164"/>
                      </a:lnTo>
                      <a:lnTo>
                        <a:pt x="231" y="153"/>
                      </a:lnTo>
                      <a:lnTo>
                        <a:pt x="233" y="140"/>
                      </a:lnTo>
                      <a:lnTo>
                        <a:pt x="235" y="128"/>
                      </a:lnTo>
                      <a:lnTo>
                        <a:pt x="237" y="115"/>
                      </a:lnTo>
                      <a:close/>
                      <a:moveTo>
                        <a:pt x="233" y="91"/>
                      </a:moveTo>
                      <a:lnTo>
                        <a:pt x="231" y="81"/>
                      </a:lnTo>
                      <a:lnTo>
                        <a:pt x="229" y="73"/>
                      </a:lnTo>
                      <a:lnTo>
                        <a:pt x="226" y="72"/>
                      </a:lnTo>
                      <a:lnTo>
                        <a:pt x="224" y="70"/>
                      </a:lnTo>
                      <a:lnTo>
                        <a:pt x="226" y="77"/>
                      </a:lnTo>
                      <a:lnTo>
                        <a:pt x="229" y="87"/>
                      </a:lnTo>
                      <a:lnTo>
                        <a:pt x="231" y="89"/>
                      </a:lnTo>
                      <a:lnTo>
                        <a:pt x="233" y="91"/>
                      </a:lnTo>
                      <a:close/>
                      <a:moveTo>
                        <a:pt x="89" y="0"/>
                      </a:moveTo>
                      <a:lnTo>
                        <a:pt x="81" y="1"/>
                      </a:lnTo>
                      <a:lnTo>
                        <a:pt x="76" y="3"/>
                      </a:lnTo>
                      <a:lnTo>
                        <a:pt x="78" y="5"/>
                      </a:lnTo>
                      <a:lnTo>
                        <a:pt x="80" y="7"/>
                      </a:lnTo>
                      <a:lnTo>
                        <a:pt x="87" y="3"/>
                      </a:lnTo>
                      <a:lnTo>
                        <a:pt x="95" y="1"/>
                      </a:lnTo>
                      <a:lnTo>
                        <a:pt x="91" y="1"/>
                      </a:lnTo>
                      <a:lnTo>
                        <a:pt x="89" y="0"/>
                      </a:lnTo>
                      <a:close/>
                      <a:moveTo>
                        <a:pt x="0" y="142"/>
                      </a:moveTo>
                      <a:lnTo>
                        <a:pt x="7" y="163"/>
                      </a:lnTo>
                      <a:lnTo>
                        <a:pt x="17" y="182"/>
                      </a:lnTo>
                      <a:lnTo>
                        <a:pt x="30" y="197"/>
                      </a:lnTo>
                      <a:lnTo>
                        <a:pt x="45" y="210"/>
                      </a:lnTo>
                      <a:lnTo>
                        <a:pt x="47" y="210"/>
                      </a:lnTo>
                      <a:lnTo>
                        <a:pt x="49" y="208"/>
                      </a:lnTo>
                      <a:lnTo>
                        <a:pt x="34" y="195"/>
                      </a:lnTo>
                      <a:lnTo>
                        <a:pt x="21" y="180"/>
                      </a:lnTo>
                      <a:lnTo>
                        <a:pt x="11" y="161"/>
                      </a:lnTo>
                      <a:lnTo>
                        <a:pt x="4" y="142"/>
                      </a:lnTo>
                      <a:lnTo>
                        <a:pt x="2" y="142"/>
                      </a:lnTo>
                      <a:lnTo>
                        <a:pt x="0" y="142"/>
                      </a:lnTo>
                      <a:close/>
                    </a:path>
                  </a:pathLst>
                </a:custGeom>
                <a:solidFill>
                  <a:srgbClr val="E9AC3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53" name="Freeform 333"/>
                <p:cNvSpPr>
                  <a:spLocks noEditPoints="1"/>
                </p:cNvSpPr>
                <p:nvPr/>
              </p:nvSpPr>
              <p:spPr bwMode="auto">
                <a:xfrm>
                  <a:off x="1749" y="1523"/>
                  <a:ext cx="233" cy="209"/>
                </a:xfrm>
                <a:custGeom>
                  <a:avLst/>
                  <a:gdLst>
                    <a:gd name="T0" fmla="*/ 233 w 233"/>
                    <a:gd name="T1" fmla="*/ 114 h 209"/>
                    <a:gd name="T2" fmla="*/ 233 w 233"/>
                    <a:gd name="T3" fmla="*/ 114 h 209"/>
                    <a:gd name="T4" fmla="*/ 233 w 233"/>
                    <a:gd name="T5" fmla="*/ 112 h 209"/>
                    <a:gd name="T6" fmla="*/ 231 w 233"/>
                    <a:gd name="T7" fmla="*/ 112 h 209"/>
                    <a:gd name="T8" fmla="*/ 229 w 233"/>
                    <a:gd name="T9" fmla="*/ 112 h 209"/>
                    <a:gd name="T10" fmla="*/ 229 w 233"/>
                    <a:gd name="T11" fmla="*/ 114 h 209"/>
                    <a:gd name="T12" fmla="*/ 229 w 233"/>
                    <a:gd name="T13" fmla="*/ 114 h 209"/>
                    <a:gd name="T14" fmla="*/ 227 w 233"/>
                    <a:gd name="T15" fmla="*/ 127 h 209"/>
                    <a:gd name="T16" fmla="*/ 225 w 233"/>
                    <a:gd name="T17" fmla="*/ 139 h 209"/>
                    <a:gd name="T18" fmla="*/ 222 w 233"/>
                    <a:gd name="T19" fmla="*/ 152 h 209"/>
                    <a:gd name="T20" fmla="*/ 218 w 233"/>
                    <a:gd name="T21" fmla="*/ 163 h 209"/>
                    <a:gd name="T22" fmla="*/ 220 w 233"/>
                    <a:gd name="T23" fmla="*/ 163 h 209"/>
                    <a:gd name="T24" fmla="*/ 222 w 233"/>
                    <a:gd name="T25" fmla="*/ 163 h 209"/>
                    <a:gd name="T26" fmla="*/ 227 w 233"/>
                    <a:gd name="T27" fmla="*/ 152 h 209"/>
                    <a:gd name="T28" fmla="*/ 229 w 233"/>
                    <a:gd name="T29" fmla="*/ 139 h 209"/>
                    <a:gd name="T30" fmla="*/ 231 w 233"/>
                    <a:gd name="T31" fmla="*/ 127 h 209"/>
                    <a:gd name="T32" fmla="*/ 233 w 233"/>
                    <a:gd name="T33" fmla="*/ 114 h 209"/>
                    <a:gd name="T34" fmla="*/ 229 w 233"/>
                    <a:gd name="T35" fmla="*/ 88 h 209"/>
                    <a:gd name="T36" fmla="*/ 227 w 233"/>
                    <a:gd name="T37" fmla="*/ 78 h 209"/>
                    <a:gd name="T38" fmla="*/ 224 w 233"/>
                    <a:gd name="T39" fmla="*/ 71 h 209"/>
                    <a:gd name="T40" fmla="*/ 220 w 233"/>
                    <a:gd name="T41" fmla="*/ 69 h 209"/>
                    <a:gd name="T42" fmla="*/ 218 w 233"/>
                    <a:gd name="T43" fmla="*/ 67 h 209"/>
                    <a:gd name="T44" fmla="*/ 222 w 233"/>
                    <a:gd name="T45" fmla="*/ 74 h 209"/>
                    <a:gd name="T46" fmla="*/ 225 w 233"/>
                    <a:gd name="T47" fmla="*/ 84 h 209"/>
                    <a:gd name="T48" fmla="*/ 227 w 233"/>
                    <a:gd name="T49" fmla="*/ 86 h 209"/>
                    <a:gd name="T50" fmla="*/ 229 w 233"/>
                    <a:gd name="T51" fmla="*/ 88 h 209"/>
                    <a:gd name="T52" fmla="*/ 89 w 233"/>
                    <a:gd name="T53" fmla="*/ 0 h 209"/>
                    <a:gd name="T54" fmla="*/ 83 w 233"/>
                    <a:gd name="T55" fmla="*/ 2 h 209"/>
                    <a:gd name="T56" fmla="*/ 76 w 233"/>
                    <a:gd name="T57" fmla="*/ 4 h 209"/>
                    <a:gd name="T58" fmla="*/ 78 w 233"/>
                    <a:gd name="T59" fmla="*/ 6 h 209"/>
                    <a:gd name="T60" fmla="*/ 79 w 233"/>
                    <a:gd name="T61" fmla="*/ 6 h 209"/>
                    <a:gd name="T62" fmla="*/ 89 w 233"/>
                    <a:gd name="T63" fmla="*/ 4 h 209"/>
                    <a:gd name="T64" fmla="*/ 96 w 233"/>
                    <a:gd name="T65" fmla="*/ 2 h 209"/>
                    <a:gd name="T66" fmla="*/ 93 w 233"/>
                    <a:gd name="T67" fmla="*/ 0 h 209"/>
                    <a:gd name="T68" fmla="*/ 89 w 233"/>
                    <a:gd name="T69" fmla="*/ 0 h 209"/>
                    <a:gd name="T70" fmla="*/ 0 w 233"/>
                    <a:gd name="T71" fmla="*/ 141 h 209"/>
                    <a:gd name="T72" fmla="*/ 7 w 233"/>
                    <a:gd name="T73" fmla="*/ 162 h 209"/>
                    <a:gd name="T74" fmla="*/ 17 w 233"/>
                    <a:gd name="T75" fmla="*/ 179 h 209"/>
                    <a:gd name="T76" fmla="*/ 30 w 233"/>
                    <a:gd name="T77" fmla="*/ 196 h 209"/>
                    <a:gd name="T78" fmla="*/ 45 w 233"/>
                    <a:gd name="T79" fmla="*/ 209 h 209"/>
                    <a:gd name="T80" fmla="*/ 47 w 233"/>
                    <a:gd name="T81" fmla="*/ 207 h 209"/>
                    <a:gd name="T82" fmla="*/ 49 w 233"/>
                    <a:gd name="T83" fmla="*/ 207 h 209"/>
                    <a:gd name="T84" fmla="*/ 34 w 233"/>
                    <a:gd name="T85" fmla="*/ 194 h 209"/>
                    <a:gd name="T86" fmla="*/ 21 w 233"/>
                    <a:gd name="T87" fmla="*/ 179 h 209"/>
                    <a:gd name="T88" fmla="*/ 11 w 233"/>
                    <a:gd name="T89" fmla="*/ 160 h 209"/>
                    <a:gd name="T90" fmla="*/ 4 w 233"/>
                    <a:gd name="T91" fmla="*/ 141 h 209"/>
                    <a:gd name="T92" fmla="*/ 2 w 233"/>
                    <a:gd name="T93" fmla="*/ 141 h 209"/>
                    <a:gd name="T94" fmla="*/ 0 w 233"/>
                    <a:gd name="T95" fmla="*/ 141 h 2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33" h="209">
                      <a:moveTo>
                        <a:pt x="233" y="114"/>
                      </a:moveTo>
                      <a:lnTo>
                        <a:pt x="233" y="114"/>
                      </a:lnTo>
                      <a:lnTo>
                        <a:pt x="233" y="112"/>
                      </a:lnTo>
                      <a:lnTo>
                        <a:pt x="231" y="112"/>
                      </a:lnTo>
                      <a:lnTo>
                        <a:pt x="229" y="112"/>
                      </a:lnTo>
                      <a:lnTo>
                        <a:pt x="229" y="114"/>
                      </a:lnTo>
                      <a:lnTo>
                        <a:pt x="229" y="114"/>
                      </a:lnTo>
                      <a:lnTo>
                        <a:pt x="227" y="127"/>
                      </a:lnTo>
                      <a:lnTo>
                        <a:pt x="225" y="139"/>
                      </a:lnTo>
                      <a:lnTo>
                        <a:pt x="222" y="152"/>
                      </a:lnTo>
                      <a:lnTo>
                        <a:pt x="218" y="163"/>
                      </a:lnTo>
                      <a:lnTo>
                        <a:pt x="220" y="163"/>
                      </a:lnTo>
                      <a:lnTo>
                        <a:pt x="222" y="163"/>
                      </a:lnTo>
                      <a:lnTo>
                        <a:pt x="227" y="152"/>
                      </a:lnTo>
                      <a:lnTo>
                        <a:pt x="229" y="139"/>
                      </a:lnTo>
                      <a:lnTo>
                        <a:pt x="231" y="127"/>
                      </a:lnTo>
                      <a:lnTo>
                        <a:pt x="233" y="114"/>
                      </a:lnTo>
                      <a:close/>
                      <a:moveTo>
                        <a:pt x="229" y="88"/>
                      </a:moveTo>
                      <a:lnTo>
                        <a:pt x="227" y="78"/>
                      </a:lnTo>
                      <a:lnTo>
                        <a:pt x="224" y="71"/>
                      </a:lnTo>
                      <a:lnTo>
                        <a:pt x="220" y="69"/>
                      </a:lnTo>
                      <a:lnTo>
                        <a:pt x="218" y="67"/>
                      </a:lnTo>
                      <a:lnTo>
                        <a:pt x="222" y="74"/>
                      </a:lnTo>
                      <a:lnTo>
                        <a:pt x="225" y="84"/>
                      </a:lnTo>
                      <a:lnTo>
                        <a:pt x="227" y="86"/>
                      </a:lnTo>
                      <a:lnTo>
                        <a:pt x="229" y="88"/>
                      </a:lnTo>
                      <a:close/>
                      <a:moveTo>
                        <a:pt x="89" y="0"/>
                      </a:moveTo>
                      <a:lnTo>
                        <a:pt x="83" y="2"/>
                      </a:lnTo>
                      <a:lnTo>
                        <a:pt x="76" y="4"/>
                      </a:lnTo>
                      <a:lnTo>
                        <a:pt x="78" y="6"/>
                      </a:lnTo>
                      <a:lnTo>
                        <a:pt x="79" y="6"/>
                      </a:lnTo>
                      <a:lnTo>
                        <a:pt x="89" y="4"/>
                      </a:lnTo>
                      <a:lnTo>
                        <a:pt x="96" y="2"/>
                      </a:lnTo>
                      <a:lnTo>
                        <a:pt x="93" y="0"/>
                      </a:lnTo>
                      <a:lnTo>
                        <a:pt x="89" y="0"/>
                      </a:lnTo>
                      <a:close/>
                      <a:moveTo>
                        <a:pt x="0" y="141"/>
                      </a:moveTo>
                      <a:lnTo>
                        <a:pt x="7" y="162"/>
                      </a:lnTo>
                      <a:lnTo>
                        <a:pt x="17" y="179"/>
                      </a:lnTo>
                      <a:lnTo>
                        <a:pt x="30" y="196"/>
                      </a:lnTo>
                      <a:lnTo>
                        <a:pt x="45" y="209"/>
                      </a:lnTo>
                      <a:lnTo>
                        <a:pt x="47" y="207"/>
                      </a:lnTo>
                      <a:lnTo>
                        <a:pt x="49" y="207"/>
                      </a:lnTo>
                      <a:lnTo>
                        <a:pt x="34" y="194"/>
                      </a:lnTo>
                      <a:lnTo>
                        <a:pt x="21" y="179"/>
                      </a:lnTo>
                      <a:lnTo>
                        <a:pt x="11" y="160"/>
                      </a:lnTo>
                      <a:lnTo>
                        <a:pt x="4" y="141"/>
                      </a:lnTo>
                      <a:lnTo>
                        <a:pt x="2" y="141"/>
                      </a:lnTo>
                      <a:lnTo>
                        <a:pt x="0" y="141"/>
                      </a:lnTo>
                      <a:close/>
                    </a:path>
                  </a:pathLst>
                </a:custGeom>
                <a:solidFill>
                  <a:srgbClr val="E9AD3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54" name="Freeform 334"/>
                <p:cNvSpPr>
                  <a:spLocks noEditPoints="1"/>
                </p:cNvSpPr>
                <p:nvPr/>
              </p:nvSpPr>
              <p:spPr bwMode="auto">
                <a:xfrm>
                  <a:off x="1751" y="1523"/>
                  <a:ext cx="229" cy="207"/>
                </a:xfrm>
                <a:custGeom>
                  <a:avLst/>
                  <a:gdLst>
                    <a:gd name="T0" fmla="*/ 229 w 229"/>
                    <a:gd name="T1" fmla="*/ 114 h 207"/>
                    <a:gd name="T2" fmla="*/ 229 w 229"/>
                    <a:gd name="T3" fmla="*/ 114 h 207"/>
                    <a:gd name="T4" fmla="*/ 229 w 229"/>
                    <a:gd name="T5" fmla="*/ 112 h 207"/>
                    <a:gd name="T6" fmla="*/ 227 w 229"/>
                    <a:gd name="T7" fmla="*/ 112 h 207"/>
                    <a:gd name="T8" fmla="*/ 225 w 229"/>
                    <a:gd name="T9" fmla="*/ 112 h 207"/>
                    <a:gd name="T10" fmla="*/ 225 w 229"/>
                    <a:gd name="T11" fmla="*/ 114 h 207"/>
                    <a:gd name="T12" fmla="*/ 225 w 229"/>
                    <a:gd name="T13" fmla="*/ 114 h 207"/>
                    <a:gd name="T14" fmla="*/ 223 w 229"/>
                    <a:gd name="T15" fmla="*/ 127 h 207"/>
                    <a:gd name="T16" fmla="*/ 222 w 229"/>
                    <a:gd name="T17" fmla="*/ 141 h 207"/>
                    <a:gd name="T18" fmla="*/ 218 w 229"/>
                    <a:gd name="T19" fmla="*/ 152 h 207"/>
                    <a:gd name="T20" fmla="*/ 214 w 229"/>
                    <a:gd name="T21" fmla="*/ 163 h 207"/>
                    <a:gd name="T22" fmla="*/ 214 w 229"/>
                    <a:gd name="T23" fmla="*/ 163 h 207"/>
                    <a:gd name="T24" fmla="*/ 216 w 229"/>
                    <a:gd name="T25" fmla="*/ 163 h 207"/>
                    <a:gd name="T26" fmla="*/ 218 w 229"/>
                    <a:gd name="T27" fmla="*/ 163 h 207"/>
                    <a:gd name="T28" fmla="*/ 218 w 229"/>
                    <a:gd name="T29" fmla="*/ 163 h 207"/>
                    <a:gd name="T30" fmla="*/ 223 w 229"/>
                    <a:gd name="T31" fmla="*/ 152 h 207"/>
                    <a:gd name="T32" fmla="*/ 225 w 229"/>
                    <a:gd name="T33" fmla="*/ 139 h 207"/>
                    <a:gd name="T34" fmla="*/ 227 w 229"/>
                    <a:gd name="T35" fmla="*/ 127 h 207"/>
                    <a:gd name="T36" fmla="*/ 229 w 229"/>
                    <a:gd name="T37" fmla="*/ 114 h 207"/>
                    <a:gd name="T38" fmla="*/ 225 w 229"/>
                    <a:gd name="T39" fmla="*/ 86 h 207"/>
                    <a:gd name="T40" fmla="*/ 222 w 229"/>
                    <a:gd name="T41" fmla="*/ 76 h 207"/>
                    <a:gd name="T42" fmla="*/ 220 w 229"/>
                    <a:gd name="T43" fmla="*/ 69 h 207"/>
                    <a:gd name="T44" fmla="*/ 216 w 229"/>
                    <a:gd name="T45" fmla="*/ 65 h 207"/>
                    <a:gd name="T46" fmla="*/ 212 w 229"/>
                    <a:gd name="T47" fmla="*/ 63 h 207"/>
                    <a:gd name="T48" fmla="*/ 216 w 229"/>
                    <a:gd name="T49" fmla="*/ 72 h 207"/>
                    <a:gd name="T50" fmla="*/ 220 w 229"/>
                    <a:gd name="T51" fmla="*/ 84 h 207"/>
                    <a:gd name="T52" fmla="*/ 223 w 229"/>
                    <a:gd name="T53" fmla="*/ 84 h 207"/>
                    <a:gd name="T54" fmla="*/ 225 w 229"/>
                    <a:gd name="T55" fmla="*/ 86 h 207"/>
                    <a:gd name="T56" fmla="*/ 91 w 229"/>
                    <a:gd name="T57" fmla="*/ 0 h 207"/>
                    <a:gd name="T58" fmla="*/ 83 w 229"/>
                    <a:gd name="T59" fmla="*/ 2 h 207"/>
                    <a:gd name="T60" fmla="*/ 76 w 229"/>
                    <a:gd name="T61" fmla="*/ 6 h 207"/>
                    <a:gd name="T62" fmla="*/ 77 w 229"/>
                    <a:gd name="T63" fmla="*/ 6 h 207"/>
                    <a:gd name="T64" fmla="*/ 79 w 229"/>
                    <a:gd name="T65" fmla="*/ 8 h 207"/>
                    <a:gd name="T66" fmla="*/ 89 w 229"/>
                    <a:gd name="T67" fmla="*/ 6 h 207"/>
                    <a:gd name="T68" fmla="*/ 98 w 229"/>
                    <a:gd name="T69" fmla="*/ 4 h 207"/>
                    <a:gd name="T70" fmla="*/ 94 w 229"/>
                    <a:gd name="T71" fmla="*/ 2 h 207"/>
                    <a:gd name="T72" fmla="*/ 91 w 229"/>
                    <a:gd name="T73" fmla="*/ 0 h 207"/>
                    <a:gd name="T74" fmla="*/ 0 w 229"/>
                    <a:gd name="T75" fmla="*/ 141 h 207"/>
                    <a:gd name="T76" fmla="*/ 7 w 229"/>
                    <a:gd name="T77" fmla="*/ 160 h 207"/>
                    <a:gd name="T78" fmla="*/ 17 w 229"/>
                    <a:gd name="T79" fmla="*/ 179 h 207"/>
                    <a:gd name="T80" fmla="*/ 30 w 229"/>
                    <a:gd name="T81" fmla="*/ 194 h 207"/>
                    <a:gd name="T82" fmla="*/ 45 w 229"/>
                    <a:gd name="T83" fmla="*/ 207 h 207"/>
                    <a:gd name="T84" fmla="*/ 47 w 229"/>
                    <a:gd name="T85" fmla="*/ 207 h 207"/>
                    <a:gd name="T86" fmla="*/ 49 w 229"/>
                    <a:gd name="T87" fmla="*/ 207 h 207"/>
                    <a:gd name="T88" fmla="*/ 34 w 229"/>
                    <a:gd name="T89" fmla="*/ 194 h 207"/>
                    <a:gd name="T90" fmla="*/ 20 w 229"/>
                    <a:gd name="T91" fmla="*/ 177 h 207"/>
                    <a:gd name="T92" fmla="*/ 15 w 229"/>
                    <a:gd name="T93" fmla="*/ 169 h 207"/>
                    <a:gd name="T94" fmla="*/ 11 w 229"/>
                    <a:gd name="T95" fmla="*/ 160 h 207"/>
                    <a:gd name="T96" fmla="*/ 7 w 229"/>
                    <a:gd name="T97" fmla="*/ 150 h 207"/>
                    <a:gd name="T98" fmla="*/ 3 w 229"/>
                    <a:gd name="T99" fmla="*/ 139 h 207"/>
                    <a:gd name="T100" fmla="*/ 2 w 229"/>
                    <a:gd name="T101" fmla="*/ 141 h 207"/>
                    <a:gd name="T102" fmla="*/ 0 w 229"/>
                    <a:gd name="T103" fmla="*/ 141 h 2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229" h="207">
                      <a:moveTo>
                        <a:pt x="229" y="114"/>
                      </a:moveTo>
                      <a:lnTo>
                        <a:pt x="229" y="114"/>
                      </a:lnTo>
                      <a:lnTo>
                        <a:pt x="229" y="112"/>
                      </a:lnTo>
                      <a:lnTo>
                        <a:pt x="227" y="112"/>
                      </a:lnTo>
                      <a:lnTo>
                        <a:pt x="225" y="112"/>
                      </a:lnTo>
                      <a:lnTo>
                        <a:pt x="225" y="114"/>
                      </a:lnTo>
                      <a:lnTo>
                        <a:pt x="225" y="114"/>
                      </a:lnTo>
                      <a:lnTo>
                        <a:pt x="223" y="127"/>
                      </a:lnTo>
                      <a:lnTo>
                        <a:pt x="222" y="141"/>
                      </a:lnTo>
                      <a:lnTo>
                        <a:pt x="218" y="152"/>
                      </a:lnTo>
                      <a:lnTo>
                        <a:pt x="214" y="163"/>
                      </a:lnTo>
                      <a:lnTo>
                        <a:pt x="214" y="163"/>
                      </a:lnTo>
                      <a:lnTo>
                        <a:pt x="216" y="163"/>
                      </a:lnTo>
                      <a:lnTo>
                        <a:pt x="218" y="163"/>
                      </a:lnTo>
                      <a:lnTo>
                        <a:pt x="218" y="163"/>
                      </a:lnTo>
                      <a:lnTo>
                        <a:pt x="223" y="152"/>
                      </a:lnTo>
                      <a:lnTo>
                        <a:pt x="225" y="139"/>
                      </a:lnTo>
                      <a:lnTo>
                        <a:pt x="227" y="127"/>
                      </a:lnTo>
                      <a:lnTo>
                        <a:pt x="229" y="114"/>
                      </a:lnTo>
                      <a:close/>
                      <a:moveTo>
                        <a:pt x="225" y="86"/>
                      </a:moveTo>
                      <a:lnTo>
                        <a:pt x="222" y="76"/>
                      </a:lnTo>
                      <a:lnTo>
                        <a:pt x="220" y="69"/>
                      </a:lnTo>
                      <a:lnTo>
                        <a:pt x="216" y="65"/>
                      </a:lnTo>
                      <a:lnTo>
                        <a:pt x="212" y="63"/>
                      </a:lnTo>
                      <a:lnTo>
                        <a:pt x="216" y="72"/>
                      </a:lnTo>
                      <a:lnTo>
                        <a:pt x="220" y="84"/>
                      </a:lnTo>
                      <a:lnTo>
                        <a:pt x="223" y="84"/>
                      </a:lnTo>
                      <a:lnTo>
                        <a:pt x="225" y="86"/>
                      </a:lnTo>
                      <a:close/>
                      <a:moveTo>
                        <a:pt x="91" y="0"/>
                      </a:moveTo>
                      <a:lnTo>
                        <a:pt x="83" y="2"/>
                      </a:lnTo>
                      <a:lnTo>
                        <a:pt x="76" y="6"/>
                      </a:lnTo>
                      <a:lnTo>
                        <a:pt x="77" y="6"/>
                      </a:lnTo>
                      <a:lnTo>
                        <a:pt x="79" y="8"/>
                      </a:lnTo>
                      <a:lnTo>
                        <a:pt x="89" y="6"/>
                      </a:lnTo>
                      <a:lnTo>
                        <a:pt x="98" y="4"/>
                      </a:lnTo>
                      <a:lnTo>
                        <a:pt x="94" y="2"/>
                      </a:lnTo>
                      <a:lnTo>
                        <a:pt x="91" y="0"/>
                      </a:lnTo>
                      <a:close/>
                      <a:moveTo>
                        <a:pt x="0" y="141"/>
                      </a:moveTo>
                      <a:lnTo>
                        <a:pt x="7" y="160"/>
                      </a:lnTo>
                      <a:lnTo>
                        <a:pt x="17" y="179"/>
                      </a:lnTo>
                      <a:lnTo>
                        <a:pt x="30" y="194"/>
                      </a:lnTo>
                      <a:lnTo>
                        <a:pt x="45" y="207"/>
                      </a:lnTo>
                      <a:lnTo>
                        <a:pt x="47" y="207"/>
                      </a:lnTo>
                      <a:lnTo>
                        <a:pt x="49" y="207"/>
                      </a:lnTo>
                      <a:lnTo>
                        <a:pt x="34" y="194"/>
                      </a:lnTo>
                      <a:lnTo>
                        <a:pt x="20" y="177"/>
                      </a:lnTo>
                      <a:lnTo>
                        <a:pt x="15" y="169"/>
                      </a:lnTo>
                      <a:lnTo>
                        <a:pt x="11" y="160"/>
                      </a:lnTo>
                      <a:lnTo>
                        <a:pt x="7" y="150"/>
                      </a:lnTo>
                      <a:lnTo>
                        <a:pt x="3" y="139"/>
                      </a:lnTo>
                      <a:lnTo>
                        <a:pt x="2" y="141"/>
                      </a:lnTo>
                      <a:lnTo>
                        <a:pt x="0" y="141"/>
                      </a:lnTo>
                      <a:close/>
                    </a:path>
                  </a:pathLst>
                </a:custGeom>
                <a:solidFill>
                  <a:srgbClr val="E9AD3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55" name="Freeform 335"/>
                <p:cNvSpPr>
                  <a:spLocks noEditPoints="1"/>
                </p:cNvSpPr>
                <p:nvPr/>
              </p:nvSpPr>
              <p:spPr bwMode="auto">
                <a:xfrm>
                  <a:off x="1753" y="1525"/>
                  <a:ext cx="225" cy="205"/>
                </a:xfrm>
                <a:custGeom>
                  <a:avLst/>
                  <a:gdLst>
                    <a:gd name="T0" fmla="*/ 225 w 225"/>
                    <a:gd name="T1" fmla="*/ 112 h 205"/>
                    <a:gd name="T2" fmla="*/ 225 w 225"/>
                    <a:gd name="T3" fmla="*/ 112 h 205"/>
                    <a:gd name="T4" fmla="*/ 225 w 225"/>
                    <a:gd name="T5" fmla="*/ 110 h 205"/>
                    <a:gd name="T6" fmla="*/ 223 w 225"/>
                    <a:gd name="T7" fmla="*/ 110 h 205"/>
                    <a:gd name="T8" fmla="*/ 221 w 225"/>
                    <a:gd name="T9" fmla="*/ 110 h 205"/>
                    <a:gd name="T10" fmla="*/ 221 w 225"/>
                    <a:gd name="T11" fmla="*/ 112 h 205"/>
                    <a:gd name="T12" fmla="*/ 221 w 225"/>
                    <a:gd name="T13" fmla="*/ 112 h 205"/>
                    <a:gd name="T14" fmla="*/ 220 w 225"/>
                    <a:gd name="T15" fmla="*/ 125 h 205"/>
                    <a:gd name="T16" fmla="*/ 218 w 225"/>
                    <a:gd name="T17" fmla="*/ 139 h 205"/>
                    <a:gd name="T18" fmla="*/ 214 w 225"/>
                    <a:gd name="T19" fmla="*/ 150 h 205"/>
                    <a:gd name="T20" fmla="*/ 210 w 225"/>
                    <a:gd name="T21" fmla="*/ 161 h 205"/>
                    <a:gd name="T22" fmla="*/ 212 w 225"/>
                    <a:gd name="T23" fmla="*/ 161 h 205"/>
                    <a:gd name="T24" fmla="*/ 214 w 225"/>
                    <a:gd name="T25" fmla="*/ 161 h 205"/>
                    <a:gd name="T26" fmla="*/ 214 w 225"/>
                    <a:gd name="T27" fmla="*/ 161 h 205"/>
                    <a:gd name="T28" fmla="*/ 214 w 225"/>
                    <a:gd name="T29" fmla="*/ 161 h 205"/>
                    <a:gd name="T30" fmla="*/ 218 w 225"/>
                    <a:gd name="T31" fmla="*/ 150 h 205"/>
                    <a:gd name="T32" fmla="*/ 221 w 225"/>
                    <a:gd name="T33" fmla="*/ 137 h 205"/>
                    <a:gd name="T34" fmla="*/ 223 w 225"/>
                    <a:gd name="T35" fmla="*/ 125 h 205"/>
                    <a:gd name="T36" fmla="*/ 225 w 225"/>
                    <a:gd name="T37" fmla="*/ 112 h 205"/>
                    <a:gd name="T38" fmla="*/ 221 w 225"/>
                    <a:gd name="T39" fmla="*/ 82 h 205"/>
                    <a:gd name="T40" fmla="*/ 218 w 225"/>
                    <a:gd name="T41" fmla="*/ 72 h 205"/>
                    <a:gd name="T42" fmla="*/ 214 w 225"/>
                    <a:gd name="T43" fmla="*/ 65 h 205"/>
                    <a:gd name="T44" fmla="*/ 210 w 225"/>
                    <a:gd name="T45" fmla="*/ 61 h 205"/>
                    <a:gd name="T46" fmla="*/ 206 w 225"/>
                    <a:gd name="T47" fmla="*/ 59 h 205"/>
                    <a:gd name="T48" fmla="*/ 212 w 225"/>
                    <a:gd name="T49" fmla="*/ 69 h 205"/>
                    <a:gd name="T50" fmla="*/ 216 w 225"/>
                    <a:gd name="T51" fmla="*/ 80 h 205"/>
                    <a:gd name="T52" fmla="*/ 218 w 225"/>
                    <a:gd name="T53" fmla="*/ 82 h 205"/>
                    <a:gd name="T54" fmla="*/ 221 w 225"/>
                    <a:gd name="T55" fmla="*/ 82 h 205"/>
                    <a:gd name="T56" fmla="*/ 92 w 225"/>
                    <a:gd name="T57" fmla="*/ 0 h 205"/>
                    <a:gd name="T58" fmla="*/ 85 w 225"/>
                    <a:gd name="T59" fmla="*/ 2 h 205"/>
                    <a:gd name="T60" fmla="*/ 75 w 225"/>
                    <a:gd name="T61" fmla="*/ 4 h 205"/>
                    <a:gd name="T62" fmla="*/ 77 w 225"/>
                    <a:gd name="T63" fmla="*/ 6 h 205"/>
                    <a:gd name="T64" fmla="*/ 79 w 225"/>
                    <a:gd name="T65" fmla="*/ 8 h 205"/>
                    <a:gd name="T66" fmla="*/ 89 w 225"/>
                    <a:gd name="T67" fmla="*/ 4 h 205"/>
                    <a:gd name="T68" fmla="*/ 100 w 225"/>
                    <a:gd name="T69" fmla="*/ 4 h 205"/>
                    <a:gd name="T70" fmla="*/ 96 w 225"/>
                    <a:gd name="T71" fmla="*/ 2 h 205"/>
                    <a:gd name="T72" fmla="*/ 92 w 225"/>
                    <a:gd name="T73" fmla="*/ 0 h 205"/>
                    <a:gd name="T74" fmla="*/ 0 w 225"/>
                    <a:gd name="T75" fmla="*/ 139 h 205"/>
                    <a:gd name="T76" fmla="*/ 7 w 225"/>
                    <a:gd name="T77" fmla="*/ 158 h 205"/>
                    <a:gd name="T78" fmla="*/ 17 w 225"/>
                    <a:gd name="T79" fmla="*/ 177 h 205"/>
                    <a:gd name="T80" fmla="*/ 30 w 225"/>
                    <a:gd name="T81" fmla="*/ 192 h 205"/>
                    <a:gd name="T82" fmla="*/ 45 w 225"/>
                    <a:gd name="T83" fmla="*/ 205 h 205"/>
                    <a:gd name="T84" fmla="*/ 47 w 225"/>
                    <a:gd name="T85" fmla="*/ 205 h 205"/>
                    <a:gd name="T86" fmla="*/ 49 w 225"/>
                    <a:gd name="T87" fmla="*/ 203 h 205"/>
                    <a:gd name="T88" fmla="*/ 34 w 225"/>
                    <a:gd name="T89" fmla="*/ 190 h 205"/>
                    <a:gd name="T90" fmla="*/ 20 w 225"/>
                    <a:gd name="T91" fmla="*/ 175 h 205"/>
                    <a:gd name="T92" fmla="*/ 15 w 225"/>
                    <a:gd name="T93" fmla="*/ 165 h 205"/>
                    <a:gd name="T94" fmla="*/ 11 w 225"/>
                    <a:gd name="T95" fmla="*/ 158 h 205"/>
                    <a:gd name="T96" fmla="*/ 7 w 225"/>
                    <a:gd name="T97" fmla="*/ 148 h 205"/>
                    <a:gd name="T98" fmla="*/ 3 w 225"/>
                    <a:gd name="T99" fmla="*/ 137 h 205"/>
                    <a:gd name="T100" fmla="*/ 1 w 225"/>
                    <a:gd name="T101" fmla="*/ 137 h 205"/>
                    <a:gd name="T102" fmla="*/ 0 w 225"/>
                    <a:gd name="T103" fmla="*/ 139 h 2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225" h="205">
                      <a:moveTo>
                        <a:pt x="225" y="112"/>
                      </a:moveTo>
                      <a:lnTo>
                        <a:pt x="225" y="112"/>
                      </a:lnTo>
                      <a:lnTo>
                        <a:pt x="225" y="110"/>
                      </a:lnTo>
                      <a:lnTo>
                        <a:pt x="223" y="110"/>
                      </a:lnTo>
                      <a:lnTo>
                        <a:pt x="221" y="110"/>
                      </a:lnTo>
                      <a:lnTo>
                        <a:pt x="221" y="112"/>
                      </a:lnTo>
                      <a:lnTo>
                        <a:pt x="221" y="112"/>
                      </a:lnTo>
                      <a:lnTo>
                        <a:pt x="220" y="125"/>
                      </a:lnTo>
                      <a:lnTo>
                        <a:pt x="218" y="139"/>
                      </a:lnTo>
                      <a:lnTo>
                        <a:pt x="214" y="150"/>
                      </a:lnTo>
                      <a:lnTo>
                        <a:pt x="210" y="161"/>
                      </a:lnTo>
                      <a:lnTo>
                        <a:pt x="212" y="161"/>
                      </a:lnTo>
                      <a:lnTo>
                        <a:pt x="214" y="161"/>
                      </a:lnTo>
                      <a:lnTo>
                        <a:pt x="214" y="161"/>
                      </a:lnTo>
                      <a:lnTo>
                        <a:pt x="214" y="161"/>
                      </a:lnTo>
                      <a:lnTo>
                        <a:pt x="218" y="150"/>
                      </a:lnTo>
                      <a:lnTo>
                        <a:pt x="221" y="137"/>
                      </a:lnTo>
                      <a:lnTo>
                        <a:pt x="223" y="125"/>
                      </a:lnTo>
                      <a:lnTo>
                        <a:pt x="225" y="112"/>
                      </a:lnTo>
                      <a:close/>
                      <a:moveTo>
                        <a:pt x="221" y="82"/>
                      </a:moveTo>
                      <a:lnTo>
                        <a:pt x="218" y="72"/>
                      </a:lnTo>
                      <a:lnTo>
                        <a:pt x="214" y="65"/>
                      </a:lnTo>
                      <a:lnTo>
                        <a:pt x="210" y="61"/>
                      </a:lnTo>
                      <a:lnTo>
                        <a:pt x="206" y="59"/>
                      </a:lnTo>
                      <a:lnTo>
                        <a:pt x="212" y="69"/>
                      </a:lnTo>
                      <a:lnTo>
                        <a:pt x="216" y="80"/>
                      </a:lnTo>
                      <a:lnTo>
                        <a:pt x="218" y="82"/>
                      </a:lnTo>
                      <a:lnTo>
                        <a:pt x="221" y="82"/>
                      </a:lnTo>
                      <a:close/>
                      <a:moveTo>
                        <a:pt x="92" y="0"/>
                      </a:moveTo>
                      <a:lnTo>
                        <a:pt x="85" y="2"/>
                      </a:lnTo>
                      <a:lnTo>
                        <a:pt x="75" y="4"/>
                      </a:lnTo>
                      <a:lnTo>
                        <a:pt x="77" y="6"/>
                      </a:lnTo>
                      <a:lnTo>
                        <a:pt x="79" y="8"/>
                      </a:lnTo>
                      <a:lnTo>
                        <a:pt x="89" y="4"/>
                      </a:lnTo>
                      <a:lnTo>
                        <a:pt x="100" y="4"/>
                      </a:lnTo>
                      <a:lnTo>
                        <a:pt x="96" y="2"/>
                      </a:lnTo>
                      <a:lnTo>
                        <a:pt x="92" y="0"/>
                      </a:lnTo>
                      <a:close/>
                      <a:moveTo>
                        <a:pt x="0" y="139"/>
                      </a:moveTo>
                      <a:lnTo>
                        <a:pt x="7" y="158"/>
                      </a:lnTo>
                      <a:lnTo>
                        <a:pt x="17" y="177"/>
                      </a:lnTo>
                      <a:lnTo>
                        <a:pt x="30" y="192"/>
                      </a:lnTo>
                      <a:lnTo>
                        <a:pt x="45" y="205"/>
                      </a:lnTo>
                      <a:lnTo>
                        <a:pt x="47" y="205"/>
                      </a:lnTo>
                      <a:lnTo>
                        <a:pt x="49" y="203"/>
                      </a:lnTo>
                      <a:lnTo>
                        <a:pt x="34" y="190"/>
                      </a:lnTo>
                      <a:lnTo>
                        <a:pt x="20" y="175"/>
                      </a:lnTo>
                      <a:lnTo>
                        <a:pt x="15" y="165"/>
                      </a:lnTo>
                      <a:lnTo>
                        <a:pt x="11" y="158"/>
                      </a:lnTo>
                      <a:lnTo>
                        <a:pt x="7" y="148"/>
                      </a:lnTo>
                      <a:lnTo>
                        <a:pt x="3" y="137"/>
                      </a:lnTo>
                      <a:lnTo>
                        <a:pt x="1" y="137"/>
                      </a:lnTo>
                      <a:lnTo>
                        <a:pt x="0" y="139"/>
                      </a:lnTo>
                      <a:close/>
                    </a:path>
                  </a:pathLst>
                </a:custGeom>
                <a:solidFill>
                  <a:srgbClr val="E9AE3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56" name="Freeform 336"/>
                <p:cNvSpPr>
                  <a:spLocks noEditPoints="1"/>
                </p:cNvSpPr>
                <p:nvPr/>
              </p:nvSpPr>
              <p:spPr bwMode="auto">
                <a:xfrm>
                  <a:off x="1754" y="1527"/>
                  <a:ext cx="222" cy="203"/>
                </a:xfrm>
                <a:custGeom>
                  <a:avLst/>
                  <a:gdLst>
                    <a:gd name="T0" fmla="*/ 222 w 222"/>
                    <a:gd name="T1" fmla="*/ 110 h 203"/>
                    <a:gd name="T2" fmla="*/ 222 w 222"/>
                    <a:gd name="T3" fmla="*/ 110 h 203"/>
                    <a:gd name="T4" fmla="*/ 222 w 222"/>
                    <a:gd name="T5" fmla="*/ 108 h 203"/>
                    <a:gd name="T6" fmla="*/ 220 w 222"/>
                    <a:gd name="T7" fmla="*/ 108 h 203"/>
                    <a:gd name="T8" fmla="*/ 219 w 222"/>
                    <a:gd name="T9" fmla="*/ 108 h 203"/>
                    <a:gd name="T10" fmla="*/ 219 w 222"/>
                    <a:gd name="T11" fmla="*/ 110 h 203"/>
                    <a:gd name="T12" fmla="*/ 219 w 222"/>
                    <a:gd name="T13" fmla="*/ 110 h 203"/>
                    <a:gd name="T14" fmla="*/ 217 w 222"/>
                    <a:gd name="T15" fmla="*/ 123 h 203"/>
                    <a:gd name="T16" fmla="*/ 215 w 222"/>
                    <a:gd name="T17" fmla="*/ 137 h 203"/>
                    <a:gd name="T18" fmla="*/ 211 w 222"/>
                    <a:gd name="T19" fmla="*/ 148 h 203"/>
                    <a:gd name="T20" fmla="*/ 207 w 222"/>
                    <a:gd name="T21" fmla="*/ 159 h 203"/>
                    <a:gd name="T22" fmla="*/ 209 w 222"/>
                    <a:gd name="T23" fmla="*/ 159 h 203"/>
                    <a:gd name="T24" fmla="*/ 211 w 222"/>
                    <a:gd name="T25" fmla="*/ 159 h 203"/>
                    <a:gd name="T26" fmla="*/ 215 w 222"/>
                    <a:gd name="T27" fmla="*/ 148 h 203"/>
                    <a:gd name="T28" fmla="*/ 219 w 222"/>
                    <a:gd name="T29" fmla="*/ 137 h 203"/>
                    <a:gd name="T30" fmla="*/ 220 w 222"/>
                    <a:gd name="T31" fmla="*/ 123 h 203"/>
                    <a:gd name="T32" fmla="*/ 222 w 222"/>
                    <a:gd name="T33" fmla="*/ 110 h 203"/>
                    <a:gd name="T34" fmla="*/ 217 w 222"/>
                    <a:gd name="T35" fmla="*/ 80 h 203"/>
                    <a:gd name="T36" fmla="*/ 213 w 222"/>
                    <a:gd name="T37" fmla="*/ 68 h 203"/>
                    <a:gd name="T38" fmla="*/ 209 w 222"/>
                    <a:gd name="T39" fmla="*/ 59 h 203"/>
                    <a:gd name="T40" fmla="*/ 205 w 222"/>
                    <a:gd name="T41" fmla="*/ 57 h 203"/>
                    <a:gd name="T42" fmla="*/ 203 w 222"/>
                    <a:gd name="T43" fmla="*/ 55 h 203"/>
                    <a:gd name="T44" fmla="*/ 207 w 222"/>
                    <a:gd name="T45" fmla="*/ 65 h 203"/>
                    <a:gd name="T46" fmla="*/ 213 w 222"/>
                    <a:gd name="T47" fmla="*/ 76 h 203"/>
                    <a:gd name="T48" fmla="*/ 215 w 222"/>
                    <a:gd name="T49" fmla="*/ 78 h 203"/>
                    <a:gd name="T50" fmla="*/ 217 w 222"/>
                    <a:gd name="T51" fmla="*/ 80 h 203"/>
                    <a:gd name="T52" fmla="*/ 95 w 222"/>
                    <a:gd name="T53" fmla="*/ 0 h 203"/>
                    <a:gd name="T54" fmla="*/ 86 w 222"/>
                    <a:gd name="T55" fmla="*/ 2 h 203"/>
                    <a:gd name="T56" fmla="*/ 76 w 222"/>
                    <a:gd name="T57" fmla="*/ 4 h 203"/>
                    <a:gd name="T58" fmla="*/ 78 w 222"/>
                    <a:gd name="T59" fmla="*/ 6 h 203"/>
                    <a:gd name="T60" fmla="*/ 80 w 222"/>
                    <a:gd name="T61" fmla="*/ 8 h 203"/>
                    <a:gd name="T62" fmla="*/ 91 w 222"/>
                    <a:gd name="T63" fmla="*/ 4 h 203"/>
                    <a:gd name="T64" fmla="*/ 103 w 222"/>
                    <a:gd name="T65" fmla="*/ 2 h 203"/>
                    <a:gd name="T66" fmla="*/ 99 w 222"/>
                    <a:gd name="T67" fmla="*/ 2 h 203"/>
                    <a:gd name="T68" fmla="*/ 95 w 222"/>
                    <a:gd name="T69" fmla="*/ 0 h 203"/>
                    <a:gd name="T70" fmla="*/ 0 w 222"/>
                    <a:gd name="T71" fmla="*/ 135 h 203"/>
                    <a:gd name="T72" fmla="*/ 4 w 222"/>
                    <a:gd name="T73" fmla="*/ 146 h 203"/>
                    <a:gd name="T74" fmla="*/ 8 w 222"/>
                    <a:gd name="T75" fmla="*/ 156 h 203"/>
                    <a:gd name="T76" fmla="*/ 12 w 222"/>
                    <a:gd name="T77" fmla="*/ 165 h 203"/>
                    <a:gd name="T78" fmla="*/ 17 w 222"/>
                    <a:gd name="T79" fmla="*/ 173 h 203"/>
                    <a:gd name="T80" fmla="*/ 31 w 222"/>
                    <a:gd name="T81" fmla="*/ 190 h 203"/>
                    <a:gd name="T82" fmla="*/ 46 w 222"/>
                    <a:gd name="T83" fmla="*/ 203 h 203"/>
                    <a:gd name="T84" fmla="*/ 48 w 222"/>
                    <a:gd name="T85" fmla="*/ 201 h 203"/>
                    <a:gd name="T86" fmla="*/ 50 w 222"/>
                    <a:gd name="T87" fmla="*/ 201 h 203"/>
                    <a:gd name="T88" fmla="*/ 42 w 222"/>
                    <a:gd name="T89" fmla="*/ 196 h 203"/>
                    <a:gd name="T90" fmla="*/ 35 w 222"/>
                    <a:gd name="T91" fmla="*/ 188 h 203"/>
                    <a:gd name="T92" fmla="*/ 27 w 222"/>
                    <a:gd name="T93" fmla="*/ 180 h 203"/>
                    <a:gd name="T94" fmla="*/ 21 w 222"/>
                    <a:gd name="T95" fmla="*/ 173 h 203"/>
                    <a:gd name="T96" fmla="*/ 16 w 222"/>
                    <a:gd name="T97" fmla="*/ 163 h 203"/>
                    <a:gd name="T98" fmla="*/ 12 w 222"/>
                    <a:gd name="T99" fmla="*/ 154 h 203"/>
                    <a:gd name="T100" fmla="*/ 8 w 222"/>
                    <a:gd name="T101" fmla="*/ 144 h 203"/>
                    <a:gd name="T102" fmla="*/ 4 w 222"/>
                    <a:gd name="T103" fmla="*/ 135 h 203"/>
                    <a:gd name="T104" fmla="*/ 2 w 222"/>
                    <a:gd name="T105" fmla="*/ 135 h 203"/>
                    <a:gd name="T106" fmla="*/ 0 w 222"/>
                    <a:gd name="T107" fmla="*/ 135 h 2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222" h="203">
                      <a:moveTo>
                        <a:pt x="222" y="110"/>
                      </a:moveTo>
                      <a:lnTo>
                        <a:pt x="222" y="110"/>
                      </a:lnTo>
                      <a:lnTo>
                        <a:pt x="222" y="108"/>
                      </a:lnTo>
                      <a:lnTo>
                        <a:pt x="220" y="108"/>
                      </a:lnTo>
                      <a:lnTo>
                        <a:pt x="219" y="108"/>
                      </a:lnTo>
                      <a:lnTo>
                        <a:pt x="219" y="110"/>
                      </a:lnTo>
                      <a:lnTo>
                        <a:pt x="219" y="110"/>
                      </a:lnTo>
                      <a:lnTo>
                        <a:pt x="217" y="123"/>
                      </a:lnTo>
                      <a:lnTo>
                        <a:pt x="215" y="137"/>
                      </a:lnTo>
                      <a:lnTo>
                        <a:pt x="211" y="148"/>
                      </a:lnTo>
                      <a:lnTo>
                        <a:pt x="207" y="159"/>
                      </a:lnTo>
                      <a:lnTo>
                        <a:pt x="209" y="159"/>
                      </a:lnTo>
                      <a:lnTo>
                        <a:pt x="211" y="159"/>
                      </a:lnTo>
                      <a:lnTo>
                        <a:pt x="215" y="148"/>
                      </a:lnTo>
                      <a:lnTo>
                        <a:pt x="219" y="137"/>
                      </a:lnTo>
                      <a:lnTo>
                        <a:pt x="220" y="123"/>
                      </a:lnTo>
                      <a:lnTo>
                        <a:pt x="222" y="110"/>
                      </a:lnTo>
                      <a:close/>
                      <a:moveTo>
                        <a:pt x="217" y="80"/>
                      </a:moveTo>
                      <a:lnTo>
                        <a:pt x="213" y="68"/>
                      </a:lnTo>
                      <a:lnTo>
                        <a:pt x="209" y="59"/>
                      </a:lnTo>
                      <a:lnTo>
                        <a:pt x="205" y="57"/>
                      </a:lnTo>
                      <a:lnTo>
                        <a:pt x="203" y="55"/>
                      </a:lnTo>
                      <a:lnTo>
                        <a:pt x="207" y="65"/>
                      </a:lnTo>
                      <a:lnTo>
                        <a:pt x="213" y="76"/>
                      </a:lnTo>
                      <a:lnTo>
                        <a:pt x="215" y="78"/>
                      </a:lnTo>
                      <a:lnTo>
                        <a:pt x="217" y="80"/>
                      </a:lnTo>
                      <a:close/>
                      <a:moveTo>
                        <a:pt x="95" y="0"/>
                      </a:moveTo>
                      <a:lnTo>
                        <a:pt x="86" y="2"/>
                      </a:lnTo>
                      <a:lnTo>
                        <a:pt x="76" y="4"/>
                      </a:lnTo>
                      <a:lnTo>
                        <a:pt x="78" y="6"/>
                      </a:lnTo>
                      <a:lnTo>
                        <a:pt x="80" y="8"/>
                      </a:lnTo>
                      <a:lnTo>
                        <a:pt x="91" y="4"/>
                      </a:lnTo>
                      <a:lnTo>
                        <a:pt x="103" y="2"/>
                      </a:lnTo>
                      <a:lnTo>
                        <a:pt x="99" y="2"/>
                      </a:lnTo>
                      <a:lnTo>
                        <a:pt x="95" y="0"/>
                      </a:lnTo>
                      <a:close/>
                      <a:moveTo>
                        <a:pt x="0" y="135"/>
                      </a:moveTo>
                      <a:lnTo>
                        <a:pt x="4" y="146"/>
                      </a:lnTo>
                      <a:lnTo>
                        <a:pt x="8" y="156"/>
                      </a:lnTo>
                      <a:lnTo>
                        <a:pt x="12" y="165"/>
                      </a:lnTo>
                      <a:lnTo>
                        <a:pt x="17" y="173"/>
                      </a:lnTo>
                      <a:lnTo>
                        <a:pt x="31" y="190"/>
                      </a:lnTo>
                      <a:lnTo>
                        <a:pt x="46" y="203"/>
                      </a:lnTo>
                      <a:lnTo>
                        <a:pt x="48" y="201"/>
                      </a:lnTo>
                      <a:lnTo>
                        <a:pt x="50" y="201"/>
                      </a:lnTo>
                      <a:lnTo>
                        <a:pt x="42" y="196"/>
                      </a:lnTo>
                      <a:lnTo>
                        <a:pt x="35" y="188"/>
                      </a:lnTo>
                      <a:lnTo>
                        <a:pt x="27" y="180"/>
                      </a:lnTo>
                      <a:lnTo>
                        <a:pt x="21" y="173"/>
                      </a:lnTo>
                      <a:lnTo>
                        <a:pt x="16" y="163"/>
                      </a:lnTo>
                      <a:lnTo>
                        <a:pt x="12" y="154"/>
                      </a:lnTo>
                      <a:lnTo>
                        <a:pt x="8" y="144"/>
                      </a:lnTo>
                      <a:lnTo>
                        <a:pt x="4" y="135"/>
                      </a:lnTo>
                      <a:lnTo>
                        <a:pt x="2" y="135"/>
                      </a:ln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rgbClr val="EAAF2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57" name="Freeform 337"/>
                <p:cNvSpPr>
                  <a:spLocks noEditPoints="1"/>
                </p:cNvSpPr>
                <p:nvPr/>
              </p:nvSpPr>
              <p:spPr bwMode="auto">
                <a:xfrm>
                  <a:off x="1756" y="1529"/>
                  <a:ext cx="218" cy="199"/>
                </a:xfrm>
                <a:custGeom>
                  <a:avLst/>
                  <a:gdLst>
                    <a:gd name="T0" fmla="*/ 218 w 218"/>
                    <a:gd name="T1" fmla="*/ 108 h 199"/>
                    <a:gd name="T2" fmla="*/ 218 w 218"/>
                    <a:gd name="T3" fmla="*/ 108 h 199"/>
                    <a:gd name="T4" fmla="*/ 218 w 218"/>
                    <a:gd name="T5" fmla="*/ 106 h 199"/>
                    <a:gd name="T6" fmla="*/ 217 w 218"/>
                    <a:gd name="T7" fmla="*/ 106 h 199"/>
                    <a:gd name="T8" fmla="*/ 215 w 218"/>
                    <a:gd name="T9" fmla="*/ 106 h 199"/>
                    <a:gd name="T10" fmla="*/ 215 w 218"/>
                    <a:gd name="T11" fmla="*/ 106 h 199"/>
                    <a:gd name="T12" fmla="*/ 215 w 218"/>
                    <a:gd name="T13" fmla="*/ 106 h 199"/>
                    <a:gd name="T14" fmla="*/ 215 w 218"/>
                    <a:gd name="T15" fmla="*/ 106 h 199"/>
                    <a:gd name="T16" fmla="*/ 215 w 218"/>
                    <a:gd name="T17" fmla="*/ 108 h 199"/>
                    <a:gd name="T18" fmla="*/ 213 w 218"/>
                    <a:gd name="T19" fmla="*/ 121 h 199"/>
                    <a:gd name="T20" fmla="*/ 211 w 218"/>
                    <a:gd name="T21" fmla="*/ 135 h 199"/>
                    <a:gd name="T22" fmla="*/ 207 w 218"/>
                    <a:gd name="T23" fmla="*/ 146 h 199"/>
                    <a:gd name="T24" fmla="*/ 201 w 218"/>
                    <a:gd name="T25" fmla="*/ 157 h 199"/>
                    <a:gd name="T26" fmla="*/ 205 w 218"/>
                    <a:gd name="T27" fmla="*/ 157 h 199"/>
                    <a:gd name="T28" fmla="*/ 207 w 218"/>
                    <a:gd name="T29" fmla="*/ 157 h 199"/>
                    <a:gd name="T30" fmla="*/ 211 w 218"/>
                    <a:gd name="T31" fmla="*/ 146 h 199"/>
                    <a:gd name="T32" fmla="*/ 215 w 218"/>
                    <a:gd name="T33" fmla="*/ 135 h 199"/>
                    <a:gd name="T34" fmla="*/ 217 w 218"/>
                    <a:gd name="T35" fmla="*/ 121 h 199"/>
                    <a:gd name="T36" fmla="*/ 218 w 218"/>
                    <a:gd name="T37" fmla="*/ 108 h 199"/>
                    <a:gd name="T38" fmla="*/ 213 w 218"/>
                    <a:gd name="T39" fmla="*/ 76 h 199"/>
                    <a:gd name="T40" fmla="*/ 209 w 218"/>
                    <a:gd name="T41" fmla="*/ 65 h 199"/>
                    <a:gd name="T42" fmla="*/ 203 w 218"/>
                    <a:gd name="T43" fmla="*/ 55 h 199"/>
                    <a:gd name="T44" fmla="*/ 201 w 218"/>
                    <a:gd name="T45" fmla="*/ 53 h 199"/>
                    <a:gd name="T46" fmla="*/ 198 w 218"/>
                    <a:gd name="T47" fmla="*/ 51 h 199"/>
                    <a:gd name="T48" fmla="*/ 203 w 218"/>
                    <a:gd name="T49" fmla="*/ 61 h 199"/>
                    <a:gd name="T50" fmla="*/ 207 w 218"/>
                    <a:gd name="T51" fmla="*/ 72 h 199"/>
                    <a:gd name="T52" fmla="*/ 211 w 218"/>
                    <a:gd name="T53" fmla="*/ 74 h 199"/>
                    <a:gd name="T54" fmla="*/ 213 w 218"/>
                    <a:gd name="T55" fmla="*/ 76 h 199"/>
                    <a:gd name="T56" fmla="*/ 97 w 218"/>
                    <a:gd name="T57" fmla="*/ 0 h 199"/>
                    <a:gd name="T58" fmla="*/ 86 w 218"/>
                    <a:gd name="T59" fmla="*/ 0 h 199"/>
                    <a:gd name="T60" fmla="*/ 76 w 218"/>
                    <a:gd name="T61" fmla="*/ 4 h 199"/>
                    <a:gd name="T62" fmla="*/ 78 w 218"/>
                    <a:gd name="T63" fmla="*/ 6 h 199"/>
                    <a:gd name="T64" fmla="*/ 80 w 218"/>
                    <a:gd name="T65" fmla="*/ 6 h 199"/>
                    <a:gd name="T66" fmla="*/ 93 w 218"/>
                    <a:gd name="T67" fmla="*/ 4 h 199"/>
                    <a:gd name="T68" fmla="*/ 107 w 218"/>
                    <a:gd name="T69" fmla="*/ 2 h 199"/>
                    <a:gd name="T70" fmla="*/ 101 w 218"/>
                    <a:gd name="T71" fmla="*/ 0 h 199"/>
                    <a:gd name="T72" fmla="*/ 97 w 218"/>
                    <a:gd name="T73" fmla="*/ 0 h 199"/>
                    <a:gd name="T74" fmla="*/ 0 w 218"/>
                    <a:gd name="T75" fmla="*/ 133 h 199"/>
                    <a:gd name="T76" fmla="*/ 4 w 218"/>
                    <a:gd name="T77" fmla="*/ 144 h 199"/>
                    <a:gd name="T78" fmla="*/ 8 w 218"/>
                    <a:gd name="T79" fmla="*/ 154 h 199"/>
                    <a:gd name="T80" fmla="*/ 12 w 218"/>
                    <a:gd name="T81" fmla="*/ 161 h 199"/>
                    <a:gd name="T82" fmla="*/ 17 w 218"/>
                    <a:gd name="T83" fmla="*/ 171 h 199"/>
                    <a:gd name="T84" fmla="*/ 31 w 218"/>
                    <a:gd name="T85" fmla="*/ 186 h 199"/>
                    <a:gd name="T86" fmla="*/ 46 w 218"/>
                    <a:gd name="T87" fmla="*/ 199 h 199"/>
                    <a:gd name="T88" fmla="*/ 48 w 218"/>
                    <a:gd name="T89" fmla="*/ 199 h 199"/>
                    <a:gd name="T90" fmla="*/ 50 w 218"/>
                    <a:gd name="T91" fmla="*/ 197 h 199"/>
                    <a:gd name="T92" fmla="*/ 42 w 218"/>
                    <a:gd name="T93" fmla="*/ 192 h 199"/>
                    <a:gd name="T94" fmla="*/ 34 w 218"/>
                    <a:gd name="T95" fmla="*/ 186 h 199"/>
                    <a:gd name="T96" fmla="*/ 27 w 218"/>
                    <a:gd name="T97" fmla="*/ 178 h 199"/>
                    <a:gd name="T98" fmla="*/ 21 w 218"/>
                    <a:gd name="T99" fmla="*/ 169 h 199"/>
                    <a:gd name="T100" fmla="*/ 15 w 218"/>
                    <a:gd name="T101" fmla="*/ 161 h 199"/>
                    <a:gd name="T102" fmla="*/ 12 w 218"/>
                    <a:gd name="T103" fmla="*/ 152 h 199"/>
                    <a:gd name="T104" fmla="*/ 8 w 218"/>
                    <a:gd name="T105" fmla="*/ 142 h 199"/>
                    <a:gd name="T106" fmla="*/ 4 w 218"/>
                    <a:gd name="T107" fmla="*/ 133 h 199"/>
                    <a:gd name="T108" fmla="*/ 2 w 218"/>
                    <a:gd name="T109" fmla="*/ 133 h 199"/>
                    <a:gd name="T110" fmla="*/ 0 w 218"/>
                    <a:gd name="T111" fmla="*/ 133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218" h="199">
                      <a:moveTo>
                        <a:pt x="218" y="108"/>
                      </a:moveTo>
                      <a:lnTo>
                        <a:pt x="218" y="108"/>
                      </a:lnTo>
                      <a:lnTo>
                        <a:pt x="218" y="106"/>
                      </a:lnTo>
                      <a:lnTo>
                        <a:pt x="217" y="106"/>
                      </a:lnTo>
                      <a:lnTo>
                        <a:pt x="215" y="106"/>
                      </a:lnTo>
                      <a:lnTo>
                        <a:pt x="215" y="106"/>
                      </a:lnTo>
                      <a:lnTo>
                        <a:pt x="215" y="106"/>
                      </a:lnTo>
                      <a:lnTo>
                        <a:pt x="215" y="106"/>
                      </a:lnTo>
                      <a:lnTo>
                        <a:pt x="215" y="108"/>
                      </a:lnTo>
                      <a:lnTo>
                        <a:pt x="213" y="121"/>
                      </a:lnTo>
                      <a:lnTo>
                        <a:pt x="211" y="135"/>
                      </a:lnTo>
                      <a:lnTo>
                        <a:pt x="207" y="146"/>
                      </a:lnTo>
                      <a:lnTo>
                        <a:pt x="201" y="157"/>
                      </a:lnTo>
                      <a:lnTo>
                        <a:pt x="205" y="157"/>
                      </a:lnTo>
                      <a:lnTo>
                        <a:pt x="207" y="157"/>
                      </a:lnTo>
                      <a:lnTo>
                        <a:pt x="211" y="146"/>
                      </a:lnTo>
                      <a:lnTo>
                        <a:pt x="215" y="135"/>
                      </a:lnTo>
                      <a:lnTo>
                        <a:pt x="217" y="121"/>
                      </a:lnTo>
                      <a:lnTo>
                        <a:pt x="218" y="108"/>
                      </a:lnTo>
                      <a:close/>
                      <a:moveTo>
                        <a:pt x="213" y="76"/>
                      </a:moveTo>
                      <a:lnTo>
                        <a:pt x="209" y="65"/>
                      </a:lnTo>
                      <a:lnTo>
                        <a:pt x="203" y="55"/>
                      </a:lnTo>
                      <a:lnTo>
                        <a:pt x="201" y="53"/>
                      </a:lnTo>
                      <a:lnTo>
                        <a:pt x="198" y="51"/>
                      </a:lnTo>
                      <a:lnTo>
                        <a:pt x="203" y="61"/>
                      </a:lnTo>
                      <a:lnTo>
                        <a:pt x="207" y="72"/>
                      </a:lnTo>
                      <a:lnTo>
                        <a:pt x="211" y="74"/>
                      </a:lnTo>
                      <a:lnTo>
                        <a:pt x="213" y="76"/>
                      </a:lnTo>
                      <a:close/>
                      <a:moveTo>
                        <a:pt x="97" y="0"/>
                      </a:moveTo>
                      <a:lnTo>
                        <a:pt x="86" y="0"/>
                      </a:lnTo>
                      <a:lnTo>
                        <a:pt x="76" y="4"/>
                      </a:lnTo>
                      <a:lnTo>
                        <a:pt x="78" y="6"/>
                      </a:lnTo>
                      <a:lnTo>
                        <a:pt x="80" y="6"/>
                      </a:lnTo>
                      <a:lnTo>
                        <a:pt x="93" y="4"/>
                      </a:lnTo>
                      <a:lnTo>
                        <a:pt x="107" y="2"/>
                      </a:lnTo>
                      <a:lnTo>
                        <a:pt x="101" y="0"/>
                      </a:lnTo>
                      <a:lnTo>
                        <a:pt x="97" y="0"/>
                      </a:lnTo>
                      <a:close/>
                      <a:moveTo>
                        <a:pt x="0" y="133"/>
                      </a:moveTo>
                      <a:lnTo>
                        <a:pt x="4" y="144"/>
                      </a:lnTo>
                      <a:lnTo>
                        <a:pt x="8" y="154"/>
                      </a:lnTo>
                      <a:lnTo>
                        <a:pt x="12" y="161"/>
                      </a:lnTo>
                      <a:lnTo>
                        <a:pt x="17" y="171"/>
                      </a:lnTo>
                      <a:lnTo>
                        <a:pt x="31" y="186"/>
                      </a:lnTo>
                      <a:lnTo>
                        <a:pt x="46" y="199"/>
                      </a:lnTo>
                      <a:lnTo>
                        <a:pt x="48" y="199"/>
                      </a:lnTo>
                      <a:lnTo>
                        <a:pt x="50" y="197"/>
                      </a:lnTo>
                      <a:lnTo>
                        <a:pt x="42" y="192"/>
                      </a:lnTo>
                      <a:lnTo>
                        <a:pt x="34" y="186"/>
                      </a:lnTo>
                      <a:lnTo>
                        <a:pt x="27" y="178"/>
                      </a:lnTo>
                      <a:lnTo>
                        <a:pt x="21" y="169"/>
                      </a:lnTo>
                      <a:lnTo>
                        <a:pt x="15" y="161"/>
                      </a:lnTo>
                      <a:lnTo>
                        <a:pt x="12" y="152"/>
                      </a:lnTo>
                      <a:lnTo>
                        <a:pt x="8" y="142"/>
                      </a:lnTo>
                      <a:lnTo>
                        <a:pt x="4" y="133"/>
                      </a:lnTo>
                      <a:lnTo>
                        <a:pt x="2" y="133"/>
                      </a:lnTo>
                      <a:lnTo>
                        <a:pt x="0" y="133"/>
                      </a:lnTo>
                      <a:close/>
                    </a:path>
                  </a:pathLst>
                </a:custGeom>
                <a:solidFill>
                  <a:srgbClr val="EAAF2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58" name="Freeform 338"/>
                <p:cNvSpPr>
                  <a:spLocks noEditPoints="1"/>
                </p:cNvSpPr>
                <p:nvPr/>
              </p:nvSpPr>
              <p:spPr bwMode="auto">
                <a:xfrm>
                  <a:off x="1758" y="1529"/>
                  <a:ext cx="215" cy="199"/>
                </a:xfrm>
                <a:custGeom>
                  <a:avLst/>
                  <a:gdLst>
                    <a:gd name="T0" fmla="*/ 215 w 215"/>
                    <a:gd name="T1" fmla="*/ 108 h 199"/>
                    <a:gd name="T2" fmla="*/ 215 w 215"/>
                    <a:gd name="T3" fmla="*/ 108 h 199"/>
                    <a:gd name="T4" fmla="*/ 215 w 215"/>
                    <a:gd name="T5" fmla="*/ 106 h 199"/>
                    <a:gd name="T6" fmla="*/ 213 w 215"/>
                    <a:gd name="T7" fmla="*/ 106 h 199"/>
                    <a:gd name="T8" fmla="*/ 213 w 215"/>
                    <a:gd name="T9" fmla="*/ 106 h 199"/>
                    <a:gd name="T10" fmla="*/ 211 w 215"/>
                    <a:gd name="T11" fmla="*/ 106 h 199"/>
                    <a:gd name="T12" fmla="*/ 211 w 215"/>
                    <a:gd name="T13" fmla="*/ 106 h 199"/>
                    <a:gd name="T14" fmla="*/ 211 w 215"/>
                    <a:gd name="T15" fmla="*/ 106 h 199"/>
                    <a:gd name="T16" fmla="*/ 211 w 215"/>
                    <a:gd name="T17" fmla="*/ 108 h 199"/>
                    <a:gd name="T18" fmla="*/ 209 w 215"/>
                    <a:gd name="T19" fmla="*/ 121 h 199"/>
                    <a:gd name="T20" fmla="*/ 207 w 215"/>
                    <a:gd name="T21" fmla="*/ 135 h 199"/>
                    <a:gd name="T22" fmla="*/ 203 w 215"/>
                    <a:gd name="T23" fmla="*/ 146 h 199"/>
                    <a:gd name="T24" fmla="*/ 198 w 215"/>
                    <a:gd name="T25" fmla="*/ 157 h 199"/>
                    <a:gd name="T26" fmla="*/ 199 w 215"/>
                    <a:gd name="T27" fmla="*/ 157 h 199"/>
                    <a:gd name="T28" fmla="*/ 203 w 215"/>
                    <a:gd name="T29" fmla="*/ 157 h 199"/>
                    <a:gd name="T30" fmla="*/ 207 w 215"/>
                    <a:gd name="T31" fmla="*/ 146 h 199"/>
                    <a:gd name="T32" fmla="*/ 211 w 215"/>
                    <a:gd name="T33" fmla="*/ 135 h 199"/>
                    <a:gd name="T34" fmla="*/ 213 w 215"/>
                    <a:gd name="T35" fmla="*/ 121 h 199"/>
                    <a:gd name="T36" fmla="*/ 215 w 215"/>
                    <a:gd name="T37" fmla="*/ 108 h 199"/>
                    <a:gd name="T38" fmla="*/ 209 w 215"/>
                    <a:gd name="T39" fmla="*/ 74 h 199"/>
                    <a:gd name="T40" fmla="*/ 203 w 215"/>
                    <a:gd name="T41" fmla="*/ 63 h 199"/>
                    <a:gd name="T42" fmla="*/ 199 w 215"/>
                    <a:gd name="T43" fmla="*/ 53 h 199"/>
                    <a:gd name="T44" fmla="*/ 196 w 215"/>
                    <a:gd name="T45" fmla="*/ 51 h 199"/>
                    <a:gd name="T46" fmla="*/ 190 w 215"/>
                    <a:gd name="T47" fmla="*/ 48 h 199"/>
                    <a:gd name="T48" fmla="*/ 198 w 215"/>
                    <a:gd name="T49" fmla="*/ 59 h 199"/>
                    <a:gd name="T50" fmla="*/ 203 w 215"/>
                    <a:gd name="T51" fmla="*/ 70 h 199"/>
                    <a:gd name="T52" fmla="*/ 205 w 215"/>
                    <a:gd name="T53" fmla="*/ 72 h 199"/>
                    <a:gd name="T54" fmla="*/ 209 w 215"/>
                    <a:gd name="T55" fmla="*/ 74 h 199"/>
                    <a:gd name="T56" fmla="*/ 99 w 215"/>
                    <a:gd name="T57" fmla="*/ 0 h 199"/>
                    <a:gd name="T58" fmla="*/ 87 w 215"/>
                    <a:gd name="T59" fmla="*/ 2 h 199"/>
                    <a:gd name="T60" fmla="*/ 76 w 215"/>
                    <a:gd name="T61" fmla="*/ 6 h 199"/>
                    <a:gd name="T62" fmla="*/ 78 w 215"/>
                    <a:gd name="T63" fmla="*/ 6 h 199"/>
                    <a:gd name="T64" fmla="*/ 80 w 215"/>
                    <a:gd name="T65" fmla="*/ 8 h 199"/>
                    <a:gd name="T66" fmla="*/ 93 w 215"/>
                    <a:gd name="T67" fmla="*/ 6 h 199"/>
                    <a:gd name="T68" fmla="*/ 106 w 215"/>
                    <a:gd name="T69" fmla="*/ 4 h 199"/>
                    <a:gd name="T70" fmla="*/ 106 w 215"/>
                    <a:gd name="T71" fmla="*/ 4 h 199"/>
                    <a:gd name="T72" fmla="*/ 108 w 215"/>
                    <a:gd name="T73" fmla="*/ 4 h 199"/>
                    <a:gd name="T74" fmla="*/ 105 w 215"/>
                    <a:gd name="T75" fmla="*/ 2 h 199"/>
                    <a:gd name="T76" fmla="*/ 99 w 215"/>
                    <a:gd name="T77" fmla="*/ 0 h 199"/>
                    <a:gd name="T78" fmla="*/ 0 w 215"/>
                    <a:gd name="T79" fmla="*/ 133 h 199"/>
                    <a:gd name="T80" fmla="*/ 4 w 215"/>
                    <a:gd name="T81" fmla="*/ 142 h 199"/>
                    <a:gd name="T82" fmla="*/ 8 w 215"/>
                    <a:gd name="T83" fmla="*/ 152 h 199"/>
                    <a:gd name="T84" fmla="*/ 12 w 215"/>
                    <a:gd name="T85" fmla="*/ 161 h 199"/>
                    <a:gd name="T86" fmla="*/ 17 w 215"/>
                    <a:gd name="T87" fmla="*/ 171 h 199"/>
                    <a:gd name="T88" fmla="*/ 23 w 215"/>
                    <a:gd name="T89" fmla="*/ 178 h 199"/>
                    <a:gd name="T90" fmla="*/ 31 w 215"/>
                    <a:gd name="T91" fmla="*/ 186 h 199"/>
                    <a:gd name="T92" fmla="*/ 38 w 215"/>
                    <a:gd name="T93" fmla="*/ 194 h 199"/>
                    <a:gd name="T94" fmla="*/ 46 w 215"/>
                    <a:gd name="T95" fmla="*/ 199 h 199"/>
                    <a:gd name="T96" fmla="*/ 48 w 215"/>
                    <a:gd name="T97" fmla="*/ 197 h 199"/>
                    <a:gd name="T98" fmla="*/ 51 w 215"/>
                    <a:gd name="T99" fmla="*/ 197 h 199"/>
                    <a:gd name="T100" fmla="*/ 42 w 215"/>
                    <a:gd name="T101" fmla="*/ 192 h 199"/>
                    <a:gd name="T102" fmla="*/ 34 w 215"/>
                    <a:gd name="T103" fmla="*/ 184 h 199"/>
                    <a:gd name="T104" fmla="*/ 27 w 215"/>
                    <a:gd name="T105" fmla="*/ 176 h 199"/>
                    <a:gd name="T106" fmla="*/ 21 w 215"/>
                    <a:gd name="T107" fmla="*/ 169 h 199"/>
                    <a:gd name="T108" fmla="*/ 15 w 215"/>
                    <a:gd name="T109" fmla="*/ 161 h 199"/>
                    <a:gd name="T110" fmla="*/ 12 w 215"/>
                    <a:gd name="T111" fmla="*/ 152 h 199"/>
                    <a:gd name="T112" fmla="*/ 8 w 215"/>
                    <a:gd name="T113" fmla="*/ 142 h 199"/>
                    <a:gd name="T114" fmla="*/ 4 w 215"/>
                    <a:gd name="T115" fmla="*/ 133 h 199"/>
                    <a:gd name="T116" fmla="*/ 2 w 215"/>
                    <a:gd name="T117" fmla="*/ 133 h 199"/>
                    <a:gd name="T118" fmla="*/ 0 w 215"/>
                    <a:gd name="T119" fmla="*/ 133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215" h="199">
                      <a:moveTo>
                        <a:pt x="215" y="108"/>
                      </a:moveTo>
                      <a:lnTo>
                        <a:pt x="215" y="108"/>
                      </a:lnTo>
                      <a:lnTo>
                        <a:pt x="215" y="106"/>
                      </a:lnTo>
                      <a:lnTo>
                        <a:pt x="213" y="106"/>
                      </a:lnTo>
                      <a:lnTo>
                        <a:pt x="213" y="106"/>
                      </a:lnTo>
                      <a:lnTo>
                        <a:pt x="211" y="106"/>
                      </a:lnTo>
                      <a:lnTo>
                        <a:pt x="211" y="106"/>
                      </a:lnTo>
                      <a:lnTo>
                        <a:pt x="211" y="106"/>
                      </a:lnTo>
                      <a:lnTo>
                        <a:pt x="211" y="108"/>
                      </a:lnTo>
                      <a:lnTo>
                        <a:pt x="209" y="121"/>
                      </a:lnTo>
                      <a:lnTo>
                        <a:pt x="207" y="135"/>
                      </a:lnTo>
                      <a:lnTo>
                        <a:pt x="203" y="146"/>
                      </a:lnTo>
                      <a:lnTo>
                        <a:pt x="198" y="157"/>
                      </a:lnTo>
                      <a:lnTo>
                        <a:pt x="199" y="157"/>
                      </a:lnTo>
                      <a:lnTo>
                        <a:pt x="203" y="157"/>
                      </a:lnTo>
                      <a:lnTo>
                        <a:pt x="207" y="146"/>
                      </a:lnTo>
                      <a:lnTo>
                        <a:pt x="211" y="135"/>
                      </a:lnTo>
                      <a:lnTo>
                        <a:pt x="213" y="121"/>
                      </a:lnTo>
                      <a:lnTo>
                        <a:pt x="215" y="108"/>
                      </a:lnTo>
                      <a:close/>
                      <a:moveTo>
                        <a:pt x="209" y="74"/>
                      </a:moveTo>
                      <a:lnTo>
                        <a:pt x="203" y="63"/>
                      </a:lnTo>
                      <a:lnTo>
                        <a:pt x="199" y="53"/>
                      </a:lnTo>
                      <a:lnTo>
                        <a:pt x="196" y="51"/>
                      </a:lnTo>
                      <a:lnTo>
                        <a:pt x="190" y="48"/>
                      </a:lnTo>
                      <a:lnTo>
                        <a:pt x="198" y="59"/>
                      </a:lnTo>
                      <a:lnTo>
                        <a:pt x="203" y="70"/>
                      </a:lnTo>
                      <a:lnTo>
                        <a:pt x="205" y="72"/>
                      </a:lnTo>
                      <a:lnTo>
                        <a:pt x="209" y="74"/>
                      </a:lnTo>
                      <a:close/>
                      <a:moveTo>
                        <a:pt x="99" y="0"/>
                      </a:moveTo>
                      <a:lnTo>
                        <a:pt x="87" y="2"/>
                      </a:lnTo>
                      <a:lnTo>
                        <a:pt x="76" y="6"/>
                      </a:lnTo>
                      <a:lnTo>
                        <a:pt x="78" y="6"/>
                      </a:lnTo>
                      <a:lnTo>
                        <a:pt x="80" y="8"/>
                      </a:lnTo>
                      <a:lnTo>
                        <a:pt x="93" y="6"/>
                      </a:lnTo>
                      <a:lnTo>
                        <a:pt x="106" y="4"/>
                      </a:lnTo>
                      <a:lnTo>
                        <a:pt x="106" y="4"/>
                      </a:lnTo>
                      <a:lnTo>
                        <a:pt x="108" y="4"/>
                      </a:lnTo>
                      <a:lnTo>
                        <a:pt x="105" y="2"/>
                      </a:lnTo>
                      <a:lnTo>
                        <a:pt x="99" y="0"/>
                      </a:lnTo>
                      <a:close/>
                      <a:moveTo>
                        <a:pt x="0" y="133"/>
                      </a:moveTo>
                      <a:lnTo>
                        <a:pt x="4" y="142"/>
                      </a:lnTo>
                      <a:lnTo>
                        <a:pt x="8" y="152"/>
                      </a:lnTo>
                      <a:lnTo>
                        <a:pt x="12" y="161"/>
                      </a:lnTo>
                      <a:lnTo>
                        <a:pt x="17" y="171"/>
                      </a:lnTo>
                      <a:lnTo>
                        <a:pt x="23" y="178"/>
                      </a:lnTo>
                      <a:lnTo>
                        <a:pt x="31" y="186"/>
                      </a:lnTo>
                      <a:lnTo>
                        <a:pt x="38" y="194"/>
                      </a:lnTo>
                      <a:lnTo>
                        <a:pt x="46" y="199"/>
                      </a:lnTo>
                      <a:lnTo>
                        <a:pt x="48" y="197"/>
                      </a:lnTo>
                      <a:lnTo>
                        <a:pt x="51" y="197"/>
                      </a:lnTo>
                      <a:lnTo>
                        <a:pt x="42" y="192"/>
                      </a:lnTo>
                      <a:lnTo>
                        <a:pt x="34" y="184"/>
                      </a:lnTo>
                      <a:lnTo>
                        <a:pt x="27" y="176"/>
                      </a:lnTo>
                      <a:lnTo>
                        <a:pt x="21" y="169"/>
                      </a:lnTo>
                      <a:lnTo>
                        <a:pt x="15" y="161"/>
                      </a:lnTo>
                      <a:lnTo>
                        <a:pt x="12" y="152"/>
                      </a:lnTo>
                      <a:lnTo>
                        <a:pt x="8" y="142"/>
                      </a:lnTo>
                      <a:lnTo>
                        <a:pt x="4" y="133"/>
                      </a:lnTo>
                      <a:lnTo>
                        <a:pt x="2" y="133"/>
                      </a:lnTo>
                      <a:lnTo>
                        <a:pt x="0" y="133"/>
                      </a:lnTo>
                      <a:close/>
                    </a:path>
                  </a:pathLst>
                </a:custGeom>
                <a:solidFill>
                  <a:srgbClr val="EAB02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59" name="Freeform 339"/>
                <p:cNvSpPr>
                  <a:spLocks noEditPoints="1"/>
                </p:cNvSpPr>
                <p:nvPr/>
              </p:nvSpPr>
              <p:spPr bwMode="auto">
                <a:xfrm>
                  <a:off x="1760" y="1531"/>
                  <a:ext cx="211" cy="195"/>
                </a:xfrm>
                <a:custGeom>
                  <a:avLst/>
                  <a:gdLst>
                    <a:gd name="T0" fmla="*/ 211 w 211"/>
                    <a:gd name="T1" fmla="*/ 106 h 195"/>
                    <a:gd name="T2" fmla="*/ 211 w 211"/>
                    <a:gd name="T3" fmla="*/ 104 h 195"/>
                    <a:gd name="T4" fmla="*/ 211 w 211"/>
                    <a:gd name="T5" fmla="*/ 104 h 195"/>
                    <a:gd name="T6" fmla="*/ 209 w 211"/>
                    <a:gd name="T7" fmla="*/ 104 h 195"/>
                    <a:gd name="T8" fmla="*/ 207 w 211"/>
                    <a:gd name="T9" fmla="*/ 104 h 195"/>
                    <a:gd name="T10" fmla="*/ 207 w 211"/>
                    <a:gd name="T11" fmla="*/ 104 h 195"/>
                    <a:gd name="T12" fmla="*/ 207 w 211"/>
                    <a:gd name="T13" fmla="*/ 106 h 195"/>
                    <a:gd name="T14" fmla="*/ 205 w 211"/>
                    <a:gd name="T15" fmla="*/ 119 h 195"/>
                    <a:gd name="T16" fmla="*/ 203 w 211"/>
                    <a:gd name="T17" fmla="*/ 133 h 195"/>
                    <a:gd name="T18" fmla="*/ 199 w 211"/>
                    <a:gd name="T19" fmla="*/ 144 h 195"/>
                    <a:gd name="T20" fmla="*/ 194 w 211"/>
                    <a:gd name="T21" fmla="*/ 155 h 195"/>
                    <a:gd name="T22" fmla="*/ 196 w 211"/>
                    <a:gd name="T23" fmla="*/ 155 h 195"/>
                    <a:gd name="T24" fmla="*/ 197 w 211"/>
                    <a:gd name="T25" fmla="*/ 155 h 195"/>
                    <a:gd name="T26" fmla="*/ 203 w 211"/>
                    <a:gd name="T27" fmla="*/ 144 h 195"/>
                    <a:gd name="T28" fmla="*/ 207 w 211"/>
                    <a:gd name="T29" fmla="*/ 133 h 195"/>
                    <a:gd name="T30" fmla="*/ 209 w 211"/>
                    <a:gd name="T31" fmla="*/ 119 h 195"/>
                    <a:gd name="T32" fmla="*/ 211 w 211"/>
                    <a:gd name="T33" fmla="*/ 106 h 195"/>
                    <a:gd name="T34" fmla="*/ 203 w 211"/>
                    <a:gd name="T35" fmla="*/ 70 h 195"/>
                    <a:gd name="T36" fmla="*/ 199 w 211"/>
                    <a:gd name="T37" fmla="*/ 59 h 195"/>
                    <a:gd name="T38" fmla="*/ 194 w 211"/>
                    <a:gd name="T39" fmla="*/ 49 h 195"/>
                    <a:gd name="T40" fmla="*/ 188 w 211"/>
                    <a:gd name="T41" fmla="*/ 46 h 195"/>
                    <a:gd name="T42" fmla="*/ 184 w 211"/>
                    <a:gd name="T43" fmla="*/ 44 h 195"/>
                    <a:gd name="T44" fmla="*/ 192 w 211"/>
                    <a:gd name="T45" fmla="*/ 55 h 195"/>
                    <a:gd name="T46" fmla="*/ 199 w 211"/>
                    <a:gd name="T47" fmla="*/ 68 h 195"/>
                    <a:gd name="T48" fmla="*/ 201 w 211"/>
                    <a:gd name="T49" fmla="*/ 68 h 195"/>
                    <a:gd name="T50" fmla="*/ 203 w 211"/>
                    <a:gd name="T51" fmla="*/ 70 h 195"/>
                    <a:gd name="T52" fmla="*/ 103 w 211"/>
                    <a:gd name="T53" fmla="*/ 0 h 195"/>
                    <a:gd name="T54" fmla="*/ 89 w 211"/>
                    <a:gd name="T55" fmla="*/ 2 h 195"/>
                    <a:gd name="T56" fmla="*/ 76 w 211"/>
                    <a:gd name="T57" fmla="*/ 4 h 195"/>
                    <a:gd name="T58" fmla="*/ 78 w 211"/>
                    <a:gd name="T59" fmla="*/ 6 h 195"/>
                    <a:gd name="T60" fmla="*/ 80 w 211"/>
                    <a:gd name="T61" fmla="*/ 8 h 195"/>
                    <a:gd name="T62" fmla="*/ 91 w 211"/>
                    <a:gd name="T63" fmla="*/ 6 h 195"/>
                    <a:gd name="T64" fmla="*/ 104 w 211"/>
                    <a:gd name="T65" fmla="*/ 4 h 195"/>
                    <a:gd name="T66" fmla="*/ 108 w 211"/>
                    <a:gd name="T67" fmla="*/ 4 h 195"/>
                    <a:gd name="T68" fmla="*/ 112 w 211"/>
                    <a:gd name="T69" fmla="*/ 4 h 195"/>
                    <a:gd name="T70" fmla="*/ 106 w 211"/>
                    <a:gd name="T71" fmla="*/ 2 h 195"/>
                    <a:gd name="T72" fmla="*/ 103 w 211"/>
                    <a:gd name="T73" fmla="*/ 0 h 195"/>
                    <a:gd name="T74" fmla="*/ 0 w 211"/>
                    <a:gd name="T75" fmla="*/ 131 h 195"/>
                    <a:gd name="T76" fmla="*/ 4 w 211"/>
                    <a:gd name="T77" fmla="*/ 140 h 195"/>
                    <a:gd name="T78" fmla="*/ 8 w 211"/>
                    <a:gd name="T79" fmla="*/ 150 h 195"/>
                    <a:gd name="T80" fmla="*/ 11 w 211"/>
                    <a:gd name="T81" fmla="*/ 159 h 195"/>
                    <a:gd name="T82" fmla="*/ 17 w 211"/>
                    <a:gd name="T83" fmla="*/ 167 h 195"/>
                    <a:gd name="T84" fmla="*/ 23 w 211"/>
                    <a:gd name="T85" fmla="*/ 176 h 195"/>
                    <a:gd name="T86" fmla="*/ 30 w 211"/>
                    <a:gd name="T87" fmla="*/ 184 h 195"/>
                    <a:gd name="T88" fmla="*/ 38 w 211"/>
                    <a:gd name="T89" fmla="*/ 190 h 195"/>
                    <a:gd name="T90" fmla="*/ 46 w 211"/>
                    <a:gd name="T91" fmla="*/ 195 h 195"/>
                    <a:gd name="T92" fmla="*/ 49 w 211"/>
                    <a:gd name="T93" fmla="*/ 195 h 195"/>
                    <a:gd name="T94" fmla="*/ 51 w 211"/>
                    <a:gd name="T95" fmla="*/ 193 h 195"/>
                    <a:gd name="T96" fmla="*/ 42 w 211"/>
                    <a:gd name="T97" fmla="*/ 188 h 195"/>
                    <a:gd name="T98" fmla="*/ 34 w 211"/>
                    <a:gd name="T99" fmla="*/ 182 h 195"/>
                    <a:gd name="T100" fmla="*/ 27 w 211"/>
                    <a:gd name="T101" fmla="*/ 174 h 195"/>
                    <a:gd name="T102" fmla="*/ 21 w 211"/>
                    <a:gd name="T103" fmla="*/ 167 h 195"/>
                    <a:gd name="T104" fmla="*/ 15 w 211"/>
                    <a:gd name="T105" fmla="*/ 157 h 195"/>
                    <a:gd name="T106" fmla="*/ 11 w 211"/>
                    <a:gd name="T107" fmla="*/ 150 h 195"/>
                    <a:gd name="T108" fmla="*/ 8 w 211"/>
                    <a:gd name="T109" fmla="*/ 140 h 195"/>
                    <a:gd name="T110" fmla="*/ 4 w 211"/>
                    <a:gd name="T111" fmla="*/ 129 h 195"/>
                    <a:gd name="T112" fmla="*/ 2 w 211"/>
                    <a:gd name="T113" fmla="*/ 131 h 195"/>
                    <a:gd name="T114" fmla="*/ 0 w 211"/>
                    <a:gd name="T115" fmla="*/ 131 h 1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211" h="195">
                      <a:moveTo>
                        <a:pt x="211" y="106"/>
                      </a:moveTo>
                      <a:lnTo>
                        <a:pt x="211" y="104"/>
                      </a:lnTo>
                      <a:lnTo>
                        <a:pt x="211" y="104"/>
                      </a:lnTo>
                      <a:lnTo>
                        <a:pt x="209" y="104"/>
                      </a:lnTo>
                      <a:lnTo>
                        <a:pt x="207" y="104"/>
                      </a:lnTo>
                      <a:lnTo>
                        <a:pt x="207" y="104"/>
                      </a:lnTo>
                      <a:lnTo>
                        <a:pt x="207" y="106"/>
                      </a:lnTo>
                      <a:lnTo>
                        <a:pt x="205" y="119"/>
                      </a:lnTo>
                      <a:lnTo>
                        <a:pt x="203" y="133"/>
                      </a:lnTo>
                      <a:lnTo>
                        <a:pt x="199" y="144"/>
                      </a:lnTo>
                      <a:lnTo>
                        <a:pt x="194" y="155"/>
                      </a:lnTo>
                      <a:lnTo>
                        <a:pt x="196" y="155"/>
                      </a:lnTo>
                      <a:lnTo>
                        <a:pt x="197" y="155"/>
                      </a:lnTo>
                      <a:lnTo>
                        <a:pt x="203" y="144"/>
                      </a:lnTo>
                      <a:lnTo>
                        <a:pt x="207" y="133"/>
                      </a:lnTo>
                      <a:lnTo>
                        <a:pt x="209" y="119"/>
                      </a:lnTo>
                      <a:lnTo>
                        <a:pt x="211" y="106"/>
                      </a:lnTo>
                      <a:close/>
                      <a:moveTo>
                        <a:pt x="203" y="70"/>
                      </a:moveTo>
                      <a:lnTo>
                        <a:pt x="199" y="59"/>
                      </a:lnTo>
                      <a:lnTo>
                        <a:pt x="194" y="49"/>
                      </a:lnTo>
                      <a:lnTo>
                        <a:pt x="188" y="46"/>
                      </a:lnTo>
                      <a:lnTo>
                        <a:pt x="184" y="44"/>
                      </a:lnTo>
                      <a:lnTo>
                        <a:pt x="192" y="55"/>
                      </a:lnTo>
                      <a:lnTo>
                        <a:pt x="199" y="68"/>
                      </a:lnTo>
                      <a:lnTo>
                        <a:pt x="201" y="68"/>
                      </a:lnTo>
                      <a:lnTo>
                        <a:pt x="203" y="70"/>
                      </a:lnTo>
                      <a:close/>
                      <a:moveTo>
                        <a:pt x="103" y="0"/>
                      </a:moveTo>
                      <a:lnTo>
                        <a:pt x="89" y="2"/>
                      </a:lnTo>
                      <a:lnTo>
                        <a:pt x="76" y="4"/>
                      </a:lnTo>
                      <a:lnTo>
                        <a:pt x="78" y="6"/>
                      </a:lnTo>
                      <a:lnTo>
                        <a:pt x="80" y="8"/>
                      </a:lnTo>
                      <a:lnTo>
                        <a:pt x="91" y="6"/>
                      </a:lnTo>
                      <a:lnTo>
                        <a:pt x="104" y="4"/>
                      </a:lnTo>
                      <a:lnTo>
                        <a:pt x="108" y="4"/>
                      </a:lnTo>
                      <a:lnTo>
                        <a:pt x="112" y="4"/>
                      </a:lnTo>
                      <a:lnTo>
                        <a:pt x="106" y="2"/>
                      </a:lnTo>
                      <a:lnTo>
                        <a:pt x="103" y="0"/>
                      </a:lnTo>
                      <a:close/>
                      <a:moveTo>
                        <a:pt x="0" y="131"/>
                      </a:moveTo>
                      <a:lnTo>
                        <a:pt x="4" y="140"/>
                      </a:lnTo>
                      <a:lnTo>
                        <a:pt x="8" y="150"/>
                      </a:lnTo>
                      <a:lnTo>
                        <a:pt x="11" y="159"/>
                      </a:lnTo>
                      <a:lnTo>
                        <a:pt x="17" y="167"/>
                      </a:lnTo>
                      <a:lnTo>
                        <a:pt x="23" y="176"/>
                      </a:lnTo>
                      <a:lnTo>
                        <a:pt x="30" y="184"/>
                      </a:lnTo>
                      <a:lnTo>
                        <a:pt x="38" y="190"/>
                      </a:lnTo>
                      <a:lnTo>
                        <a:pt x="46" y="195"/>
                      </a:lnTo>
                      <a:lnTo>
                        <a:pt x="49" y="195"/>
                      </a:lnTo>
                      <a:lnTo>
                        <a:pt x="51" y="193"/>
                      </a:lnTo>
                      <a:lnTo>
                        <a:pt x="42" y="188"/>
                      </a:lnTo>
                      <a:lnTo>
                        <a:pt x="34" y="182"/>
                      </a:lnTo>
                      <a:lnTo>
                        <a:pt x="27" y="174"/>
                      </a:lnTo>
                      <a:lnTo>
                        <a:pt x="21" y="167"/>
                      </a:lnTo>
                      <a:lnTo>
                        <a:pt x="15" y="157"/>
                      </a:lnTo>
                      <a:lnTo>
                        <a:pt x="11" y="150"/>
                      </a:lnTo>
                      <a:lnTo>
                        <a:pt x="8" y="140"/>
                      </a:lnTo>
                      <a:lnTo>
                        <a:pt x="4" y="129"/>
                      </a:lnTo>
                      <a:lnTo>
                        <a:pt x="2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rgbClr val="EAB12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60" name="Freeform 340"/>
                <p:cNvSpPr>
                  <a:spLocks noEditPoints="1"/>
                </p:cNvSpPr>
                <p:nvPr/>
              </p:nvSpPr>
              <p:spPr bwMode="auto">
                <a:xfrm>
                  <a:off x="1762" y="1533"/>
                  <a:ext cx="207" cy="193"/>
                </a:xfrm>
                <a:custGeom>
                  <a:avLst/>
                  <a:gdLst>
                    <a:gd name="T0" fmla="*/ 207 w 207"/>
                    <a:gd name="T1" fmla="*/ 104 h 193"/>
                    <a:gd name="T2" fmla="*/ 207 w 207"/>
                    <a:gd name="T3" fmla="*/ 102 h 193"/>
                    <a:gd name="T4" fmla="*/ 207 w 207"/>
                    <a:gd name="T5" fmla="*/ 102 h 193"/>
                    <a:gd name="T6" fmla="*/ 205 w 207"/>
                    <a:gd name="T7" fmla="*/ 102 h 193"/>
                    <a:gd name="T8" fmla="*/ 203 w 207"/>
                    <a:gd name="T9" fmla="*/ 102 h 193"/>
                    <a:gd name="T10" fmla="*/ 203 w 207"/>
                    <a:gd name="T11" fmla="*/ 102 h 193"/>
                    <a:gd name="T12" fmla="*/ 203 w 207"/>
                    <a:gd name="T13" fmla="*/ 104 h 193"/>
                    <a:gd name="T14" fmla="*/ 201 w 207"/>
                    <a:gd name="T15" fmla="*/ 117 h 193"/>
                    <a:gd name="T16" fmla="*/ 199 w 207"/>
                    <a:gd name="T17" fmla="*/ 131 h 193"/>
                    <a:gd name="T18" fmla="*/ 195 w 207"/>
                    <a:gd name="T19" fmla="*/ 144 h 193"/>
                    <a:gd name="T20" fmla="*/ 190 w 207"/>
                    <a:gd name="T21" fmla="*/ 155 h 193"/>
                    <a:gd name="T22" fmla="*/ 192 w 207"/>
                    <a:gd name="T23" fmla="*/ 153 h 193"/>
                    <a:gd name="T24" fmla="*/ 194 w 207"/>
                    <a:gd name="T25" fmla="*/ 153 h 193"/>
                    <a:gd name="T26" fmla="*/ 199 w 207"/>
                    <a:gd name="T27" fmla="*/ 142 h 193"/>
                    <a:gd name="T28" fmla="*/ 203 w 207"/>
                    <a:gd name="T29" fmla="*/ 131 h 193"/>
                    <a:gd name="T30" fmla="*/ 205 w 207"/>
                    <a:gd name="T31" fmla="*/ 117 h 193"/>
                    <a:gd name="T32" fmla="*/ 207 w 207"/>
                    <a:gd name="T33" fmla="*/ 104 h 193"/>
                    <a:gd name="T34" fmla="*/ 199 w 207"/>
                    <a:gd name="T35" fmla="*/ 66 h 193"/>
                    <a:gd name="T36" fmla="*/ 194 w 207"/>
                    <a:gd name="T37" fmla="*/ 55 h 193"/>
                    <a:gd name="T38" fmla="*/ 186 w 207"/>
                    <a:gd name="T39" fmla="*/ 44 h 193"/>
                    <a:gd name="T40" fmla="*/ 182 w 207"/>
                    <a:gd name="T41" fmla="*/ 42 h 193"/>
                    <a:gd name="T42" fmla="*/ 176 w 207"/>
                    <a:gd name="T43" fmla="*/ 38 h 193"/>
                    <a:gd name="T44" fmla="*/ 186 w 207"/>
                    <a:gd name="T45" fmla="*/ 51 h 193"/>
                    <a:gd name="T46" fmla="*/ 194 w 207"/>
                    <a:gd name="T47" fmla="*/ 64 h 193"/>
                    <a:gd name="T48" fmla="*/ 194 w 207"/>
                    <a:gd name="T49" fmla="*/ 64 h 193"/>
                    <a:gd name="T50" fmla="*/ 195 w 207"/>
                    <a:gd name="T51" fmla="*/ 64 h 193"/>
                    <a:gd name="T52" fmla="*/ 197 w 207"/>
                    <a:gd name="T53" fmla="*/ 66 h 193"/>
                    <a:gd name="T54" fmla="*/ 199 w 207"/>
                    <a:gd name="T55" fmla="*/ 66 h 193"/>
                    <a:gd name="T56" fmla="*/ 104 w 207"/>
                    <a:gd name="T57" fmla="*/ 0 h 193"/>
                    <a:gd name="T58" fmla="*/ 102 w 207"/>
                    <a:gd name="T59" fmla="*/ 0 h 193"/>
                    <a:gd name="T60" fmla="*/ 102 w 207"/>
                    <a:gd name="T61" fmla="*/ 0 h 193"/>
                    <a:gd name="T62" fmla="*/ 89 w 207"/>
                    <a:gd name="T63" fmla="*/ 2 h 193"/>
                    <a:gd name="T64" fmla="*/ 76 w 207"/>
                    <a:gd name="T65" fmla="*/ 4 h 193"/>
                    <a:gd name="T66" fmla="*/ 78 w 207"/>
                    <a:gd name="T67" fmla="*/ 6 h 193"/>
                    <a:gd name="T68" fmla="*/ 80 w 207"/>
                    <a:gd name="T69" fmla="*/ 7 h 193"/>
                    <a:gd name="T70" fmla="*/ 91 w 207"/>
                    <a:gd name="T71" fmla="*/ 6 h 193"/>
                    <a:gd name="T72" fmla="*/ 102 w 207"/>
                    <a:gd name="T73" fmla="*/ 4 h 193"/>
                    <a:gd name="T74" fmla="*/ 108 w 207"/>
                    <a:gd name="T75" fmla="*/ 4 h 193"/>
                    <a:gd name="T76" fmla="*/ 116 w 207"/>
                    <a:gd name="T77" fmla="*/ 6 h 193"/>
                    <a:gd name="T78" fmla="*/ 110 w 207"/>
                    <a:gd name="T79" fmla="*/ 2 h 193"/>
                    <a:gd name="T80" fmla="*/ 104 w 207"/>
                    <a:gd name="T81" fmla="*/ 0 h 193"/>
                    <a:gd name="T82" fmla="*/ 0 w 207"/>
                    <a:gd name="T83" fmla="*/ 129 h 193"/>
                    <a:gd name="T84" fmla="*/ 4 w 207"/>
                    <a:gd name="T85" fmla="*/ 138 h 193"/>
                    <a:gd name="T86" fmla="*/ 8 w 207"/>
                    <a:gd name="T87" fmla="*/ 148 h 193"/>
                    <a:gd name="T88" fmla="*/ 11 w 207"/>
                    <a:gd name="T89" fmla="*/ 157 h 193"/>
                    <a:gd name="T90" fmla="*/ 17 w 207"/>
                    <a:gd name="T91" fmla="*/ 165 h 193"/>
                    <a:gd name="T92" fmla="*/ 23 w 207"/>
                    <a:gd name="T93" fmla="*/ 172 h 193"/>
                    <a:gd name="T94" fmla="*/ 30 w 207"/>
                    <a:gd name="T95" fmla="*/ 180 h 193"/>
                    <a:gd name="T96" fmla="*/ 38 w 207"/>
                    <a:gd name="T97" fmla="*/ 188 h 193"/>
                    <a:gd name="T98" fmla="*/ 47 w 207"/>
                    <a:gd name="T99" fmla="*/ 193 h 193"/>
                    <a:gd name="T100" fmla="*/ 49 w 207"/>
                    <a:gd name="T101" fmla="*/ 191 h 193"/>
                    <a:gd name="T102" fmla="*/ 51 w 207"/>
                    <a:gd name="T103" fmla="*/ 191 h 193"/>
                    <a:gd name="T104" fmla="*/ 42 w 207"/>
                    <a:gd name="T105" fmla="*/ 186 h 193"/>
                    <a:gd name="T106" fmla="*/ 34 w 207"/>
                    <a:gd name="T107" fmla="*/ 180 h 193"/>
                    <a:gd name="T108" fmla="*/ 28 w 207"/>
                    <a:gd name="T109" fmla="*/ 172 h 193"/>
                    <a:gd name="T110" fmla="*/ 21 w 207"/>
                    <a:gd name="T111" fmla="*/ 165 h 193"/>
                    <a:gd name="T112" fmla="*/ 15 w 207"/>
                    <a:gd name="T113" fmla="*/ 155 h 193"/>
                    <a:gd name="T114" fmla="*/ 11 w 207"/>
                    <a:gd name="T115" fmla="*/ 146 h 193"/>
                    <a:gd name="T116" fmla="*/ 8 w 207"/>
                    <a:gd name="T117" fmla="*/ 136 h 193"/>
                    <a:gd name="T118" fmla="*/ 4 w 207"/>
                    <a:gd name="T119" fmla="*/ 127 h 193"/>
                    <a:gd name="T120" fmla="*/ 2 w 207"/>
                    <a:gd name="T121" fmla="*/ 127 h 193"/>
                    <a:gd name="T122" fmla="*/ 0 w 207"/>
                    <a:gd name="T123" fmla="*/ 129 h 1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207" h="193">
                      <a:moveTo>
                        <a:pt x="207" y="104"/>
                      </a:moveTo>
                      <a:lnTo>
                        <a:pt x="207" y="102"/>
                      </a:lnTo>
                      <a:lnTo>
                        <a:pt x="207" y="102"/>
                      </a:lnTo>
                      <a:lnTo>
                        <a:pt x="205" y="102"/>
                      </a:lnTo>
                      <a:lnTo>
                        <a:pt x="203" y="102"/>
                      </a:lnTo>
                      <a:lnTo>
                        <a:pt x="203" y="102"/>
                      </a:lnTo>
                      <a:lnTo>
                        <a:pt x="203" y="104"/>
                      </a:lnTo>
                      <a:lnTo>
                        <a:pt x="201" y="117"/>
                      </a:lnTo>
                      <a:lnTo>
                        <a:pt x="199" y="131"/>
                      </a:lnTo>
                      <a:lnTo>
                        <a:pt x="195" y="144"/>
                      </a:lnTo>
                      <a:lnTo>
                        <a:pt x="190" y="155"/>
                      </a:lnTo>
                      <a:lnTo>
                        <a:pt x="192" y="153"/>
                      </a:lnTo>
                      <a:lnTo>
                        <a:pt x="194" y="153"/>
                      </a:lnTo>
                      <a:lnTo>
                        <a:pt x="199" y="142"/>
                      </a:lnTo>
                      <a:lnTo>
                        <a:pt x="203" y="131"/>
                      </a:lnTo>
                      <a:lnTo>
                        <a:pt x="205" y="117"/>
                      </a:lnTo>
                      <a:lnTo>
                        <a:pt x="207" y="104"/>
                      </a:lnTo>
                      <a:close/>
                      <a:moveTo>
                        <a:pt x="199" y="66"/>
                      </a:moveTo>
                      <a:lnTo>
                        <a:pt x="194" y="55"/>
                      </a:lnTo>
                      <a:lnTo>
                        <a:pt x="186" y="44"/>
                      </a:lnTo>
                      <a:lnTo>
                        <a:pt x="182" y="42"/>
                      </a:lnTo>
                      <a:lnTo>
                        <a:pt x="176" y="38"/>
                      </a:lnTo>
                      <a:lnTo>
                        <a:pt x="186" y="51"/>
                      </a:lnTo>
                      <a:lnTo>
                        <a:pt x="194" y="64"/>
                      </a:lnTo>
                      <a:lnTo>
                        <a:pt x="194" y="64"/>
                      </a:lnTo>
                      <a:lnTo>
                        <a:pt x="195" y="64"/>
                      </a:lnTo>
                      <a:lnTo>
                        <a:pt x="197" y="66"/>
                      </a:lnTo>
                      <a:lnTo>
                        <a:pt x="199" y="66"/>
                      </a:lnTo>
                      <a:close/>
                      <a:moveTo>
                        <a:pt x="104" y="0"/>
                      </a:moveTo>
                      <a:lnTo>
                        <a:pt x="102" y="0"/>
                      </a:lnTo>
                      <a:lnTo>
                        <a:pt x="102" y="0"/>
                      </a:lnTo>
                      <a:lnTo>
                        <a:pt x="89" y="2"/>
                      </a:lnTo>
                      <a:lnTo>
                        <a:pt x="76" y="4"/>
                      </a:lnTo>
                      <a:lnTo>
                        <a:pt x="78" y="6"/>
                      </a:lnTo>
                      <a:lnTo>
                        <a:pt x="80" y="7"/>
                      </a:lnTo>
                      <a:lnTo>
                        <a:pt x="91" y="6"/>
                      </a:lnTo>
                      <a:lnTo>
                        <a:pt x="102" y="4"/>
                      </a:lnTo>
                      <a:lnTo>
                        <a:pt x="108" y="4"/>
                      </a:lnTo>
                      <a:lnTo>
                        <a:pt x="116" y="6"/>
                      </a:lnTo>
                      <a:lnTo>
                        <a:pt x="110" y="2"/>
                      </a:lnTo>
                      <a:lnTo>
                        <a:pt x="104" y="0"/>
                      </a:lnTo>
                      <a:close/>
                      <a:moveTo>
                        <a:pt x="0" y="129"/>
                      </a:moveTo>
                      <a:lnTo>
                        <a:pt x="4" y="138"/>
                      </a:lnTo>
                      <a:lnTo>
                        <a:pt x="8" y="148"/>
                      </a:lnTo>
                      <a:lnTo>
                        <a:pt x="11" y="157"/>
                      </a:lnTo>
                      <a:lnTo>
                        <a:pt x="17" y="165"/>
                      </a:lnTo>
                      <a:lnTo>
                        <a:pt x="23" y="172"/>
                      </a:lnTo>
                      <a:lnTo>
                        <a:pt x="30" y="180"/>
                      </a:lnTo>
                      <a:lnTo>
                        <a:pt x="38" y="188"/>
                      </a:lnTo>
                      <a:lnTo>
                        <a:pt x="47" y="193"/>
                      </a:lnTo>
                      <a:lnTo>
                        <a:pt x="49" y="191"/>
                      </a:lnTo>
                      <a:lnTo>
                        <a:pt x="51" y="191"/>
                      </a:lnTo>
                      <a:lnTo>
                        <a:pt x="42" y="186"/>
                      </a:lnTo>
                      <a:lnTo>
                        <a:pt x="34" y="180"/>
                      </a:lnTo>
                      <a:lnTo>
                        <a:pt x="28" y="172"/>
                      </a:lnTo>
                      <a:lnTo>
                        <a:pt x="21" y="165"/>
                      </a:lnTo>
                      <a:lnTo>
                        <a:pt x="15" y="155"/>
                      </a:lnTo>
                      <a:lnTo>
                        <a:pt x="11" y="146"/>
                      </a:lnTo>
                      <a:lnTo>
                        <a:pt x="8" y="136"/>
                      </a:lnTo>
                      <a:lnTo>
                        <a:pt x="4" y="127"/>
                      </a:lnTo>
                      <a:lnTo>
                        <a:pt x="2" y="127"/>
                      </a:lnTo>
                      <a:lnTo>
                        <a:pt x="0" y="129"/>
                      </a:lnTo>
                      <a:close/>
                    </a:path>
                  </a:pathLst>
                </a:custGeom>
                <a:solidFill>
                  <a:srgbClr val="EAB12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61" name="Freeform 341"/>
                <p:cNvSpPr>
                  <a:spLocks noEditPoints="1"/>
                </p:cNvSpPr>
                <p:nvPr/>
              </p:nvSpPr>
              <p:spPr bwMode="auto">
                <a:xfrm>
                  <a:off x="1764" y="1535"/>
                  <a:ext cx="203" cy="189"/>
                </a:xfrm>
                <a:custGeom>
                  <a:avLst/>
                  <a:gdLst>
                    <a:gd name="T0" fmla="*/ 203 w 203"/>
                    <a:gd name="T1" fmla="*/ 102 h 189"/>
                    <a:gd name="T2" fmla="*/ 203 w 203"/>
                    <a:gd name="T3" fmla="*/ 100 h 189"/>
                    <a:gd name="T4" fmla="*/ 203 w 203"/>
                    <a:gd name="T5" fmla="*/ 100 h 189"/>
                    <a:gd name="T6" fmla="*/ 201 w 203"/>
                    <a:gd name="T7" fmla="*/ 100 h 189"/>
                    <a:gd name="T8" fmla="*/ 199 w 203"/>
                    <a:gd name="T9" fmla="*/ 98 h 189"/>
                    <a:gd name="T10" fmla="*/ 199 w 203"/>
                    <a:gd name="T11" fmla="*/ 100 h 189"/>
                    <a:gd name="T12" fmla="*/ 199 w 203"/>
                    <a:gd name="T13" fmla="*/ 102 h 189"/>
                    <a:gd name="T14" fmla="*/ 197 w 203"/>
                    <a:gd name="T15" fmla="*/ 115 h 189"/>
                    <a:gd name="T16" fmla="*/ 195 w 203"/>
                    <a:gd name="T17" fmla="*/ 129 h 189"/>
                    <a:gd name="T18" fmla="*/ 192 w 203"/>
                    <a:gd name="T19" fmla="*/ 142 h 189"/>
                    <a:gd name="T20" fmla="*/ 184 w 203"/>
                    <a:gd name="T21" fmla="*/ 153 h 189"/>
                    <a:gd name="T22" fmla="*/ 188 w 203"/>
                    <a:gd name="T23" fmla="*/ 153 h 189"/>
                    <a:gd name="T24" fmla="*/ 190 w 203"/>
                    <a:gd name="T25" fmla="*/ 151 h 189"/>
                    <a:gd name="T26" fmla="*/ 195 w 203"/>
                    <a:gd name="T27" fmla="*/ 140 h 189"/>
                    <a:gd name="T28" fmla="*/ 199 w 203"/>
                    <a:gd name="T29" fmla="*/ 129 h 189"/>
                    <a:gd name="T30" fmla="*/ 201 w 203"/>
                    <a:gd name="T31" fmla="*/ 115 h 189"/>
                    <a:gd name="T32" fmla="*/ 203 w 203"/>
                    <a:gd name="T33" fmla="*/ 102 h 189"/>
                    <a:gd name="T34" fmla="*/ 195 w 203"/>
                    <a:gd name="T35" fmla="*/ 64 h 189"/>
                    <a:gd name="T36" fmla="*/ 188 w 203"/>
                    <a:gd name="T37" fmla="*/ 51 h 189"/>
                    <a:gd name="T38" fmla="*/ 180 w 203"/>
                    <a:gd name="T39" fmla="*/ 40 h 189"/>
                    <a:gd name="T40" fmla="*/ 174 w 203"/>
                    <a:gd name="T41" fmla="*/ 36 h 189"/>
                    <a:gd name="T42" fmla="*/ 169 w 203"/>
                    <a:gd name="T43" fmla="*/ 32 h 189"/>
                    <a:gd name="T44" fmla="*/ 180 w 203"/>
                    <a:gd name="T45" fmla="*/ 45 h 189"/>
                    <a:gd name="T46" fmla="*/ 190 w 203"/>
                    <a:gd name="T47" fmla="*/ 60 h 189"/>
                    <a:gd name="T48" fmla="*/ 192 w 203"/>
                    <a:gd name="T49" fmla="*/ 62 h 189"/>
                    <a:gd name="T50" fmla="*/ 193 w 203"/>
                    <a:gd name="T51" fmla="*/ 62 h 189"/>
                    <a:gd name="T52" fmla="*/ 193 w 203"/>
                    <a:gd name="T53" fmla="*/ 62 h 189"/>
                    <a:gd name="T54" fmla="*/ 195 w 203"/>
                    <a:gd name="T55" fmla="*/ 64 h 189"/>
                    <a:gd name="T56" fmla="*/ 108 w 203"/>
                    <a:gd name="T57" fmla="*/ 0 h 189"/>
                    <a:gd name="T58" fmla="*/ 104 w 203"/>
                    <a:gd name="T59" fmla="*/ 0 h 189"/>
                    <a:gd name="T60" fmla="*/ 100 w 203"/>
                    <a:gd name="T61" fmla="*/ 0 h 189"/>
                    <a:gd name="T62" fmla="*/ 87 w 203"/>
                    <a:gd name="T63" fmla="*/ 2 h 189"/>
                    <a:gd name="T64" fmla="*/ 76 w 203"/>
                    <a:gd name="T65" fmla="*/ 4 h 189"/>
                    <a:gd name="T66" fmla="*/ 78 w 203"/>
                    <a:gd name="T67" fmla="*/ 5 h 189"/>
                    <a:gd name="T68" fmla="*/ 80 w 203"/>
                    <a:gd name="T69" fmla="*/ 5 h 189"/>
                    <a:gd name="T70" fmla="*/ 89 w 203"/>
                    <a:gd name="T71" fmla="*/ 5 h 189"/>
                    <a:gd name="T72" fmla="*/ 100 w 203"/>
                    <a:gd name="T73" fmla="*/ 4 h 189"/>
                    <a:gd name="T74" fmla="*/ 110 w 203"/>
                    <a:gd name="T75" fmla="*/ 5 h 189"/>
                    <a:gd name="T76" fmla="*/ 119 w 203"/>
                    <a:gd name="T77" fmla="*/ 5 h 189"/>
                    <a:gd name="T78" fmla="*/ 114 w 203"/>
                    <a:gd name="T79" fmla="*/ 4 h 189"/>
                    <a:gd name="T80" fmla="*/ 108 w 203"/>
                    <a:gd name="T81" fmla="*/ 0 h 189"/>
                    <a:gd name="T82" fmla="*/ 0 w 203"/>
                    <a:gd name="T83" fmla="*/ 125 h 189"/>
                    <a:gd name="T84" fmla="*/ 4 w 203"/>
                    <a:gd name="T85" fmla="*/ 136 h 189"/>
                    <a:gd name="T86" fmla="*/ 7 w 203"/>
                    <a:gd name="T87" fmla="*/ 146 h 189"/>
                    <a:gd name="T88" fmla="*/ 11 w 203"/>
                    <a:gd name="T89" fmla="*/ 153 h 189"/>
                    <a:gd name="T90" fmla="*/ 17 w 203"/>
                    <a:gd name="T91" fmla="*/ 163 h 189"/>
                    <a:gd name="T92" fmla="*/ 23 w 203"/>
                    <a:gd name="T93" fmla="*/ 170 h 189"/>
                    <a:gd name="T94" fmla="*/ 30 w 203"/>
                    <a:gd name="T95" fmla="*/ 178 h 189"/>
                    <a:gd name="T96" fmla="*/ 38 w 203"/>
                    <a:gd name="T97" fmla="*/ 184 h 189"/>
                    <a:gd name="T98" fmla="*/ 47 w 203"/>
                    <a:gd name="T99" fmla="*/ 189 h 189"/>
                    <a:gd name="T100" fmla="*/ 49 w 203"/>
                    <a:gd name="T101" fmla="*/ 189 h 189"/>
                    <a:gd name="T102" fmla="*/ 51 w 203"/>
                    <a:gd name="T103" fmla="*/ 188 h 189"/>
                    <a:gd name="T104" fmla="*/ 44 w 203"/>
                    <a:gd name="T105" fmla="*/ 184 h 189"/>
                    <a:gd name="T106" fmla="*/ 34 w 203"/>
                    <a:gd name="T107" fmla="*/ 176 h 189"/>
                    <a:gd name="T108" fmla="*/ 28 w 203"/>
                    <a:gd name="T109" fmla="*/ 169 h 189"/>
                    <a:gd name="T110" fmla="*/ 21 w 203"/>
                    <a:gd name="T111" fmla="*/ 161 h 189"/>
                    <a:gd name="T112" fmla="*/ 15 w 203"/>
                    <a:gd name="T113" fmla="*/ 153 h 189"/>
                    <a:gd name="T114" fmla="*/ 11 w 203"/>
                    <a:gd name="T115" fmla="*/ 144 h 189"/>
                    <a:gd name="T116" fmla="*/ 7 w 203"/>
                    <a:gd name="T117" fmla="*/ 134 h 189"/>
                    <a:gd name="T118" fmla="*/ 4 w 203"/>
                    <a:gd name="T119" fmla="*/ 125 h 189"/>
                    <a:gd name="T120" fmla="*/ 2 w 203"/>
                    <a:gd name="T121" fmla="*/ 125 h 189"/>
                    <a:gd name="T122" fmla="*/ 0 w 203"/>
                    <a:gd name="T123" fmla="*/ 125 h 18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203" h="189">
                      <a:moveTo>
                        <a:pt x="203" y="102"/>
                      </a:moveTo>
                      <a:lnTo>
                        <a:pt x="203" y="100"/>
                      </a:lnTo>
                      <a:lnTo>
                        <a:pt x="203" y="100"/>
                      </a:lnTo>
                      <a:lnTo>
                        <a:pt x="201" y="100"/>
                      </a:lnTo>
                      <a:lnTo>
                        <a:pt x="199" y="98"/>
                      </a:lnTo>
                      <a:lnTo>
                        <a:pt x="199" y="100"/>
                      </a:lnTo>
                      <a:lnTo>
                        <a:pt x="199" y="102"/>
                      </a:lnTo>
                      <a:lnTo>
                        <a:pt x="197" y="115"/>
                      </a:lnTo>
                      <a:lnTo>
                        <a:pt x="195" y="129"/>
                      </a:lnTo>
                      <a:lnTo>
                        <a:pt x="192" y="142"/>
                      </a:lnTo>
                      <a:lnTo>
                        <a:pt x="184" y="153"/>
                      </a:lnTo>
                      <a:lnTo>
                        <a:pt x="188" y="153"/>
                      </a:lnTo>
                      <a:lnTo>
                        <a:pt x="190" y="151"/>
                      </a:lnTo>
                      <a:lnTo>
                        <a:pt x="195" y="140"/>
                      </a:lnTo>
                      <a:lnTo>
                        <a:pt x="199" y="129"/>
                      </a:lnTo>
                      <a:lnTo>
                        <a:pt x="201" y="115"/>
                      </a:lnTo>
                      <a:lnTo>
                        <a:pt x="203" y="102"/>
                      </a:lnTo>
                      <a:close/>
                      <a:moveTo>
                        <a:pt x="195" y="64"/>
                      </a:moveTo>
                      <a:lnTo>
                        <a:pt x="188" y="51"/>
                      </a:lnTo>
                      <a:lnTo>
                        <a:pt x="180" y="40"/>
                      </a:lnTo>
                      <a:lnTo>
                        <a:pt x="174" y="36"/>
                      </a:lnTo>
                      <a:lnTo>
                        <a:pt x="169" y="32"/>
                      </a:lnTo>
                      <a:lnTo>
                        <a:pt x="180" y="45"/>
                      </a:lnTo>
                      <a:lnTo>
                        <a:pt x="190" y="60"/>
                      </a:lnTo>
                      <a:lnTo>
                        <a:pt x="192" y="62"/>
                      </a:lnTo>
                      <a:lnTo>
                        <a:pt x="193" y="62"/>
                      </a:lnTo>
                      <a:lnTo>
                        <a:pt x="193" y="62"/>
                      </a:lnTo>
                      <a:lnTo>
                        <a:pt x="195" y="64"/>
                      </a:lnTo>
                      <a:close/>
                      <a:moveTo>
                        <a:pt x="108" y="0"/>
                      </a:moveTo>
                      <a:lnTo>
                        <a:pt x="104" y="0"/>
                      </a:lnTo>
                      <a:lnTo>
                        <a:pt x="100" y="0"/>
                      </a:lnTo>
                      <a:lnTo>
                        <a:pt x="87" y="2"/>
                      </a:lnTo>
                      <a:lnTo>
                        <a:pt x="76" y="4"/>
                      </a:lnTo>
                      <a:lnTo>
                        <a:pt x="78" y="5"/>
                      </a:lnTo>
                      <a:lnTo>
                        <a:pt x="80" y="5"/>
                      </a:lnTo>
                      <a:lnTo>
                        <a:pt x="89" y="5"/>
                      </a:lnTo>
                      <a:lnTo>
                        <a:pt x="100" y="4"/>
                      </a:lnTo>
                      <a:lnTo>
                        <a:pt x="110" y="5"/>
                      </a:lnTo>
                      <a:lnTo>
                        <a:pt x="119" y="5"/>
                      </a:lnTo>
                      <a:lnTo>
                        <a:pt x="114" y="4"/>
                      </a:lnTo>
                      <a:lnTo>
                        <a:pt x="108" y="0"/>
                      </a:lnTo>
                      <a:close/>
                      <a:moveTo>
                        <a:pt x="0" y="125"/>
                      </a:moveTo>
                      <a:lnTo>
                        <a:pt x="4" y="136"/>
                      </a:lnTo>
                      <a:lnTo>
                        <a:pt x="7" y="146"/>
                      </a:lnTo>
                      <a:lnTo>
                        <a:pt x="11" y="153"/>
                      </a:lnTo>
                      <a:lnTo>
                        <a:pt x="17" y="163"/>
                      </a:lnTo>
                      <a:lnTo>
                        <a:pt x="23" y="170"/>
                      </a:lnTo>
                      <a:lnTo>
                        <a:pt x="30" y="178"/>
                      </a:lnTo>
                      <a:lnTo>
                        <a:pt x="38" y="184"/>
                      </a:lnTo>
                      <a:lnTo>
                        <a:pt x="47" y="189"/>
                      </a:lnTo>
                      <a:lnTo>
                        <a:pt x="49" y="189"/>
                      </a:lnTo>
                      <a:lnTo>
                        <a:pt x="51" y="188"/>
                      </a:lnTo>
                      <a:lnTo>
                        <a:pt x="44" y="184"/>
                      </a:lnTo>
                      <a:lnTo>
                        <a:pt x="34" y="176"/>
                      </a:lnTo>
                      <a:lnTo>
                        <a:pt x="28" y="169"/>
                      </a:lnTo>
                      <a:lnTo>
                        <a:pt x="21" y="161"/>
                      </a:lnTo>
                      <a:lnTo>
                        <a:pt x="15" y="153"/>
                      </a:lnTo>
                      <a:lnTo>
                        <a:pt x="11" y="144"/>
                      </a:lnTo>
                      <a:lnTo>
                        <a:pt x="7" y="134"/>
                      </a:lnTo>
                      <a:lnTo>
                        <a:pt x="4" y="125"/>
                      </a:lnTo>
                      <a:lnTo>
                        <a:pt x="2" y="125"/>
                      </a:lnTo>
                      <a:lnTo>
                        <a:pt x="0" y="125"/>
                      </a:lnTo>
                      <a:close/>
                    </a:path>
                  </a:pathLst>
                </a:custGeom>
                <a:solidFill>
                  <a:srgbClr val="EAB22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62" name="Freeform 342"/>
                <p:cNvSpPr>
                  <a:spLocks noEditPoints="1"/>
                </p:cNvSpPr>
                <p:nvPr/>
              </p:nvSpPr>
              <p:spPr bwMode="auto">
                <a:xfrm>
                  <a:off x="1766" y="1537"/>
                  <a:ext cx="199" cy="187"/>
                </a:xfrm>
                <a:custGeom>
                  <a:avLst/>
                  <a:gdLst>
                    <a:gd name="T0" fmla="*/ 199 w 199"/>
                    <a:gd name="T1" fmla="*/ 100 h 187"/>
                    <a:gd name="T2" fmla="*/ 199 w 199"/>
                    <a:gd name="T3" fmla="*/ 98 h 187"/>
                    <a:gd name="T4" fmla="*/ 199 w 199"/>
                    <a:gd name="T5" fmla="*/ 98 h 187"/>
                    <a:gd name="T6" fmla="*/ 197 w 199"/>
                    <a:gd name="T7" fmla="*/ 96 h 187"/>
                    <a:gd name="T8" fmla="*/ 195 w 199"/>
                    <a:gd name="T9" fmla="*/ 96 h 187"/>
                    <a:gd name="T10" fmla="*/ 195 w 199"/>
                    <a:gd name="T11" fmla="*/ 98 h 187"/>
                    <a:gd name="T12" fmla="*/ 195 w 199"/>
                    <a:gd name="T13" fmla="*/ 100 h 187"/>
                    <a:gd name="T14" fmla="*/ 193 w 199"/>
                    <a:gd name="T15" fmla="*/ 113 h 187"/>
                    <a:gd name="T16" fmla="*/ 191 w 199"/>
                    <a:gd name="T17" fmla="*/ 127 h 187"/>
                    <a:gd name="T18" fmla="*/ 186 w 199"/>
                    <a:gd name="T19" fmla="*/ 140 h 187"/>
                    <a:gd name="T20" fmla="*/ 180 w 199"/>
                    <a:gd name="T21" fmla="*/ 151 h 187"/>
                    <a:gd name="T22" fmla="*/ 182 w 199"/>
                    <a:gd name="T23" fmla="*/ 151 h 187"/>
                    <a:gd name="T24" fmla="*/ 186 w 199"/>
                    <a:gd name="T25" fmla="*/ 151 h 187"/>
                    <a:gd name="T26" fmla="*/ 191 w 199"/>
                    <a:gd name="T27" fmla="*/ 140 h 187"/>
                    <a:gd name="T28" fmla="*/ 195 w 199"/>
                    <a:gd name="T29" fmla="*/ 127 h 187"/>
                    <a:gd name="T30" fmla="*/ 197 w 199"/>
                    <a:gd name="T31" fmla="*/ 113 h 187"/>
                    <a:gd name="T32" fmla="*/ 199 w 199"/>
                    <a:gd name="T33" fmla="*/ 100 h 187"/>
                    <a:gd name="T34" fmla="*/ 190 w 199"/>
                    <a:gd name="T35" fmla="*/ 60 h 187"/>
                    <a:gd name="T36" fmla="*/ 182 w 199"/>
                    <a:gd name="T37" fmla="*/ 47 h 187"/>
                    <a:gd name="T38" fmla="*/ 172 w 199"/>
                    <a:gd name="T39" fmla="*/ 34 h 187"/>
                    <a:gd name="T40" fmla="*/ 167 w 199"/>
                    <a:gd name="T41" fmla="*/ 30 h 187"/>
                    <a:gd name="T42" fmla="*/ 159 w 199"/>
                    <a:gd name="T43" fmla="*/ 26 h 187"/>
                    <a:gd name="T44" fmla="*/ 167 w 199"/>
                    <a:gd name="T45" fmla="*/ 32 h 187"/>
                    <a:gd name="T46" fmla="*/ 172 w 199"/>
                    <a:gd name="T47" fmla="*/ 40 h 187"/>
                    <a:gd name="T48" fmla="*/ 180 w 199"/>
                    <a:gd name="T49" fmla="*/ 49 h 187"/>
                    <a:gd name="T50" fmla="*/ 184 w 199"/>
                    <a:gd name="T51" fmla="*/ 58 h 187"/>
                    <a:gd name="T52" fmla="*/ 188 w 199"/>
                    <a:gd name="T53" fmla="*/ 58 h 187"/>
                    <a:gd name="T54" fmla="*/ 190 w 199"/>
                    <a:gd name="T55" fmla="*/ 60 h 187"/>
                    <a:gd name="T56" fmla="*/ 112 w 199"/>
                    <a:gd name="T57" fmla="*/ 2 h 187"/>
                    <a:gd name="T58" fmla="*/ 104 w 199"/>
                    <a:gd name="T59" fmla="*/ 0 h 187"/>
                    <a:gd name="T60" fmla="*/ 98 w 199"/>
                    <a:gd name="T61" fmla="*/ 0 h 187"/>
                    <a:gd name="T62" fmla="*/ 87 w 199"/>
                    <a:gd name="T63" fmla="*/ 2 h 187"/>
                    <a:gd name="T64" fmla="*/ 76 w 199"/>
                    <a:gd name="T65" fmla="*/ 3 h 187"/>
                    <a:gd name="T66" fmla="*/ 78 w 199"/>
                    <a:gd name="T67" fmla="*/ 3 h 187"/>
                    <a:gd name="T68" fmla="*/ 81 w 199"/>
                    <a:gd name="T69" fmla="*/ 5 h 187"/>
                    <a:gd name="T70" fmla="*/ 89 w 199"/>
                    <a:gd name="T71" fmla="*/ 3 h 187"/>
                    <a:gd name="T72" fmla="*/ 98 w 199"/>
                    <a:gd name="T73" fmla="*/ 3 h 187"/>
                    <a:gd name="T74" fmla="*/ 112 w 199"/>
                    <a:gd name="T75" fmla="*/ 5 h 187"/>
                    <a:gd name="T76" fmla="*/ 125 w 199"/>
                    <a:gd name="T77" fmla="*/ 7 h 187"/>
                    <a:gd name="T78" fmla="*/ 117 w 199"/>
                    <a:gd name="T79" fmla="*/ 5 h 187"/>
                    <a:gd name="T80" fmla="*/ 112 w 199"/>
                    <a:gd name="T81" fmla="*/ 2 h 187"/>
                    <a:gd name="T82" fmla="*/ 0 w 199"/>
                    <a:gd name="T83" fmla="*/ 123 h 187"/>
                    <a:gd name="T84" fmla="*/ 4 w 199"/>
                    <a:gd name="T85" fmla="*/ 132 h 187"/>
                    <a:gd name="T86" fmla="*/ 7 w 199"/>
                    <a:gd name="T87" fmla="*/ 142 h 187"/>
                    <a:gd name="T88" fmla="*/ 11 w 199"/>
                    <a:gd name="T89" fmla="*/ 151 h 187"/>
                    <a:gd name="T90" fmla="*/ 17 w 199"/>
                    <a:gd name="T91" fmla="*/ 161 h 187"/>
                    <a:gd name="T92" fmla="*/ 24 w 199"/>
                    <a:gd name="T93" fmla="*/ 168 h 187"/>
                    <a:gd name="T94" fmla="*/ 30 w 199"/>
                    <a:gd name="T95" fmla="*/ 176 h 187"/>
                    <a:gd name="T96" fmla="*/ 38 w 199"/>
                    <a:gd name="T97" fmla="*/ 182 h 187"/>
                    <a:gd name="T98" fmla="*/ 47 w 199"/>
                    <a:gd name="T99" fmla="*/ 187 h 187"/>
                    <a:gd name="T100" fmla="*/ 49 w 199"/>
                    <a:gd name="T101" fmla="*/ 186 h 187"/>
                    <a:gd name="T102" fmla="*/ 51 w 199"/>
                    <a:gd name="T103" fmla="*/ 186 h 187"/>
                    <a:gd name="T104" fmla="*/ 43 w 199"/>
                    <a:gd name="T105" fmla="*/ 180 h 187"/>
                    <a:gd name="T106" fmla="*/ 36 w 199"/>
                    <a:gd name="T107" fmla="*/ 174 h 187"/>
                    <a:gd name="T108" fmla="*/ 28 w 199"/>
                    <a:gd name="T109" fmla="*/ 167 h 187"/>
                    <a:gd name="T110" fmla="*/ 21 w 199"/>
                    <a:gd name="T111" fmla="*/ 159 h 187"/>
                    <a:gd name="T112" fmla="*/ 15 w 199"/>
                    <a:gd name="T113" fmla="*/ 151 h 187"/>
                    <a:gd name="T114" fmla="*/ 11 w 199"/>
                    <a:gd name="T115" fmla="*/ 142 h 187"/>
                    <a:gd name="T116" fmla="*/ 7 w 199"/>
                    <a:gd name="T117" fmla="*/ 132 h 187"/>
                    <a:gd name="T118" fmla="*/ 4 w 199"/>
                    <a:gd name="T119" fmla="*/ 123 h 187"/>
                    <a:gd name="T120" fmla="*/ 2 w 199"/>
                    <a:gd name="T121" fmla="*/ 123 h 187"/>
                    <a:gd name="T122" fmla="*/ 0 w 199"/>
                    <a:gd name="T123" fmla="*/ 123 h 1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99" h="187">
                      <a:moveTo>
                        <a:pt x="199" y="100"/>
                      </a:moveTo>
                      <a:lnTo>
                        <a:pt x="199" y="98"/>
                      </a:lnTo>
                      <a:lnTo>
                        <a:pt x="199" y="98"/>
                      </a:lnTo>
                      <a:lnTo>
                        <a:pt x="197" y="96"/>
                      </a:lnTo>
                      <a:lnTo>
                        <a:pt x="195" y="96"/>
                      </a:lnTo>
                      <a:lnTo>
                        <a:pt x="195" y="98"/>
                      </a:lnTo>
                      <a:lnTo>
                        <a:pt x="195" y="100"/>
                      </a:lnTo>
                      <a:lnTo>
                        <a:pt x="193" y="113"/>
                      </a:lnTo>
                      <a:lnTo>
                        <a:pt x="191" y="127"/>
                      </a:lnTo>
                      <a:lnTo>
                        <a:pt x="186" y="140"/>
                      </a:lnTo>
                      <a:lnTo>
                        <a:pt x="180" y="151"/>
                      </a:lnTo>
                      <a:lnTo>
                        <a:pt x="182" y="151"/>
                      </a:lnTo>
                      <a:lnTo>
                        <a:pt x="186" y="151"/>
                      </a:lnTo>
                      <a:lnTo>
                        <a:pt x="191" y="140"/>
                      </a:lnTo>
                      <a:lnTo>
                        <a:pt x="195" y="127"/>
                      </a:lnTo>
                      <a:lnTo>
                        <a:pt x="197" y="113"/>
                      </a:lnTo>
                      <a:lnTo>
                        <a:pt x="199" y="100"/>
                      </a:lnTo>
                      <a:close/>
                      <a:moveTo>
                        <a:pt x="190" y="60"/>
                      </a:moveTo>
                      <a:lnTo>
                        <a:pt x="182" y="47"/>
                      </a:lnTo>
                      <a:lnTo>
                        <a:pt x="172" y="34"/>
                      </a:lnTo>
                      <a:lnTo>
                        <a:pt x="167" y="30"/>
                      </a:lnTo>
                      <a:lnTo>
                        <a:pt x="159" y="26"/>
                      </a:lnTo>
                      <a:lnTo>
                        <a:pt x="167" y="32"/>
                      </a:lnTo>
                      <a:lnTo>
                        <a:pt x="172" y="40"/>
                      </a:lnTo>
                      <a:lnTo>
                        <a:pt x="180" y="49"/>
                      </a:lnTo>
                      <a:lnTo>
                        <a:pt x="184" y="58"/>
                      </a:lnTo>
                      <a:lnTo>
                        <a:pt x="188" y="58"/>
                      </a:lnTo>
                      <a:lnTo>
                        <a:pt x="190" y="60"/>
                      </a:lnTo>
                      <a:close/>
                      <a:moveTo>
                        <a:pt x="112" y="2"/>
                      </a:moveTo>
                      <a:lnTo>
                        <a:pt x="104" y="0"/>
                      </a:lnTo>
                      <a:lnTo>
                        <a:pt x="98" y="0"/>
                      </a:lnTo>
                      <a:lnTo>
                        <a:pt x="87" y="2"/>
                      </a:lnTo>
                      <a:lnTo>
                        <a:pt x="76" y="3"/>
                      </a:lnTo>
                      <a:lnTo>
                        <a:pt x="78" y="3"/>
                      </a:lnTo>
                      <a:lnTo>
                        <a:pt x="81" y="5"/>
                      </a:lnTo>
                      <a:lnTo>
                        <a:pt x="89" y="3"/>
                      </a:lnTo>
                      <a:lnTo>
                        <a:pt x="98" y="3"/>
                      </a:lnTo>
                      <a:lnTo>
                        <a:pt x="112" y="5"/>
                      </a:lnTo>
                      <a:lnTo>
                        <a:pt x="125" y="7"/>
                      </a:lnTo>
                      <a:lnTo>
                        <a:pt x="117" y="5"/>
                      </a:lnTo>
                      <a:lnTo>
                        <a:pt x="112" y="2"/>
                      </a:lnTo>
                      <a:close/>
                      <a:moveTo>
                        <a:pt x="0" y="123"/>
                      </a:moveTo>
                      <a:lnTo>
                        <a:pt x="4" y="132"/>
                      </a:lnTo>
                      <a:lnTo>
                        <a:pt x="7" y="142"/>
                      </a:lnTo>
                      <a:lnTo>
                        <a:pt x="11" y="151"/>
                      </a:lnTo>
                      <a:lnTo>
                        <a:pt x="17" y="161"/>
                      </a:lnTo>
                      <a:lnTo>
                        <a:pt x="24" y="168"/>
                      </a:lnTo>
                      <a:lnTo>
                        <a:pt x="30" y="176"/>
                      </a:lnTo>
                      <a:lnTo>
                        <a:pt x="38" y="182"/>
                      </a:lnTo>
                      <a:lnTo>
                        <a:pt x="47" y="187"/>
                      </a:lnTo>
                      <a:lnTo>
                        <a:pt x="49" y="186"/>
                      </a:lnTo>
                      <a:lnTo>
                        <a:pt x="51" y="186"/>
                      </a:lnTo>
                      <a:lnTo>
                        <a:pt x="43" y="180"/>
                      </a:lnTo>
                      <a:lnTo>
                        <a:pt x="36" y="174"/>
                      </a:lnTo>
                      <a:lnTo>
                        <a:pt x="28" y="167"/>
                      </a:lnTo>
                      <a:lnTo>
                        <a:pt x="21" y="159"/>
                      </a:lnTo>
                      <a:lnTo>
                        <a:pt x="15" y="151"/>
                      </a:lnTo>
                      <a:lnTo>
                        <a:pt x="11" y="142"/>
                      </a:lnTo>
                      <a:lnTo>
                        <a:pt x="7" y="132"/>
                      </a:lnTo>
                      <a:lnTo>
                        <a:pt x="4" y="123"/>
                      </a:lnTo>
                      <a:lnTo>
                        <a:pt x="2" y="123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solidFill>
                  <a:srgbClr val="EAB32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63" name="Freeform 343"/>
                <p:cNvSpPr>
                  <a:spLocks noEditPoints="1"/>
                </p:cNvSpPr>
                <p:nvPr/>
              </p:nvSpPr>
              <p:spPr bwMode="auto">
                <a:xfrm>
                  <a:off x="1768" y="1539"/>
                  <a:ext cx="195" cy="184"/>
                </a:xfrm>
                <a:custGeom>
                  <a:avLst/>
                  <a:gdLst>
                    <a:gd name="T0" fmla="*/ 195 w 195"/>
                    <a:gd name="T1" fmla="*/ 98 h 184"/>
                    <a:gd name="T2" fmla="*/ 195 w 195"/>
                    <a:gd name="T3" fmla="*/ 96 h 184"/>
                    <a:gd name="T4" fmla="*/ 195 w 195"/>
                    <a:gd name="T5" fmla="*/ 94 h 184"/>
                    <a:gd name="T6" fmla="*/ 193 w 195"/>
                    <a:gd name="T7" fmla="*/ 94 h 184"/>
                    <a:gd name="T8" fmla="*/ 191 w 195"/>
                    <a:gd name="T9" fmla="*/ 94 h 184"/>
                    <a:gd name="T10" fmla="*/ 191 w 195"/>
                    <a:gd name="T11" fmla="*/ 96 h 184"/>
                    <a:gd name="T12" fmla="*/ 191 w 195"/>
                    <a:gd name="T13" fmla="*/ 98 h 184"/>
                    <a:gd name="T14" fmla="*/ 189 w 195"/>
                    <a:gd name="T15" fmla="*/ 113 h 184"/>
                    <a:gd name="T16" fmla="*/ 188 w 195"/>
                    <a:gd name="T17" fmla="*/ 127 h 184"/>
                    <a:gd name="T18" fmla="*/ 182 w 195"/>
                    <a:gd name="T19" fmla="*/ 138 h 184"/>
                    <a:gd name="T20" fmla="*/ 176 w 195"/>
                    <a:gd name="T21" fmla="*/ 149 h 184"/>
                    <a:gd name="T22" fmla="*/ 178 w 195"/>
                    <a:gd name="T23" fmla="*/ 149 h 184"/>
                    <a:gd name="T24" fmla="*/ 180 w 195"/>
                    <a:gd name="T25" fmla="*/ 149 h 184"/>
                    <a:gd name="T26" fmla="*/ 188 w 195"/>
                    <a:gd name="T27" fmla="*/ 138 h 184"/>
                    <a:gd name="T28" fmla="*/ 191 w 195"/>
                    <a:gd name="T29" fmla="*/ 125 h 184"/>
                    <a:gd name="T30" fmla="*/ 193 w 195"/>
                    <a:gd name="T31" fmla="*/ 111 h 184"/>
                    <a:gd name="T32" fmla="*/ 195 w 195"/>
                    <a:gd name="T33" fmla="*/ 98 h 184"/>
                    <a:gd name="T34" fmla="*/ 186 w 195"/>
                    <a:gd name="T35" fmla="*/ 56 h 184"/>
                    <a:gd name="T36" fmla="*/ 176 w 195"/>
                    <a:gd name="T37" fmla="*/ 41 h 184"/>
                    <a:gd name="T38" fmla="*/ 165 w 195"/>
                    <a:gd name="T39" fmla="*/ 28 h 184"/>
                    <a:gd name="T40" fmla="*/ 140 w 195"/>
                    <a:gd name="T41" fmla="*/ 15 h 184"/>
                    <a:gd name="T42" fmla="*/ 115 w 195"/>
                    <a:gd name="T43" fmla="*/ 1 h 184"/>
                    <a:gd name="T44" fmla="*/ 106 w 195"/>
                    <a:gd name="T45" fmla="*/ 1 h 184"/>
                    <a:gd name="T46" fmla="*/ 96 w 195"/>
                    <a:gd name="T47" fmla="*/ 0 h 184"/>
                    <a:gd name="T48" fmla="*/ 85 w 195"/>
                    <a:gd name="T49" fmla="*/ 1 h 184"/>
                    <a:gd name="T50" fmla="*/ 76 w 195"/>
                    <a:gd name="T51" fmla="*/ 1 h 184"/>
                    <a:gd name="T52" fmla="*/ 79 w 195"/>
                    <a:gd name="T53" fmla="*/ 3 h 184"/>
                    <a:gd name="T54" fmla="*/ 81 w 195"/>
                    <a:gd name="T55" fmla="*/ 5 h 184"/>
                    <a:gd name="T56" fmla="*/ 89 w 195"/>
                    <a:gd name="T57" fmla="*/ 3 h 184"/>
                    <a:gd name="T58" fmla="*/ 96 w 195"/>
                    <a:gd name="T59" fmla="*/ 3 h 184"/>
                    <a:gd name="T60" fmla="*/ 110 w 195"/>
                    <a:gd name="T61" fmla="*/ 5 h 184"/>
                    <a:gd name="T62" fmla="*/ 123 w 195"/>
                    <a:gd name="T63" fmla="*/ 7 h 184"/>
                    <a:gd name="T64" fmla="*/ 134 w 195"/>
                    <a:gd name="T65" fmla="*/ 11 h 184"/>
                    <a:gd name="T66" fmla="*/ 146 w 195"/>
                    <a:gd name="T67" fmla="*/ 19 h 184"/>
                    <a:gd name="T68" fmla="*/ 155 w 195"/>
                    <a:gd name="T69" fmla="*/ 24 h 184"/>
                    <a:gd name="T70" fmla="*/ 165 w 195"/>
                    <a:gd name="T71" fmla="*/ 34 h 184"/>
                    <a:gd name="T72" fmla="*/ 172 w 195"/>
                    <a:gd name="T73" fmla="*/ 43 h 184"/>
                    <a:gd name="T74" fmla="*/ 180 w 195"/>
                    <a:gd name="T75" fmla="*/ 55 h 184"/>
                    <a:gd name="T76" fmla="*/ 182 w 195"/>
                    <a:gd name="T77" fmla="*/ 56 h 184"/>
                    <a:gd name="T78" fmla="*/ 186 w 195"/>
                    <a:gd name="T79" fmla="*/ 56 h 184"/>
                    <a:gd name="T80" fmla="*/ 0 w 195"/>
                    <a:gd name="T81" fmla="*/ 121 h 184"/>
                    <a:gd name="T82" fmla="*/ 3 w 195"/>
                    <a:gd name="T83" fmla="*/ 130 h 184"/>
                    <a:gd name="T84" fmla="*/ 7 w 195"/>
                    <a:gd name="T85" fmla="*/ 140 h 184"/>
                    <a:gd name="T86" fmla="*/ 11 w 195"/>
                    <a:gd name="T87" fmla="*/ 149 h 184"/>
                    <a:gd name="T88" fmla="*/ 17 w 195"/>
                    <a:gd name="T89" fmla="*/ 157 h 184"/>
                    <a:gd name="T90" fmla="*/ 24 w 195"/>
                    <a:gd name="T91" fmla="*/ 165 h 184"/>
                    <a:gd name="T92" fmla="*/ 30 w 195"/>
                    <a:gd name="T93" fmla="*/ 172 h 184"/>
                    <a:gd name="T94" fmla="*/ 40 w 195"/>
                    <a:gd name="T95" fmla="*/ 180 h 184"/>
                    <a:gd name="T96" fmla="*/ 47 w 195"/>
                    <a:gd name="T97" fmla="*/ 184 h 184"/>
                    <a:gd name="T98" fmla="*/ 49 w 195"/>
                    <a:gd name="T99" fmla="*/ 184 h 184"/>
                    <a:gd name="T100" fmla="*/ 53 w 195"/>
                    <a:gd name="T101" fmla="*/ 184 h 184"/>
                    <a:gd name="T102" fmla="*/ 43 w 195"/>
                    <a:gd name="T103" fmla="*/ 178 h 184"/>
                    <a:gd name="T104" fmla="*/ 36 w 195"/>
                    <a:gd name="T105" fmla="*/ 172 h 184"/>
                    <a:gd name="T106" fmla="*/ 28 w 195"/>
                    <a:gd name="T107" fmla="*/ 165 h 184"/>
                    <a:gd name="T108" fmla="*/ 21 w 195"/>
                    <a:gd name="T109" fmla="*/ 157 h 184"/>
                    <a:gd name="T110" fmla="*/ 15 w 195"/>
                    <a:gd name="T111" fmla="*/ 147 h 184"/>
                    <a:gd name="T112" fmla="*/ 11 w 195"/>
                    <a:gd name="T113" fmla="*/ 140 h 184"/>
                    <a:gd name="T114" fmla="*/ 7 w 195"/>
                    <a:gd name="T115" fmla="*/ 130 h 184"/>
                    <a:gd name="T116" fmla="*/ 3 w 195"/>
                    <a:gd name="T117" fmla="*/ 119 h 184"/>
                    <a:gd name="T118" fmla="*/ 2 w 195"/>
                    <a:gd name="T119" fmla="*/ 121 h 184"/>
                    <a:gd name="T120" fmla="*/ 0 w 195"/>
                    <a:gd name="T121" fmla="*/ 121 h 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95" h="184">
                      <a:moveTo>
                        <a:pt x="195" y="98"/>
                      </a:moveTo>
                      <a:lnTo>
                        <a:pt x="195" y="96"/>
                      </a:lnTo>
                      <a:lnTo>
                        <a:pt x="195" y="94"/>
                      </a:lnTo>
                      <a:lnTo>
                        <a:pt x="193" y="94"/>
                      </a:lnTo>
                      <a:lnTo>
                        <a:pt x="191" y="94"/>
                      </a:lnTo>
                      <a:lnTo>
                        <a:pt x="191" y="96"/>
                      </a:lnTo>
                      <a:lnTo>
                        <a:pt x="191" y="98"/>
                      </a:lnTo>
                      <a:lnTo>
                        <a:pt x="189" y="113"/>
                      </a:lnTo>
                      <a:lnTo>
                        <a:pt x="188" y="127"/>
                      </a:lnTo>
                      <a:lnTo>
                        <a:pt x="182" y="138"/>
                      </a:lnTo>
                      <a:lnTo>
                        <a:pt x="176" y="149"/>
                      </a:lnTo>
                      <a:lnTo>
                        <a:pt x="178" y="149"/>
                      </a:lnTo>
                      <a:lnTo>
                        <a:pt x="180" y="149"/>
                      </a:lnTo>
                      <a:lnTo>
                        <a:pt x="188" y="138"/>
                      </a:lnTo>
                      <a:lnTo>
                        <a:pt x="191" y="125"/>
                      </a:lnTo>
                      <a:lnTo>
                        <a:pt x="193" y="111"/>
                      </a:lnTo>
                      <a:lnTo>
                        <a:pt x="195" y="98"/>
                      </a:lnTo>
                      <a:close/>
                      <a:moveTo>
                        <a:pt x="186" y="56"/>
                      </a:moveTo>
                      <a:lnTo>
                        <a:pt x="176" y="41"/>
                      </a:lnTo>
                      <a:lnTo>
                        <a:pt x="165" y="28"/>
                      </a:lnTo>
                      <a:lnTo>
                        <a:pt x="140" y="15"/>
                      </a:lnTo>
                      <a:lnTo>
                        <a:pt x="115" y="1"/>
                      </a:lnTo>
                      <a:lnTo>
                        <a:pt x="106" y="1"/>
                      </a:lnTo>
                      <a:lnTo>
                        <a:pt x="96" y="0"/>
                      </a:lnTo>
                      <a:lnTo>
                        <a:pt x="85" y="1"/>
                      </a:lnTo>
                      <a:lnTo>
                        <a:pt x="76" y="1"/>
                      </a:lnTo>
                      <a:lnTo>
                        <a:pt x="79" y="3"/>
                      </a:lnTo>
                      <a:lnTo>
                        <a:pt x="81" y="5"/>
                      </a:lnTo>
                      <a:lnTo>
                        <a:pt x="89" y="3"/>
                      </a:lnTo>
                      <a:lnTo>
                        <a:pt x="96" y="3"/>
                      </a:lnTo>
                      <a:lnTo>
                        <a:pt x="110" y="5"/>
                      </a:lnTo>
                      <a:lnTo>
                        <a:pt x="123" y="7"/>
                      </a:lnTo>
                      <a:lnTo>
                        <a:pt x="134" y="11"/>
                      </a:lnTo>
                      <a:lnTo>
                        <a:pt x="146" y="19"/>
                      </a:lnTo>
                      <a:lnTo>
                        <a:pt x="155" y="24"/>
                      </a:lnTo>
                      <a:lnTo>
                        <a:pt x="165" y="34"/>
                      </a:lnTo>
                      <a:lnTo>
                        <a:pt x="172" y="43"/>
                      </a:lnTo>
                      <a:lnTo>
                        <a:pt x="180" y="55"/>
                      </a:lnTo>
                      <a:lnTo>
                        <a:pt x="182" y="56"/>
                      </a:lnTo>
                      <a:lnTo>
                        <a:pt x="186" y="56"/>
                      </a:lnTo>
                      <a:close/>
                      <a:moveTo>
                        <a:pt x="0" y="121"/>
                      </a:moveTo>
                      <a:lnTo>
                        <a:pt x="3" y="130"/>
                      </a:lnTo>
                      <a:lnTo>
                        <a:pt x="7" y="140"/>
                      </a:lnTo>
                      <a:lnTo>
                        <a:pt x="11" y="149"/>
                      </a:lnTo>
                      <a:lnTo>
                        <a:pt x="17" y="157"/>
                      </a:lnTo>
                      <a:lnTo>
                        <a:pt x="24" y="165"/>
                      </a:lnTo>
                      <a:lnTo>
                        <a:pt x="30" y="172"/>
                      </a:lnTo>
                      <a:lnTo>
                        <a:pt x="40" y="180"/>
                      </a:lnTo>
                      <a:lnTo>
                        <a:pt x="47" y="184"/>
                      </a:lnTo>
                      <a:lnTo>
                        <a:pt x="49" y="184"/>
                      </a:lnTo>
                      <a:lnTo>
                        <a:pt x="53" y="184"/>
                      </a:lnTo>
                      <a:lnTo>
                        <a:pt x="43" y="178"/>
                      </a:lnTo>
                      <a:lnTo>
                        <a:pt x="36" y="172"/>
                      </a:lnTo>
                      <a:lnTo>
                        <a:pt x="28" y="165"/>
                      </a:lnTo>
                      <a:lnTo>
                        <a:pt x="21" y="157"/>
                      </a:lnTo>
                      <a:lnTo>
                        <a:pt x="15" y="147"/>
                      </a:lnTo>
                      <a:lnTo>
                        <a:pt x="11" y="140"/>
                      </a:lnTo>
                      <a:lnTo>
                        <a:pt x="7" y="130"/>
                      </a:lnTo>
                      <a:lnTo>
                        <a:pt x="3" y="119"/>
                      </a:lnTo>
                      <a:lnTo>
                        <a:pt x="2" y="121"/>
                      </a:lnTo>
                      <a:lnTo>
                        <a:pt x="0" y="121"/>
                      </a:lnTo>
                      <a:close/>
                    </a:path>
                  </a:pathLst>
                </a:custGeom>
                <a:solidFill>
                  <a:srgbClr val="EBB4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64" name="Freeform 344"/>
                <p:cNvSpPr>
                  <a:spLocks noEditPoints="1"/>
                </p:cNvSpPr>
                <p:nvPr/>
              </p:nvSpPr>
              <p:spPr bwMode="auto">
                <a:xfrm>
                  <a:off x="1770" y="1540"/>
                  <a:ext cx="191" cy="183"/>
                </a:xfrm>
                <a:custGeom>
                  <a:avLst/>
                  <a:gdLst>
                    <a:gd name="T0" fmla="*/ 191 w 191"/>
                    <a:gd name="T1" fmla="*/ 95 h 183"/>
                    <a:gd name="T2" fmla="*/ 189 w 191"/>
                    <a:gd name="T3" fmla="*/ 93 h 183"/>
                    <a:gd name="T4" fmla="*/ 187 w 191"/>
                    <a:gd name="T5" fmla="*/ 95 h 183"/>
                    <a:gd name="T6" fmla="*/ 186 w 191"/>
                    <a:gd name="T7" fmla="*/ 112 h 183"/>
                    <a:gd name="T8" fmla="*/ 178 w 191"/>
                    <a:gd name="T9" fmla="*/ 137 h 183"/>
                    <a:gd name="T10" fmla="*/ 174 w 191"/>
                    <a:gd name="T11" fmla="*/ 148 h 183"/>
                    <a:gd name="T12" fmla="*/ 182 w 191"/>
                    <a:gd name="T13" fmla="*/ 137 h 183"/>
                    <a:gd name="T14" fmla="*/ 189 w 191"/>
                    <a:gd name="T15" fmla="*/ 110 h 183"/>
                    <a:gd name="T16" fmla="*/ 180 w 191"/>
                    <a:gd name="T17" fmla="*/ 55 h 183"/>
                    <a:gd name="T18" fmla="*/ 170 w 191"/>
                    <a:gd name="T19" fmla="*/ 37 h 183"/>
                    <a:gd name="T20" fmla="*/ 155 w 191"/>
                    <a:gd name="T21" fmla="*/ 23 h 183"/>
                    <a:gd name="T22" fmla="*/ 121 w 191"/>
                    <a:gd name="T23" fmla="*/ 4 h 183"/>
                    <a:gd name="T24" fmla="*/ 94 w 191"/>
                    <a:gd name="T25" fmla="*/ 0 h 183"/>
                    <a:gd name="T26" fmla="*/ 77 w 191"/>
                    <a:gd name="T27" fmla="*/ 2 h 183"/>
                    <a:gd name="T28" fmla="*/ 81 w 191"/>
                    <a:gd name="T29" fmla="*/ 6 h 183"/>
                    <a:gd name="T30" fmla="*/ 81 w 191"/>
                    <a:gd name="T31" fmla="*/ 6 h 183"/>
                    <a:gd name="T32" fmla="*/ 94 w 191"/>
                    <a:gd name="T33" fmla="*/ 4 h 183"/>
                    <a:gd name="T34" fmla="*/ 119 w 191"/>
                    <a:gd name="T35" fmla="*/ 8 h 183"/>
                    <a:gd name="T36" fmla="*/ 142 w 191"/>
                    <a:gd name="T37" fmla="*/ 18 h 183"/>
                    <a:gd name="T38" fmla="*/ 161 w 191"/>
                    <a:gd name="T39" fmla="*/ 33 h 183"/>
                    <a:gd name="T40" fmla="*/ 174 w 191"/>
                    <a:gd name="T41" fmla="*/ 52 h 183"/>
                    <a:gd name="T42" fmla="*/ 180 w 191"/>
                    <a:gd name="T43" fmla="*/ 55 h 183"/>
                    <a:gd name="T44" fmla="*/ 3 w 191"/>
                    <a:gd name="T45" fmla="*/ 129 h 183"/>
                    <a:gd name="T46" fmla="*/ 11 w 191"/>
                    <a:gd name="T47" fmla="*/ 148 h 183"/>
                    <a:gd name="T48" fmla="*/ 24 w 191"/>
                    <a:gd name="T49" fmla="*/ 164 h 183"/>
                    <a:gd name="T50" fmla="*/ 39 w 191"/>
                    <a:gd name="T51" fmla="*/ 177 h 183"/>
                    <a:gd name="T52" fmla="*/ 51 w 191"/>
                    <a:gd name="T53" fmla="*/ 183 h 183"/>
                    <a:gd name="T54" fmla="*/ 43 w 191"/>
                    <a:gd name="T55" fmla="*/ 175 h 183"/>
                    <a:gd name="T56" fmla="*/ 28 w 191"/>
                    <a:gd name="T57" fmla="*/ 164 h 183"/>
                    <a:gd name="T58" fmla="*/ 15 w 191"/>
                    <a:gd name="T59" fmla="*/ 146 h 183"/>
                    <a:gd name="T60" fmla="*/ 7 w 191"/>
                    <a:gd name="T61" fmla="*/ 128 h 183"/>
                    <a:gd name="T62" fmla="*/ 1 w 191"/>
                    <a:gd name="T63" fmla="*/ 118 h 1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91" h="183">
                      <a:moveTo>
                        <a:pt x="191" y="97"/>
                      </a:moveTo>
                      <a:lnTo>
                        <a:pt x="191" y="95"/>
                      </a:lnTo>
                      <a:lnTo>
                        <a:pt x="191" y="93"/>
                      </a:lnTo>
                      <a:lnTo>
                        <a:pt x="189" y="93"/>
                      </a:lnTo>
                      <a:lnTo>
                        <a:pt x="187" y="93"/>
                      </a:lnTo>
                      <a:lnTo>
                        <a:pt x="187" y="95"/>
                      </a:lnTo>
                      <a:lnTo>
                        <a:pt x="187" y="97"/>
                      </a:lnTo>
                      <a:lnTo>
                        <a:pt x="186" y="112"/>
                      </a:lnTo>
                      <a:lnTo>
                        <a:pt x="184" y="126"/>
                      </a:lnTo>
                      <a:lnTo>
                        <a:pt x="178" y="137"/>
                      </a:lnTo>
                      <a:lnTo>
                        <a:pt x="170" y="148"/>
                      </a:lnTo>
                      <a:lnTo>
                        <a:pt x="174" y="148"/>
                      </a:lnTo>
                      <a:lnTo>
                        <a:pt x="176" y="148"/>
                      </a:lnTo>
                      <a:lnTo>
                        <a:pt x="182" y="137"/>
                      </a:lnTo>
                      <a:lnTo>
                        <a:pt x="187" y="124"/>
                      </a:lnTo>
                      <a:lnTo>
                        <a:pt x="189" y="110"/>
                      </a:lnTo>
                      <a:lnTo>
                        <a:pt x="191" y="97"/>
                      </a:lnTo>
                      <a:close/>
                      <a:moveTo>
                        <a:pt x="180" y="55"/>
                      </a:moveTo>
                      <a:lnTo>
                        <a:pt x="176" y="46"/>
                      </a:lnTo>
                      <a:lnTo>
                        <a:pt x="170" y="37"/>
                      </a:lnTo>
                      <a:lnTo>
                        <a:pt x="163" y="29"/>
                      </a:lnTo>
                      <a:lnTo>
                        <a:pt x="155" y="23"/>
                      </a:lnTo>
                      <a:lnTo>
                        <a:pt x="138" y="14"/>
                      </a:lnTo>
                      <a:lnTo>
                        <a:pt x="121" y="4"/>
                      </a:lnTo>
                      <a:lnTo>
                        <a:pt x="108" y="2"/>
                      </a:lnTo>
                      <a:lnTo>
                        <a:pt x="94" y="0"/>
                      </a:lnTo>
                      <a:lnTo>
                        <a:pt x="85" y="0"/>
                      </a:lnTo>
                      <a:lnTo>
                        <a:pt x="77" y="2"/>
                      </a:lnTo>
                      <a:lnTo>
                        <a:pt x="79" y="4"/>
                      </a:lnTo>
                      <a:lnTo>
                        <a:pt x="81" y="6"/>
                      </a:lnTo>
                      <a:lnTo>
                        <a:pt x="81" y="6"/>
                      </a:lnTo>
                      <a:lnTo>
                        <a:pt x="81" y="6"/>
                      </a:lnTo>
                      <a:lnTo>
                        <a:pt x="87" y="4"/>
                      </a:lnTo>
                      <a:lnTo>
                        <a:pt x="94" y="4"/>
                      </a:lnTo>
                      <a:lnTo>
                        <a:pt x="106" y="6"/>
                      </a:lnTo>
                      <a:lnTo>
                        <a:pt x="119" y="8"/>
                      </a:lnTo>
                      <a:lnTo>
                        <a:pt x="130" y="12"/>
                      </a:lnTo>
                      <a:lnTo>
                        <a:pt x="142" y="18"/>
                      </a:lnTo>
                      <a:lnTo>
                        <a:pt x="151" y="25"/>
                      </a:lnTo>
                      <a:lnTo>
                        <a:pt x="161" y="33"/>
                      </a:lnTo>
                      <a:lnTo>
                        <a:pt x="168" y="42"/>
                      </a:lnTo>
                      <a:lnTo>
                        <a:pt x="174" y="52"/>
                      </a:lnTo>
                      <a:lnTo>
                        <a:pt x="178" y="54"/>
                      </a:lnTo>
                      <a:lnTo>
                        <a:pt x="180" y="55"/>
                      </a:lnTo>
                      <a:close/>
                      <a:moveTo>
                        <a:pt x="0" y="120"/>
                      </a:moveTo>
                      <a:lnTo>
                        <a:pt x="3" y="129"/>
                      </a:lnTo>
                      <a:lnTo>
                        <a:pt x="7" y="139"/>
                      </a:lnTo>
                      <a:lnTo>
                        <a:pt x="11" y="148"/>
                      </a:lnTo>
                      <a:lnTo>
                        <a:pt x="17" y="156"/>
                      </a:lnTo>
                      <a:lnTo>
                        <a:pt x="24" y="164"/>
                      </a:lnTo>
                      <a:lnTo>
                        <a:pt x="32" y="171"/>
                      </a:lnTo>
                      <a:lnTo>
                        <a:pt x="39" y="177"/>
                      </a:lnTo>
                      <a:lnTo>
                        <a:pt x="47" y="183"/>
                      </a:lnTo>
                      <a:lnTo>
                        <a:pt x="51" y="183"/>
                      </a:lnTo>
                      <a:lnTo>
                        <a:pt x="53" y="181"/>
                      </a:lnTo>
                      <a:lnTo>
                        <a:pt x="43" y="175"/>
                      </a:lnTo>
                      <a:lnTo>
                        <a:pt x="36" y="169"/>
                      </a:lnTo>
                      <a:lnTo>
                        <a:pt x="28" y="164"/>
                      </a:lnTo>
                      <a:lnTo>
                        <a:pt x="20" y="156"/>
                      </a:lnTo>
                      <a:lnTo>
                        <a:pt x="15" y="146"/>
                      </a:lnTo>
                      <a:lnTo>
                        <a:pt x="11" y="137"/>
                      </a:lnTo>
                      <a:lnTo>
                        <a:pt x="7" y="128"/>
                      </a:lnTo>
                      <a:lnTo>
                        <a:pt x="3" y="118"/>
                      </a:lnTo>
                      <a:lnTo>
                        <a:pt x="1" y="118"/>
                      </a:lnTo>
                      <a:lnTo>
                        <a:pt x="0" y="120"/>
                      </a:lnTo>
                      <a:close/>
                    </a:path>
                  </a:pathLst>
                </a:custGeom>
                <a:solidFill>
                  <a:srgbClr val="EBB5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65" name="Freeform 345"/>
                <p:cNvSpPr>
                  <a:spLocks noEditPoints="1"/>
                </p:cNvSpPr>
                <p:nvPr/>
              </p:nvSpPr>
              <p:spPr bwMode="auto">
                <a:xfrm>
                  <a:off x="1771" y="1542"/>
                  <a:ext cx="188" cy="181"/>
                </a:xfrm>
                <a:custGeom>
                  <a:avLst/>
                  <a:gdLst>
                    <a:gd name="T0" fmla="*/ 188 w 188"/>
                    <a:gd name="T1" fmla="*/ 93 h 181"/>
                    <a:gd name="T2" fmla="*/ 186 w 188"/>
                    <a:gd name="T3" fmla="*/ 91 h 181"/>
                    <a:gd name="T4" fmla="*/ 185 w 188"/>
                    <a:gd name="T5" fmla="*/ 93 h 181"/>
                    <a:gd name="T6" fmla="*/ 183 w 188"/>
                    <a:gd name="T7" fmla="*/ 110 h 181"/>
                    <a:gd name="T8" fmla="*/ 175 w 188"/>
                    <a:gd name="T9" fmla="*/ 135 h 181"/>
                    <a:gd name="T10" fmla="*/ 169 w 188"/>
                    <a:gd name="T11" fmla="*/ 146 h 181"/>
                    <a:gd name="T12" fmla="*/ 179 w 188"/>
                    <a:gd name="T13" fmla="*/ 135 h 181"/>
                    <a:gd name="T14" fmla="*/ 186 w 188"/>
                    <a:gd name="T15" fmla="*/ 110 h 181"/>
                    <a:gd name="T16" fmla="*/ 177 w 188"/>
                    <a:gd name="T17" fmla="*/ 52 h 181"/>
                    <a:gd name="T18" fmla="*/ 162 w 188"/>
                    <a:gd name="T19" fmla="*/ 31 h 181"/>
                    <a:gd name="T20" fmla="*/ 143 w 188"/>
                    <a:gd name="T21" fmla="*/ 16 h 181"/>
                    <a:gd name="T22" fmla="*/ 120 w 188"/>
                    <a:gd name="T23" fmla="*/ 4 h 181"/>
                    <a:gd name="T24" fmla="*/ 93 w 188"/>
                    <a:gd name="T25" fmla="*/ 0 h 181"/>
                    <a:gd name="T26" fmla="*/ 78 w 188"/>
                    <a:gd name="T27" fmla="*/ 2 h 181"/>
                    <a:gd name="T28" fmla="*/ 80 w 188"/>
                    <a:gd name="T29" fmla="*/ 4 h 181"/>
                    <a:gd name="T30" fmla="*/ 82 w 188"/>
                    <a:gd name="T31" fmla="*/ 6 h 181"/>
                    <a:gd name="T32" fmla="*/ 93 w 188"/>
                    <a:gd name="T33" fmla="*/ 4 h 181"/>
                    <a:gd name="T34" fmla="*/ 116 w 188"/>
                    <a:gd name="T35" fmla="*/ 8 h 181"/>
                    <a:gd name="T36" fmla="*/ 137 w 188"/>
                    <a:gd name="T37" fmla="*/ 16 h 181"/>
                    <a:gd name="T38" fmla="*/ 156 w 188"/>
                    <a:gd name="T39" fmla="*/ 31 h 181"/>
                    <a:gd name="T40" fmla="*/ 169 w 188"/>
                    <a:gd name="T41" fmla="*/ 48 h 181"/>
                    <a:gd name="T42" fmla="*/ 177 w 188"/>
                    <a:gd name="T43" fmla="*/ 52 h 181"/>
                    <a:gd name="T44" fmla="*/ 4 w 188"/>
                    <a:gd name="T45" fmla="*/ 127 h 181"/>
                    <a:gd name="T46" fmla="*/ 12 w 188"/>
                    <a:gd name="T47" fmla="*/ 144 h 181"/>
                    <a:gd name="T48" fmla="*/ 25 w 188"/>
                    <a:gd name="T49" fmla="*/ 162 h 181"/>
                    <a:gd name="T50" fmla="*/ 40 w 188"/>
                    <a:gd name="T51" fmla="*/ 175 h 181"/>
                    <a:gd name="T52" fmla="*/ 52 w 188"/>
                    <a:gd name="T53" fmla="*/ 179 h 181"/>
                    <a:gd name="T54" fmla="*/ 44 w 188"/>
                    <a:gd name="T55" fmla="*/ 173 h 181"/>
                    <a:gd name="T56" fmla="*/ 29 w 188"/>
                    <a:gd name="T57" fmla="*/ 160 h 181"/>
                    <a:gd name="T58" fmla="*/ 16 w 188"/>
                    <a:gd name="T59" fmla="*/ 144 h 181"/>
                    <a:gd name="T60" fmla="*/ 8 w 188"/>
                    <a:gd name="T61" fmla="*/ 126 h 181"/>
                    <a:gd name="T62" fmla="*/ 2 w 188"/>
                    <a:gd name="T63" fmla="*/ 116 h 1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88" h="181">
                      <a:moveTo>
                        <a:pt x="188" y="95"/>
                      </a:moveTo>
                      <a:lnTo>
                        <a:pt x="188" y="93"/>
                      </a:lnTo>
                      <a:lnTo>
                        <a:pt x="188" y="91"/>
                      </a:lnTo>
                      <a:lnTo>
                        <a:pt x="186" y="91"/>
                      </a:lnTo>
                      <a:lnTo>
                        <a:pt x="185" y="91"/>
                      </a:lnTo>
                      <a:lnTo>
                        <a:pt x="185" y="93"/>
                      </a:lnTo>
                      <a:lnTo>
                        <a:pt x="185" y="95"/>
                      </a:lnTo>
                      <a:lnTo>
                        <a:pt x="183" y="110"/>
                      </a:lnTo>
                      <a:lnTo>
                        <a:pt x="179" y="124"/>
                      </a:lnTo>
                      <a:lnTo>
                        <a:pt x="175" y="135"/>
                      </a:lnTo>
                      <a:lnTo>
                        <a:pt x="167" y="148"/>
                      </a:lnTo>
                      <a:lnTo>
                        <a:pt x="169" y="146"/>
                      </a:lnTo>
                      <a:lnTo>
                        <a:pt x="173" y="146"/>
                      </a:lnTo>
                      <a:lnTo>
                        <a:pt x="179" y="135"/>
                      </a:lnTo>
                      <a:lnTo>
                        <a:pt x="185" y="124"/>
                      </a:lnTo>
                      <a:lnTo>
                        <a:pt x="186" y="110"/>
                      </a:lnTo>
                      <a:lnTo>
                        <a:pt x="188" y="95"/>
                      </a:lnTo>
                      <a:close/>
                      <a:moveTo>
                        <a:pt x="177" y="52"/>
                      </a:moveTo>
                      <a:lnTo>
                        <a:pt x="169" y="40"/>
                      </a:lnTo>
                      <a:lnTo>
                        <a:pt x="162" y="31"/>
                      </a:lnTo>
                      <a:lnTo>
                        <a:pt x="152" y="21"/>
                      </a:lnTo>
                      <a:lnTo>
                        <a:pt x="143" y="16"/>
                      </a:lnTo>
                      <a:lnTo>
                        <a:pt x="131" y="8"/>
                      </a:lnTo>
                      <a:lnTo>
                        <a:pt x="120" y="4"/>
                      </a:lnTo>
                      <a:lnTo>
                        <a:pt x="107" y="2"/>
                      </a:lnTo>
                      <a:lnTo>
                        <a:pt x="93" y="0"/>
                      </a:lnTo>
                      <a:lnTo>
                        <a:pt x="86" y="0"/>
                      </a:lnTo>
                      <a:lnTo>
                        <a:pt x="78" y="2"/>
                      </a:lnTo>
                      <a:lnTo>
                        <a:pt x="78" y="2"/>
                      </a:lnTo>
                      <a:lnTo>
                        <a:pt x="80" y="4"/>
                      </a:lnTo>
                      <a:lnTo>
                        <a:pt x="82" y="4"/>
                      </a:lnTo>
                      <a:lnTo>
                        <a:pt x="82" y="6"/>
                      </a:lnTo>
                      <a:lnTo>
                        <a:pt x="88" y="4"/>
                      </a:lnTo>
                      <a:lnTo>
                        <a:pt x="93" y="4"/>
                      </a:lnTo>
                      <a:lnTo>
                        <a:pt x="105" y="6"/>
                      </a:lnTo>
                      <a:lnTo>
                        <a:pt x="116" y="8"/>
                      </a:lnTo>
                      <a:lnTo>
                        <a:pt x="128" y="12"/>
                      </a:lnTo>
                      <a:lnTo>
                        <a:pt x="137" y="16"/>
                      </a:lnTo>
                      <a:lnTo>
                        <a:pt x="147" y="23"/>
                      </a:lnTo>
                      <a:lnTo>
                        <a:pt x="156" y="31"/>
                      </a:lnTo>
                      <a:lnTo>
                        <a:pt x="164" y="38"/>
                      </a:lnTo>
                      <a:lnTo>
                        <a:pt x="169" y="48"/>
                      </a:lnTo>
                      <a:lnTo>
                        <a:pt x="173" y="50"/>
                      </a:lnTo>
                      <a:lnTo>
                        <a:pt x="177" y="52"/>
                      </a:lnTo>
                      <a:close/>
                      <a:moveTo>
                        <a:pt x="0" y="116"/>
                      </a:moveTo>
                      <a:lnTo>
                        <a:pt x="4" y="127"/>
                      </a:lnTo>
                      <a:lnTo>
                        <a:pt x="8" y="137"/>
                      </a:lnTo>
                      <a:lnTo>
                        <a:pt x="12" y="144"/>
                      </a:lnTo>
                      <a:lnTo>
                        <a:pt x="18" y="154"/>
                      </a:lnTo>
                      <a:lnTo>
                        <a:pt x="25" y="162"/>
                      </a:lnTo>
                      <a:lnTo>
                        <a:pt x="33" y="169"/>
                      </a:lnTo>
                      <a:lnTo>
                        <a:pt x="40" y="175"/>
                      </a:lnTo>
                      <a:lnTo>
                        <a:pt x="50" y="181"/>
                      </a:lnTo>
                      <a:lnTo>
                        <a:pt x="52" y="179"/>
                      </a:lnTo>
                      <a:lnTo>
                        <a:pt x="54" y="179"/>
                      </a:lnTo>
                      <a:lnTo>
                        <a:pt x="44" y="173"/>
                      </a:lnTo>
                      <a:lnTo>
                        <a:pt x="37" y="167"/>
                      </a:lnTo>
                      <a:lnTo>
                        <a:pt x="29" y="160"/>
                      </a:lnTo>
                      <a:lnTo>
                        <a:pt x="21" y="152"/>
                      </a:lnTo>
                      <a:lnTo>
                        <a:pt x="16" y="144"/>
                      </a:lnTo>
                      <a:lnTo>
                        <a:pt x="12" y="135"/>
                      </a:lnTo>
                      <a:lnTo>
                        <a:pt x="8" y="126"/>
                      </a:lnTo>
                      <a:lnTo>
                        <a:pt x="4" y="116"/>
                      </a:lnTo>
                      <a:lnTo>
                        <a:pt x="2" y="116"/>
                      </a:lnTo>
                      <a:lnTo>
                        <a:pt x="0" y="116"/>
                      </a:lnTo>
                      <a:close/>
                    </a:path>
                  </a:pathLst>
                </a:custGeom>
                <a:solidFill>
                  <a:srgbClr val="EBB6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66" name="Freeform 346"/>
                <p:cNvSpPr>
                  <a:spLocks noEditPoints="1"/>
                </p:cNvSpPr>
                <p:nvPr/>
              </p:nvSpPr>
              <p:spPr bwMode="auto">
                <a:xfrm>
                  <a:off x="1773" y="1544"/>
                  <a:ext cx="184" cy="177"/>
                </a:xfrm>
                <a:custGeom>
                  <a:avLst/>
                  <a:gdLst>
                    <a:gd name="T0" fmla="*/ 184 w 184"/>
                    <a:gd name="T1" fmla="*/ 93 h 177"/>
                    <a:gd name="T2" fmla="*/ 184 w 184"/>
                    <a:gd name="T3" fmla="*/ 91 h 177"/>
                    <a:gd name="T4" fmla="*/ 184 w 184"/>
                    <a:gd name="T5" fmla="*/ 89 h 177"/>
                    <a:gd name="T6" fmla="*/ 183 w 184"/>
                    <a:gd name="T7" fmla="*/ 89 h 177"/>
                    <a:gd name="T8" fmla="*/ 181 w 184"/>
                    <a:gd name="T9" fmla="*/ 89 h 177"/>
                    <a:gd name="T10" fmla="*/ 181 w 184"/>
                    <a:gd name="T11" fmla="*/ 91 h 177"/>
                    <a:gd name="T12" fmla="*/ 181 w 184"/>
                    <a:gd name="T13" fmla="*/ 93 h 177"/>
                    <a:gd name="T14" fmla="*/ 179 w 184"/>
                    <a:gd name="T15" fmla="*/ 108 h 177"/>
                    <a:gd name="T16" fmla="*/ 175 w 184"/>
                    <a:gd name="T17" fmla="*/ 122 h 177"/>
                    <a:gd name="T18" fmla="*/ 171 w 184"/>
                    <a:gd name="T19" fmla="*/ 135 h 177"/>
                    <a:gd name="T20" fmla="*/ 164 w 184"/>
                    <a:gd name="T21" fmla="*/ 146 h 177"/>
                    <a:gd name="T22" fmla="*/ 165 w 184"/>
                    <a:gd name="T23" fmla="*/ 146 h 177"/>
                    <a:gd name="T24" fmla="*/ 167 w 184"/>
                    <a:gd name="T25" fmla="*/ 144 h 177"/>
                    <a:gd name="T26" fmla="*/ 175 w 184"/>
                    <a:gd name="T27" fmla="*/ 133 h 177"/>
                    <a:gd name="T28" fmla="*/ 181 w 184"/>
                    <a:gd name="T29" fmla="*/ 122 h 177"/>
                    <a:gd name="T30" fmla="*/ 183 w 184"/>
                    <a:gd name="T31" fmla="*/ 108 h 177"/>
                    <a:gd name="T32" fmla="*/ 184 w 184"/>
                    <a:gd name="T33" fmla="*/ 93 h 177"/>
                    <a:gd name="T34" fmla="*/ 171 w 184"/>
                    <a:gd name="T35" fmla="*/ 48 h 177"/>
                    <a:gd name="T36" fmla="*/ 165 w 184"/>
                    <a:gd name="T37" fmla="*/ 38 h 177"/>
                    <a:gd name="T38" fmla="*/ 158 w 184"/>
                    <a:gd name="T39" fmla="*/ 29 h 177"/>
                    <a:gd name="T40" fmla="*/ 148 w 184"/>
                    <a:gd name="T41" fmla="*/ 21 h 177"/>
                    <a:gd name="T42" fmla="*/ 139 w 184"/>
                    <a:gd name="T43" fmla="*/ 14 h 177"/>
                    <a:gd name="T44" fmla="*/ 127 w 184"/>
                    <a:gd name="T45" fmla="*/ 8 h 177"/>
                    <a:gd name="T46" fmla="*/ 116 w 184"/>
                    <a:gd name="T47" fmla="*/ 4 h 177"/>
                    <a:gd name="T48" fmla="*/ 103 w 184"/>
                    <a:gd name="T49" fmla="*/ 2 h 177"/>
                    <a:gd name="T50" fmla="*/ 91 w 184"/>
                    <a:gd name="T51" fmla="*/ 0 h 177"/>
                    <a:gd name="T52" fmla="*/ 84 w 184"/>
                    <a:gd name="T53" fmla="*/ 0 h 177"/>
                    <a:gd name="T54" fmla="*/ 78 w 184"/>
                    <a:gd name="T55" fmla="*/ 2 h 177"/>
                    <a:gd name="T56" fmla="*/ 80 w 184"/>
                    <a:gd name="T57" fmla="*/ 4 h 177"/>
                    <a:gd name="T58" fmla="*/ 84 w 184"/>
                    <a:gd name="T59" fmla="*/ 4 h 177"/>
                    <a:gd name="T60" fmla="*/ 88 w 184"/>
                    <a:gd name="T61" fmla="*/ 4 h 177"/>
                    <a:gd name="T62" fmla="*/ 91 w 184"/>
                    <a:gd name="T63" fmla="*/ 4 h 177"/>
                    <a:gd name="T64" fmla="*/ 103 w 184"/>
                    <a:gd name="T65" fmla="*/ 6 h 177"/>
                    <a:gd name="T66" fmla="*/ 112 w 184"/>
                    <a:gd name="T67" fmla="*/ 8 h 177"/>
                    <a:gd name="T68" fmla="*/ 124 w 184"/>
                    <a:gd name="T69" fmla="*/ 12 h 177"/>
                    <a:gd name="T70" fmla="*/ 133 w 184"/>
                    <a:gd name="T71" fmla="*/ 15 h 177"/>
                    <a:gd name="T72" fmla="*/ 143 w 184"/>
                    <a:gd name="T73" fmla="*/ 21 h 177"/>
                    <a:gd name="T74" fmla="*/ 150 w 184"/>
                    <a:gd name="T75" fmla="*/ 27 h 177"/>
                    <a:gd name="T76" fmla="*/ 158 w 184"/>
                    <a:gd name="T77" fmla="*/ 34 h 177"/>
                    <a:gd name="T78" fmla="*/ 165 w 184"/>
                    <a:gd name="T79" fmla="*/ 44 h 177"/>
                    <a:gd name="T80" fmla="*/ 167 w 184"/>
                    <a:gd name="T81" fmla="*/ 46 h 177"/>
                    <a:gd name="T82" fmla="*/ 171 w 184"/>
                    <a:gd name="T83" fmla="*/ 48 h 177"/>
                    <a:gd name="T84" fmla="*/ 0 w 184"/>
                    <a:gd name="T85" fmla="*/ 114 h 177"/>
                    <a:gd name="T86" fmla="*/ 4 w 184"/>
                    <a:gd name="T87" fmla="*/ 124 h 177"/>
                    <a:gd name="T88" fmla="*/ 8 w 184"/>
                    <a:gd name="T89" fmla="*/ 133 h 177"/>
                    <a:gd name="T90" fmla="*/ 12 w 184"/>
                    <a:gd name="T91" fmla="*/ 142 h 177"/>
                    <a:gd name="T92" fmla="*/ 17 w 184"/>
                    <a:gd name="T93" fmla="*/ 152 h 177"/>
                    <a:gd name="T94" fmla="*/ 25 w 184"/>
                    <a:gd name="T95" fmla="*/ 160 h 177"/>
                    <a:gd name="T96" fmla="*/ 33 w 184"/>
                    <a:gd name="T97" fmla="*/ 165 h 177"/>
                    <a:gd name="T98" fmla="*/ 40 w 184"/>
                    <a:gd name="T99" fmla="*/ 171 h 177"/>
                    <a:gd name="T100" fmla="*/ 50 w 184"/>
                    <a:gd name="T101" fmla="*/ 177 h 177"/>
                    <a:gd name="T102" fmla="*/ 52 w 184"/>
                    <a:gd name="T103" fmla="*/ 177 h 177"/>
                    <a:gd name="T104" fmla="*/ 54 w 184"/>
                    <a:gd name="T105" fmla="*/ 175 h 177"/>
                    <a:gd name="T106" fmla="*/ 46 w 184"/>
                    <a:gd name="T107" fmla="*/ 171 h 177"/>
                    <a:gd name="T108" fmla="*/ 36 w 184"/>
                    <a:gd name="T109" fmla="*/ 165 h 177"/>
                    <a:gd name="T110" fmla="*/ 29 w 184"/>
                    <a:gd name="T111" fmla="*/ 158 h 177"/>
                    <a:gd name="T112" fmla="*/ 23 w 184"/>
                    <a:gd name="T113" fmla="*/ 150 h 177"/>
                    <a:gd name="T114" fmla="*/ 16 w 184"/>
                    <a:gd name="T115" fmla="*/ 142 h 177"/>
                    <a:gd name="T116" fmla="*/ 12 w 184"/>
                    <a:gd name="T117" fmla="*/ 133 h 177"/>
                    <a:gd name="T118" fmla="*/ 8 w 184"/>
                    <a:gd name="T119" fmla="*/ 124 h 177"/>
                    <a:gd name="T120" fmla="*/ 4 w 184"/>
                    <a:gd name="T121" fmla="*/ 114 h 177"/>
                    <a:gd name="T122" fmla="*/ 2 w 184"/>
                    <a:gd name="T123" fmla="*/ 114 h 177"/>
                    <a:gd name="T124" fmla="*/ 0 w 184"/>
                    <a:gd name="T125" fmla="*/ 114 h 1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84" h="177">
                      <a:moveTo>
                        <a:pt x="184" y="93"/>
                      </a:moveTo>
                      <a:lnTo>
                        <a:pt x="184" y="91"/>
                      </a:lnTo>
                      <a:lnTo>
                        <a:pt x="184" y="89"/>
                      </a:lnTo>
                      <a:lnTo>
                        <a:pt x="183" y="89"/>
                      </a:lnTo>
                      <a:lnTo>
                        <a:pt x="181" y="89"/>
                      </a:lnTo>
                      <a:lnTo>
                        <a:pt x="181" y="91"/>
                      </a:lnTo>
                      <a:lnTo>
                        <a:pt x="181" y="93"/>
                      </a:lnTo>
                      <a:lnTo>
                        <a:pt x="179" y="108"/>
                      </a:lnTo>
                      <a:lnTo>
                        <a:pt x="175" y="122"/>
                      </a:lnTo>
                      <a:lnTo>
                        <a:pt x="171" y="135"/>
                      </a:lnTo>
                      <a:lnTo>
                        <a:pt x="164" y="146"/>
                      </a:lnTo>
                      <a:lnTo>
                        <a:pt x="165" y="146"/>
                      </a:lnTo>
                      <a:lnTo>
                        <a:pt x="167" y="144"/>
                      </a:lnTo>
                      <a:lnTo>
                        <a:pt x="175" y="133"/>
                      </a:lnTo>
                      <a:lnTo>
                        <a:pt x="181" y="122"/>
                      </a:lnTo>
                      <a:lnTo>
                        <a:pt x="183" y="108"/>
                      </a:lnTo>
                      <a:lnTo>
                        <a:pt x="184" y="93"/>
                      </a:lnTo>
                      <a:close/>
                      <a:moveTo>
                        <a:pt x="171" y="48"/>
                      </a:moveTo>
                      <a:lnTo>
                        <a:pt x="165" y="38"/>
                      </a:lnTo>
                      <a:lnTo>
                        <a:pt x="158" y="29"/>
                      </a:lnTo>
                      <a:lnTo>
                        <a:pt x="148" y="21"/>
                      </a:lnTo>
                      <a:lnTo>
                        <a:pt x="139" y="14"/>
                      </a:lnTo>
                      <a:lnTo>
                        <a:pt x="127" y="8"/>
                      </a:lnTo>
                      <a:lnTo>
                        <a:pt x="116" y="4"/>
                      </a:lnTo>
                      <a:lnTo>
                        <a:pt x="103" y="2"/>
                      </a:lnTo>
                      <a:lnTo>
                        <a:pt x="91" y="0"/>
                      </a:lnTo>
                      <a:lnTo>
                        <a:pt x="84" y="0"/>
                      </a:lnTo>
                      <a:lnTo>
                        <a:pt x="78" y="2"/>
                      </a:lnTo>
                      <a:lnTo>
                        <a:pt x="80" y="4"/>
                      </a:lnTo>
                      <a:lnTo>
                        <a:pt x="84" y="4"/>
                      </a:lnTo>
                      <a:lnTo>
                        <a:pt x="88" y="4"/>
                      </a:lnTo>
                      <a:lnTo>
                        <a:pt x="91" y="4"/>
                      </a:lnTo>
                      <a:lnTo>
                        <a:pt x="103" y="6"/>
                      </a:lnTo>
                      <a:lnTo>
                        <a:pt x="112" y="8"/>
                      </a:lnTo>
                      <a:lnTo>
                        <a:pt x="124" y="12"/>
                      </a:lnTo>
                      <a:lnTo>
                        <a:pt x="133" y="15"/>
                      </a:lnTo>
                      <a:lnTo>
                        <a:pt x="143" y="21"/>
                      </a:lnTo>
                      <a:lnTo>
                        <a:pt x="150" y="27"/>
                      </a:lnTo>
                      <a:lnTo>
                        <a:pt x="158" y="34"/>
                      </a:lnTo>
                      <a:lnTo>
                        <a:pt x="165" y="44"/>
                      </a:lnTo>
                      <a:lnTo>
                        <a:pt x="167" y="46"/>
                      </a:lnTo>
                      <a:lnTo>
                        <a:pt x="171" y="48"/>
                      </a:lnTo>
                      <a:close/>
                      <a:moveTo>
                        <a:pt x="0" y="114"/>
                      </a:moveTo>
                      <a:lnTo>
                        <a:pt x="4" y="124"/>
                      </a:lnTo>
                      <a:lnTo>
                        <a:pt x="8" y="133"/>
                      </a:lnTo>
                      <a:lnTo>
                        <a:pt x="12" y="142"/>
                      </a:lnTo>
                      <a:lnTo>
                        <a:pt x="17" y="152"/>
                      </a:lnTo>
                      <a:lnTo>
                        <a:pt x="25" y="160"/>
                      </a:lnTo>
                      <a:lnTo>
                        <a:pt x="33" y="165"/>
                      </a:lnTo>
                      <a:lnTo>
                        <a:pt x="40" y="171"/>
                      </a:lnTo>
                      <a:lnTo>
                        <a:pt x="50" y="177"/>
                      </a:lnTo>
                      <a:lnTo>
                        <a:pt x="52" y="177"/>
                      </a:lnTo>
                      <a:lnTo>
                        <a:pt x="54" y="175"/>
                      </a:lnTo>
                      <a:lnTo>
                        <a:pt x="46" y="171"/>
                      </a:lnTo>
                      <a:lnTo>
                        <a:pt x="36" y="165"/>
                      </a:lnTo>
                      <a:lnTo>
                        <a:pt x="29" y="158"/>
                      </a:lnTo>
                      <a:lnTo>
                        <a:pt x="23" y="150"/>
                      </a:lnTo>
                      <a:lnTo>
                        <a:pt x="16" y="142"/>
                      </a:lnTo>
                      <a:lnTo>
                        <a:pt x="12" y="133"/>
                      </a:lnTo>
                      <a:lnTo>
                        <a:pt x="8" y="124"/>
                      </a:lnTo>
                      <a:lnTo>
                        <a:pt x="4" y="114"/>
                      </a:lnTo>
                      <a:lnTo>
                        <a:pt x="2" y="114"/>
                      </a:lnTo>
                      <a:lnTo>
                        <a:pt x="0" y="114"/>
                      </a:lnTo>
                      <a:close/>
                    </a:path>
                  </a:pathLst>
                </a:custGeom>
                <a:solidFill>
                  <a:srgbClr val="EBB72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67" name="Freeform 347"/>
                <p:cNvSpPr>
                  <a:spLocks noEditPoints="1"/>
                </p:cNvSpPr>
                <p:nvPr/>
              </p:nvSpPr>
              <p:spPr bwMode="auto">
                <a:xfrm>
                  <a:off x="1775" y="1546"/>
                  <a:ext cx="181" cy="175"/>
                </a:xfrm>
                <a:custGeom>
                  <a:avLst/>
                  <a:gdLst>
                    <a:gd name="T0" fmla="*/ 181 w 181"/>
                    <a:gd name="T1" fmla="*/ 91 h 175"/>
                    <a:gd name="T2" fmla="*/ 181 w 181"/>
                    <a:gd name="T3" fmla="*/ 89 h 175"/>
                    <a:gd name="T4" fmla="*/ 181 w 181"/>
                    <a:gd name="T5" fmla="*/ 87 h 175"/>
                    <a:gd name="T6" fmla="*/ 179 w 181"/>
                    <a:gd name="T7" fmla="*/ 87 h 175"/>
                    <a:gd name="T8" fmla="*/ 177 w 181"/>
                    <a:gd name="T9" fmla="*/ 87 h 175"/>
                    <a:gd name="T10" fmla="*/ 177 w 181"/>
                    <a:gd name="T11" fmla="*/ 89 h 175"/>
                    <a:gd name="T12" fmla="*/ 177 w 181"/>
                    <a:gd name="T13" fmla="*/ 91 h 175"/>
                    <a:gd name="T14" fmla="*/ 175 w 181"/>
                    <a:gd name="T15" fmla="*/ 106 h 175"/>
                    <a:gd name="T16" fmla="*/ 171 w 181"/>
                    <a:gd name="T17" fmla="*/ 120 h 175"/>
                    <a:gd name="T18" fmla="*/ 165 w 181"/>
                    <a:gd name="T19" fmla="*/ 133 h 175"/>
                    <a:gd name="T20" fmla="*/ 158 w 181"/>
                    <a:gd name="T21" fmla="*/ 144 h 175"/>
                    <a:gd name="T22" fmla="*/ 162 w 181"/>
                    <a:gd name="T23" fmla="*/ 144 h 175"/>
                    <a:gd name="T24" fmla="*/ 163 w 181"/>
                    <a:gd name="T25" fmla="*/ 144 h 175"/>
                    <a:gd name="T26" fmla="*/ 171 w 181"/>
                    <a:gd name="T27" fmla="*/ 131 h 175"/>
                    <a:gd name="T28" fmla="*/ 175 w 181"/>
                    <a:gd name="T29" fmla="*/ 120 h 175"/>
                    <a:gd name="T30" fmla="*/ 179 w 181"/>
                    <a:gd name="T31" fmla="*/ 106 h 175"/>
                    <a:gd name="T32" fmla="*/ 181 w 181"/>
                    <a:gd name="T33" fmla="*/ 91 h 175"/>
                    <a:gd name="T34" fmla="*/ 165 w 181"/>
                    <a:gd name="T35" fmla="*/ 44 h 175"/>
                    <a:gd name="T36" fmla="*/ 160 w 181"/>
                    <a:gd name="T37" fmla="*/ 34 h 175"/>
                    <a:gd name="T38" fmla="*/ 152 w 181"/>
                    <a:gd name="T39" fmla="*/ 27 h 175"/>
                    <a:gd name="T40" fmla="*/ 143 w 181"/>
                    <a:gd name="T41" fmla="*/ 19 h 175"/>
                    <a:gd name="T42" fmla="*/ 133 w 181"/>
                    <a:gd name="T43" fmla="*/ 12 h 175"/>
                    <a:gd name="T44" fmla="*/ 124 w 181"/>
                    <a:gd name="T45" fmla="*/ 8 h 175"/>
                    <a:gd name="T46" fmla="*/ 112 w 181"/>
                    <a:gd name="T47" fmla="*/ 4 h 175"/>
                    <a:gd name="T48" fmla="*/ 101 w 181"/>
                    <a:gd name="T49" fmla="*/ 2 h 175"/>
                    <a:gd name="T50" fmla="*/ 89 w 181"/>
                    <a:gd name="T51" fmla="*/ 0 h 175"/>
                    <a:gd name="T52" fmla="*/ 84 w 181"/>
                    <a:gd name="T53" fmla="*/ 0 h 175"/>
                    <a:gd name="T54" fmla="*/ 78 w 181"/>
                    <a:gd name="T55" fmla="*/ 2 h 175"/>
                    <a:gd name="T56" fmla="*/ 82 w 181"/>
                    <a:gd name="T57" fmla="*/ 2 h 175"/>
                    <a:gd name="T58" fmla="*/ 84 w 181"/>
                    <a:gd name="T59" fmla="*/ 4 h 175"/>
                    <a:gd name="T60" fmla="*/ 88 w 181"/>
                    <a:gd name="T61" fmla="*/ 4 h 175"/>
                    <a:gd name="T62" fmla="*/ 89 w 181"/>
                    <a:gd name="T63" fmla="*/ 4 h 175"/>
                    <a:gd name="T64" fmla="*/ 99 w 181"/>
                    <a:gd name="T65" fmla="*/ 6 h 175"/>
                    <a:gd name="T66" fmla="*/ 110 w 181"/>
                    <a:gd name="T67" fmla="*/ 8 h 175"/>
                    <a:gd name="T68" fmla="*/ 120 w 181"/>
                    <a:gd name="T69" fmla="*/ 10 h 175"/>
                    <a:gd name="T70" fmla="*/ 129 w 181"/>
                    <a:gd name="T71" fmla="*/ 13 h 175"/>
                    <a:gd name="T72" fmla="*/ 137 w 181"/>
                    <a:gd name="T73" fmla="*/ 19 h 175"/>
                    <a:gd name="T74" fmla="*/ 144 w 181"/>
                    <a:gd name="T75" fmla="*/ 25 h 175"/>
                    <a:gd name="T76" fmla="*/ 152 w 181"/>
                    <a:gd name="T77" fmla="*/ 32 h 175"/>
                    <a:gd name="T78" fmla="*/ 160 w 181"/>
                    <a:gd name="T79" fmla="*/ 40 h 175"/>
                    <a:gd name="T80" fmla="*/ 162 w 181"/>
                    <a:gd name="T81" fmla="*/ 42 h 175"/>
                    <a:gd name="T82" fmla="*/ 165 w 181"/>
                    <a:gd name="T83" fmla="*/ 44 h 175"/>
                    <a:gd name="T84" fmla="*/ 0 w 181"/>
                    <a:gd name="T85" fmla="*/ 112 h 175"/>
                    <a:gd name="T86" fmla="*/ 4 w 181"/>
                    <a:gd name="T87" fmla="*/ 122 h 175"/>
                    <a:gd name="T88" fmla="*/ 8 w 181"/>
                    <a:gd name="T89" fmla="*/ 131 h 175"/>
                    <a:gd name="T90" fmla="*/ 12 w 181"/>
                    <a:gd name="T91" fmla="*/ 140 h 175"/>
                    <a:gd name="T92" fmla="*/ 17 w 181"/>
                    <a:gd name="T93" fmla="*/ 148 h 175"/>
                    <a:gd name="T94" fmla="*/ 25 w 181"/>
                    <a:gd name="T95" fmla="*/ 156 h 175"/>
                    <a:gd name="T96" fmla="*/ 33 w 181"/>
                    <a:gd name="T97" fmla="*/ 163 h 175"/>
                    <a:gd name="T98" fmla="*/ 40 w 181"/>
                    <a:gd name="T99" fmla="*/ 169 h 175"/>
                    <a:gd name="T100" fmla="*/ 50 w 181"/>
                    <a:gd name="T101" fmla="*/ 175 h 175"/>
                    <a:gd name="T102" fmla="*/ 52 w 181"/>
                    <a:gd name="T103" fmla="*/ 173 h 175"/>
                    <a:gd name="T104" fmla="*/ 55 w 181"/>
                    <a:gd name="T105" fmla="*/ 173 h 175"/>
                    <a:gd name="T106" fmla="*/ 46 w 181"/>
                    <a:gd name="T107" fmla="*/ 167 h 175"/>
                    <a:gd name="T108" fmla="*/ 36 w 181"/>
                    <a:gd name="T109" fmla="*/ 161 h 175"/>
                    <a:gd name="T110" fmla="*/ 29 w 181"/>
                    <a:gd name="T111" fmla="*/ 156 h 175"/>
                    <a:gd name="T112" fmla="*/ 23 w 181"/>
                    <a:gd name="T113" fmla="*/ 148 h 175"/>
                    <a:gd name="T114" fmla="*/ 15 w 181"/>
                    <a:gd name="T115" fmla="*/ 140 h 175"/>
                    <a:gd name="T116" fmla="*/ 12 w 181"/>
                    <a:gd name="T117" fmla="*/ 131 h 175"/>
                    <a:gd name="T118" fmla="*/ 8 w 181"/>
                    <a:gd name="T119" fmla="*/ 122 h 175"/>
                    <a:gd name="T120" fmla="*/ 4 w 181"/>
                    <a:gd name="T121" fmla="*/ 112 h 175"/>
                    <a:gd name="T122" fmla="*/ 2 w 181"/>
                    <a:gd name="T123" fmla="*/ 112 h 175"/>
                    <a:gd name="T124" fmla="*/ 0 w 181"/>
                    <a:gd name="T125" fmla="*/ 112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81" h="175">
                      <a:moveTo>
                        <a:pt x="181" y="91"/>
                      </a:moveTo>
                      <a:lnTo>
                        <a:pt x="181" y="89"/>
                      </a:lnTo>
                      <a:lnTo>
                        <a:pt x="181" y="87"/>
                      </a:lnTo>
                      <a:lnTo>
                        <a:pt x="179" y="87"/>
                      </a:lnTo>
                      <a:lnTo>
                        <a:pt x="177" y="87"/>
                      </a:lnTo>
                      <a:lnTo>
                        <a:pt x="177" y="89"/>
                      </a:lnTo>
                      <a:lnTo>
                        <a:pt x="177" y="91"/>
                      </a:lnTo>
                      <a:lnTo>
                        <a:pt x="175" y="106"/>
                      </a:lnTo>
                      <a:lnTo>
                        <a:pt x="171" y="120"/>
                      </a:lnTo>
                      <a:lnTo>
                        <a:pt x="165" y="133"/>
                      </a:lnTo>
                      <a:lnTo>
                        <a:pt x="158" y="144"/>
                      </a:lnTo>
                      <a:lnTo>
                        <a:pt x="162" y="144"/>
                      </a:lnTo>
                      <a:lnTo>
                        <a:pt x="163" y="144"/>
                      </a:lnTo>
                      <a:lnTo>
                        <a:pt x="171" y="131"/>
                      </a:lnTo>
                      <a:lnTo>
                        <a:pt x="175" y="120"/>
                      </a:lnTo>
                      <a:lnTo>
                        <a:pt x="179" y="106"/>
                      </a:lnTo>
                      <a:lnTo>
                        <a:pt x="181" y="91"/>
                      </a:lnTo>
                      <a:close/>
                      <a:moveTo>
                        <a:pt x="165" y="44"/>
                      </a:moveTo>
                      <a:lnTo>
                        <a:pt x="160" y="34"/>
                      </a:lnTo>
                      <a:lnTo>
                        <a:pt x="152" y="27"/>
                      </a:lnTo>
                      <a:lnTo>
                        <a:pt x="143" y="19"/>
                      </a:lnTo>
                      <a:lnTo>
                        <a:pt x="133" y="12"/>
                      </a:lnTo>
                      <a:lnTo>
                        <a:pt x="124" y="8"/>
                      </a:lnTo>
                      <a:lnTo>
                        <a:pt x="112" y="4"/>
                      </a:lnTo>
                      <a:lnTo>
                        <a:pt x="101" y="2"/>
                      </a:lnTo>
                      <a:lnTo>
                        <a:pt x="89" y="0"/>
                      </a:lnTo>
                      <a:lnTo>
                        <a:pt x="84" y="0"/>
                      </a:lnTo>
                      <a:lnTo>
                        <a:pt x="78" y="2"/>
                      </a:lnTo>
                      <a:lnTo>
                        <a:pt x="82" y="2"/>
                      </a:lnTo>
                      <a:lnTo>
                        <a:pt x="84" y="4"/>
                      </a:lnTo>
                      <a:lnTo>
                        <a:pt x="88" y="4"/>
                      </a:lnTo>
                      <a:lnTo>
                        <a:pt x="89" y="4"/>
                      </a:lnTo>
                      <a:lnTo>
                        <a:pt x="99" y="6"/>
                      </a:lnTo>
                      <a:lnTo>
                        <a:pt x="110" y="8"/>
                      </a:lnTo>
                      <a:lnTo>
                        <a:pt x="120" y="10"/>
                      </a:lnTo>
                      <a:lnTo>
                        <a:pt x="129" y="13"/>
                      </a:lnTo>
                      <a:lnTo>
                        <a:pt x="137" y="19"/>
                      </a:lnTo>
                      <a:lnTo>
                        <a:pt x="144" y="25"/>
                      </a:lnTo>
                      <a:lnTo>
                        <a:pt x="152" y="32"/>
                      </a:lnTo>
                      <a:lnTo>
                        <a:pt x="160" y="40"/>
                      </a:lnTo>
                      <a:lnTo>
                        <a:pt x="162" y="42"/>
                      </a:lnTo>
                      <a:lnTo>
                        <a:pt x="165" y="44"/>
                      </a:lnTo>
                      <a:close/>
                      <a:moveTo>
                        <a:pt x="0" y="112"/>
                      </a:moveTo>
                      <a:lnTo>
                        <a:pt x="4" y="122"/>
                      </a:lnTo>
                      <a:lnTo>
                        <a:pt x="8" y="131"/>
                      </a:lnTo>
                      <a:lnTo>
                        <a:pt x="12" y="140"/>
                      </a:lnTo>
                      <a:lnTo>
                        <a:pt x="17" y="148"/>
                      </a:lnTo>
                      <a:lnTo>
                        <a:pt x="25" y="156"/>
                      </a:lnTo>
                      <a:lnTo>
                        <a:pt x="33" y="163"/>
                      </a:lnTo>
                      <a:lnTo>
                        <a:pt x="40" y="169"/>
                      </a:lnTo>
                      <a:lnTo>
                        <a:pt x="50" y="175"/>
                      </a:lnTo>
                      <a:lnTo>
                        <a:pt x="52" y="173"/>
                      </a:lnTo>
                      <a:lnTo>
                        <a:pt x="55" y="173"/>
                      </a:lnTo>
                      <a:lnTo>
                        <a:pt x="46" y="167"/>
                      </a:lnTo>
                      <a:lnTo>
                        <a:pt x="36" y="161"/>
                      </a:lnTo>
                      <a:lnTo>
                        <a:pt x="29" y="156"/>
                      </a:lnTo>
                      <a:lnTo>
                        <a:pt x="23" y="148"/>
                      </a:lnTo>
                      <a:lnTo>
                        <a:pt x="15" y="140"/>
                      </a:lnTo>
                      <a:lnTo>
                        <a:pt x="12" y="131"/>
                      </a:lnTo>
                      <a:lnTo>
                        <a:pt x="8" y="122"/>
                      </a:lnTo>
                      <a:lnTo>
                        <a:pt x="4" y="112"/>
                      </a:lnTo>
                      <a:lnTo>
                        <a:pt x="2" y="112"/>
                      </a:lnTo>
                      <a:lnTo>
                        <a:pt x="0" y="112"/>
                      </a:lnTo>
                      <a:close/>
                    </a:path>
                  </a:pathLst>
                </a:custGeom>
                <a:solidFill>
                  <a:srgbClr val="EBB82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68" name="Freeform 348"/>
                <p:cNvSpPr>
                  <a:spLocks noEditPoints="1"/>
                </p:cNvSpPr>
                <p:nvPr/>
              </p:nvSpPr>
              <p:spPr bwMode="auto">
                <a:xfrm>
                  <a:off x="1777" y="1548"/>
                  <a:ext cx="177" cy="171"/>
                </a:xfrm>
                <a:custGeom>
                  <a:avLst/>
                  <a:gdLst>
                    <a:gd name="T0" fmla="*/ 177 w 177"/>
                    <a:gd name="T1" fmla="*/ 89 h 171"/>
                    <a:gd name="T2" fmla="*/ 177 w 177"/>
                    <a:gd name="T3" fmla="*/ 87 h 171"/>
                    <a:gd name="T4" fmla="*/ 177 w 177"/>
                    <a:gd name="T5" fmla="*/ 85 h 171"/>
                    <a:gd name="T6" fmla="*/ 175 w 177"/>
                    <a:gd name="T7" fmla="*/ 85 h 171"/>
                    <a:gd name="T8" fmla="*/ 173 w 177"/>
                    <a:gd name="T9" fmla="*/ 85 h 171"/>
                    <a:gd name="T10" fmla="*/ 173 w 177"/>
                    <a:gd name="T11" fmla="*/ 87 h 171"/>
                    <a:gd name="T12" fmla="*/ 173 w 177"/>
                    <a:gd name="T13" fmla="*/ 89 h 171"/>
                    <a:gd name="T14" fmla="*/ 171 w 177"/>
                    <a:gd name="T15" fmla="*/ 104 h 171"/>
                    <a:gd name="T16" fmla="*/ 167 w 177"/>
                    <a:gd name="T17" fmla="*/ 118 h 171"/>
                    <a:gd name="T18" fmla="*/ 161 w 177"/>
                    <a:gd name="T19" fmla="*/ 131 h 171"/>
                    <a:gd name="T20" fmla="*/ 154 w 177"/>
                    <a:gd name="T21" fmla="*/ 142 h 171"/>
                    <a:gd name="T22" fmla="*/ 156 w 177"/>
                    <a:gd name="T23" fmla="*/ 142 h 171"/>
                    <a:gd name="T24" fmla="*/ 160 w 177"/>
                    <a:gd name="T25" fmla="*/ 142 h 171"/>
                    <a:gd name="T26" fmla="*/ 167 w 177"/>
                    <a:gd name="T27" fmla="*/ 131 h 171"/>
                    <a:gd name="T28" fmla="*/ 171 w 177"/>
                    <a:gd name="T29" fmla="*/ 118 h 171"/>
                    <a:gd name="T30" fmla="*/ 175 w 177"/>
                    <a:gd name="T31" fmla="*/ 104 h 171"/>
                    <a:gd name="T32" fmla="*/ 177 w 177"/>
                    <a:gd name="T33" fmla="*/ 89 h 171"/>
                    <a:gd name="T34" fmla="*/ 161 w 177"/>
                    <a:gd name="T35" fmla="*/ 40 h 171"/>
                    <a:gd name="T36" fmla="*/ 154 w 177"/>
                    <a:gd name="T37" fmla="*/ 30 h 171"/>
                    <a:gd name="T38" fmla="*/ 146 w 177"/>
                    <a:gd name="T39" fmla="*/ 23 h 171"/>
                    <a:gd name="T40" fmla="*/ 139 w 177"/>
                    <a:gd name="T41" fmla="*/ 17 h 171"/>
                    <a:gd name="T42" fmla="*/ 129 w 177"/>
                    <a:gd name="T43" fmla="*/ 11 h 171"/>
                    <a:gd name="T44" fmla="*/ 120 w 177"/>
                    <a:gd name="T45" fmla="*/ 8 h 171"/>
                    <a:gd name="T46" fmla="*/ 108 w 177"/>
                    <a:gd name="T47" fmla="*/ 4 h 171"/>
                    <a:gd name="T48" fmla="*/ 99 w 177"/>
                    <a:gd name="T49" fmla="*/ 2 h 171"/>
                    <a:gd name="T50" fmla="*/ 87 w 177"/>
                    <a:gd name="T51" fmla="*/ 0 h 171"/>
                    <a:gd name="T52" fmla="*/ 84 w 177"/>
                    <a:gd name="T53" fmla="*/ 0 h 171"/>
                    <a:gd name="T54" fmla="*/ 80 w 177"/>
                    <a:gd name="T55" fmla="*/ 0 h 171"/>
                    <a:gd name="T56" fmla="*/ 82 w 177"/>
                    <a:gd name="T57" fmla="*/ 2 h 171"/>
                    <a:gd name="T58" fmla="*/ 86 w 177"/>
                    <a:gd name="T59" fmla="*/ 4 h 171"/>
                    <a:gd name="T60" fmla="*/ 86 w 177"/>
                    <a:gd name="T61" fmla="*/ 4 h 171"/>
                    <a:gd name="T62" fmla="*/ 87 w 177"/>
                    <a:gd name="T63" fmla="*/ 4 h 171"/>
                    <a:gd name="T64" fmla="*/ 97 w 177"/>
                    <a:gd name="T65" fmla="*/ 6 h 171"/>
                    <a:gd name="T66" fmla="*/ 106 w 177"/>
                    <a:gd name="T67" fmla="*/ 6 h 171"/>
                    <a:gd name="T68" fmla="*/ 116 w 177"/>
                    <a:gd name="T69" fmla="*/ 10 h 171"/>
                    <a:gd name="T70" fmla="*/ 123 w 177"/>
                    <a:gd name="T71" fmla="*/ 13 h 171"/>
                    <a:gd name="T72" fmla="*/ 131 w 177"/>
                    <a:gd name="T73" fmla="*/ 17 h 171"/>
                    <a:gd name="T74" fmla="*/ 139 w 177"/>
                    <a:gd name="T75" fmla="*/ 23 h 171"/>
                    <a:gd name="T76" fmla="*/ 146 w 177"/>
                    <a:gd name="T77" fmla="*/ 29 h 171"/>
                    <a:gd name="T78" fmla="*/ 152 w 177"/>
                    <a:gd name="T79" fmla="*/ 34 h 171"/>
                    <a:gd name="T80" fmla="*/ 156 w 177"/>
                    <a:gd name="T81" fmla="*/ 38 h 171"/>
                    <a:gd name="T82" fmla="*/ 161 w 177"/>
                    <a:gd name="T83" fmla="*/ 40 h 171"/>
                    <a:gd name="T84" fmla="*/ 0 w 177"/>
                    <a:gd name="T85" fmla="*/ 110 h 171"/>
                    <a:gd name="T86" fmla="*/ 4 w 177"/>
                    <a:gd name="T87" fmla="*/ 120 h 171"/>
                    <a:gd name="T88" fmla="*/ 8 w 177"/>
                    <a:gd name="T89" fmla="*/ 129 h 171"/>
                    <a:gd name="T90" fmla="*/ 12 w 177"/>
                    <a:gd name="T91" fmla="*/ 138 h 171"/>
                    <a:gd name="T92" fmla="*/ 19 w 177"/>
                    <a:gd name="T93" fmla="*/ 146 h 171"/>
                    <a:gd name="T94" fmla="*/ 25 w 177"/>
                    <a:gd name="T95" fmla="*/ 154 h 171"/>
                    <a:gd name="T96" fmla="*/ 32 w 177"/>
                    <a:gd name="T97" fmla="*/ 161 h 171"/>
                    <a:gd name="T98" fmla="*/ 42 w 177"/>
                    <a:gd name="T99" fmla="*/ 167 h 171"/>
                    <a:gd name="T100" fmla="*/ 50 w 177"/>
                    <a:gd name="T101" fmla="*/ 171 h 171"/>
                    <a:gd name="T102" fmla="*/ 53 w 177"/>
                    <a:gd name="T103" fmla="*/ 171 h 171"/>
                    <a:gd name="T104" fmla="*/ 55 w 177"/>
                    <a:gd name="T105" fmla="*/ 169 h 171"/>
                    <a:gd name="T106" fmla="*/ 46 w 177"/>
                    <a:gd name="T107" fmla="*/ 165 h 171"/>
                    <a:gd name="T108" fmla="*/ 38 w 177"/>
                    <a:gd name="T109" fmla="*/ 159 h 171"/>
                    <a:gd name="T110" fmla="*/ 29 w 177"/>
                    <a:gd name="T111" fmla="*/ 152 h 171"/>
                    <a:gd name="T112" fmla="*/ 23 w 177"/>
                    <a:gd name="T113" fmla="*/ 146 h 171"/>
                    <a:gd name="T114" fmla="*/ 15 w 177"/>
                    <a:gd name="T115" fmla="*/ 137 h 171"/>
                    <a:gd name="T116" fmla="*/ 12 w 177"/>
                    <a:gd name="T117" fmla="*/ 129 h 171"/>
                    <a:gd name="T118" fmla="*/ 8 w 177"/>
                    <a:gd name="T119" fmla="*/ 120 h 171"/>
                    <a:gd name="T120" fmla="*/ 4 w 177"/>
                    <a:gd name="T121" fmla="*/ 108 h 171"/>
                    <a:gd name="T122" fmla="*/ 2 w 177"/>
                    <a:gd name="T123" fmla="*/ 110 h 171"/>
                    <a:gd name="T124" fmla="*/ 0 w 177"/>
                    <a:gd name="T125" fmla="*/ 11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77" h="171">
                      <a:moveTo>
                        <a:pt x="177" y="89"/>
                      </a:moveTo>
                      <a:lnTo>
                        <a:pt x="177" y="87"/>
                      </a:lnTo>
                      <a:lnTo>
                        <a:pt x="177" y="85"/>
                      </a:lnTo>
                      <a:lnTo>
                        <a:pt x="175" y="85"/>
                      </a:lnTo>
                      <a:lnTo>
                        <a:pt x="173" y="85"/>
                      </a:lnTo>
                      <a:lnTo>
                        <a:pt x="173" y="87"/>
                      </a:lnTo>
                      <a:lnTo>
                        <a:pt x="173" y="89"/>
                      </a:lnTo>
                      <a:lnTo>
                        <a:pt x="171" y="104"/>
                      </a:lnTo>
                      <a:lnTo>
                        <a:pt x="167" y="118"/>
                      </a:lnTo>
                      <a:lnTo>
                        <a:pt x="161" y="131"/>
                      </a:lnTo>
                      <a:lnTo>
                        <a:pt x="154" y="142"/>
                      </a:lnTo>
                      <a:lnTo>
                        <a:pt x="156" y="142"/>
                      </a:lnTo>
                      <a:lnTo>
                        <a:pt x="160" y="142"/>
                      </a:lnTo>
                      <a:lnTo>
                        <a:pt x="167" y="131"/>
                      </a:lnTo>
                      <a:lnTo>
                        <a:pt x="171" y="118"/>
                      </a:lnTo>
                      <a:lnTo>
                        <a:pt x="175" y="104"/>
                      </a:lnTo>
                      <a:lnTo>
                        <a:pt x="177" y="89"/>
                      </a:lnTo>
                      <a:close/>
                      <a:moveTo>
                        <a:pt x="161" y="40"/>
                      </a:moveTo>
                      <a:lnTo>
                        <a:pt x="154" y="30"/>
                      </a:lnTo>
                      <a:lnTo>
                        <a:pt x="146" y="23"/>
                      </a:lnTo>
                      <a:lnTo>
                        <a:pt x="139" y="17"/>
                      </a:lnTo>
                      <a:lnTo>
                        <a:pt x="129" y="11"/>
                      </a:lnTo>
                      <a:lnTo>
                        <a:pt x="120" y="8"/>
                      </a:lnTo>
                      <a:lnTo>
                        <a:pt x="108" y="4"/>
                      </a:lnTo>
                      <a:lnTo>
                        <a:pt x="99" y="2"/>
                      </a:lnTo>
                      <a:lnTo>
                        <a:pt x="87" y="0"/>
                      </a:lnTo>
                      <a:lnTo>
                        <a:pt x="84" y="0"/>
                      </a:lnTo>
                      <a:lnTo>
                        <a:pt x="80" y="0"/>
                      </a:lnTo>
                      <a:lnTo>
                        <a:pt x="82" y="2"/>
                      </a:lnTo>
                      <a:lnTo>
                        <a:pt x="86" y="4"/>
                      </a:lnTo>
                      <a:lnTo>
                        <a:pt x="86" y="4"/>
                      </a:lnTo>
                      <a:lnTo>
                        <a:pt x="87" y="4"/>
                      </a:lnTo>
                      <a:lnTo>
                        <a:pt x="97" y="6"/>
                      </a:lnTo>
                      <a:lnTo>
                        <a:pt x="106" y="6"/>
                      </a:lnTo>
                      <a:lnTo>
                        <a:pt x="116" y="10"/>
                      </a:lnTo>
                      <a:lnTo>
                        <a:pt x="123" y="13"/>
                      </a:lnTo>
                      <a:lnTo>
                        <a:pt x="131" y="17"/>
                      </a:lnTo>
                      <a:lnTo>
                        <a:pt x="139" y="23"/>
                      </a:lnTo>
                      <a:lnTo>
                        <a:pt x="146" y="29"/>
                      </a:lnTo>
                      <a:lnTo>
                        <a:pt x="152" y="34"/>
                      </a:lnTo>
                      <a:lnTo>
                        <a:pt x="156" y="38"/>
                      </a:lnTo>
                      <a:lnTo>
                        <a:pt x="161" y="40"/>
                      </a:lnTo>
                      <a:close/>
                      <a:moveTo>
                        <a:pt x="0" y="110"/>
                      </a:moveTo>
                      <a:lnTo>
                        <a:pt x="4" y="120"/>
                      </a:lnTo>
                      <a:lnTo>
                        <a:pt x="8" y="129"/>
                      </a:lnTo>
                      <a:lnTo>
                        <a:pt x="12" y="138"/>
                      </a:lnTo>
                      <a:lnTo>
                        <a:pt x="19" y="146"/>
                      </a:lnTo>
                      <a:lnTo>
                        <a:pt x="25" y="154"/>
                      </a:lnTo>
                      <a:lnTo>
                        <a:pt x="32" y="161"/>
                      </a:lnTo>
                      <a:lnTo>
                        <a:pt x="42" y="167"/>
                      </a:lnTo>
                      <a:lnTo>
                        <a:pt x="50" y="171"/>
                      </a:lnTo>
                      <a:lnTo>
                        <a:pt x="53" y="171"/>
                      </a:lnTo>
                      <a:lnTo>
                        <a:pt x="55" y="169"/>
                      </a:lnTo>
                      <a:lnTo>
                        <a:pt x="46" y="165"/>
                      </a:lnTo>
                      <a:lnTo>
                        <a:pt x="38" y="159"/>
                      </a:lnTo>
                      <a:lnTo>
                        <a:pt x="29" y="152"/>
                      </a:lnTo>
                      <a:lnTo>
                        <a:pt x="23" y="146"/>
                      </a:lnTo>
                      <a:lnTo>
                        <a:pt x="15" y="137"/>
                      </a:lnTo>
                      <a:lnTo>
                        <a:pt x="12" y="129"/>
                      </a:lnTo>
                      <a:lnTo>
                        <a:pt x="8" y="120"/>
                      </a:lnTo>
                      <a:lnTo>
                        <a:pt x="4" y="108"/>
                      </a:lnTo>
                      <a:lnTo>
                        <a:pt x="2" y="110"/>
                      </a:lnTo>
                      <a:lnTo>
                        <a:pt x="0" y="110"/>
                      </a:lnTo>
                      <a:close/>
                    </a:path>
                  </a:pathLst>
                </a:custGeom>
                <a:solidFill>
                  <a:srgbClr val="ECB92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69" name="Freeform 349"/>
                <p:cNvSpPr>
                  <a:spLocks noEditPoints="1"/>
                </p:cNvSpPr>
                <p:nvPr/>
              </p:nvSpPr>
              <p:spPr bwMode="auto">
                <a:xfrm>
                  <a:off x="1779" y="1550"/>
                  <a:ext cx="173" cy="169"/>
                </a:xfrm>
                <a:custGeom>
                  <a:avLst/>
                  <a:gdLst>
                    <a:gd name="T0" fmla="*/ 173 w 173"/>
                    <a:gd name="T1" fmla="*/ 87 h 169"/>
                    <a:gd name="T2" fmla="*/ 173 w 173"/>
                    <a:gd name="T3" fmla="*/ 85 h 169"/>
                    <a:gd name="T4" fmla="*/ 173 w 173"/>
                    <a:gd name="T5" fmla="*/ 83 h 169"/>
                    <a:gd name="T6" fmla="*/ 171 w 173"/>
                    <a:gd name="T7" fmla="*/ 83 h 169"/>
                    <a:gd name="T8" fmla="*/ 169 w 173"/>
                    <a:gd name="T9" fmla="*/ 83 h 169"/>
                    <a:gd name="T10" fmla="*/ 169 w 173"/>
                    <a:gd name="T11" fmla="*/ 85 h 169"/>
                    <a:gd name="T12" fmla="*/ 169 w 173"/>
                    <a:gd name="T13" fmla="*/ 87 h 169"/>
                    <a:gd name="T14" fmla="*/ 167 w 173"/>
                    <a:gd name="T15" fmla="*/ 102 h 169"/>
                    <a:gd name="T16" fmla="*/ 163 w 173"/>
                    <a:gd name="T17" fmla="*/ 116 h 169"/>
                    <a:gd name="T18" fmla="*/ 158 w 173"/>
                    <a:gd name="T19" fmla="*/ 129 h 169"/>
                    <a:gd name="T20" fmla="*/ 150 w 173"/>
                    <a:gd name="T21" fmla="*/ 140 h 169"/>
                    <a:gd name="T22" fmla="*/ 152 w 173"/>
                    <a:gd name="T23" fmla="*/ 140 h 169"/>
                    <a:gd name="T24" fmla="*/ 154 w 173"/>
                    <a:gd name="T25" fmla="*/ 140 h 169"/>
                    <a:gd name="T26" fmla="*/ 161 w 173"/>
                    <a:gd name="T27" fmla="*/ 129 h 169"/>
                    <a:gd name="T28" fmla="*/ 167 w 173"/>
                    <a:gd name="T29" fmla="*/ 116 h 169"/>
                    <a:gd name="T30" fmla="*/ 171 w 173"/>
                    <a:gd name="T31" fmla="*/ 102 h 169"/>
                    <a:gd name="T32" fmla="*/ 173 w 173"/>
                    <a:gd name="T33" fmla="*/ 87 h 169"/>
                    <a:gd name="T34" fmla="*/ 156 w 173"/>
                    <a:gd name="T35" fmla="*/ 36 h 169"/>
                    <a:gd name="T36" fmla="*/ 148 w 173"/>
                    <a:gd name="T37" fmla="*/ 28 h 169"/>
                    <a:gd name="T38" fmla="*/ 140 w 173"/>
                    <a:gd name="T39" fmla="*/ 21 h 169"/>
                    <a:gd name="T40" fmla="*/ 133 w 173"/>
                    <a:gd name="T41" fmla="*/ 15 h 169"/>
                    <a:gd name="T42" fmla="*/ 125 w 173"/>
                    <a:gd name="T43" fmla="*/ 9 h 169"/>
                    <a:gd name="T44" fmla="*/ 116 w 173"/>
                    <a:gd name="T45" fmla="*/ 6 h 169"/>
                    <a:gd name="T46" fmla="*/ 106 w 173"/>
                    <a:gd name="T47" fmla="*/ 4 h 169"/>
                    <a:gd name="T48" fmla="*/ 95 w 173"/>
                    <a:gd name="T49" fmla="*/ 2 h 169"/>
                    <a:gd name="T50" fmla="*/ 85 w 173"/>
                    <a:gd name="T51" fmla="*/ 0 h 169"/>
                    <a:gd name="T52" fmla="*/ 84 w 173"/>
                    <a:gd name="T53" fmla="*/ 0 h 169"/>
                    <a:gd name="T54" fmla="*/ 80 w 173"/>
                    <a:gd name="T55" fmla="*/ 0 h 169"/>
                    <a:gd name="T56" fmla="*/ 84 w 173"/>
                    <a:gd name="T57" fmla="*/ 2 h 169"/>
                    <a:gd name="T58" fmla="*/ 87 w 173"/>
                    <a:gd name="T59" fmla="*/ 4 h 169"/>
                    <a:gd name="T60" fmla="*/ 104 w 173"/>
                    <a:gd name="T61" fmla="*/ 6 h 169"/>
                    <a:gd name="T62" fmla="*/ 120 w 173"/>
                    <a:gd name="T63" fmla="*/ 11 h 169"/>
                    <a:gd name="T64" fmla="*/ 133 w 173"/>
                    <a:gd name="T65" fmla="*/ 19 h 169"/>
                    <a:gd name="T66" fmla="*/ 146 w 173"/>
                    <a:gd name="T67" fmla="*/ 30 h 169"/>
                    <a:gd name="T68" fmla="*/ 150 w 173"/>
                    <a:gd name="T69" fmla="*/ 32 h 169"/>
                    <a:gd name="T70" fmla="*/ 156 w 173"/>
                    <a:gd name="T71" fmla="*/ 36 h 169"/>
                    <a:gd name="T72" fmla="*/ 0 w 173"/>
                    <a:gd name="T73" fmla="*/ 108 h 169"/>
                    <a:gd name="T74" fmla="*/ 4 w 173"/>
                    <a:gd name="T75" fmla="*/ 118 h 169"/>
                    <a:gd name="T76" fmla="*/ 8 w 173"/>
                    <a:gd name="T77" fmla="*/ 127 h 169"/>
                    <a:gd name="T78" fmla="*/ 11 w 173"/>
                    <a:gd name="T79" fmla="*/ 136 h 169"/>
                    <a:gd name="T80" fmla="*/ 19 w 173"/>
                    <a:gd name="T81" fmla="*/ 144 h 169"/>
                    <a:gd name="T82" fmla="*/ 25 w 173"/>
                    <a:gd name="T83" fmla="*/ 152 h 169"/>
                    <a:gd name="T84" fmla="*/ 32 w 173"/>
                    <a:gd name="T85" fmla="*/ 157 h 169"/>
                    <a:gd name="T86" fmla="*/ 42 w 173"/>
                    <a:gd name="T87" fmla="*/ 163 h 169"/>
                    <a:gd name="T88" fmla="*/ 51 w 173"/>
                    <a:gd name="T89" fmla="*/ 169 h 169"/>
                    <a:gd name="T90" fmla="*/ 53 w 173"/>
                    <a:gd name="T91" fmla="*/ 167 h 169"/>
                    <a:gd name="T92" fmla="*/ 57 w 173"/>
                    <a:gd name="T93" fmla="*/ 167 h 169"/>
                    <a:gd name="T94" fmla="*/ 48 w 173"/>
                    <a:gd name="T95" fmla="*/ 161 h 169"/>
                    <a:gd name="T96" fmla="*/ 38 w 173"/>
                    <a:gd name="T97" fmla="*/ 157 h 169"/>
                    <a:gd name="T98" fmla="*/ 30 w 173"/>
                    <a:gd name="T99" fmla="*/ 150 h 169"/>
                    <a:gd name="T100" fmla="*/ 23 w 173"/>
                    <a:gd name="T101" fmla="*/ 142 h 169"/>
                    <a:gd name="T102" fmla="*/ 17 w 173"/>
                    <a:gd name="T103" fmla="*/ 135 h 169"/>
                    <a:gd name="T104" fmla="*/ 11 w 173"/>
                    <a:gd name="T105" fmla="*/ 125 h 169"/>
                    <a:gd name="T106" fmla="*/ 8 w 173"/>
                    <a:gd name="T107" fmla="*/ 116 h 169"/>
                    <a:gd name="T108" fmla="*/ 4 w 173"/>
                    <a:gd name="T109" fmla="*/ 106 h 169"/>
                    <a:gd name="T110" fmla="*/ 2 w 173"/>
                    <a:gd name="T111" fmla="*/ 106 h 169"/>
                    <a:gd name="T112" fmla="*/ 0 w 173"/>
                    <a:gd name="T113" fmla="*/ 108 h 1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73" h="169">
                      <a:moveTo>
                        <a:pt x="173" y="87"/>
                      </a:moveTo>
                      <a:lnTo>
                        <a:pt x="173" y="85"/>
                      </a:lnTo>
                      <a:lnTo>
                        <a:pt x="173" y="83"/>
                      </a:lnTo>
                      <a:lnTo>
                        <a:pt x="171" y="83"/>
                      </a:lnTo>
                      <a:lnTo>
                        <a:pt x="169" y="83"/>
                      </a:lnTo>
                      <a:lnTo>
                        <a:pt x="169" y="85"/>
                      </a:lnTo>
                      <a:lnTo>
                        <a:pt x="169" y="87"/>
                      </a:lnTo>
                      <a:lnTo>
                        <a:pt x="167" y="102"/>
                      </a:lnTo>
                      <a:lnTo>
                        <a:pt x="163" y="116"/>
                      </a:lnTo>
                      <a:lnTo>
                        <a:pt x="158" y="129"/>
                      </a:lnTo>
                      <a:lnTo>
                        <a:pt x="150" y="140"/>
                      </a:lnTo>
                      <a:lnTo>
                        <a:pt x="152" y="140"/>
                      </a:lnTo>
                      <a:lnTo>
                        <a:pt x="154" y="140"/>
                      </a:lnTo>
                      <a:lnTo>
                        <a:pt x="161" y="129"/>
                      </a:lnTo>
                      <a:lnTo>
                        <a:pt x="167" y="116"/>
                      </a:lnTo>
                      <a:lnTo>
                        <a:pt x="171" y="102"/>
                      </a:lnTo>
                      <a:lnTo>
                        <a:pt x="173" y="87"/>
                      </a:lnTo>
                      <a:close/>
                      <a:moveTo>
                        <a:pt x="156" y="36"/>
                      </a:moveTo>
                      <a:lnTo>
                        <a:pt x="148" y="28"/>
                      </a:lnTo>
                      <a:lnTo>
                        <a:pt x="140" y="21"/>
                      </a:lnTo>
                      <a:lnTo>
                        <a:pt x="133" y="15"/>
                      </a:lnTo>
                      <a:lnTo>
                        <a:pt x="125" y="9"/>
                      </a:lnTo>
                      <a:lnTo>
                        <a:pt x="116" y="6"/>
                      </a:lnTo>
                      <a:lnTo>
                        <a:pt x="106" y="4"/>
                      </a:lnTo>
                      <a:lnTo>
                        <a:pt x="95" y="2"/>
                      </a:lnTo>
                      <a:lnTo>
                        <a:pt x="85" y="0"/>
                      </a:lnTo>
                      <a:lnTo>
                        <a:pt x="84" y="0"/>
                      </a:lnTo>
                      <a:lnTo>
                        <a:pt x="80" y="0"/>
                      </a:lnTo>
                      <a:lnTo>
                        <a:pt x="84" y="2"/>
                      </a:lnTo>
                      <a:lnTo>
                        <a:pt x="87" y="4"/>
                      </a:lnTo>
                      <a:lnTo>
                        <a:pt x="104" y="6"/>
                      </a:lnTo>
                      <a:lnTo>
                        <a:pt x="120" y="11"/>
                      </a:lnTo>
                      <a:lnTo>
                        <a:pt x="133" y="19"/>
                      </a:lnTo>
                      <a:lnTo>
                        <a:pt x="146" y="30"/>
                      </a:lnTo>
                      <a:lnTo>
                        <a:pt x="150" y="32"/>
                      </a:lnTo>
                      <a:lnTo>
                        <a:pt x="156" y="36"/>
                      </a:lnTo>
                      <a:close/>
                      <a:moveTo>
                        <a:pt x="0" y="108"/>
                      </a:moveTo>
                      <a:lnTo>
                        <a:pt x="4" y="118"/>
                      </a:lnTo>
                      <a:lnTo>
                        <a:pt x="8" y="127"/>
                      </a:lnTo>
                      <a:lnTo>
                        <a:pt x="11" y="136"/>
                      </a:lnTo>
                      <a:lnTo>
                        <a:pt x="19" y="144"/>
                      </a:lnTo>
                      <a:lnTo>
                        <a:pt x="25" y="152"/>
                      </a:lnTo>
                      <a:lnTo>
                        <a:pt x="32" y="157"/>
                      </a:lnTo>
                      <a:lnTo>
                        <a:pt x="42" y="163"/>
                      </a:lnTo>
                      <a:lnTo>
                        <a:pt x="51" y="169"/>
                      </a:lnTo>
                      <a:lnTo>
                        <a:pt x="53" y="167"/>
                      </a:lnTo>
                      <a:lnTo>
                        <a:pt x="57" y="167"/>
                      </a:lnTo>
                      <a:lnTo>
                        <a:pt x="48" y="161"/>
                      </a:lnTo>
                      <a:lnTo>
                        <a:pt x="38" y="157"/>
                      </a:lnTo>
                      <a:lnTo>
                        <a:pt x="30" y="150"/>
                      </a:lnTo>
                      <a:lnTo>
                        <a:pt x="23" y="142"/>
                      </a:lnTo>
                      <a:lnTo>
                        <a:pt x="17" y="135"/>
                      </a:lnTo>
                      <a:lnTo>
                        <a:pt x="11" y="125"/>
                      </a:lnTo>
                      <a:lnTo>
                        <a:pt x="8" y="116"/>
                      </a:lnTo>
                      <a:lnTo>
                        <a:pt x="4" y="106"/>
                      </a:lnTo>
                      <a:lnTo>
                        <a:pt x="2" y="106"/>
                      </a:lnTo>
                      <a:lnTo>
                        <a:pt x="0" y="108"/>
                      </a:lnTo>
                      <a:close/>
                    </a:path>
                  </a:pathLst>
                </a:custGeom>
                <a:solidFill>
                  <a:srgbClr val="ECB92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70" name="Freeform 350"/>
                <p:cNvSpPr>
                  <a:spLocks noEditPoints="1"/>
                </p:cNvSpPr>
                <p:nvPr/>
              </p:nvSpPr>
              <p:spPr bwMode="auto">
                <a:xfrm>
                  <a:off x="1781" y="1552"/>
                  <a:ext cx="169" cy="165"/>
                </a:xfrm>
                <a:custGeom>
                  <a:avLst/>
                  <a:gdLst>
                    <a:gd name="T0" fmla="*/ 169 w 169"/>
                    <a:gd name="T1" fmla="*/ 85 h 165"/>
                    <a:gd name="T2" fmla="*/ 169 w 169"/>
                    <a:gd name="T3" fmla="*/ 83 h 165"/>
                    <a:gd name="T4" fmla="*/ 169 w 169"/>
                    <a:gd name="T5" fmla="*/ 81 h 165"/>
                    <a:gd name="T6" fmla="*/ 167 w 169"/>
                    <a:gd name="T7" fmla="*/ 81 h 165"/>
                    <a:gd name="T8" fmla="*/ 165 w 169"/>
                    <a:gd name="T9" fmla="*/ 81 h 165"/>
                    <a:gd name="T10" fmla="*/ 165 w 169"/>
                    <a:gd name="T11" fmla="*/ 83 h 165"/>
                    <a:gd name="T12" fmla="*/ 165 w 169"/>
                    <a:gd name="T13" fmla="*/ 85 h 165"/>
                    <a:gd name="T14" fmla="*/ 163 w 169"/>
                    <a:gd name="T15" fmla="*/ 100 h 165"/>
                    <a:gd name="T16" fmla="*/ 159 w 169"/>
                    <a:gd name="T17" fmla="*/ 116 h 165"/>
                    <a:gd name="T18" fmla="*/ 154 w 169"/>
                    <a:gd name="T19" fmla="*/ 127 h 165"/>
                    <a:gd name="T20" fmla="*/ 144 w 169"/>
                    <a:gd name="T21" fmla="*/ 140 h 165"/>
                    <a:gd name="T22" fmla="*/ 146 w 169"/>
                    <a:gd name="T23" fmla="*/ 138 h 165"/>
                    <a:gd name="T24" fmla="*/ 146 w 169"/>
                    <a:gd name="T25" fmla="*/ 138 h 165"/>
                    <a:gd name="T26" fmla="*/ 148 w 169"/>
                    <a:gd name="T27" fmla="*/ 138 h 165"/>
                    <a:gd name="T28" fmla="*/ 150 w 169"/>
                    <a:gd name="T29" fmla="*/ 138 h 165"/>
                    <a:gd name="T30" fmla="*/ 157 w 169"/>
                    <a:gd name="T31" fmla="*/ 127 h 165"/>
                    <a:gd name="T32" fmla="*/ 163 w 169"/>
                    <a:gd name="T33" fmla="*/ 114 h 165"/>
                    <a:gd name="T34" fmla="*/ 167 w 169"/>
                    <a:gd name="T35" fmla="*/ 100 h 165"/>
                    <a:gd name="T36" fmla="*/ 169 w 169"/>
                    <a:gd name="T37" fmla="*/ 85 h 165"/>
                    <a:gd name="T38" fmla="*/ 148 w 169"/>
                    <a:gd name="T39" fmla="*/ 30 h 165"/>
                    <a:gd name="T40" fmla="*/ 142 w 169"/>
                    <a:gd name="T41" fmla="*/ 25 h 165"/>
                    <a:gd name="T42" fmla="*/ 135 w 169"/>
                    <a:gd name="T43" fmla="*/ 19 h 165"/>
                    <a:gd name="T44" fmla="*/ 127 w 169"/>
                    <a:gd name="T45" fmla="*/ 13 h 165"/>
                    <a:gd name="T46" fmla="*/ 119 w 169"/>
                    <a:gd name="T47" fmla="*/ 9 h 165"/>
                    <a:gd name="T48" fmla="*/ 112 w 169"/>
                    <a:gd name="T49" fmla="*/ 6 h 165"/>
                    <a:gd name="T50" fmla="*/ 102 w 169"/>
                    <a:gd name="T51" fmla="*/ 2 h 165"/>
                    <a:gd name="T52" fmla="*/ 93 w 169"/>
                    <a:gd name="T53" fmla="*/ 2 h 165"/>
                    <a:gd name="T54" fmla="*/ 83 w 169"/>
                    <a:gd name="T55" fmla="*/ 0 h 165"/>
                    <a:gd name="T56" fmla="*/ 82 w 169"/>
                    <a:gd name="T57" fmla="*/ 0 h 165"/>
                    <a:gd name="T58" fmla="*/ 82 w 169"/>
                    <a:gd name="T59" fmla="*/ 0 h 165"/>
                    <a:gd name="T60" fmla="*/ 85 w 169"/>
                    <a:gd name="T61" fmla="*/ 2 h 165"/>
                    <a:gd name="T62" fmla="*/ 89 w 169"/>
                    <a:gd name="T63" fmla="*/ 4 h 165"/>
                    <a:gd name="T64" fmla="*/ 102 w 169"/>
                    <a:gd name="T65" fmla="*/ 7 h 165"/>
                    <a:gd name="T66" fmla="*/ 116 w 169"/>
                    <a:gd name="T67" fmla="*/ 11 h 165"/>
                    <a:gd name="T68" fmla="*/ 127 w 169"/>
                    <a:gd name="T69" fmla="*/ 17 h 165"/>
                    <a:gd name="T70" fmla="*/ 137 w 169"/>
                    <a:gd name="T71" fmla="*/ 25 h 165"/>
                    <a:gd name="T72" fmla="*/ 142 w 169"/>
                    <a:gd name="T73" fmla="*/ 28 h 165"/>
                    <a:gd name="T74" fmla="*/ 148 w 169"/>
                    <a:gd name="T75" fmla="*/ 30 h 165"/>
                    <a:gd name="T76" fmla="*/ 0 w 169"/>
                    <a:gd name="T77" fmla="*/ 104 h 165"/>
                    <a:gd name="T78" fmla="*/ 4 w 169"/>
                    <a:gd name="T79" fmla="*/ 116 h 165"/>
                    <a:gd name="T80" fmla="*/ 8 w 169"/>
                    <a:gd name="T81" fmla="*/ 125 h 165"/>
                    <a:gd name="T82" fmla="*/ 11 w 169"/>
                    <a:gd name="T83" fmla="*/ 133 h 165"/>
                    <a:gd name="T84" fmla="*/ 19 w 169"/>
                    <a:gd name="T85" fmla="*/ 142 h 165"/>
                    <a:gd name="T86" fmla="*/ 25 w 169"/>
                    <a:gd name="T87" fmla="*/ 148 h 165"/>
                    <a:gd name="T88" fmla="*/ 34 w 169"/>
                    <a:gd name="T89" fmla="*/ 155 h 165"/>
                    <a:gd name="T90" fmla="*/ 42 w 169"/>
                    <a:gd name="T91" fmla="*/ 161 h 165"/>
                    <a:gd name="T92" fmla="*/ 51 w 169"/>
                    <a:gd name="T93" fmla="*/ 165 h 165"/>
                    <a:gd name="T94" fmla="*/ 55 w 169"/>
                    <a:gd name="T95" fmla="*/ 165 h 165"/>
                    <a:gd name="T96" fmla="*/ 57 w 169"/>
                    <a:gd name="T97" fmla="*/ 163 h 165"/>
                    <a:gd name="T98" fmla="*/ 47 w 169"/>
                    <a:gd name="T99" fmla="*/ 159 h 165"/>
                    <a:gd name="T100" fmla="*/ 38 w 169"/>
                    <a:gd name="T101" fmla="*/ 153 h 165"/>
                    <a:gd name="T102" fmla="*/ 30 w 169"/>
                    <a:gd name="T103" fmla="*/ 148 h 165"/>
                    <a:gd name="T104" fmla="*/ 23 w 169"/>
                    <a:gd name="T105" fmla="*/ 140 h 165"/>
                    <a:gd name="T106" fmla="*/ 17 w 169"/>
                    <a:gd name="T107" fmla="*/ 133 h 165"/>
                    <a:gd name="T108" fmla="*/ 11 w 169"/>
                    <a:gd name="T109" fmla="*/ 123 h 165"/>
                    <a:gd name="T110" fmla="*/ 8 w 169"/>
                    <a:gd name="T111" fmla="*/ 114 h 165"/>
                    <a:gd name="T112" fmla="*/ 4 w 169"/>
                    <a:gd name="T113" fmla="*/ 104 h 165"/>
                    <a:gd name="T114" fmla="*/ 2 w 169"/>
                    <a:gd name="T115" fmla="*/ 104 h 165"/>
                    <a:gd name="T116" fmla="*/ 0 w 169"/>
                    <a:gd name="T117" fmla="*/ 104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69" h="165">
                      <a:moveTo>
                        <a:pt x="169" y="85"/>
                      </a:moveTo>
                      <a:lnTo>
                        <a:pt x="169" y="83"/>
                      </a:lnTo>
                      <a:lnTo>
                        <a:pt x="169" y="81"/>
                      </a:lnTo>
                      <a:lnTo>
                        <a:pt x="167" y="81"/>
                      </a:lnTo>
                      <a:lnTo>
                        <a:pt x="165" y="81"/>
                      </a:lnTo>
                      <a:lnTo>
                        <a:pt x="165" y="83"/>
                      </a:lnTo>
                      <a:lnTo>
                        <a:pt x="165" y="85"/>
                      </a:lnTo>
                      <a:lnTo>
                        <a:pt x="163" y="100"/>
                      </a:lnTo>
                      <a:lnTo>
                        <a:pt x="159" y="116"/>
                      </a:lnTo>
                      <a:lnTo>
                        <a:pt x="154" y="127"/>
                      </a:lnTo>
                      <a:lnTo>
                        <a:pt x="144" y="140"/>
                      </a:lnTo>
                      <a:lnTo>
                        <a:pt x="146" y="138"/>
                      </a:lnTo>
                      <a:lnTo>
                        <a:pt x="146" y="138"/>
                      </a:lnTo>
                      <a:lnTo>
                        <a:pt x="148" y="138"/>
                      </a:lnTo>
                      <a:lnTo>
                        <a:pt x="150" y="138"/>
                      </a:lnTo>
                      <a:lnTo>
                        <a:pt x="157" y="127"/>
                      </a:lnTo>
                      <a:lnTo>
                        <a:pt x="163" y="114"/>
                      </a:lnTo>
                      <a:lnTo>
                        <a:pt x="167" y="100"/>
                      </a:lnTo>
                      <a:lnTo>
                        <a:pt x="169" y="85"/>
                      </a:lnTo>
                      <a:close/>
                      <a:moveTo>
                        <a:pt x="148" y="30"/>
                      </a:moveTo>
                      <a:lnTo>
                        <a:pt x="142" y="25"/>
                      </a:lnTo>
                      <a:lnTo>
                        <a:pt x="135" y="19"/>
                      </a:lnTo>
                      <a:lnTo>
                        <a:pt x="127" y="13"/>
                      </a:lnTo>
                      <a:lnTo>
                        <a:pt x="119" y="9"/>
                      </a:lnTo>
                      <a:lnTo>
                        <a:pt x="112" y="6"/>
                      </a:lnTo>
                      <a:lnTo>
                        <a:pt x="102" y="2"/>
                      </a:lnTo>
                      <a:lnTo>
                        <a:pt x="93" y="2"/>
                      </a:lnTo>
                      <a:lnTo>
                        <a:pt x="83" y="0"/>
                      </a:lnTo>
                      <a:lnTo>
                        <a:pt x="82" y="0"/>
                      </a:lnTo>
                      <a:lnTo>
                        <a:pt x="82" y="0"/>
                      </a:lnTo>
                      <a:lnTo>
                        <a:pt x="85" y="2"/>
                      </a:lnTo>
                      <a:lnTo>
                        <a:pt x="89" y="4"/>
                      </a:lnTo>
                      <a:lnTo>
                        <a:pt x="102" y="7"/>
                      </a:lnTo>
                      <a:lnTo>
                        <a:pt x="116" y="11"/>
                      </a:lnTo>
                      <a:lnTo>
                        <a:pt x="127" y="17"/>
                      </a:lnTo>
                      <a:lnTo>
                        <a:pt x="137" y="25"/>
                      </a:lnTo>
                      <a:lnTo>
                        <a:pt x="142" y="28"/>
                      </a:lnTo>
                      <a:lnTo>
                        <a:pt x="148" y="30"/>
                      </a:lnTo>
                      <a:close/>
                      <a:moveTo>
                        <a:pt x="0" y="104"/>
                      </a:moveTo>
                      <a:lnTo>
                        <a:pt x="4" y="116"/>
                      </a:lnTo>
                      <a:lnTo>
                        <a:pt x="8" y="125"/>
                      </a:lnTo>
                      <a:lnTo>
                        <a:pt x="11" y="133"/>
                      </a:lnTo>
                      <a:lnTo>
                        <a:pt x="19" y="142"/>
                      </a:lnTo>
                      <a:lnTo>
                        <a:pt x="25" y="148"/>
                      </a:lnTo>
                      <a:lnTo>
                        <a:pt x="34" y="155"/>
                      </a:lnTo>
                      <a:lnTo>
                        <a:pt x="42" y="161"/>
                      </a:lnTo>
                      <a:lnTo>
                        <a:pt x="51" y="165"/>
                      </a:lnTo>
                      <a:lnTo>
                        <a:pt x="55" y="165"/>
                      </a:lnTo>
                      <a:lnTo>
                        <a:pt x="57" y="163"/>
                      </a:lnTo>
                      <a:lnTo>
                        <a:pt x="47" y="159"/>
                      </a:lnTo>
                      <a:lnTo>
                        <a:pt x="38" y="153"/>
                      </a:lnTo>
                      <a:lnTo>
                        <a:pt x="30" y="148"/>
                      </a:lnTo>
                      <a:lnTo>
                        <a:pt x="23" y="140"/>
                      </a:lnTo>
                      <a:lnTo>
                        <a:pt x="17" y="133"/>
                      </a:lnTo>
                      <a:lnTo>
                        <a:pt x="11" y="123"/>
                      </a:lnTo>
                      <a:lnTo>
                        <a:pt x="8" y="114"/>
                      </a:lnTo>
                      <a:lnTo>
                        <a:pt x="4" y="104"/>
                      </a:lnTo>
                      <a:lnTo>
                        <a:pt x="2" y="104"/>
                      </a:lnTo>
                      <a:lnTo>
                        <a:pt x="0" y="104"/>
                      </a:lnTo>
                      <a:close/>
                    </a:path>
                  </a:pathLst>
                </a:custGeom>
                <a:solidFill>
                  <a:srgbClr val="ECBA2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71" name="Freeform 351"/>
                <p:cNvSpPr>
                  <a:spLocks noEditPoints="1"/>
                </p:cNvSpPr>
                <p:nvPr/>
              </p:nvSpPr>
              <p:spPr bwMode="auto">
                <a:xfrm>
                  <a:off x="1783" y="1554"/>
                  <a:ext cx="165" cy="163"/>
                </a:xfrm>
                <a:custGeom>
                  <a:avLst/>
                  <a:gdLst>
                    <a:gd name="T0" fmla="*/ 165 w 165"/>
                    <a:gd name="T1" fmla="*/ 83 h 163"/>
                    <a:gd name="T2" fmla="*/ 165 w 165"/>
                    <a:gd name="T3" fmla="*/ 81 h 163"/>
                    <a:gd name="T4" fmla="*/ 165 w 165"/>
                    <a:gd name="T5" fmla="*/ 79 h 163"/>
                    <a:gd name="T6" fmla="*/ 163 w 165"/>
                    <a:gd name="T7" fmla="*/ 79 h 163"/>
                    <a:gd name="T8" fmla="*/ 161 w 165"/>
                    <a:gd name="T9" fmla="*/ 79 h 163"/>
                    <a:gd name="T10" fmla="*/ 161 w 165"/>
                    <a:gd name="T11" fmla="*/ 81 h 163"/>
                    <a:gd name="T12" fmla="*/ 161 w 165"/>
                    <a:gd name="T13" fmla="*/ 83 h 163"/>
                    <a:gd name="T14" fmla="*/ 159 w 165"/>
                    <a:gd name="T15" fmla="*/ 98 h 163"/>
                    <a:gd name="T16" fmla="*/ 155 w 165"/>
                    <a:gd name="T17" fmla="*/ 114 h 163"/>
                    <a:gd name="T18" fmla="*/ 148 w 165"/>
                    <a:gd name="T19" fmla="*/ 127 h 163"/>
                    <a:gd name="T20" fmla="*/ 140 w 165"/>
                    <a:gd name="T21" fmla="*/ 138 h 163"/>
                    <a:gd name="T22" fmla="*/ 142 w 165"/>
                    <a:gd name="T23" fmla="*/ 138 h 163"/>
                    <a:gd name="T24" fmla="*/ 144 w 165"/>
                    <a:gd name="T25" fmla="*/ 136 h 163"/>
                    <a:gd name="T26" fmla="*/ 144 w 165"/>
                    <a:gd name="T27" fmla="*/ 136 h 163"/>
                    <a:gd name="T28" fmla="*/ 146 w 165"/>
                    <a:gd name="T29" fmla="*/ 136 h 163"/>
                    <a:gd name="T30" fmla="*/ 154 w 165"/>
                    <a:gd name="T31" fmla="*/ 125 h 163"/>
                    <a:gd name="T32" fmla="*/ 159 w 165"/>
                    <a:gd name="T33" fmla="*/ 112 h 163"/>
                    <a:gd name="T34" fmla="*/ 163 w 165"/>
                    <a:gd name="T35" fmla="*/ 98 h 163"/>
                    <a:gd name="T36" fmla="*/ 165 w 165"/>
                    <a:gd name="T37" fmla="*/ 83 h 163"/>
                    <a:gd name="T38" fmla="*/ 142 w 165"/>
                    <a:gd name="T39" fmla="*/ 26 h 163"/>
                    <a:gd name="T40" fmla="*/ 129 w 165"/>
                    <a:gd name="T41" fmla="*/ 15 h 163"/>
                    <a:gd name="T42" fmla="*/ 116 w 165"/>
                    <a:gd name="T43" fmla="*/ 7 h 163"/>
                    <a:gd name="T44" fmla="*/ 100 w 165"/>
                    <a:gd name="T45" fmla="*/ 2 h 163"/>
                    <a:gd name="T46" fmla="*/ 83 w 165"/>
                    <a:gd name="T47" fmla="*/ 0 h 163"/>
                    <a:gd name="T48" fmla="*/ 87 w 165"/>
                    <a:gd name="T49" fmla="*/ 4 h 163"/>
                    <a:gd name="T50" fmla="*/ 93 w 165"/>
                    <a:gd name="T51" fmla="*/ 5 h 163"/>
                    <a:gd name="T52" fmla="*/ 100 w 165"/>
                    <a:gd name="T53" fmla="*/ 7 h 163"/>
                    <a:gd name="T54" fmla="*/ 110 w 165"/>
                    <a:gd name="T55" fmla="*/ 9 h 163"/>
                    <a:gd name="T56" fmla="*/ 117 w 165"/>
                    <a:gd name="T57" fmla="*/ 13 h 163"/>
                    <a:gd name="T58" fmla="*/ 125 w 165"/>
                    <a:gd name="T59" fmla="*/ 19 h 163"/>
                    <a:gd name="T60" fmla="*/ 129 w 165"/>
                    <a:gd name="T61" fmla="*/ 19 h 163"/>
                    <a:gd name="T62" fmla="*/ 131 w 165"/>
                    <a:gd name="T63" fmla="*/ 21 h 163"/>
                    <a:gd name="T64" fmla="*/ 136 w 165"/>
                    <a:gd name="T65" fmla="*/ 23 h 163"/>
                    <a:gd name="T66" fmla="*/ 142 w 165"/>
                    <a:gd name="T67" fmla="*/ 26 h 163"/>
                    <a:gd name="T68" fmla="*/ 0 w 165"/>
                    <a:gd name="T69" fmla="*/ 102 h 163"/>
                    <a:gd name="T70" fmla="*/ 4 w 165"/>
                    <a:gd name="T71" fmla="*/ 112 h 163"/>
                    <a:gd name="T72" fmla="*/ 7 w 165"/>
                    <a:gd name="T73" fmla="*/ 121 h 163"/>
                    <a:gd name="T74" fmla="*/ 13 w 165"/>
                    <a:gd name="T75" fmla="*/ 131 h 163"/>
                    <a:gd name="T76" fmla="*/ 19 w 165"/>
                    <a:gd name="T77" fmla="*/ 138 h 163"/>
                    <a:gd name="T78" fmla="*/ 26 w 165"/>
                    <a:gd name="T79" fmla="*/ 146 h 163"/>
                    <a:gd name="T80" fmla="*/ 34 w 165"/>
                    <a:gd name="T81" fmla="*/ 153 h 163"/>
                    <a:gd name="T82" fmla="*/ 44 w 165"/>
                    <a:gd name="T83" fmla="*/ 157 h 163"/>
                    <a:gd name="T84" fmla="*/ 53 w 165"/>
                    <a:gd name="T85" fmla="*/ 163 h 163"/>
                    <a:gd name="T86" fmla="*/ 55 w 165"/>
                    <a:gd name="T87" fmla="*/ 161 h 163"/>
                    <a:gd name="T88" fmla="*/ 59 w 165"/>
                    <a:gd name="T89" fmla="*/ 159 h 163"/>
                    <a:gd name="T90" fmla="*/ 47 w 165"/>
                    <a:gd name="T91" fmla="*/ 155 h 163"/>
                    <a:gd name="T92" fmla="*/ 40 w 165"/>
                    <a:gd name="T93" fmla="*/ 151 h 163"/>
                    <a:gd name="T94" fmla="*/ 30 w 165"/>
                    <a:gd name="T95" fmla="*/ 146 h 163"/>
                    <a:gd name="T96" fmla="*/ 23 w 165"/>
                    <a:gd name="T97" fmla="*/ 138 h 163"/>
                    <a:gd name="T98" fmla="*/ 17 w 165"/>
                    <a:gd name="T99" fmla="*/ 131 h 163"/>
                    <a:gd name="T100" fmla="*/ 11 w 165"/>
                    <a:gd name="T101" fmla="*/ 121 h 163"/>
                    <a:gd name="T102" fmla="*/ 7 w 165"/>
                    <a:gd name="T103" fmla="*/ 112 h 163"/>
                    <a:gd name="T104" fmla="*/ 4 w 165"/>
                    <a:gd name="T105" fmla="*/ 102 h 163"/>
                    <a:gd name="T106" fmla="*/ 2 w 165"/>
                    <a:gd name="T107" fmla="*/ 102 h 163"/>
                    <a:gd name="T108" fmla="*/ 0 w 165"/>
                    <a:gd name="T109" fmla="*/ 102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65" h="163">
                      <a:moveTo>
                        <a:pt x="165" y="83"/>
                      </a:moveTo>
                      <a:lnTo>
                        <a:pt x="165" y="81"/>
                      </a:lnTo>
                      <a:lnTo>
                        <a:pt x="165" y="79"/>
                      </a:lnTo>
                      <a:lnTo>
                        <a:pt x="163" y="79"/>
                      </a:lnTo>
                      <a:lnTo>
                        <a:pt x="161" y="79"/>
                      </a:lnTo>
                      <a:lnTo>
                        <a:pt x="161" y="81"/>
                      </a:lnTo>
                      <a:lnTo>
                        <a:pt x="161" y="83"/>
                      </a:lnTo>
                      <a:lnTo>
                        <a:pt x="159" y="98"/>
                      </a:lnTo>
                      <a:lnTo>
                        <a:pt x="155" y="114"/>
                      </a:lnTo>
                      <a:lnTo>
                        <a:pt x="148" y="127"/>
                      </a:lnTo>
                      <a:lnTo>
                        <a:pt x="140" y="138"/>
                      </a:lnTo>
                      <a:lnTo>
                        <a:pt x="142" y="138"/>
                      </a:lnTo>
                      <a:lnTo>
                        <a:pt x="144" y="136"/>
                      </a:lnTo>
                      <a:lnTo>
                        <a:pt x="144" y="136"/>
                      </a:lnTo>
                      <a:lnTo>
                        <a:pt x="146" y="136"/>
                      </a:lnTo>
                      <a:lnTo>
                        <a:pt x="154" y="125"/>
                      </a:lnTo>
                      <a:lnTo>
                        <a:pt x="159" y="112"/>
                      </a:lnTo>
                      <a:lnTo>
                        <a:pt x="163" y="98"/>
                      </a:lnTo>
                      <a:lnTo>
                        <a:pt x="165" y="83"/>
                      </a:lnTo>
                      <a:close/>
                      <a:moveTo>
                        <a:pt x="142" y="26"/>
                      </a:moveTo>
                      <a:lnTo>
                        <a:pt x="129" y="15"/>
                      </a:lnTo>
                      <a:lnTo>
                        <a:pt x="116" y="7"/>
                      </a:lnTo>
                      <a:lnTo>
                        <a:pt x="100" y="2"/>
                      </a:lnTo>
                      <a:lnTo>
                        <a:pt x="83" y="0"/>
                      </a:lnTo>
                      <a:lnTo>
                        <a:pt x="87" y="4"/>
                      </a:lnTo>
                      <a:lnTo>
                        <a:pt x="93" y="5"/>
                      </a:lnTo>
                      <a:lnTo>
                        <a:pt x="100" y="7"/>
                      </a:lnTo>
                      <a:lnTo>
                        <a:pt x="110" y="9"/>
                      </a:lnTo>
                      <a:lnTo>
                        <a:pt x="117" y="13"/>
                      </a:lnTo>
                      <a:lnTo>
                        <a:pt x="125" y="19"/>
                      </a:lnTo>
                      <a:lnTo>
                        <a:pt x="129" y="19"/>
                      </a:lnTo>
                      <a:lnTo>
                        <a:pt x="131" y="21"/>
                      </a:lnTo>
                      <a:lnTo>
                        <a:pt x="136" y="23"/>
                      </a:lnTo>
                      <a:lnTo>
                        <a:pt x="142" y="26"/>
                      </a:lnTo>
                      <a:close/>
                      <a:moveTo>
                        <a:pt x="0" y="102"/>
                      </a:moveTo>
                      <a:lnTo>
                        <a:pt x="4" y="112"/>
                      </a:lnTo>
                      <a:lnTo>
                        <a:pt x="7" y="121"/>
                      </a:lnTo>
                      <a:lnTo>
                        <a:pt x="13" y="131"/>
                      </a:lnTo>
                      <a:lnTo>
                        <a:pt x="19" y="138"/>
                      </a:lnTo>
                      <a:lnTo>
                        <a:pt x="26" y="146"/>
                      </a:lnTo>
                      <a:lnTo>
                        <a:pt x="34" y="153"/>
                      </a:lnTo>
                      <a:lnTo>
                        <a:pt x="44" y="157"/>
                      </a:lnTo>
                      <a:lnTo>
                        <a:pt x="53" y="163"/>
                      </a:lnTo>
                      <a:lnTo>
                        <a:pt x="55" y="161"/>
                      </a:lnTo>
                      <a:lnTo>
                        <a:pt x="59" y="159"/>
                      </a:lnTo>
                      <a:lnTo>
                        <a:pt x="47" y="155"/>
                      </a:lnTo>
                      <a:lnTo>
                        <a:pt x="40" y="151"/>
                      </a:lnTo>
                      <a:lnTo>
                        <a:pt x="30" y="146"/>
                      </a:lnTo>
                      <a:lnTo>
                        <a:pt x="23" y="138"/>
                      </a:lnTo>
                      <a:lnTo>
                        <a:pt x="17" y="131"/>
                      </a:lnTo>
                      <a:lnTo>
                        <a:pt x="11" y="121"/>
                      </a:lnTo>
                      <a:lnTo>
                        <a:pt x="7" y="112"/>
                      </a:lnTo>
                      <a:lnTo>
                        <a:pt x="4" y="102"/>
                      </a:lnTo>
                      <a:lnTo>
                        <a:pt x="2" y="102"/>
                      </a:lnTo>
                      <a:lnTo>
                        <a:pt x="0" y="102"/>
                      </a:lnTo>
                      <a:close/>
                    </a:path>
                  </a:pathLst>
                </a:custGeom>
                <a:solidFill>
                  <a:srgbClr val="ECBB2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72" name="Freeform 352"/>
                <p:cNvSpPr>
                  <a:spLocks noEditPoints="1"/>
                </p:cNvSpPr>
                <p:nvPr/>
              </p:nvSpPr>
              <p:spPr bwMode="auto">
                <a:xfrm>
                  <a:off x="1785" y="1556"/>
                  <a:ext cx="161" cy="159"/>
                </a:xfrm>
                <a:custGeom>
                  <a:avLst/>
                  <a:gdLst>
                    <a:gd name="T0" fmla="*/ 161 w 161"/>
                    <a:gd name="T1" fmla="*/ 81 h 159"/>
                    <a:gd name="T2" fmla="*/ 161 w 161"/>
                    <a:gd name="T3" fmla="*/ 79 h 159"/>
                    <a:gd name="T4" fmla="*/ 161 w 161"/>
                    <a:gd name="T5" fmla="*/ 77 h 159"/>
                    <a:gd name="T6" fmla="*/ 159 w 161"/>
                    <a:gd name="T7" fmla="*/ 77 h 159"/>
                    <a:gd name="T8" fmla="*/ 157 w 161"/>
                    <a:gd name="T9" fmla="*/ 77 h 159"/>
                    <a:gd name="T10" fmla="*/ 157 w 161"/>
                    <a:gd name="T11" fmla="*/ 79 h 159"/>
                    <a:gd name="T12" fmla="*/ 157 w 161"/>
                    <a:gd name="T13" fmla="*/ 81 h 159"/>
                    <a:gd name="T14" fmla="*/ 155 w 161"/>
                    <a:gd name="T15" fmla="*/ 96 h 159"/>
                    <a:gd name="T16" fmla="*/ 152 w 161"/>
                    <a:gd name="T17" fmla="*/ 112 h 159"/>
                    <a:gd name="T18" fmla="*/ 144 w 161"/>
                    <a:gd name="T19" fmla="*/ 125 h 159"/>
                    <a:gd name="T20" fmla="*/ 134 w 161"/>
                    <a:gd name="T21" fmla="*/ 136 h 159"/>
                    <a:gd name="T22" fmla="*/ 138 w 161"/>
                    <a:gd name="T23" fmla="*/ 136 h 159"/>
                    <a:gd name="T24" fmla="*/ 140 w 161"/>
                    <a:gd name="T25" fmla="*/ 136 h 159"/>
                    <a:gd name="T26" fmla="*/ 150 w 161"/>
                    <a:gd name="T27" fmla="*/ 123 h 159"/>
                    <a:gd name="T28" fmla="*/ 155 w 161"/>
                    <a:gd name="T29" fmla="*/ 112 h 159"/>
                    <a:gd name="T30" fmla="*/ 159 w 161"/>
                    <a:gd name="T31" fmla="*/ 96 h 159"/>
                    <a:gd name="T32" fmla="*/ 161 w 161"/>
                    <a:gd name="T33" fmla="*/ 81 h 159"/>
                    <a:gd name="T34" fmla="*/ 133 w 161"/>
                    <a:gd name="T35" fmla="*/ 21 h 159"/>
                    <a:gd name="T36" fmla="*/ 123 w 161"/>
                    <a:gd name="T37" fmla="*/ 13 h 159"/>
                    <a:gd name="T38" fmla="*/ 112 w 161"/>
                    <a:gd name="T39" fmla="*/ 7 h 159"/>
                    <a:gd name="T40" fmla="*/ 98 w 161"/>
                    <a:gd name="T41" fmla="*/ 3 h 159"/>
                    <a:gd name="T42" fmla="*/ 85 w 161"/>
                    <a:gd name="T43" fmla="*/ 0 h 159"/>
                    <a:gd name="T44" fmla="*/ 97 w 161"/>
                    <a:gd name="T45" fmla="*/ 5 h 159"/>
                    <a:gd name="T46" fmla="*/ 104 w 161"/>
                    <a:gd name="T47" fmla="*/ 7 h 159"/>
                    <a:gd name="T48" fmla="*/ 115 w 161"/>
                    <a:gd name="T49" fmla="*/ 13 h 159"/>
                    <a:gd name="T50" fmla="*/ 129 w 161"/>
                    <a:gd name="T51" fmla="*/ 19 h 159"/>
                    <a:gd name="T52" fmla="*/ 131 w 161"/>
                    <a:gd name="T53" fmla="*/ 21 h 159"/>
                    <a:gd name="T54" fmla="*/ 133 w 161"/>
                    <a:gd name="T55" fmla="*/ 21 h 159"/>
                    <a:gd name="T56" fmla="*/ 0 w 161"/>
                    <a:gd name="T57" fmla="*/ 100 h 159"/>
                    <a:gd name="T58" fmla="*/ 4 w 161"/>
                    <a:gd name="T59" fmla="*/ 110 h 159"/>
                    <a:gd name="T60" fmla="*/ 7 w 161"/>
                    <a:gd name="T61" fmla="*/ 119 h 159"/>
                    <a:gd name="T62" fmla="*/ 13 w 161"/>
                    <a:gd name="T63" fmla="*/ 129 h 159"/>
                    <a:gd name="T64" fmla="*/ 19 w 161"/>
                    <a:gd name="T65" fmla="*/ 136 h 159"/>
                    <a:gd name="T66" fmla="*/ 26 w 161"/>
                    <a:gd name="T67" fmla="*/ 144 h 159"/>
                    <a:gd name="T68" fmla="*/ 34 w 161"/>
                    <a:gd name="T69" fmla="*/ 149 h 159"/>
                    <a:gd name="T70" fmla="*/ 43 w 161"/>
                    <a:gd name="T71" fmla="*/ 155 h 159"/>
                    <a:gd name="T72" fmla="*/ 53 w 161"/>
                    <a:gd name="T73" fmla="*/ 159 h 159"/>
                    <a:gd name="T74" fmla="*/ 57 w 161"/>
                    <a:gd name="T75" fmla="*/ 157 h 159"/>
                    <a:gd name="T76" fmla="*/ 59 w 161"/>
                    <a:gd name="T77" fmla="*/ 157 h 159"/>
                    <a:gd name="T78" fmla="*/ 49 w 161"/>
                    <a:gd name="T79" fmla="*/ 153 h 159"/>
                    <a:gd name="T80" fmla="*/ 40 w 161"/>
                    <a:gd name="T81" fmla="*/ 149 h 159"/>
                    <a:gd name="T82" fmla="*/ 30 w 161"/>
                    <a:gd name="T83" fmla="*/ 142 h 159"/>
                    <a:gd name="T84" fmla="*/ 23 w 161"/>
                    <a:gd name="T85" fmla="*/ 136 h 159"/>
                    <a:gd name="T86" fmla="*/ 17 w 161"/>
                    <a:gd name="T87" fmla="*/ 129 h 159"/>
                    <a:gd name="T88" fmla="*/ 11 w 161"/>
                    <a:gd name="T89" fmla="*/ 119 h 159"/>
                    <a:gd name="T90" fmla="*/ 7 w 161"/>
                    <a:gd name="T91" fmla="*/ 110 h 159"/>
                    <a:gd name="T92" fmla="*/ 4 w 161"/>
                    <a:gd name="T93" fmla="*/ 98 h 159"/>
                    <a:gd name="T94" fmla="*/ 2 w 161"/>
                    <a:gd name="T95" fmla="*/ 100 h 159"/>
                    <a:gd name="T96" fmla="*/ 0 w 161"/>
                    <a:gd name="T97" fmla="*/ 100 h 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61" h="159">
                      <a:moveTo>
                        <a:pt x="161" y="81"/>
                      </a:moveTo>
                      <a:lnTo>
                        <a:pt x="161" y="79"/>
                      </a:lnTo>
                      <a:lnTo>
                        <a:pt x="161" y="77"/>
                      </a:lnTo>
                      <a:lnTo>
                        <a:pt x="159" y="77"/>
                      </a:lnTo>
                      <a:lnTo>
                        <a:pt x="157" y="77"/>
                      </a:lnTo>
                      <a:lnTo>
                        <a:pt x="157" y="79"/>
                      </a:lnTo>
                      <a:lnTo>
                        <a:pt x="157" y="81"/>
                      </a:lnTo>
                      <a:lnTo>
                        <a:pt x="155" y="96"/>
                      </a:lnTo>
                      <a:lnTo>
                        <a:pt x="152" y="112"/>
                      </a:lnTo>
                      <a:lnTo>
                        <a:pt x="144" y="125"/>
                      </a:lnTo>
                      <a:lnTo>
                        <a:pt x="134" y="136"/>
                      </a:lnTo>
                      <a:lnTo>
                        <a:pt x="138" y="136"/>
                      </a:lnTo>
                      <a:lnTo>
                        <a:pt x="140" y="136"/>
                      </a:lnTo>
                      <a:lnTo>
                        <a:pt x="150" y="123"/>
                      </a:lnTo>
                      <a:lnTo>
                        <a:pt x="155" y="112"/>
                      </a:lnTo>
                      <a:lnTo>
                        <a:pt x="159" y="96"/>
                      </a:lnTo>
                      <a:lnTo>
                        <a:pt x="161" y="81"/>
                      </a:lnTo>
                      <a:close/>
                      <a:moveTo>
                        <a:pt x="133" y="21"/>
                      </a:moveTo>
                      <a:lnTo>
                        <a:pt x="123" y="13"/>
                      </a:lnTo>
                      <a:lnTo>
                        <a:pt x="112" y="7"/>
                      </a:lnTo>
                      <a:lnTo>
                        <a:pt x="98" y="3"/>
                      </a:lnTo>
                      <a:lnTo>
                        <a:pt x="85" y="0"/>
                      </a:lnTo>
                      <a:lnTo>
                        <a:pt x="97" y="5"/>
                      </a:lnTo>
                      <a:lnTo>
                        <a:pt x="104" y="7"/>
                      </a:lnTo>
                      <a:lnTo>
                        <a:pt x="115" y="13"/>
                      </a:lnTo>
                      <a:lnTo>
                        <a:pt x="129" y="19"/>
                      </a:lnTo>
                      <a:lnTo>
                        <a:pt x="131" y="21"/>
                      </a:lnTo>
                      <a:lnTo>
                        <a:pt x="133" y="21"/>
                      </a:lnTo>
                      <a:close/>
                      <a:moveTo>
                        <a:pt x="0" y="100"/>
                      </a:moveTo>
                      <a:lnTo>
                        <a:pt x="4" y="110"/>
                      </a:lnTo>
                      <a:lnTo>
                        <a:pt x="7" y="119"/>
                      </a:lnTo>
                      <a:lnTo>
                        <a:pt x="13" y="129"/>
                      </a:lnTo>
                      <a:lnTo>
                        <a:pt x="19" y="136"/>
                      </a:lnTo>
                      <a:lnTo>
                        <a:pt x="26" y="144"/>
                      </a:lnTo>
                      <a:lnTo>
                        <a:pt x="34" y="149"/>
                      </a:lnTo>
                      <a:lnTo>
                        <a:pt x="43" y="155"/>
                      </a:lnTo>
                      <a:lnTo>
                        <a:pt x="53" y="159"/>
                      </a:lnTo>
                      <a:lnTo>
                        <a:pt x="57" y="157"/>
                      </a:lnTo>
                      <a:lnTo>
                        <a:pt x="59" y="157"/>
                      </a:lnTo>
                      <a:lnTo>
                        <a:pt x="49" y="153"/>
                      </a:lnTo>
                      <a:lnTo>
                        <a:pt x="40" y="149"/>
                      </a:lnTo>
                      <a:lnTo>
                        <a:pt x="30" y="142"/>
                      </a:lnTo>
                      <a:lnTo>
                        <a:pt x="23" y="136"/>
                      </a:lnTo>
                      <a:lnTo>
                        <a:pt x="17" y="129"/>
                      </a:lnTo>
                      <a:lnTo>
                        <a:pt x="11" y="119"/>
                      </a:lnTo>
                      <a:lnTo>
                        <a:pt x="7" y="110"/>
                      </a:lnTo>
                      <a:lnTo>
                        <a:pt x="4" y="98"/>
                      </a:lnTo>
                      <a:lnTo>
                        <a:pt x="2" y="100"/>
                      </a:lnTo>
                      <a:lnTo>
                        <a:pt x="0" y="100"/>
                      </a:lnTo>
                      <a:close/>
                    </a:path>
                  </a:pathLst>
                </a:custGeom>
                <a:solidFill>
                  <a:srgbClr val="ECBC2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73" name="Freeform 353"/>
                <p:cNvSpPr>
                  <a:spLocks noEditPoints="1"/>
                </p:cNvSpPr>
                <p:nvPr/>
              </p:nvSpPr>
              <p:spPr bwMode="auto">
                <a:xfrm>
                  <a:off x="1787" y="1559"/>
                  <a:ext cx="157" cy="154"/>
                </a:xfrm>
                <a:custGeom>
                  <a:avLst/>
                  <a:gdLst>
                    <a:gd name="T0" fmla="*/ 157 w 157"/>
                    <a:gd name="T1" fmla="*/ 78 h 154"/>
                    <a:gd name="T2" fmla="*/ 157 w 157"/>
                    <a:gd name="T3" fmla="*/ 76 h 154"/>
                    <a:gd name="T4" fmla="*/ 157 w 157"/>
                    <a:gd name="T5" fmla="*/ 74 h 154"/>
                    <a:gd name="T6" fmla="*/ 155 w 157"/>
                    <a:gd name="T7" fmla="*/ 74 h 154"/>
                    <a:gd name="T8" fmla="*/ 153 w 157"/>
                    <a:gd name="T9" fmla="*/ 74 h 154"/>
                    <a:gd name="T10" fmla="*/ 153 w 157"/>
                    <a:gd name="T11" fmla="*/ 76 h 154"/>
                    <a:gd name="T12" fmla="*/ 153 w 157"/>
                    <a:gd name="T13" fmla="*/ 78 h 154"/>
                    <a:gd name="T14" fmla="*/ 151 w 157"/>
                    <a:gd name="T15" fmla="*/ 95 h 154"/>
                    <a:gd name="T16" fmla="*/ 146 w 157"/>
                    <a:gd name="T17" fmla="*/ 109 h 154"/>
                    <a:gd name="T18" fmla="*/ 138 w 157"/>
                    <a:gd name="T19" fmla="*/ 122 h 154"/>
                    <a:gd name="T20" fmla="*/ 129 w 157"/>
                    <a:gd name="T21" fmla="*/ 133 h 154"/>
                    <a:gd name="T22" fmla="*/ 132 w 157"/>
                    <a:gd name="T23" fmla="*/ 133 h 154"/>
                    <a:gd name="T24" fmla="*/ 136 w 157"/>
                    <a:gd name="T25" fmla="*/ 133 h 154"/>
                    <a:gd name="T26" fmla="*/ 144 w 157"/>
                    <a:gd name="T27" fmla="*/ 122 h 154"/>
                    <a:gd name="T28" fmla="*/ 151 w 157"/>
                    <a:gd name="T29" fmla="*/ 109 h 154"/>
                    <a:gd name="T30" fmla="*/ 155 w 157"/>
                    <a:gd name="T31" fmla="*/ 93 h 154"/>
                    <a:gd name="T32" fmla="*/ 157 w 157"/>
                    <a:gd name="T33" fmla="*/ 78 h 154"/>
                    <a:gd name="T34" fmla="*/ 121 w 157"/>
                    <a:gd name="T35" fmla="*/ 14 h 154"/>
                    <a:gd name="T36" fmla="*/ 113 w 157"/>
                    <a:gd name="T37" fmla="*/ 8 h 154"/>
                    <a:gd name="T38" fmla="*/ 106 w 157"/>
                    <a:gd name="T39" fmla="*/ 4 h 154"/>
                    <a:gd name="T40" fmla="*/ 96 w 157"/>
                    <a:gd name="T41" fmla="*/ 2 h 154"/>
                    <a:gd name="T42" fmla="*/ 89 w 157"/>
                    <a:gd name="T43" fmla="*/ 0 h 154"/>
                    <a:gd name="T44" fmla="*/ 96 w 157"/>
                    <a:gd name="T45" fmla="*/ 2 h 154"/>
                    <a:gd name="T46" fmla="*/ 102 w 157"/>
                    <a:gd name="T47" fmla="*/ 4 h 154"/>
                    <a:gd name="T48" fmla="*/ 112 w 157"/>
                    <a:gd name="T49" fmla="*/ 8 h 154"/>
                    <a:gd name="T50" fmla="*/ 121 w 157"/>
                    <a:gd name="T51" fmla="*/ 14 h 154"/>
                    <a:gd name="T52" fmla="*/ 0 w 157"/>
                    <a:gd name="T53" fmla="*/ 97 h 154"/>
                    <a:gd name="T54" fmla="*/ 3 w 157"/>
                    <a:gd name="T55" fmla="*/ 107 h 154"/>
                    <a:gd name="T56" fmla="*/ 7 w 157"/>
                    <a:gd name="T57" fmla="*/ 116 h 154"/>
                    <a:gd name="T58" fmla="*/ 13 w 157"/>
                    <a:gd name="T59" fmla="*/ 126 h 154"/>
                    <a:gd name="T60" fmla="*/ 19 w 157"/>
                    <a:gd name="T61" fmla="*/ 133 h 154"/>
                    <a:gd name="T62" fmla="*/ 26 w 157"/>
                    <a:gd name="T63" fmla="*/ 141 h 154"/>
                    <a:gd name="T64" fmla="*/ 36 w 157"/>
                    <a:gd name="T65" fmla="*/ 146 h 154"/>
                    <a:gd name="T66" fmla="*/ 43 w 157"/>
                    <a:gd name="T67" fmla="*/ 150 h 154"/>
                    <a:gd name="T68" fmla="*/ 55 w 157"/>
                    <a:gd name="T69" fmla="*/ 154 h 154"/>
                    <a:gd name="T70" fmla="*/ 57 w 157"/>
                    <a:gd name="T71" fmla="*/ 154 h 154"/>
                    <a:gd name="T72" fmla="*/ 60 w 157"/>
                    <a:gd name="T73" fmla="*/ 152 h 154"/>
                    <a:gd name="T74" fmla="*/ 51 w 157"/>
                    <a:gd name="T75" fmla="*/ 150 h 154"/>
                    <a:gd name="T76" fmla="*/ 40 w 157"/>
                    <a:gd name="T77" fmla="*/ 145 h 154"/>
                    <a:gd name="T78" fmla="*/ 32 w 157"/>
                    <a:gd name="T79" fmla="*/ 139 h 154"/>
                    <a:gd name="T80" fmla="*/ 24 w 157"/>
                    <a:gd name="T81" fmla="*/ 133 h 154"/>
                    <a:gd name="T82" fmla="*/ 17 w 157"/>
                    <a:gd name="T83" fmla="*/ 124 h 154"/>
                    <a:gd name="T84" fmla="*/ 11 w 157"/>
                    <a:gd name="T85" fmla="*/ 116 h 154"/>
                    <a:gd name="T86" fmla="*/ 7 w 157"/>
                    <a:gd name="T87" fmla="*/ 107 h 154"/>
                    <a:gd name="T88" fmla="*/ 3 w 157"/>
                    <a:gd name="T89" fmla="*/ 95 h 154"/>
                    <a:gd name="T90" fmla="*/ 3 w 157"/>
                    <a:gd name="T91" fmla="*/ 95 h 154"/>
                    <a:gd name="T92" fmla="*/ 3 w 157"/>
                    <a:gd name="T93" fmla="*/ 95 h 154"/>
                    <a:gd name="T94" fmla="*/ 2 w 157"/>
                    <a:gd name="T95" fmla="*/ 97 h 154"/>
                    <a:gd name="T96" fmla="*/ 0 w 157"/>
                    <a:gd name="T97" fmla="*/ 97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57" h="154">
                      <a:moveTo>
                        <a:pt x="157" y="78"/>
                      </a:moveTo>
                      <a:lnTo>
                        <a:pt x="157" y="76"/>
                      </a:lnTo>
                      <a:lnTo>
                        <a:pt x="157" y="74"/>
                      </a:lnTo>
                      <a:lnTo>
                        <a:pt x="155" y="74"/>
                      </a:lnTo>
                      <a:lnTo>
                        <a:pt x="153" y="74"/>
                      </a:lnTo>
                      <a:lnTo>
                        <a:pt x="153" y="76"/>
                      </a:lnTo>
                      <a:lnTo>
                        <a:pt x="153" y="78"/>
                      </a:lnTo>
                      <a:lnTo>
                        <a:pt x="151" y="95"/>
                      </a:lnTo>
                      <a:lnTo>
                        <a:pt x="146" y="109"/>
                      </a:lnTo>
                      <a:lnTo>
                        <a:pt x="138" y="122"/>
                      </a:lnTo>
                      <a:lnTo>
                        <a:pt x="129" y="133"/>
                      </a:lnTo>
                      <a:lnTo>
                        <a:pt x="132" y="133"/>
                      </a:lnTo>
                      <a:lnTo>
                        <a:pt x="136" y="133"/>
                      </a:lnTo>
                      <a:lnTo>
                        <a:pt x="144" y="122"/>
                      </a:lnTo>
                      <a:lnTo>
                        <a:pt x="151" y="109"/>
                      </a:lnTo>
                      <a:lnTo>
                        <a:pt x="155" y="93"/>
                      </a:lnTo>
                      <a:lnTo>
                        <a:pt x="157" y="78"/>
                      </a:lnTo>
                      <a:close/>
                      <a:moveTo>
                        <a:pt x="121" y="14"/>
                      </a:moveTo>
                      <a:lnTo>
                        <a:pt x="113" y="8"/>
                      </a:lnTo>
                      <a:lnTo>
                        <a:pt x="106" y="4"/>
                      </a:lnTo>
                      <a:lnTo>
                        <a:pt x="96" y="2"/>
                      </a:lnTo>
                      <a:lnTo>
                        <a:pt x="89" y="0"/>
                      </a:lnTo>
                      <a:lnTo>
                        <a:pt x="96" y="2"/>
                      </a:lnTo>
                      <a:lnTo>
                        <a:pt x="102" y="4"/>
                      </a:lnTo>
                      <a:lnTo>
                        <a:pt x="112" y="8"/>
                      </a:lnTo>
                      <a:lnTo>
                        <a:pt x="121" y="14"/>
                      </a:lnTo>
                      <a:close/>
                      <a:moveTo>
                        <a:pt x="0" y="97"/>
                      </a:moveTo>
                      <a:lnTo>
                        <a:pt x="3" y="107"/>
                      </a:lnTo>
                      <a:lnTo>
                        <a:pt x="7" y="116"/>
                      </a:lnTo>
                      <a:lnTo>
                        <a:pt x="13" y="126"/>
                      </a:lnTo>
                      <a:lnTo>
                        <a:pt x="19" y="133"/>
                      </a:lnTo>
                      <a:lnTo>
                        <a:pt x="26" y="141"/>
                      </a:lnTo>
                      <a:lnTo>
                        <a:pt x="36" y="146"/>
                      </a:lnTo>
                      <a:lnTo>
                        <a:pt x="43" y="150"/>
                      </a:lnTo>
                      <a:lnTo>
                        <a:pt x="55" y="154"/>
                      </a:lnTo>
                      <a:lnTo>
                        <a:pt x="57" y="154"/>
                      </a:lnTo>
                      <a:lnTo>
                        <a:pt x="60" y="152"/>
                      </a:lnTo>
                      <a:lnTo>
                        <a:pt x="51" y="150"/>
                      </a:lnTo>
                      <a:lnTo>
                        <a:pt x="40" y="145"/>
                      </a:lnTo>
                      <a:lnTo>
                        <a:pt x="32" y="139"/>
                      </a:lnTo>
                      <a:lnTo>
                        <a:pt x="24" y="133"/>
                      </a:lnTo>
                      <a:lnTo>
                        <a:pt x="17" y="124"/>
                      </a:lnTo>
                      <a:lnTo>
                        <a:pt x="11" y="116"/>
                      </a:lnTo>
                      <a:lnTo>
                        <a:pt x="7" y="107"/>
                      </a:lnTo>
                      <a:lnTo>
                        <a:pt x="3" y="95"/>
                      </a:lnTo>
                      <a:lnTo>
                        <a:pt x="3" y="95"/>
                      </a:lnTo>
                      <a:lnTo>
                        <a:pt x="3" y="95"/>
                      </a:lnTo>
                      <a:lnTo>
                        <a:pt x="2" y="97"/>
                      </a:lnTo>
                      <a:lnTo>
                        <a:pt x="0" y="97"/>
                      </a:lnTo>
                      <a:close/>
                    </a:path>
                  </a:pathLst>
                </a:custGeom>
                <a:solidFill>
                  <a:srgbClr val="ECBD2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74" name="Freeform 354"/>
                <p:cNvSpPr>
                  <a:spLocks noEditPoints="1"/>
                </p:cNvSpPr>
                <p:nvPr/>
              </p:nvSpPr>
              <p:spPr bwMode="auto">
                <a:xfrm>
                  <a:off x="1789" y="1633"/>
                  <a:ext cx="153" cy="80"/>
                </a:xfrm>
                <a:custGeom>
                  <a:avLst/>
                  <a:gdLst>
                    <a:gd name="T0" fmla="*/ 153 w 153"/>
                    <a:gd name="T1" fmla="*/ 4 h 80"/>
                    <a:gd name="T2" fmla="*/ 153 w 153"/>
                    <a:gd name="T3" fmla="*/ 2 h 80"/>
                    <a:gd name="T4" fmla="*/ 153 w 153"/>
                    <a:gd name="T5" fmla="*/ 0 h 80"/>
                    <a:gd name="T6" fmla="*/ 151 w 153"/>
                    <a:gd name="T7" fmla="*/ 0 h 80"/>
                    <a:gd name="T8" fmla="*/ 149 w 153"/>
                    <a:gd name="T9" fmla="*/ 0 h 80"/>
                    <a:gd name="T10" fmla="*/ 149 w 153"/>
                    <a:gd name="T11" fmla="*/ 2 h 80"/>
                    <a:gd name="T12" fmla="*/ 149 w 153"/>
                    <a:gd name="T13" fmla="*/ 4 h 80"/>
                    <a:gd name="T14" fmla="*/ 148 w 153"/>
                    <a:gd name="T15" fmla="*/ 21 h 80"/>
                    <a:gd name="T16" fmla="*/ 142 w 153"/>
                    <a:gd name="T17" fmla="*/ 36 h 80"/>
                    <a:gd name="T18" fmla="*/ 134 w 153"/>
                    <a:gd name="T19" fmla="*/ 50 h 80"/>
                    <a:gd name="T20" fmla="*/ 123 w 153"/>
                    <a:gd name="T21" fmla="*/ 61 h 80"/>
                    <a:gd name="T22" fmla="*/ 127 w 153"/>
                    <a:gd name="T23" fmla="*/ 59 h 80"/>
                    <a:gd name="T24" fmla="*/ 130 w 153"/>
                    <a:gd name="T25" fmla="*/ 59 h 80"/>
                    <a:gd name="T26" fmla="*/ 140 w 153"/>
                    <a:gd name="T27" fmla="*/ 48 h 80"/>
                    <a:gd name="T28" fmla="*/ 148 w 153"/>
                    <a:gd name="T29" fmla="*/ 35 h 80"/>
                    <a:gd name="T30" fmla="*/ 151 w 153"/>
                    <a:gd name="T31" fmla="*/ 19 h 80"/>
                    <a:gd name="T32" fmla="*/ 153 w 153"/>
                    <a:gd name="T33" fmla="*/ 4 h 80"/>
                    <a:gd name="T34" fmla="*/ 0 w 153"/>
                    <a:gd name="T35" fmla="*/ 21 h 80"/>
                    <a:gd name="T36" fmla="*/ 3 w 153"/>
                    <a:gd name="T37" fmla="*/ 33 h 80"/>
                    <a:gd name="T38" fmla="*/ 7 w 153"/>
                    <a:gd name="T39" fmla="*/ 42 h 80"/>
                    <a:gd name="T40" fmla="*/ 13 w 153"/>
                    <a:gd name="T41" fmla="*/ 52 h 80"/>
                    <a:gd name="T42" fmla="*/ 19 w 153"/>
                    <a:gd name="T43" fmla="*/ 59 h 80"/>
                    <a:gd name="T44" fmla="*/ 26 w 153"/>
                    <a:gd name="T45" fmla="*/ 65 h 80"/>
                    <a:gd name="T46" fmla="*/ 36 w 153"/>
                    <a:gd name="T47" fmla="*/ 72 h 80"/>
                    <a:gd name="T48" fmla="*/ 45 w 153"/>
                    <a:gd name="T49" fmla="*/ 76 h 80"/>
                    <a:gd name="T50" fmla="*/ 55 w 153"/>
                    <a:gd name="T51" fmla="*/ 80 h 80"/>
                    <a:gd name="T52" fmla="*/ 58 w 153"/>
                    <a:gd name="T53" fmla="*/ 78 h 80"/>
                    <a:gd name="T54" fmla="*/ 62 w 153"/>
                    <a:gd name="T55" fmla="*/ 78 h 80"/>
                    <a:gd name="T56" fmla="*/ 51 w 153"/>
                    <a:gd name="T57" fmla="*/ 74 h 80"/>
                    <a:gd name="T58" fmla="*/ 41 w 153"/>
                    <a:gd name="T59" fmla="*/ 71 h 80"/>
                    <a:gd name="T60" fmla="*/ 32 w 153"/>
                    <a:gd name="T61" fmla="*/ 65 h 80"/>
                    <a:gd name="T62" fmla="*/ 24 w 153"/>
                    <a:gd name="T63" fmla="*/ 57 h 80"/>
                    <a:gd name="T64" fmla="*/ 17 w 153"/>
                    <a:gd name="T65" fmla="*/ 50 h 80"/>
                    <a:gd name="T66" fmla="*/ 11 w 153"/>
                    <a:gd name="T67" fmla="*/ 42 h 80"/>
                    <a:gd name="T68" fmla="*/ 7 w 153"/>
                    <a:gd name="T69" fmla="*/ 33 h 80"/>
                    <a:gd name="T70" fmla="*/ 3 w 153"/>
                    <a:gd name="T71" fmla="*/ 21 h 80"/>
                    <a:gd name="T72" fmla="*/ 1 w 153"/>
                    <a:gd name="T73" fmla="*/ 21 h 80"/>
                    <a:gd name="T74" fmla="*/ 1 w 153"/>
                    <a:gd name="T75" fmla="*/ 21 h 80"/>
                    <a:gd name="T76" fmla="*/ 0 w 153"/>
                    <a:gd name="T77" fmla="*/ 21 h 80"/>
                    <a:gd name="T78" fmla="*/ 0 w 153"/>
                    <a:gd name="T79" fmla="*/ 21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153" h="80">
                      <a:moveTo>
                        <a:pt x="153" y="4"/>
                      </a:moveTo>
                      <a:lnTo>
                        <a:pt x="153" y="2"/>
                      </a:lnTo>
                      <a:lnTo>
                        <a:pt x="153" y="0"/>
                      </a:lnTo>
                      <a:lnTo>
                        <a:pt x="151" y="0"/>
                      </a:lnTo>
                      <a:lnTo>
                        <a:pt x="149" y="0"/>
                      </a:lnTo>
                      <a:lnTo>
                        <a:pt x="149" y="2"/>
                      </a:lnTo>
                      <a:lnTo>
                        <a:pt x="149" y="4"/>
                      </a:lnTo>
                      <a:lnTo>
                        <a:pt x="148" y="21"/>
                      </a:lnTo>
                      <a:lnTo>
                        <a:pt x="142" y="36"/>
                      </a:lnTo>
                      <a:lnTo>
                        <a:pt x="134" y="50"/>
                      </a:lnTo>
                      <a:lnTo>
                        <a:pt x="123" y="61"/>
                      </a:lnTo>
                      <a:lnTo>
                        <a:pt x="127" y="59"/>
                      </a:lnTo>
                      <a:lnTo>
                        <a:pt x="130" y="59"/>
                      </a:lnTo>
                      <a:lnTo>
                        <a:pt x="140" y="48"/>
                      </a:lnTo>
                      <a:lnTo>
                        <a:pt x="148" y="35"/>
                      </a:lnTo>
                      <a:lnTo>
                        <a:pt x="151" y="19"/>
                      </a:lnTo>
                      <a:lnTo>
                        <a:pt x="153" y="4"/>
                      </a:lnTo>
                      <a:close/>
                      <a:moveTo>
                        <a:pt x="0" y="21"/>
                      </a:moveTo>
                      <a:lnTo>
                        <a:pt x="3" y="33"/>
                      </a:lnTo>
                      <a:lnTo>
                        <a:pt x="7" y="42"/>
                      </a:lnTo>
                      <a:lnTo>
                        <a:pt x="13" y="52"/>
                      </a:lnTo>
                      <a:lnTo>
                        <a:pt x="19" y="59"/>
                      </a:lnTo>
                      <a:lnTo>
                        <a:pt x="26" y="65"/>
                      </a:lnTo>
                      <a:lnTo>
                        <a:pt x="36" y="72"/>
                      </a:lnTo>
                      <a:lnTo>
                        <a:pt x="45" y="76"/>
                      </a:lnTo>
                      <a:lnTo>
                        <a:pt x="55" y="80"/>
                      </a:lnTo>
                      <a:lnTo>
                        <a:pt x="58" y="78"/>
                      </a:lnTo>
                      <a:lnTo>
                        <a:pt x="62" y="78"/>
                      </a:lnTo>
                      <a:lnTo>
                        <a:pt x="51" y="74"/>
                      </a:lnTo>
                      <a:lnTo>
                        <a:pt x="41" y="71"/>
                      </a:lnTo>
                      <a:lnTo>
                        <a:pt x="32" y="65"/>
                      </a:lnTo>
                      <a:lnTo>
                        <a:pt x="24" y="57"/>
                      </a:lnTo>
                      <a:lnTo>
                        <a:pt x="17" y="50"/>
                      </a:lnTo>
                      <a:lnTo>
                        <a:pt x="11" y="42"/>
                      </a:lnTo>
                      <a:lnTo>
                        <a:pt x="7" y="33"/>
                      </a:lnTo>
                      <a:lnTo>
                        <a:pt x="3" y="21"/>
                      </a:lnTo>
                      <a:lnTo>
                        <a:pt x="1" y="21"/>
                      </a:lnTo>
                      <a:lnTo>
                        <a:pt x="1" y="21"/>
                      </a:lnTo>
                      <a:lnTo>
                        <a:pt x="0" y="21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EDBE2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75" name="Freeform 355"/>
                <p:cNvSpPr>
                  <a:spLocks noEditPoints="1"/>
                </p:cNvSpPr>
                <p:nvPr/>
              </p:nvSpPr>
              <p:spPr bwMode="auto">
                <a:xfrm>
                  <a:off x="1790" y="1633"/>
                  <a:ext cx="150" cy="78"/>
                </a:xfrm>
                <a:custGeom>
                  <a:avLst/>
                  <a:gdLst>
                    <a:gd name="T0" fmla="*/ 150 w 150"/>
                    <a:gd name="T1" fmla="*/ 4 h 78"/>
                    <a:gd name="T2" fmla="*/ 150 w 150"/>
                    <a:gd name="T3" fmla="*/ 2 h 78"/>
                    <a:gd name="T4" fmla="*/ 150 w 150"/>
                    <a:gd name="T5" fmla="*/ 0 h 78"/>
                    <a:gd name="T6" fmla="*/ 148 w 150"/>
                    <a:gd name="T7" fmla="*/ 0 h 78"/>
                    <a:gd name="T8" fmla="*/ 147 w 150"/>
                    <a:gd name="T9" fmla="*/ 0 h 78"/>
                    <a:gd name="T10" fmla="*/ 147 w 150"/>
                    <a:gd name="T11" fmla="*/ 2 h 78"/>
                    <a:gd name="T12" fmla="*/ 147 w 150"/>
                    <a:gd name="T13" fmla="*/ 4 h 78"/>
                    <a:gd name="T14" fmla="*/ 145 w 150"/>
                    <a:gd name="T15" fmla="*/ 21 h 78"/>
                    <a:gd name="T16" fmla="*/ 139 w 150"/>
                    <a:gd name="T17" fmla="*/ 36 h 78"/>
                    <a:gd name="T18" fmla="*/ 129 w 150"/>
                    <a:gd name="T19" fmla="*/ 50 h 78"/>
                    <a:gd name="T20" fmla="*/ 118 w 150"/>
                    <a:gd name="T21" fmla="*/ 61 h 78"/>
                    <a:gd name="T22" fmla="*/ 122 w 150"/>
                    <a:gd name="T23" fmla="*/ 61 h 78"/>
                    <a:gd name="T24" fmla="*/ 126 w 150"/>
                    <a:gd name="T25" fmla="*/ 59 h 78"/>
                    <a:gd name="T26" fmla="*/ 135 w 150"/>
                    <a:gd name="T27" fmla="*/ 48 h 78"/>
                    <a:gd name="T28" fmla="*/ 143 w 150"/>
                    <a:gd name="T29" fmla="*/ 35 h 78"/>
                    <a:gd name="T30" fmla="*/ 148 w 150"/>
                    <a:gd name="T31" fmla="*/ 21 h 78"/>
                    <a:gd name="T32" fmla="*/ 150 w 150"/>
                    <a:gd name="T33" fmla="*/ 4 h 78"/>
                    <a:gd name="T34" fmla="*/ 0 w 150"/>
                    <a:gd name="T35" fmla="*/ 21 h 78"/>
                    <a:gd name="T36" fmla="*/ 4 w 150"/>
                    <a:gd name="T37" fmla="*/ 33 h 78"/>
                    <a:gd name="T38" fmla="*/ 8 w 150"/>
                    <a:gd name="T39" fmla="*/ 42 h 78"/>
                    <a:gd name="T40" fmla="*/ 14 w 150"/>
                    <a:gd name="T41" fmla="*/ 50 h 78"/>
                    <a:gd name="T42" fmla="*/ 21 w 150"/>
                    <a:gd name="T43" fmla="*/ 59 h 78"/>
                    <a:gd name="T44" fmla="*/ 29 w 150"/>
                    <a:gd name="T45" fmla="*/ 65 h 78"/>
                    <a:gd name="T46" fmla="*/ 37 w 150"/>
                    <a:gd name="T47" fmla="*/ 71 h 78"/>
                    <a:gd name="T48" fmla="*/ 48 w 150"/>
                    <a:gd name="T49" fmla="*/ 76 h 78"/>
                    <a:gd name="T50" fmla="*/ 57 w 150"/>
                    <a:gd name="T51" fmla="*/ 78 h 78"/>
                    <a:gd name="T52" fmla="*/ 61 w 150"/>
                    <a:gd name="T53" fmla="*/ 78 h 78"/>
                    <a:gd name="T54" fmla="*/ 65 w 150"/>
                    <a:gd name="T55" fmla="*/ 76 h 78"/>
                    <a:gd name="T56" fmla="*/ 54 w 150"/>
                    <a:gd name="T57" fmla="*/ 74 h 78"/>
                    <a:gd name="T58" fmla="*/ 44 w 150"/>
                    <a:gd name="T59" fmla="*/ 71 h 78"/>
                    <a:gd name="T60" fmla="*/ 35 w 150"/>
                    <a:gd name="T61" fmla="*/ 65 h 78"/>
                    <a:gd name="T62" fmla="*/ 25 w 150"/>
                    <a:gd name="T63" fmla="*/ 57 h 78"/>
                    <a:gd name="T64" fmla="*/ 18 w 150"/>
                    <a:gd name="T65" fmla="*/ 50 h 78"/>
                    <a:gd name="T66" fmla="*/ 12 w 150"/>
                    <a:gd name="T67" fmla="*/ 42 h 78"/>
                    <a:gd name="T68" fmla="*/ 8 w 150"/>
                    <a:gd name="T69" fmla="*/ 31 h 78"/>
                    <a:gd name="T70" fmla="*/ 4 w 150"/>
                    <a:gd name="T71" fmla="*/ 21 h 78"/>
                    <a:gd name="T72" fmla="*/ 2 w 150"/>
                    <a:gd name="T73" fmla="*/ 21 h 78"/>
                    <a:gd name="T74" fmla="*/ 0 w 150"/>
                    <a:gd name="T75" fmla="*/ 21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50" h="78">
                      <a:moveTo>
                        <a:pt x="150" y="4"/>
                      </a:moveTo>
                      <a:lnTo>
                        <a:pt x="150" y="2"/>
                      </a:lnTo>
                      <a:lnTo>
                        <a:pt x="150" y="0"/>
                      </a:lnTo>
                      <a:lnTo>
                        <a:pt x="148" y="0"/>
                      </a:lnTo>
                      <a:lnTo>
                        <a:pt x="147" y="0"/>
                      </a:lnTo>
                      <a:lnTo>
                        <a:pt x="147" y="2"/>
                      </a:lnTo>
                      <a:lnTo>
                        <a:pt x="147" y="4"/>
                      </a:lnTo>
                      <a:lnTo>
                        <a:pt x="145" y="21"/>
                      </a:lnTo>
                      <a:lnTo>
                        <a:pt x="139" y="36"/>
                      </a:lnTo>
                      <a:lnTo>
                        <a:pt x="129" y="50"/>
                      </a:lnTo>
                      <a:lnTo>
                        <a:pt x="118" y="61"/>
                      </a:lnTo>
                      <a:lnTo>
                        <a:pt x="122" y="61"/>
                      </a:lnTo>
                      <a:lnTo>
                        <a:pt x="126" y="59"/>
                      </a:lnTo>
                      <a:lnTo>
                        <a:pt x="135" y="48"/>
                      </a:lnTo>
                      <a:lnTo>
                        <a:pt x="143" y="35"/>
                      </a:lnTo>
                      <a:lnTo>
                        <a:pt x="148" y="21"/>
                      </a:lnTo>
                      <a:lnTo>
                        <a:pt x="150" y="4"/>
                      </a:lnTo>
                      <a:close/>
                      <a:moveTo>
                        <a:pt x="0" y="21"/>
                      </a:moveTo>
                      <a:lnTo>
                        <a:pt x="4" y="33"/>
                      </a:lnTo>
                      <a:lnTo>
                        <a:pt x="8" y="42"/>
                      </a:lnTo>
                      <a:lnTo>
                        <a:pt x="14" y="50"/>
                      </a:lnTo>
                      <a:lnTo>
                        <a:pt x="21" y="59"/>
                      </a:lnTo>
                      <a:lnTo>
                        <a:pt x="29" y="65"/>
                      </a:lnTo>
                      <a:lnTo>
                        <a:pt x="37" y="71"/>
                      </a:lnTo>
                      <a:lnTo>
                        <a:pt x="48" y="76"/>
                      </a:lnTo>
                      <a:lnTo>
                        <a:pt x="57" y="78"/>
                      </a:lnTo>
                      <a:lnTo>
                        <a:pt x="61" y="78"/>
                      </a:lnTo>
                      <a:lnTo>
                        <a:pt x="65" y="76"/>
                      </a:lnTo>
                      <a:lnTo>
                        <a:pt x="54" y="74"/>
                      </a:lnTo>
                      <a:lnTo>
                        <a:pt x="44" y="71"/>
                      </a:lnTo>
                      <a:lnTo>
                        <a:pt x="35" y="65"/>
                      </a:lnTo>
                      <a:lnTo>
                        <a:pt x="25" y="57"/>
                      </a:lnTo>
                      <a:lnTo>
                        <a:pt x="18" y="50"/>
                      </a:lnTo>
                      <a:lnTo>
                        <a:pt x="12" y="42"/>
                      </a:lnTo>
                      <a:lnTo>
                        <a:pt x="8" y="31"/>
                      </a:lnTo>
                      <a:lnTo>
                        <a:pt x="4" y="21"/>
                      </a:lnTo>
                      <a:lnTo>
                        <a:pt x="2" y="21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EDBE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76" name="Freeform 356"/>
                <p:cNvSpPr>
                  <a:spLocks noEditPoints="1"/>
                </p:cNvSpPr>
                <p:nvPr/>
              </p:nvSpPr>
              <p:spPr bwMode="auto">
                <a:xfrm>
                  <a:off x="1792" y="1633"/>
                  <a:ext cx="146" cy="78"/>
                </a:xfrm>
                <a:custGeom>
                  <a:avLst/>
                  <a:gdLst>
                    <a:gd name="T0" fmla="*/ 146 w 146"/>
                    <a:gd name="T1" fmla="*/ 4 h 78"/>
                    <a:gd name="T2" fmla="*/ 146 w 146"/>
                    <a:gd name="T3" fmla="*/ 2 h 78"/>
                    <a:gd name="T4" fmla="*/ 146 w 146"/>
                    <a:gd name="T5" fmla="*/ 0 h 78"/>
                    <a:gd name="T6" fmla="*/ 145 w 146"/>
                    <a:gd name="T7" fmla="*/ 0 h 78"/>
                    <a:gd name="T8" fmla="*/ 143 w 146"/>
                    <a:gd name="T9" fmla="*/ 0 h 78"/>
                    <a:gd name="T10" fmla="*/ 143 w 146"/>
                    <a:gd name="T11" fmla="*/ 2 h 78"/>
                    <a:gd name="T12" fmla="*/ 143 w 146"/>
                    <a:gd name="T13" fmla="*/ 4 h 78"/>
                    <a:gd name="T14" fmla="*/ 141 w 146"/>
                    <a:gd name="T15" fmla="*/ 14 h 78"/>
                    <a:gd name="T16" fmla="*/ 141 w 146"/>
                    <a:gd name="T17" fmla="*/ 21 h 78"/>
                    <a:gd name="T18" fmla="*/ 137 w 146"/>
                    <a:gd name="T19" fmla="*/ 31 h 78"/>
                    <a:gd name="T20" fmla="*/ 133 w 146"/>
                    <a:gd name="T21" fmla="*/ 38 h 78"/>
                    <a:gd name="T22" fmla="*/ 129 w 146"/>
                    <a:gd name="T23" fmla="*/ 44 h 78"/>
                    <a:gd name="T24" fmla="*/ 126 w 146"/>
                    <a:gd name="T25" fmla="*/ 52 h 78"/>
                    <a:gd name="T26" fmla="*/ 118 w 146"/>
                    <a:gd name="T27" fmla="*/ 57 h 78"/>
                    <a:gd name="T28" fmla="*/ 112 w 146"/>
                    <a:gd name="T29" fmla="*/ 61 h 78"/>
                    <a:gd name="T30" fmla="*/ 116 w 146"/>
                    <a:gd name="T31" fmla="*/ 61 h 78"/>
                    <a:gd name="T32" fmla="*/ 120 w 146"/>
                    <a:gd name="T33" fmla="*/ 61 h 78"/>
                    <a:gd name="T34" fmla="*/ 131 w 146"/>
                    <a:gd name="T35" fmla="*/ 50 h 78"/>
                    <a:gd name="T36" fmla="*/ 139 w 146"/>
                    <a:gd name="T37" fmla="*/ 36 h 78"/>
                    <a:gd name="T38" fmla="*/ 145 w 146"/>
                    <a:gd name="T39" fmla="*/ 21 h 78"/>
                    <a:gd name="T40" fmla="*/ 146 w 146"/>
                    <a:gd name="T41" fmla="*/ 4 h 78"/>
                    <a:gd name="T42" fmla="*/ 0 w 146"/>
                    <a:gd name="T43" fmla="*/ 21 h 78"/>
                    <a:gd name="T44" fmla="*/ 4 w 146"/>
                    <a:gd name="T45" fmla="*/ 33 h 78"/>
                    <a:gd name="T46" fmla="*/ 8 w 146"/>
                    <a:gd name="T47" fmla="*/ 42 h 78"/>
                    <a:gd name="T48" fmla="*/ 14 w 146"/>
                    <a:gd name="T49" fmla="*/ 50 h 78"/>
                    <a:gd name="T50" fmla="*/ 21 w 146"/>
                    <a:gd name="T51" fmla="*/ 57 h 78"/>
                    <a:gd name="T52" fmla="*/ 29 w 146"/>
                    <a:gd name="T53" fmla="*/ 65 h 78"/>
                    <a:gd name="T54" fmla="*/ 38 w 146"/>
                    <a:gd name="T55" fmla="*/ 71 h 78"/>
                    <a:gd name="T56" fmla="*/ 48 w 146"/>
                    <a:gd name="T57" fmla="*/ 74 h 78"/>
                    <a:gd name="T58" fmla="*/ 59 w 146"/>
                    <a:gd name="T59" fmla="*/ 78 h 78"/>
                    <a:gd name="T60" fmla="*/ 63 w 146"/>
                    <a:gd name="T61" fmla="*/ 76 h 78"/>
                    <a:gd name="T62" fmla="*/ 67 w 146"/>
                    <a:gd name="T63" fmla="*/ 74 h 78"/>
                    <a:gd name="T64" fmla="*/ 55 w 146"/>
                    <a:gd name="T65" fmla="*/ 72 h 78"/>
                    <a:gd name="T66" fmla="*/ 46 w 146"/>
                    <a:gd name="T67" fmla="*/ 69 h 78"/>
                    <a:gd name="T68" fmla="*/ 35 w 146"/>
                    <a:gd name="T69" fmla="*/ 65 h 78"/>
                    <a:gd name="T70" fmla="*/ 27 w 146"/>
                    <a:gd name="T71" fmla="*/ 57 h 78"/>
                    <a:gd name="T72" fmla="*/ 19 w 146"/>
                    <a:gd name="T73" fmla="*/ 50 h 78"/>
                    <a:gd name="T74" fmla="*/ 12 w 146"/>
                    <a:gd name="T75" fmla="*/ 42 h 78"/>
                    <a:gd name="T76" fmla="*/ 8 w 146"/>
                    <a:gd name="T77" fmla="*/ 31 h 78"/>
                    <a:gd name="T78" fmla="*/ 4 w 146"/>
                    <a:gd name="T79" fmla="*/ 21 h 78"/>
                    <a:gd name="T80" fmla="*/ 2 w 146"/>
                    <a:gd name="T81" fmla="*/ 21 h 78"/>
                    <a:gd name="T82" fmla="*/ 0 w 146"/>
                    <a:gd name="T83" fmla="*/ 21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46" h="78">
                      <a:moveTo>
                        <a:pt x="146" y="4"/>
                      </a:moveTo>
                      <a:lnTo>
                        <a:pt x="146" y="2"/>
                      </a:lnTo>
                      <a:lnTo>
                        <a:pt x="146" y="0"/>
                      </a:lnTo>
                      <a:lnTo>
                        <a:pt x="145" y="0"/>
                      </a:lnTo>
                      <a:lnTo>
                        <a:pt x="143" y="0"/>
                      </a:lnTo>
                      <a:lnTo>
                        <a:pt x="143" y="2"/>
                      </a:lnTo>
                      <a:lnTo>
                        <a:pt x="143" y="4"/>
                      </a:lnTo>
                      <a:lnTo>
                        <a:pt x="141" y="14"/>
                      </a:lnTo>
                      <a:lnTo>
                        <a:pt x="141" y="21"/>
                      </a:lnTo>
                      <a:lnTo>
                        <a:pt x="137" y="31"/>
                      </a:lnTo>
                      <a:lnTo>
                        <a:pt x="133" y="38"/>
                      </a:lnTo>
                      <a:lnTo>
                        <a:pt x="129" y="44"/>
                      </a:lnTo>
                      <a:lnTo>
                        <a:pt x="126" y="52"/>
                      </a:lnTo>
                      <a:lnTo>
                        <a:pt x="118" y="57"/>
                      </a:lnTo>
                      <a:lnTo>
                        <a:pt x="112" y="61"/>
                      </a:lnTo>
                      <a:lnTo>
                        <a:pt x="116" y="61"/>
                      </a:lnTo>
                      <a:lnTo>
                        <a:pt x="120" y="61"/>
                      </a:lnTo>
                      <a:lnTo>
                        <a:pt x="131" y="50"/>
                      </a:lnTo>
                      <a:lnTo>
                        <a:pt x="139" y="36"/>
                      </a:lnTo>
                      <a:lnTo>
                        <a:pt x="145" y="21"/>
                      </a:lnTo>
                      <a:lnTo>
                        <a:pt x="146" y="4"/>
                      </a:lnTo>
                      <a:close/>
                      <a:moveTo>
                        <a:pt x="0" y="21"/>
                      </a:moveTo>
                      <a:lnTo>
                        <a:pt x="4" y="33"/>
                      </a:lnTo>
                      <a:lnTo>
                        <a:pt x="8" y="42"/>
                      </a:lnTo>
                      <a:lnTo>
                        <a:pt x="14" y="50"/>
                      </a:lnTo>
                      <a:lnTo>
                        <a:pt x="21" y="57"/>
                      </a:lnTo>
                      <a:lnTo>
                        <a:pt x="29" y="65"/>
                      </a:lnTo>
                      <a:lnTo>
                        <a:pt x="38" y="71"/>
                      </a:lnTo>
                      <a:lnTo>
                        <a:pt x="48" y="74"/>
                      </a:lnTo>
                      <a:lnTo>
                        <a:pt x="59" y="78"/>
                      </a:lnTo>
                      <a:lnTo>
                        <a:pt x="63" y="76"/>
                      </a:lnTo>
                      <a:lnTo>
                        <a:pt x="67" y="74"/>
                      </a:lnTo>
                      <a:lnTo>
                        <a:pt x="55" y="72"/>
                      </a:lnTo>
                      <a:lnTo>
                        <a:pt x="46" y="69"/>
                      </a:lnTo>
                      <a:lnTo>
                        <a:pt x="35" y="65"/>
                      </a:lnTo>
                      <a:lnTo>
                        <a:pt x="27" y="57"/>
                      </a:lnTo>
                      <a:lnTo>
                        <a:pt x="19" y="50"/>
                      </a:lnTo>
                      <a:lnTo>
                        <a:pt x="12" y="42"/>
                      </a:lnTo>
                      <a:lnTo>
                        <a:pt x="8" y="31"/>
                      </a:lnTo>
                      <a:lnTo>
                        <a:pt x="4" y="21"/>
                      </a:lnTo>
                      <a:lnTo>
                        <a:pt x="2" y="21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EDBF1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77" name="Freeform 357"/>
                <p:cNvSpPr>
                  <a:spLocks noEditPoints="1"/>
                </p:cNvSpPr>
                <p:nvPr/>
              </p:nvSpPr>
              <p:spPr bwMode="auto">
                <a:xfrm>
                  <a:off x="1794" y="1633"/>
                  <a:ext cx="143" cy="76"/>
                </a:xfrm>
                <a:custGeom>
                  <a:avLst/>
                  <a:gdLst>
                    <a:gd name="T0" fmla="*/ 143 w 143"/>
                    <a:gd name="T1" fmla="*/ 4 h 76"/>
                    <a:gd name="T2" fmla="*/ 143 w 143"/>
                    <a:gd name="T3" fmla="*/ 2 h 76"/>
                    <a:gd name="T4" fmla="*/ 143 w 143"/>
                    <a:gd name="T5" fmla="*/ 0 h 76"/>
                    <a:gd name="T6" fmla="*/ 141 w 143"/>
                    <a:gd name="T7" fmla="*/ 0 h 76"/>
                    <a:gd name="T8" fmla="*/ 139 w 143"/>
                    <a:gd name="T9" fmla="*/ 0 h 76"/>
                    <a:gd name="T10" fmla="*/ 139 w 143"/>
                    <a:gd name="T11" fmla="*/ 2 h 76"/>
                    <a:gd name="T12" fmla="*/ 139 w 143"/>
                    <a:gd name="T13" fmla="*/ 4 h 76"/>
                    <a:gd name="T14" fmla="*/ 137 w 143"/>
                    <a:gd name="T15" fmla="*/ 14 h 76"/>
                    <a:gd name="T16" fmla="*/ 135 w 143"/>
                    <a:gd name="T17" fmla="*/ 23 h 76"/>
                    <a:gd name="T18" fmla="*/ 133 w 143"/>
                    <a:gd name="T19" fmla="*/ 31 h 76"/>
                    <a:gd name="T20" fmla="*/ 129 w 143"/>
                    <a:gd name="T21" fmla="*/ 38 h 76"/>
                    <a:gd name="T22" fmla="*/ 124 w 143"/>
                    <a:gd name="T23" fmla="*/ 46 h 76"/>
                    <a:gd name="T24" fmla="*/ 118 w 143"/>
                    <a:gd name="T25" fmla="*/ 52 h 76"/>
                    <a:gd name="T26" fmla="*/ 112 w 143"/>
                    <a:gd name="T27" fmla="*/ 57 h 76"/>
                    <a:gd name="T28" fmla="*/ 105 w 143"/>
                    <a:gd name="T29" fmla="*/ 63 h 76"/>
                    <a:gd name="T30" fmla="*/ 110 w 143"/>
                    <a:gd name="T31" fmla="*/ 61 h 76"/>
                    <a:gd name="T32" fmla="*/ 114 w 143"/>
                    <a:gd name="T33" fmla="*/ 61 h 76"/>
                    <a:gd name="T34" fmla="*/ 125 w 143"/>
                    <a:gd name="T35" fmla="*/ 50 h 76"/>
                    <a:gd name="T36" fmla="*/ 135 w 143"/>
                    <a:gd name="T37" fmla="*/ 36 h 76"/>
                    <a:gd name="T38" fmla="*/ 141 w 143"/>
                    <a:gd name="T39" fmla="*/ 21 h 76"/>
                    <a:gd name="T40" fmla="*/ 143 w 143"/>
                    <a:gd name="T41" fmla="*/ 4 h 76"/>
                    <a:gd name="T42" fmla="*/ 0 w 143"/>
                    <a:gd name="T43" fmla="*/ 21 h 76"/>
                    <a:gd name="T44" fmla="*/ 4 w 143"/>
                    <a:gd name="T45" fmla="*/ 31 h 76"/>
                    <a:gd name="T46" fmla="*/ 8 w 143"/>
                    <a:gd name="T47" fmla="*/ 42 h 76"/>
                    <a:gd name="T48" fmla="*/ 14 w 143"/>
                    <a:gd name="T49" fmla="*/ 50 h 76"/>
                    <a:gd name="T50" fmla="*/ 21 w 143"/>
                    <a:gd name="T51" fmla="*/ 57 h 76"/>
                    <a:gd name="T52" fmla="*/ 31 w 143"/>
                    <a:gd name="T53" fmla="*/ 65 h 76"/>
                    <a:gd name="T54" fmla="*/ 40 w 143"/>
                    <a:gd name="T55" fmla="*/ 71 h 76"/>
                    <a:gd name="T56" fmla="*/ 50 w 143"/>
                    <a:gd name="T57" fmla="*/ 74 h 76"/>
                    <a:gd name="T58" fmla="*/ 61 w 143"/>
                    <a:gd name="T59" fmla="*/ 76 h 76"/>
                    <a:gd name="T60" fmla="*/ 65 w 143"/>
                    <a:gd name="T61" fmla="*/ 74 h 76"/>
                    <a:gd name="T62" fmla="*/ 70 w 143"/>
                    <a:gd name="T63" fmla="*/ 72 h 76"/>
                    <a:gd name="T64" fmla="*/ 70 w 143"/>
                    <a:gd name="T65" fmla="*/ 72 h 76"/>
                    <a:gd name="T66" fmla="*/ 70 w 143"/>
                    <a:gd name="T67" fmla="*/ 72 h 76"/>
                    <a:gd name="T68" fmla="*/ 59 w 143"/>
                    <a:gd name="T69" fmla="*/ 72 h 76"/>
                    <a:gd name="T70" fmla="*/ 48 w 143"/>
                    <a:gd name="T71" fmla="*/ 69 h 76"/>
                    <a:gd name="T72" fmla="*/ 36 w 143"/>
                    <a:gd name="T73" fmla="*/ 65 h 76"/>
                    <a:gd name="T74" fmla="*/ 27 w 143"/>
                    <a:gd name="T75" fmla="*/ 57 h 76"/>
                    <a:gd name="T76" fmla="*/ 19 w 143"/>
                    <a:gd name="T77" fmla="*/ 50 h 76"/>
                    <a:gd name="T78" fmla="*/ 12 w 143"/>
                    <a:gd name="T79" fmla="*/ 42 h 76"/>
                    <a:gd name="T80" fmla="*/ 8 w 143"/>
                    <a:gd name="T81" fmla="*/ 31 h 76"/>
                    <a:gd name="T82" fmla="*/ 4 w 143"/>
                    <a:gd name="T83" fmla="*/ 19 h 76"/>
                    <a:gd name="T84" fmla="*/ 2 w 143"/>
                    <a:gd name="T85" fmla="*/ 21 h 76"/>
                    <a:gd name="T86" fmla="*/ 0 w 143"/>
                    <a:gd name="T87" fmla="*/ 21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143" h="76">
                      <a:moveTo>
                        <a:pt x="143" y="4"/>
                      </a:moveTo>
                      <a:lnTo>
                        <a:pt x="143" y="2"/>
                      </a:lnTo>
                      <a:lnTo>
                        <a:pt x="143" y="0"/>
                      </a:lnTo>
                      <a:lnTo>
                        <a:pt x="141" y="0"/>
                      </a:lnTo>
                      <a:lnTo>
                        <a:pt x="139" y="0"/>
                      </a:lnTo>
                      <a:lnTo>
                        <a:pt x="139" y="2"/>
                      </a:lnTo>
                      <a:lnTo>
                        <a:pt x="139" y="4"/>
                      </a:lnTo>
                      <a:lnTo>
                        <a:pt x="137" y="14"/>
                      </a:lnTo>
                      <a:lnTo>
                        <a:pt x="135" y="23"/>
                      </a:lnTo>
                      <a:lnTo>
                        <a:pt x="133" y="31"/>
                      </a:lnTo>
                      <a:lnTo>
                        <a:pt x="129" y="38"/>
                      </a:lnTo>
                      <a:lnTo>
                        <a:pt x="124" y="46"/>
                      </a:lnTo>
                      <a:lnTo>
                        <a:pt x="118" y="52"/>
                      </a:lnTo>
                      <a:lnTo>
                        <a:pt x="112" y="57"/>
                      </a:lnTo>
                      <a:lnTo>
                        <a:pt x="105" y="63"/>
                      </a:lnTo>
                      <a:lnTo>
                        <a:pt x="110" y="61"/>
                      </a:lnTo>
                      <a:lnTo>
                        <a:pt x="114" y="61"/>
                      </a:lnTo>
                      <a:lnTo>
                        <a:pt x="125" y="50"/>
                      </a:lnTo>
                      <a:lnTo>
                        <a:pt x="135" y="36"/>
                      </a:lnTo>
                      <a:lnTo>
                        <a:pt x="141" y="21"/>
                      </a:lnTo>
                      <a:lnTo>
                        <a:pt x="143" y="4"/>
                      </a:lnTo>
                      <a:close/>
                      <a:moveTo>
                        <a:pt x="0" y="21"/>
                      </a:moveTo>
                      <a:lnTo>
                        <a:pt x="4" y="31"/>
                      </a:lnTo>
                      <a:lnTo>
                        <a:pt x="8" y="42"/>
                      </a:lnTo>
                      <a:lnTo>
                        <a:pt x="14" y="50"/>
                      </a:lnTo>
                      <a:lnTo>
                        <a:pt x="21" y="57"/>
                      </a:lnTo>
                      <a:lnTo>
                        <a:pt x="31" y="65"/>
                      </a:lnTo>
                      <a:lnTo>
                        <a:pt x="40" y="71"/>
                      </a:lnTo>
                      <a:lnTo>
                        <a:pt x="50" y="74"/>
                      </a:lnTo>
                      <a:lnTo>
                        <a:pt x="61" y="76"/>
                      </a:lnTo>
                      <a:lnTo>
                        <a:pt x="65" y="74"/>
                      </a:lnTo>
                      <a:lnTo>
                        <a:pt x="70" y="72"/>
                      </a:lnTo>
                      <a:lnTo>
                        <a:pt x="70" y="72"/>
                      </a:lnTo>
                      <a:lnTo>
                        <a:pt x="70" y="72"/>
                      </a:lnTo>
                      <a:lnTo>
                        <a:pt x="59" y="72"/>
                      </a:lnTo>
                      <a:lnTo>
                        <a:pt x="48" y="69"/>
                      </a:lnTo>
                      <a:lnTo>
                        <a:pt x="36" y="65"/>
                      </a:lnTo>
                      <a:lnTo>
                        <a:pt x="27" y="57"/>
                      </a:lnTo>
                      <a:lnTo>
                        <a:pt x="19" y="50"/>
                      </a:lnTo>
                      <a:lnTo>
                        <a:pt x="12" y="42"/>
                      </a:lnTo>
                      <a:lnTo>
                        <a:pt x="8" y="31"/>
                      </a:lnTo>
                      <a:lnTo>
                        <a:pt x="4" y="19"/>
                      </a:lnTo>
                      <a:lnTo>
                        <a:pt x="2" y="21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EDC01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78" name="Freeform 358"/>
                <p:cNvSpPr>
                  <a:spLocks noEditPoints="1"/>
                </p:cNvSpPr>
                <p:nvPr/>
              </p:nvSpPr>
              <p:spPr bwMode="auto">
                <a:xfrm>
                  <a:off x="1796" y="1633"/>
                  <a:ext cx="139" cy="74"/>
                </a:xfrm>
                <a:custGeom>
                  <a:avLst/>
                  <a:gdLst>
                    <a:gd name="T0" fmla="*/ 139 w 139"/>
                    <a:gd name="T1" fmla="*/ 4 h 74"/>
                    <a:gd name="T2" fmla="*/ 139 w 139"/>
                    <a:gd name="T3" fmla="*/ 2 h 74"/>
                    <a:gd name="T4" fmla="*/ 139 w 139"/>
                    <a:gd name="T5" fmla="*/ 0 h 74"/>
                    <a:gd name="T6" fmla="*/ 137 w 139"/>
                    <a:gd name="T7" fmla="*/ 0 h 74"/>
                    <a:gd name="T8" fmla="*/ 135 w 139"/>
                    <a:gd name="T9" fmla="*/ 2 h 74"/>
                    <a:gd name="T10" fmla="*/ 135 w 139"/>
                    <a:gd name="T11" fmla="*/ 2 h 74"/>
                    <a:gd name="T12" fmla="*/ 135 w 139"/>
                    <a:gd name="T13" fmla="*/ 4 h 74"/>
                    <a:gd name="T14" fmla="*/ 133 w 139"/>
                    <a:gd name="T15" fmla="*/ 14 h 74"/>
                    <a:gd name="T16" fmla="*/ 131 w 139"/>
                    <a:gd name="T17" fmla="*/ 23 h 74"/>
                    <a:gd name="T18" fmla="*/ 127 w 139"/>
                    <a:gd name="T19" fmla="*/ 33 h 74"/>
                    <a:gd name="T20" fmla="*/ 123 w 139"/>
                    <a:gd name="T21" fmla="*/ 40 h 74"/>
                    <a:gd name="T22" fmla="*/ 118 w 139"/>
                    <a:gd name="T23" fmla="*/ 48 h 74"/>
                    <a:gd name="T24" fmla="*/ 112 w 139"/>
                    <a:gd name="T25" fmla="*/ 55 h 74"/>
                    <a:gd name="T26" fmla="*/ 104 w 139"/>
                    <a:gd name="T27" fmla="*/ 61 h 74"/>
                    <a:gd name="T28" fmla="*/ 95 w 139"/>
                    <a:gd name="T29" fmla="*/ 65 h 74"/>
                    <a:gd name="T30" fmla="*/ 103 w 139"/>
                    <a:gd name="T31" fmla="*/ 63 h 74"/>
                    <a:gd name="T32" fmla="*/ 108 w 139"/>
                    <a:gd name="T33" fmla="*/ 61 h 74"/>
                    <a:gd name="T34" fmla="*/ 114 w 139"/>
                    <a:gd name="T35" fmla="*/ 57 h 74"/>
                    <a:gd name="T36" fmla="*/ 122 w 139"/>
                    <a:gd name="T37" fmla="*/ 52 h 74"/>
                    <a:gd name="T38" fmla="*/ 125 w 139"/>
                    <a:gd name="T39" fmla="*/ 44 h 74"/>
                    <a:gd name="T40" fmla="*/ 129 w 139"/>
                    <a:gd name="T41" fmla="*/ 38 h 74"/>
                    <a:gd name="T42" fmla="*/ 133 w 139"/>
                    <a:gd name="T43" fmla="*/ 31 h 74"/>
                    <a:gd name="T44" fmla="*/ 137 w 139"/>
                    <a:gd name="T45" fmla="*/ 21 h 74"/>
                    <a:gd name="T46" fmla="*/ 137 w 139"/>
                    <a:gd name="T47" fmla="*/ 14 h 74"/>
                    <a:gd name="T48" fmla="*/ 139 w 139"/>
                    <a:gd name="T49" fmla="*/ 4 h 74"/>
                    <a:gd name="T50" fmla="*/ 0 w 139"/>
                    <a:gd name="T51" fmla="*/ 21 h 74"/>
                    <a:gd name="T52" fmla="*/ 4 w 139"/>
                    <a:gd name="T53" fmla="*/ 31 h 74"/>
                    <a:gd name="T54" fmla="*/ 8 w 139"/>
                    <a:gd name="T55" fmla="*/ 42 h 74"/>
                    <a:gd name="T56" fmla="*/ 15 w 139"/>
                    <a:gd name="T57" fmla="*/ 50 h 74"/>
                    <a:gd name="T58" fmla="*/ 23 w 139"/>
                    <a:gd name="T59" fmla="*/ 57 h 74"/>
                    <a:gd name="T60" fmla="*/ 31 w 139"/>
                    <a:gd name="T61" fmla="*/ 65 h 74"/>
                    <a:gd name="T62" fmla="*/ 42 w 139"/>
                    <a:gd name="T63" fmla="*/ 69 h 74"/>
                    <a:gd name="T64" fmla="*/ 51 w 139"/>
                    <a:gd name="T65" fmla="*/ 72 h 74"/>
                    <a:gd name="T66" fmla="*/ 63 w 139"/>
                    <a:gd name="T67" fmla="*/ 74 h 74"/>
                    <a:gd name="T68" fmla="*/ 70 w 139"/>
                    <a:gd name="T69" fmla="*/ 72 h 74"/>
                    <a:gd name="T70" fmla="*/ 76 w 139"/>
                    <a:gd name="T71" fmla="*/ 71 h 74"/>
                    <a:gd name="T72" fmla="*/ 72 w 139"/>
                    <a:gd name="T73" fmla="*/ 71 h 74"/>
                    <a:gd name="T74" fmla="*/ 68 w 139"/>
                    <a:gd name="T75" fmla="*/ 71 h 74"/>
                    <a:gd name="T76" fmla="*/ 57 w 139"/>
                    <a:gd name="T77" fmla="*/ 71 h 74"/>
                    <a:gd name="T78" fmla="*/ 46 w 139"/>
                    <a:gd name="T79" fmla="*/ 67 h 74"/>
                    <a:gd name="T80" fmla="*/ 36 w 139"/>
                    <a:gd name="T81" fmla="*/ 63 h 74"/>
                    <a:gd name="T82" fmla="*/ 27 w 139"/>
                    <a:gd name="T83" fmla="*/ 57 h 74"/>
                    <a:gd name="T84" fmla="*/ 19 w 139"/>
                    <a:gd name="T85" fmla="*/ 50 h 74"/>
                    <a:gd name="T86" fmla="*/ 12 w 139"/>
                    <a:gd name="T87" fmla="*/ 40 h 74"/>
                    <a:gd name="T88" fmla="*/ 8 w 139"/>
                    <a:gd name="T89" fmla="*/ 31 h 74"/>
                    <a:gd name="T90" fmla="*/ 4 w 139"/>
                    <a:gd name="T91" fmla="*/ 19 h 74"/>
                    <a:gd name="T92" fmla="*/ 2 w 139"/>
                    <a:gd name="T93" fmla="*/ 19 h 74"/>
                    <a:gd name="T94" fmla="*/ 0 w 139"/>
                    <a:gd name="T95" fmla="*/ 21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139" h="74">
                      <a:moveTo>
                        <a:pt x="139" y="4"/>
                      </a:moveTo>
                      <a:lnTo>
                        <a:pt x="139" y="2"/>
                      </a:lnTo>
                      <a:lnTo>
                        <a:pt x="139" y="0"/>
                      </a:lnTo>
                      <a:lnTo>
                        <a:pt x="137" y="0"/>
                      </a:lnTo>
                      <a:lnTo>
                        <a:pt x="135" y="2"/>
                      </a:lnTo>
                      <a:lnTo>
                        <a:pt x="135" y="2"/>
                      </a:lnTo>
                      <a:lnTo>
                        <a:pt x="135" y="4"/>
                      </a:lnTo>
                      <a:lnTo>
                        <a:pt x="133" y="14"/>
                      </a:lnTo>
                      <a:lnTo>
                        <a:pt x="131" y="23"/>
                      </a:lnTo>
                      <a:lnTo>
                        <a:pt x="127" y="33"/>
                      </a:lnTo>
                      <a:lnTo>
                        <a:pt x="123" y="40"/>
                      </a:lnTo>
                      <a:lnTo>
                        <a:pt x="118" y="48"/>
                      </a:lnTo>
                      <a:lnTo>
                        <a:pt x="112" y="55"/>
                      </a:lnTo>
                      <a:lnTo>
                        <a:pt x="104" y="61"/>
                      </a:lnTo>
                      <a:lnTo>
                        <a:pt x="95" y="65"/>
                      </a:lnTo>
                      <a:lnTo>
                        <a:pt x="103" y="63"/>
                      </a:lnTo>
                      <a:lnTo>
                        <a:pt x="108" y="61"/>
                      </a:lnTo>
                      <a:lnTo>
                        <a:pt x="114" y="57"/>
                      </a:lnTo>
                      <a:lnTo>
                        <a:pt x="122" y="52"/>
                      </a:lnTo>
                      <a:lnTo>
                        <a:pt x="125" y="44"/>
                      </a:lnTo>
                      <a:lnTo>
                        <a:pt x="129" y="38"/>
                      </a:lnTo>
                      <a:lnTo>
                        <a:pt x="133" y="31"/>
                      </a:lnTo>
                      <a:lnTo>
                        <a:pt x="137" y="21"/>
                      </a:lnTo>
                      <a:lnTo>
                        <a:pt x="137" y="14"/>
                      </a:lnTo>
                      <a:lnTo>
                        <a:pt x="139" y="4"/>
                      </a:lnTo>
                      <a:close/>
                      <a:moveTo>
                        <a:pt x="0" y="21"/>
                      </a:moveTo>
                      <a:lnTo>
                        <a:pt x="4" y="31"/>
                      </a:lnTo>
                      <a:lnTo>
                        <a:pt x="8" y="42"/>
                      </a:lnTo>
                      <a:lnTo>
                        <a:pt x="15" y="50"/>
                      </a:lnTo>
                      <a:lnTo>
                        <a:pt x="23" y="57"/>
                      </a:lnTo>
                      <a:lnTo>
                        <a:pt x="31" y="65"/>
                      </a:lnTo>
                      <a:lnTo>
                        <a:pt x="42" y="69"/>
                      </a:lnTo>
                      <a:lnTo>
                        <a:pt x="51" y="72"/>
                      </a:lnTo>
                      <a:lnTo>
                        <a:pt x="63" y="74"/>
                      </a:lnTo>
                      <a:lnTo>
                        <a:pt x="70" y="72"/>
                      </a:lnTo>
                      <a:lnTo>
                        <a:pt x="76" y="71"/>
                      </a:lnTo>
                      <a:lnTo>
                        <a:pt x="72" y="71"/>
                      </a:lnTo>
                      <a:lnTo>
                        <a:pt x="68" y="71"/>
                      </a:lnTo>
                      <a:lnTo>
                        <a:pt x="57" y="71"/>
                      </a:lnTo>
                      <a:lnTo>
                        <a:pt x="46" y="67"/>
                      </a:lnTo>
                      <a:lnTo>
                        <a:pt x="36" y="63"/>
                      </a:lnTo>
                      <a:lnTo>
                        <a:pt x="27" y="57"/>
                      </a:lnTo>
                      <a:lnTo>
                        <a:pt x="19" y="50"/>
                      </a:lnTo>
                      <a:lnTo>
                        <a:pt x="12" y="40"/>
                      </a:lnTo>
                      <a:lnTo>
                        <a:pt x="8" y="31"/>
                      </a:lnTo>
                      <a:lnTo>
                        <a:pt x="4" y="19"/>
                      </a:lnTo>
                      <a:lnTo>
                        <a:pt x="2" y="19"/>
                      </a:lnTo>
                      <a:lnTo>
                        <a:pt x="0" y="21"/>
                      </a:lnTo>
                      <a:close/>
                    </a:path>
                  </a:pathLst>
                </a:custGeom>
                <a:solidFill>
                  <a:srgbClr val="EDC11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79" name="Freeform 359"/>
                <p:cNvSpPr>
                  <a:spLocks/>
                </p:cNvSpPr>
                <p:nvPr/>
              </p:nvSpPr>
              <p:spPr bwMode="auto">
                <a:xfrm>
                  <a:off x="1798" y="1633"/>
                  <a:ext cx="135" cy="72"/>
                </a:xfrm>
                <a:custGeom>
                  <a:avLst/>
                  <a:gdLst>
                    <a:gd name="T0" fmla="*/ 135 w 135"/>
                    <a:gd name="T1" fmla="*/ 4 h 72"/>
                    <a:gd name="T2" fmla="*/ 135 w 135"/>
                    <a:gd name="T3" fmla="*/ 2 h 72"/>
                    <a:gd name="T4" fmla="*/ 135 w 135"/>
                    <a:gd name="T5" fmla="*/ 0 h 72"/>
                    <a:gd name="T6" fmla="*/ 133 w 135"/>
                    <a:gd name="T7" fmla="*/ 2 h 72"/>
                    <a:gd name="T8" fmla="*/ 131 w 135"/>
                    <a:gd name="T9" fmla="*/ 2 h 72"/>
                    <a:gd name="T10" fmla="*/ 131 w 135"/>
                    <a:gd name="T11" fmla="*/ 2 h 72"/>
                    <a:gd name="T12" fmla="*/ 131 w 135"/>
                    <a:gd name="T13" fmla="*/ 4 h 72"/>
                    <a:gd name="T14" fmla="*/ 129 w 135"/>
                    <a:gd name="T15" fmla="*/ 17 h 72"/>
                    <a:gd name="T16" fmla="*/ 125 w 135"/>
                    <a:gd name="T17" fmla="*/ 29 h 72"/>
                    <a:gd name="T18" fmla="*/ 120 w 135"/>
                    <a:gd name="T19" fmla="*/ 40 h 72"/>
                    <a:gd name="T20" fmla="*/ 112 w 135"/>
                    <a:gd name="T21" fmla="*/ 50 h 72"/>
                    <a:gd name="T22" fmla="*/ 102 w 135"/>
                    <a:gd name="T23" fmla="*/ 57 h 72"/>
                    <a:gd name="T24" fmla="*/ 91 w 135"/>
                    <a:gd name="T25" fmla="*/ 65 h 72"/>
                    <a:gd name="T26" fmla="*/ 80 w 135"/>
                    <a:gd name="T27" fmla="*/ 69 h 72"/>
                    <a:gd name="T28" fmla="*/ 66 w 135"/>
                    <a:gd name="T29" fmla="*/ 69 h 72"/>
                    <a:gd name="T30" fmla="*/ 55 w 135"/>
                    <a:gd name="T31" fmla="*/ 69 h 72"/>
                    <a:gd name="T32" fmla="*/ 44 w 135"/>
                    <a:gd name="T33" fmla="*/ 65 h 72"/>
                    <a:gd name="T34" fmla="*/ 34 w 135"/>
                    <a:gd name="T35" fmla="*/ 61 h 72"/>
                    <a:gd name="T36" fmla="*/ 27 w 135"/>
                    <a:gd name="T37" fmla="*/ 55 h 72"/>
                    <a:gd name="T38" fmla="*/ 19 w 135"/>
                    <a:gd name="T39" fmla="*/ 48 h 72"/>
                    <a:gd name="T40" fmla="*/ 11 w 135"/>
                    <a:gd name="T41" fmla="*/ 40 h 72"/>
                    <a:gd name="T42" fmla="*/ 8 w 135"/>
                    <a:gd name="T43" fmla="*/ 31 h 72"/>
                    <a:gd name="T44" fmla="*/ 4 w 135"/>
                    <a:gd name="T45" fmla="*/ 19 h 72"/>
                    <a:gd name="T46" fmla="*/ 2 w 135"/>
                    <a:gd name="T47" fmla="*/ 19 h 72"/>
                    <a:gd name="T48" fmla="*/ 0 w 135"/>
                    <a:gd name="T49" fmla="*/ 19 h 72"/>
                    <a:gd name="T50" fmla="*/ 4 w 135"/>
                    <a:gd name="T51" fmla="*/ 31 h 72"/>
                    <a:gd name="T52" fmla="*/ 8 w 135"/>
                    <a:gd name="T53" fmla="*/ 42 h 72"/>
                    <a:gd name="T54" fmla="*/ 15 w 135"/>
                    <a:gd name="T55" fmla="*/ 50 h 72"/>
                    <a:gd name="T56" fmla="*/ 23 w 135"/>
                    <a:gd name="T57" fmla="*/ 57 h 72"/>
                    <a:gd name="T58" fmla="*/ 32 w 135"/>
                    <a:gd name="T59" fmla="*/ 65 h 72"/>
                    <a:gd name="T60" fmla="*/ 44 w 135"/>
                    <a:gd name="T61" fmla="*/ 69 h 72"/>
                    <a:gd name="T62" fmla="*/ 55 w 135"/>
                    <a:gd name="T63" fmla="*/ 72 h 72"/>
                    <a:gd name="T64" fmla="*/ 66 w 135"/>
                    <a:gd name="T65" fmla="*/ 72 h 72"/>
                    <a:gd name="T66" fmla="*/ 66 w 135"/>
                    <a:gd name="T67" fmla="*/ 72 h 72"/>
                    <a:gd name="T68" fmla="*/ 66 w 135"/>
                    <a:gd name="T69" fmla="*/ 72 h 72"/>
                    <a:gd name="T70" fmla="*/ 84 w 135"/>
                    <a:gd name="T71" fmla="*/ 67 h 72"/>
                    <a:gd name="T72" fmla="*/ 101 w 135"/>
                    <a:gd name="T73" fmla="*/ 63 h 72"/>
                    <a:gd name="T74" fmla="*/ 108 w 135"/>
                    <a:gd name="T75" fmla="*/ 57 h 72"/>
                    <a:gd name="T76" fmla="*/ 114 w 135"/>
                    <a:gd name="T77" fmla="*/ 52 h 72"/>
                    <a:gd name="T78" fmla="*/ 120 w 135"/>
                    <a:gd name="T79" fmla="*/ 46 h 72"/>
                    <a:gd name="T80" fmla="*/ 125 w 135"/>
                    <a:gd name="T81" fmla="*/ 38 h 72"/>
                    <a:gd name="T82" fmla="*/ 129 w 135"/>
                    <a:gd name="T83" fmla="*/ 31 h 72"/>
                    <a:gd name="T84" fmla="*/ 131 w 135"/>
                    <a:gd name="T85" fmla="*/ 23 h 72"/>
                    <a:gd name="T86" fmla="*/ 133 w 135"/>
                    <a:gd name="T87" fmla="*/ 14 h 72"/>
                    <a:gd name="T88" fmla="*/ 135 w 135"/>
                    <a:gd name="T89" fmla="*/ 4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135" h="72">
                      <a:moveTo>
                        <a:pt x="135" y="4"/>
                      </a:moveTo>
                      <a:lnTo>
                        <a:pt x="135" y="2"/>
                      </a:lnTo>
                      <a:lnTo>
                        <a:pt x="135" y="0"/>
                      </a:lnTo>
                      <a:lnTo>
                        <a:pt x="133" y="2"/>
                      </a:lnTo>
                      <a:lnTo>
                        <a:pt x="131" y="2"/>
                      </a:lnTo>
                      <a:lnTo>
                        <a:pt x="131" y="2"/>
                      </a:lnTo>
                      <a:lnTo>
                        <a:pt x="131" y="4"/>
                      </a:lnTo>
                      <a:lnTo>
                        <a:pt x="129" y="17"/>
                      </a:lnTo>
                      <a:lnTo>
                        <a:pt x="125" y="29"/>
                      </a:lnTo>
                      <a:lnTo>
                        <a:pt x="120" y="40"/>
                      </a:lnTo>
                      <a:lnTo>
                        <a:pt x="112" y="50"/>
                      </a:lnTo>
                      <a:lnTo>
                        <a:pt x="102" y="57"/>
                      </a:lnTo>
                      <a:lnTo>
                        <a:pt x="91" y="65"/>
                      </a:lnTo>
                      <a:lnTo>
                        <a:pt x="80" y="69"/>
                      </a:lnTo>
                      <a:lnTo>
                        <a:pt x="66" y="69"/>
                      </a:lnTo>
                      <a:lnTo>
                        <a:pt x="55" y="69"/>
                      </a:lnTo>
                      <a:lnTo>
                        <a:pt x="44" y="65"/>
                      </a:lnTo>
                      <a:lnTo>
                        <a:pt x="34" y="61"/>
                      </a:lnTo>
                      <a:lnTo>
                        <a:pt x="27" y="55"/>
                      </a:lnTo>
                      <a:lnTo>
                        <a:pt x="19" y="48"/>
                      </a:lnTo>
                      <a:lnTo>
                        <a:pt x="11" y="40"/>
                      </a:lnTo>
                      <a:lnTo>
                        <a:pt x="8" y="31"/>
                      </a:lnTo>
                      <a:lnTo>
                        <a:pt x="4" y="19"/>
                      </a:lnTo>
                      <a:lnTo>
                        <a:pt x="2" y="19"/>
                      </a:lnTo>
                      <a:lnTo>
                        <a:pt x="0" y="19"/>
                      </a:lnTo>
                      <a:lnTo>
                        <a:pt x="4" y="31"/>
                      </a:lnTo>
                      <a:lnTo>
                        <a:pt x="8" y="42"/>
                      </a:lnTo>
                      <a:lnTo>
                        <a:pt x="15" y="50"/>
                      </a:lnTo>
                      <a:lnTo>
                        <a:pt x="23" y="57"/>
                      </a:lnTo>
                      <a:lnTo>
                        <a:pt x="32" y="65"/>
                      </a:lnTo>
                      <a:lnTo>
                        <a:pt x="44" y="69"/>
                      </a:lnTo>
                      <a:lnTo>
                        <a:pt x="55" y="72"/>
                      </a:lnTo>
                      <a:lnTo>
                        <a:pt x="66" y="72"/>
                      </a:lnTo>
                      <a:lnTo>
                        <a:pt x="66" y="72"/>
                      </a:lnTo>
                      <a:lnTo>
                        <a:pt x="66" y="72"/>
                      </a:lnTo>
                      <a:lnTo>
                        <a:pt x="84" y="67"/>
                      </a:lnTo>
                      <a:lnTo>
                        <a:pt x="101" y="63"/>
                      </a:lnTo>
                      <a:lnTo>
                        <a:pt x="108" y="57"/>
                      </a:lnTo>
                      <a:lnTo>
                        <a:pt x="114" y="52"/>
                      </a:lnTo>
                      <a:lnTo>
                        <a:pt x="120" y="46"/>
                      </a:lnTo>
                      <a:lnTo>
                        <a:pt x="125" y="38"/>
                      </a:lnTo>
                      <a:lnTo>
                        <a:pt x="129" y="31"/>
                      </a:lnTo>
                      <a:lnTo>
                        <a:pt x="131" y="23"/>
                      </a:lnTo>
                      <a:lnTo>
                        <a:pt x="133" y="14"/>
                      </a:lnTo>
                      <a:lnTo>
                        <a:pt x="135" y="4"/>
                      </a:lnTo>
                      <a:close/>
                    </a:path>
                  </a:pathLst>
                </a:custGeom>
                <a:solidFill>
                  <a:srgbClr val="EDC21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80" name="Freeform 360"/>
                <p:cNvSpPr>
                  <a:spLocks/>
                </p:cNvSpPr>
                <p:nvPr/>
              </p:nvSpPr>
              <p:spPr bwMode="auto">
                <a:xfrm>
                  <a:off x="1800" y="1635"/>
                  <a:ext cx="131" cy="69"/>
                </a:xfrm>
                <a:custGeom>
                  <a:avLst/>
                  <a:gdLst>
                    <a:gd name="T0" fmla="*/ 131 w 131"/>
                    <a:gd name="T1" fmla="*/ 2 h 69"/>
                    <a:gd name="T2" fmla="*/ 131 w 131"/>
                    <a:gd name="T3" fmla="*/ 0 h 69"/>
                    <a:gd name="T4" fmla="*/ 131 w 131"/>
                    <a:gd name="T5" fmla="*/ 0 h 69"/>
                    <a:gd name="T6" fmla="*/ 129 w 131"/>
                    <a:gd name="T7" fmla="*/ 0 h 69"/>
                    <a:gd name="T8" fmla="*/ 127 w 131"/>
                    <a:gd name="T9" fmla="*/ 0 h 69"/>
                    <a:gd name="T10" fmla="*/ 127 w 131"/>
                    <a:gd name="T11" fmla="*/ 0 h 69"/>
                    <a:gd name="T12" fmla="*/ 127 w 131"/>
                    <a:gd name="T13" fmla="*/ 2 h 69"/>
                    <a:gd name="T14" fmla="*/ 125 w 131"/>
                    <a:gd name="T15" fmla="*/ 15 h 69"/>
                    <a:gd name="T16" fmla="*/ 121 w 131"/>
                    <a:gd name="T17" fmla="*/ 27 h 69"/>
                    <a:gd name="T18" fmla="*/ 116 w 131"/>
                    <a:gd name="T19" fmla="*/ 38 h 69"/>
                    <a:gd name="T20" fmla="*/ 108 w 131"/>
                    <a:gd name="T21" fmla="*/ 48 h 69"/>
                    <a:gd name="T22" fmla="*/ 99 w 131"/>
                    <a:gd name="T23" fmla="*/ 55 h 69"/>
                    <a:gd name="T24" fmla="*/ 89 w 131"/>
                    <a:gd name="T25" fmla="*/ 61 h 69"/>
                    <a:gd name="T26" fmla="*/ 76 w 131"/>
                    <a:gd name="T27" fmla="*/ 65 h 69"/>
                    <a:gd name="T28" fmla="*/ 64 w 131"/>
                    <a:gd name="T29" fmla="*/ 65 h 69"/>
                    <a:gd name="T30" fmla="*/ 53 w 131"/>
                    <a:gd name="T31" fmla="*/ 65 h 69"/>
                    <a:gd name="T32" fmla="*/ 44 w 131"/>
                    <a:gd name="T33" fmla="*/ 61 h 69"/>
                    <a:gd name="T34" fmla="*/ 34 w 131"/>
                    <a:gd name="T35" fmla="*/ 57 h 69"/>
                    <a:gd name="T36" fmla="*/ 25 w 131"/>
                    <a:gd name="T37" fmla="*/ 51 h 69"/>
                    <a:gd name="T38" fmla="*/ 17 w 131"/>
                    <a:gd name="T39" fmla="*/ 44 h 69"/>
                    <a:gd name="T40" fmla="*/ 11 w 131"/>
                    <a:gd name="T41" fmla="*/ 36 h 69"/>
                    <a:gd name="T42" fmla="*/ 6 w 131"/>
                    <a:gd name="T43" fmla="*/ 27 h 69"/>
                    <a:gd name="T44" fmla="*/ 4 w 131"/>
                    <a:gd name="T45" fmla="*/ 17 h 69"/>
                    <a:gd name="T46" fmla="*/ 2 w 131"/>
                    <a:gd name="T47" fmla="*/ 17 h 69"/>
                    <a:gd name="T48" fmla="*/ 0 w 131"/>
                    <a:gd name="T49" fmla="*/ 17 h 69"/>
                    <a:gd name="T50" fmla="*/ 4 w 131"/>
                    <a:gd name="T51" fmla="*/ 29 h 69"/>
                    <a:gd name="T52" fmla="*/ 8 w 131"/>
                    <a:gd name="T53" fmla="*/ 38 h 69"/>
                    <a:gd name="T54" fmla="*/ 15 w 131"/>
                    <a:gd name="T55" fmla="*/ 48 h 69"/>
                    <a:gd name="T56" fmla="*/ 23 w 131"/>
                    <a:gd name="T57" fmla="*/ 55 h 69"/>
                    <a:gd name="T58" fmla="*/ 32 w 131"/>
                    <a:gd name="T59" fmla="*/ 61 h 69"/>
                    <a:gd name="T60" fmla="*/ 42 w 131"/>
                    <a:gd name="T61" fmla="*/ 65 h 69"/>
                    <a:gd name="T62" fmla="*/ 53 w 131"/>
                    <a:gd name="T63" fmla="*/ 69 h 69"/>
                    <a:gd name="T64" fmla="*/ 64 w 131"/>
                    <a:gd name="T65" fmla="*/ 69 h 69"/>
                    <a:gd name="T66" fmla="*/ 68 w 131"/>
                    <a:gd name="T67" fmla="*/ 69 h 69"/>
                    <a:gd name="T68" fmla="*/ 72 w 131"/>
                    <a:gd name="T69" fmla="*/ 69 h 69"/>
                    <a:gd name="T70" fmla="*/ 82 w 131"/>
                    <a:gd name="T71" fmla="*/ 65 h 69"/>
                    <a:gd name="T72" fmla="*/ 91 w 131"/>
                    <a:gd name="T73" fmla="*/ 63 h 69"/>
                    <a:gd name="T74" fmla="*/ 100 w 131"/>
                    <a:gd name="T75" fmla="*/ 59 h 69"/>
                    <a:gd name="T76" fmla="*/ 108 w 131"/>
                    <a:gd name="T77" fmla="*/ 53 h 69"/>
                    <a:gd name="T78" fmla="*/ 114 w 131"/>
                    <a:gd name="T79" fmla="*/ 46 h 69"/>
                    <a:gd name="T80" fmla="*/ 119 w 131"/>
                    <a:gd name="T81" fmla="*/ 38 h 69"/>
                    <a:gd name="T82" fmla="*/ 123 w 131"/>
                    <a:gd name="T83" fmla="*/ 31 h 69"/>
                    <a:gd name="T84" fmla="*/ 127 w 131"/>
                    <a:gd name="T85" fmla="*/ 21 h 69"/>
                    <a:gd name="T86" fmla="*/ 129 w 131"/>
                    <a:gd name="T87" fmla="*/ 12 h 69"/>
                    <a:gd name="T88" fmla="*/ 131 w 131"/>
                    <a:gd name="T89" fmla="*/ 2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131" h="69">
                      <a:moveTo>
                        <a:pt x="131" y="2"/>
                      </a:moveTo>
                      <a:lnTo>
                        <a:pt x="131" y="0"/>
                      </a:lnTo>
                      <a:lnTo>
                        <a:pt x="131" y="0"/>
                      </a:lnTo>
                      <a:lnTo>
                        <a:pt x="129" y="0"/>
                      </a:lnTo>
                      <a:lnTo>
                        <a:pt x="127" y="0"/>
                      </a:lnTo>
                      <a:lnTo>
                        <a:pt x="127" y="0"/>
                      </a:lnTo>
                      <a:lnTo>
                        <a:pt x="127" y="2"/>
                      </a:lnTo>
                      <a:lnTo>
                        <a:pt x="125" y="15"/>
                      </a:lnTo>
                      <a:lnTo>
                        <a:pt x="121" y="27"/>
                      </a:lnTo>
                      <a:lnTo>
                        <a:pt x="116" y="38"/>
                      </a:lnTo>
                      <a:lnTo>
                        <a:pt x="108" y="48"/>
                      </a:lnTo>
                      <a:lnTo>
                        <a:pt x="99" y="55"/>
                      </a:lnTo>
                      <a:lnTo>
                        <a:pt x="89" y="61"/>
                      </a:lnTo>
                      <a:lnTo>
                        <a:pt x="76" y="65"/>
                      </a:lnTo>
                      <a:lnTo>
                        <a:pt x="64" y="65"/>
                      </a:lnTo>
                      <a:lnTo>
                        <a:pt x="53" y="65"/>
                      </a:lnTo>
                      <a:lnTo>
                        <a:pt x="44" y="61"/>
                      </a:lnTo>
                      <a:lnTo>
                        <a:pt x="34" y="57"/>
                      </a:lnTo>
                      <a:lnTo>
                        <a:pt x="25" y="51"/>
                      </a:lnTo>
                      <a:lnTo>
                        <a:pt x="17" y="44"/>
                      </a:lnTo>
                      <a:lnTo>
                        <a:pt x="11" y="36"/>
                      </a:lnTo>
                      <a:lnTo>
                        <a:pt x="6" y="27"/>
                      </a:lnTo>
                      <a:lnTo>
                        <a:pt x="4" y="17"/>
                      </a:lnTo>
                      <a:lnTo>
                        <a:pt x="2" y="17"/>
                      </a:lnTo>
                      <a:lnTo>
                        <a:pt x="0" y="17"/>
                      </a:lnTo>
                      <a:lnTo>
                        <a:pt x="4" y="29"/>
                      </a:lnTo>
                      <a:lnTo>
                        <a:pt x="8" y="38"/>
                      </a:lnTo>
                      <a:lnTo>
                        <a:pt x="15" y="48"/>
                      </a:lnTo>
                      <a:lnTo>
                        <a:pt x="23" y="55"/>
                      </a:lnTo>
                      <a:lnTo>
                        <a:pt x="32" y="61"/>
                      </a:lnTo>
                      <a:lnTo>
                        <a:pt x="42" y="65"/>
                      </a:lnTo>
                      <a:lnTo>
                        <a:pt x="53" y="69"/>
                      </a:lnTo>
                      <a:lnTo>
                        <a:pt x="64" y="69"/>
                      </a:lnTo>
                      <a:lnTo>
                        <a:pt x="68" y="69"/>
                      </a:lnTo>
                      <a:lnTo>
                        <a:pt x="72" y="69"/>
                      </a:lnTo>
                      <a:lnTo>
                        <a:pt x="82" y="65"/>
                      </a:lnTo>
                      <a:lnTo>
                        <a:pt x="91" y="63"/>
                      </a:lnTo>
                      <a:lnTo>
                        <a:pt x="100" y="59"/>
                      </a:lnTo>
                      <a:lnTo>
                        <a:pt x="108" y="53"/>
                      </a:lnTo>
                      <a:lnTo>
                        <a:pt x="114" y="46"/>
                      </a:lnTo>
                      <a:lnTo>
                        <a:pt x="119" y="38"/>
                      </a:lnTo>
                      <a:lnTo>
                        <a:pt x="123" y="31"/>
                      </a:lnTo>
                      <a:lnTo>
                        <a:pt x="127" y="21"/>
                      </a:lnTo>
                      <a:lnTo>
                        <a:pt x="129" y="12"/>
                      </a:lnTo>
                      <a:lnTo>
                        <a:pt x="131" y="2"/>
                      </a:lnTo>
                      <a:close/>
                    </a:path>
                  </a:pathLst>
                </a:custGeom>
                <a:solidFill>
                  <a:srgbClr val="EEC31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81" name="Freeform 361"/>
                <p:cNvSpPr>
                  <a:spLocks/>
                </p:cNvSpPr>
                <p:nvPr/>
              </p:nvSpPr>
              <p:spPr bwMode="auto">
                <a:xfrm>
                  <a:off x="1802" y="1635"/>
                  <a:ext cx="127" cy="67"/>
                </a:xfrm>
                <a:custGeom>
                  <a:avLst/>
                  <a:gdLst>
                    <a:gd name="T0" fmla="*/ 127 w 127"/>
                    <a:gd name="T1" fmla="*/ 2 h 67"/>
                    <a:gd name="T2" fmla="*/ 127 w 127"/>
                    <a:gd name="T3" fmla="*/ 0 h 67"/>
                    <a:gd name="T4" fmla="*/ 127 w 127"/>
                    <a:gd name="T5" fmla="*/ 0 h 67"/>
                    <a:gd name="T6" fmla="*/ 125 w 127"/>
                    <a:gd name="T7" fmla="*/ 0 h 67"/>
                    <a:gd name="T8" fmla="*/ 123 w 127"/>
                    <a:gd name="T9" fmla="*/ 0 h 67"/>
                    <a:gd name="T10" fmla="*/ 123 w 127"/>
                    <a:gd name="T11" fmla="*/ 0 h 67"/>
                    <a:gd name="T12" fmla="*/ 123 w 127"/>
                    <a:gd name="T13" fmla="*/ 2 h 67"/>
                    <a:gd name="T14" fmla="*/ 121 w 127"/>
                    <a:gd name="T15" fmla="*/ 15 h 67"/>
                    <a:gd name="T16" fmla="*/ 117 w 127"/>
                    <a:gd name="T17" fmla="*/ 27 h 67"/>
                    <a:gd name="T18" fmla="*/ 112 w 127"/>
                    <a:gd name="T19" fmla="*/ 36 h 67"/>
                    <a:gd name="T20" fmla="*/ 104 w 127"/>
                    <a:gd name="T21" fmla="*/ 46 h 67"/>
                    <a:gd name="T22" fmla="*/ 97 w 127"/>
                    <a:gd name="T23" fmla="*/ 53 h 67"/>
                    <a:gd name="T24" fmla="*/ 85 w 127"/>
                    <a:gd name="T25" fmla="*/ 59 h 67"/>
                    <a:gd name="T26" fmla="*/ 74 w 127"/>
                    <a:gd name="T27" fmla="*/ 63 h 67"/>
                    <a:gd name="T28" fmla="*/ 62 w 127"/>
                    <a:gd name="T29" fmla="*/ 63 h 67"/>
                    <a:gd name="T30" fmla="*/ 51 w 127"/>
                    <a:gd name="T31" fmla="*/ 63 h 67"/>
                    <a:gd name="T32" fmla="*/ 42 w 127"/>
                    <a:gd name="T33" fmla="*/ 59 h 67"/>
                    <a:gd name="T34" fmla="*/ 32 w 127"/>
                    <a:gd name="T35" fmla="*/ 55 h 67"/>
                    <a:gd name="T36" fmla="*/ 25 w 127"/>
                    <a:gd name="T37" fmla="*/ 50 h 67"/>
                    <a:gd name="T38" fmla="*/ 17 w 127"/>
                    <a:gd name="T39" fmla="*/ 44 h 67"/>
                    <a:gd name="T40" fmla="*/ 11 w 127"/>
                    <a:gd name="T41" fmla="*/ 36 h 67"/>
                    <a:gd name="T42" fmla="*/ 6 w 127"/>
                    <a:gd name="T43" fmla="*/ 27 h 67"/>
                    <a:gd name="T44" fmla="*/ 4 w 127"/>
                    <a:gd name="T45" fmla="*/ 17 h 67"/>
                    <a:gd name="T46" fmla="*/ 2 w 127"/>
                    <a:gd name="T47" fmla="*/ 17 h 67"/>
                    <a:gd name="T48" fmla="*/ 0 w 127"/>
                    <a:gd name="T49" fmla="*/ 17 h 67"/>
                    <a:gd name="T50" fmla="*/ 4 w 127"/>
                    <a:gd name="T51" fmla="*/ 29 h 67"/>
                    <a:gd name="T52" fmla="*/ 7 w 127"/>
                    <a:gd name="T53" fmla="*/ 38 h 67"/>
                    <a:gd name="T54" fmla="*/ 15 w 127"/>
                    <a:gd name="T55" fmla="*/ 46 h 67"/>
                    <a:gd name="T56" fmla="*/ 23 w 127"/>
                    <a:gd name="T57" fmla="*/ 53 h 67"/>
                    <a:gd name="T58" fmla="*/ 30 w 127"/>
                    <a:gd name="T59" fmla="*/ 59 h 67"/>
                    <a:gd name="T60" fmla="*/ 40 w 127"/>
                    <a:gd name="T61" fmla="*/ 63 h 67"/>
                    <a:gd name="T62" fmla="*/ 51 w 127"/>
                    <a:gd name="T63" fmla="*/ 67 h 67"/>
                    <a:gd name="T64" fmla="*/ 62 w 127"/>
                    <a:gd name="T65" fmla="*/ 67 h 67"/>
                    <a:gd name="T66" fmla="*/ 76 w 127"/>
                    <a:gd name="T67" fmla="*/ 67 h 67"/>
                    <a:gd name="T68" fmla="*/ 87 w 127"/>
                    <a:gd name="T69" fmla="*/ 63 h 67"/>
                    <a:gd name="T70" fmla="*/ 98 w 127"/>
                    <a:gd name="T71" fmla="*/ 55 h 67"/>
                    <a:gd name="T72" fmla="*/ 108 w 127"/>
                    <a:gd name="T73" fmla="*/ 48 h 67"/>
                    <a:gd name="T74" fmla="*/ 116 w 127"/>
                    <a:gd name="T75" fmla="*/ 38 h 67"/>
                    <a:gd name="T76" fmla="*/ 121 w 127"/>
                    <a:gd name="T77" fmla="*/ 27 h 67"/>
                    <a:gd name="T78" fmla="*/ 125 w 127"/>
                    <a:gd name="T79" fmla="*/ 15 h 67"/>
                    <a:gd name="T80" fmla="*/ 127 w 127"/>
                    <a:gd name="T81" fmla="*/ 2 h 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127" h="67">
                      <a:moveTo>
                        <a:pt x="127" y="2"/>
                      </a:moveTo>
                      <a:lnTo>
                        <a:pt x="127" y="0"/>
                      </a:lnTo>
                      <a:lnTo>
                        <a:pt x="127" y="0"/>
                      </a:lnTo>
                      <a:lnTo>
                        <a:pt x="125" y="0"/>
                      </a:lnTo>
                      <a:lnTo>
                        <a:pt x="123" y="0"/>
                      </a:lnTo>
                      <a:lnTo>
                        <a:pt x="123" y="0"/>
                      </a:lnTo>
                      <a:lnTo>
                        <a:pt x="123" y="2"/>
                      </a:lnTo>
                      <a:lnTo>
                        <a:pt x="121" y="15"/>
                      </a:lnTo>
                      <a:lnTo>
                        <a:pt x="117" y="27"/>
                      </a:lnTo>
                      <a:lnTo>
                        <a:pt x="112" y="36"/>
                      </a:lnTo>
                      <a:lnTo>
                        <a:pt x="104" y="46"/>
                      </a:lnTo>
                      <a:lnTo>
                        <a:pt x="97" y="53"/>
                      </a:lnTo>
                      <a:lnTo>
                        <a:pt x="85" y="59"/>
                      </a:lnTo>
                      <a:lnTo>
                        <a:pt x="74" y="63"/>
                      </a:lnTo>
                      <a:lnTo>
                        <a:pt x="62" y="63"/>
                      </a:lnTo>
                      <a:lnTo>
                        <a:pt x="51" y="63"/>
                      </a:lnTo>
                      <a:lnTo>
                        <a:pt x="42" y="59"/>
                      </a:lnTo>
                      <a:lnTo>
                        <a:pt x="32" y="55"/>
                      </a:lnTo>
                      <a:lnTo>
                        <a:pt x="25" y="50"/>
                      </a:lnTo>
                      <a:lnTo>
                        <a:pt x="17" y="44"/>
                      </a:lnTo>
                      <a:lnTo>
                        <a:pt x="11" y="36"/>
                      </a:lnTo>
                      <a:lnTo>
                        <a:pt x="6" y="27"/>
                      </a:lnTo>
                      <a:lnTo>
                        <a:pt x="4" y="17"/>
                      </a:lnTo>
                      <a:lnTo>
                        <a:pt x="2" y="17"/>
                      </a:lnTo>
                      <a:lnTo>
                        <a:pt x="0" y="17"/>
                      </a:lnTo>
                      <a:lnTo>
                        <a:pt x="4" y="29"/>
                      </a:lnTo>
                      <a:lnTo>
                        <a:pt x="7" y="38"/>
                      </a:lnTo>
                      <a:lnTo>
                        <a:pt x="15" y="46"/>
                      </a:lnTo>
                      <a:lnTo>
                        <a:pt x="23" y="53"/>
                      </a:lnTo>
                      <a:lnTo>
                        <a:pt x="30" y="59"/>
                      </a:lnTo>
                      <a:lnTo>
                        <a:pt x="40" y="63"/>
                      </a:lnTo>
                      <a:lnTo>
                        <a:pt x="51" y="67"/>
                      </a:lnTo>
                      <a:lnTo>
                        <a:pt x="62" y="67"/>
                      </a:lnTo>
                      <a:lnTo>
                        <a:pt x="76" y="67"/>
                      </a:lnTo>
                      <a:lnTo>
                        <a:pt x="87" y="63"/>
                      </a:lnTo>
                      <a:lnTo>
                        <a:pt x="98" y="55"/>
                      </a:lnTo>
                      <a:lnTo>
                        <a:pt x="108" y="48"/>
                      </a:lnTo>
                      <a:lnTo>
                        <a:pt x="116" y="38"/>
                      </a:lnTo>
                      <a:lnTo>
                        <a:pt x="121" y="27"/>
                      </a:lnTo>
                      <a:lnTo>
                        <a:pt x="125" y="15"/>
                      </a:lnTo>
                      <a:lnTo>
                        <a:pt x="127" y="2"/>
                      </a:lnTo>
                      <a:close/>
                    </a:path>
                  </a:pathLst>
                </a:custGeom>
                <a:solidFill>
                  <a:srgbClr val="EEC41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82" name="Freeform 362"/>
                <p:cNvSpPr>
                  <a:spLocks/>
                </p:cNvSpPr>
                <p:nvPr/>
              </p:nvSpPr>
              <p:spPr bwMode="auto">
                <a:xfrm>
                  <a:off x="1804" y="1635"/>
                  <a:ext cx="123" cy="65"/>
                </a:xfrm>
                <a:custGeom>
                  <a:avLst/>
                  <a:gdLst>
                    <a:gd name="T0" fmla="*/ 123 w 123"/>
                    <a:gd name="T1" fmla="*/ 2 h 65"/>
                    <a:gd name="T2" fmla="*/ 123 w 123"/>
                    <a:gd name="T3" fmla="*/ 0 h 65"/>
                    <a:gd name="T4" fmla="*/ 123 w 123"/>
                    <a:gd name="T5" fmla="*/ 0 h 65"/>
                    <a:gd name="T6" fmla="*/ 121 w 123"/>
                    <a:gd name="T7" fmla="*/ 0 h 65"/>
                    <a:gd name="T8" fmla="*/ 119 w 123"/>
                    <a:gd name="T9" fmla="*/ 0 h 65"/>
                    <a:gd name="T10" fmla="*/ 119 w 123"/>
                    <a:gd name="T11" fmla="*/ 2 h 65"/>
                    <a:gd name="T12" fmla="*/ 119 w 123"/>
                    <a:gd name="T13" fmla="*/ 2 h 65"/>
                    <a:gd name="T14" fmla="*/ 117 w 123"/>
                    <a:gd name="T15" fmla="*/ 14 h 65"/>
                    <a:gd name="T16" fmla="*/ 114 w 123"/>
                    <a:gd name="T17" fmla="*/ 25 h 65"/>
                    <a:gd name="T18" fmla="*/ 108 w 123"/>
                    <a:gd name="T19" fmla="*/ 36 h 65"/>
                    <a:gd name="T20" fmla="*/ 102 w 123"/>
                    <a:gd name="T21" fmla="*/ 44 h 65"/>
                    <a:gd name="T22" fmla="*/ 93 w 123"/>
                    <a:gd name="T23" fmla="*/ 51 h 65"/>
                    <a:gd name="T24" fmla="*/ 83 w 123"/>
                    <a:gd name="T25" fmla="*/ 57 h 65"/>
                    <a:gd name="T26" fmla="*/ 72 w 123"/>
                    <a:gd name="T27" fmla="*/ 61 h 65"/>
                    <a:gd name="T28" fmla="*/ 60 w 123"/>
                    <a:gd name="T29" fmla="*/ 61 h 65"/>
                    <a:gd name="T30" fmla="*/ 49 w 123"/>
                    <a:gd name="T31" fmla="*/ 61 h 65"/>
                    <a:gd name="T32" fmla="*/ 40 w 123"/>
                    <a:gd name="T33" fmla="*/ 57 h 65"/>
                    <a:gd name="T34" fmla="*/ 32 w 123"/>
                    <a:gd name="T35" fmla="*/ 53 h 65"/>
                    <a:gd name="T36" fmla="*/ 24 w 123"/>
                    <a:gd name="T37" fmla="*/ 48 h 65"/>
                    <a:gd name="T38" fmla="*/ 17 w 123"/>
                    <a:gd name="T39" fmla="*/ 42 h 65"/>
                    <a:gd name="T40" fmla="*/ 11 w 123"/>
                    <a:gd name="T41" fmla="*/ 34 h 65"/>
                    <a:gd name="T42" fmla="*/ 5 w 123"/>
                    <a:gd name="T43" fmla="*/ 27 h 65"/>
                    <a:gd name="T44" fmla="*/ 4 w 123"/>
                    <a:gd name="T45" fmla="*/ 17 h 65"/>
                    <a:gd name="T46" fmla="*/ 2 w 123"/>
                    <a:gd name="T47" fmla="*/ 17 h 65"/>
                    <a:gd name="T48" fmla="*/ 0 w 123"/>
                    <a:gd name="T49" fmla="*/ 17 h 65"/>
                    <a:gd name="T50" fmla="*/ 2 w 123"/>
                    <a:gd name="T51" fmla="*/ 27 h 65"/>
                    <a:gd name="T52" fmla="*/ 7 w 123"/>
                    <a:gd name="T53" fmla="*/ 36 h 65"/>
                    <a:gd name="T54" fmla="*/ 13 w 123"/>
                    <a:gd name="T55" fmla="*/ 44 h 65"/>
                    <a:gd name="T56" fmla="*/ 21 w 123"/>
                    <a:gd name="T57" fmla="*/ 51 h 65"/>
                    <a:gd name="T58" fmla="*/ 30 w 123"/>
                    <a:gd name="T59" fmla="*/ 57 h 65"/>
                    <a:gd name="T60" fmla="*/ 40 w 123"/>
                    <a:gd name="T61" fmla="*/ 61 h 65"/>
                    <a:gd name="T62" fmla="*/ 49 w 123"/>
                    <a:gd name="T63" fmla="*/ 65 h 65"/>
                    <a:gd name="T64" fmla="*/ 60 w 123"/>
                    <a:gd name="T65" fmla="*/ 65 h 65"/>
                    <a:gd name="T66" fmla="*/ 72 w 123"/>
                    <a:gd name="T67" fmla="*/ 65 h 65"/>
                    <a:gd name="T68" fmla="*/ 85 w 123"/>
                    <a:gd name="T69" fmla="*/ 61 h 65"/>
                    <a:gd name="T70" fmla="*/ 95 w 123"/>
                    <a:gd name="T71" fmla="*/ 55 h 65"/>
                    <a:gd name="T72" fmla="*/ 104 w 123"/>
                    <a:gd name="T73" fmla="*/ 48 h 65"/>
                    <a:gd name="T74" fmla="*/ 112 w 123"/>
                    <a:gd name="T75" fmla="*/ 38 h 65"/>
                    <a:gd name="T76" fmla="*/ 117 w 123"/>
                    <a:gd name="T77" fmla="*/ 27 h 65"/>
                    <a:gd name="T78" fmla="*/ 121 w 123"/>
                    <a:gd name="T79" fmla="*/ 15 h 65"/>
                    <a:gd name="T80" fmla="*/ 123 w 123"/>
                    <a:gd name="T81" fmla="*/ 2 h 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123" h="65">
                      <a:moveTo>
                        <a:pt x="123" y="2"/>
                      </a:moveTo>
                      <a:lnTo>
                        <a:pt x="123" y="0"/>
                      </a:lnTo>
                      <a:lnTo>
                        <a:pt x="123" y="0"/>
                      </a:lnTo>
                      <a:lnTo>
                        <a:pt x="121" y="0"/>
                      </a:lnTo>
                      <a:lnTo>
                        <a:pt x="119" y="0"/>
                      </a:lnTo>
                      <a:lnTo>
                        <a:pt x="119" y="2"/>
                      </a:lnTo>
                      <a:lnTo>
                        <a:pt x="119" y="2"/>
                      </a:lnTo>
                      <a:lnTo>
                        <a:pt x="117" y="14"/>
                      </a:lnTo>
                      <a:lnTo>
                        <a:pt x="114" y="25"/>
                      </a:lnTo>
                      <a:lnTo>
                        <a:pt x="108" y="36"/>
                      </a:lnTo>
                      <a:lnTo>
                        <a:pt x="102" y="44"/>
                      </a:lnTo>
                      <a:lnTo>
                        <a:pt x="93" y="51"/>
                      </a:lnTo>
                      <a:lnTo>
                        <a:pt x="83" y="57"/>
                      </a:lnTo>
                      <a:lnTo>
                        <a:pt x="72" y="61"/>
                      </a:lnTo>
                      <a:lnTo>
                        <a:pt x="60" y="61"/>
                      </a:lnTo>
                      <a:lnTo>
                        <a:pt x="49" y="61"/>
                      </a:lnTo>
                      <a:lnTo>
                        <a:pt x="40" y="57"/>
                      </a:lnTo>
                      <a:lnTo>
                        <a:pt x="32" y="53"/>
                      </a:lnTo>
                      <a:lnTo>
                        <a:pt x="24" y="48"/>
                      </a:lnTo>
                      <a:lnTo>
                        <a:pt x="17" y="42"/>
                      </a:lnTo>
                      <a:lnTo>
                        <a:pt x="11" y="34"/>
                      </a:lnTo>
                      <a:lnTo>
                        <a:pt x="5" y="27"/>
                      </a:lnTo>
                      <a:lnTo>
                        <a:pt x="4" y="17"/>
                      </a:lnTo>
                      <a:lnTo>
                        <a:pt x="2" y="17"/>
                      </a:lnTo>
                      <a:lnTo>
                        <a:pt x="0" y="17"/>
                      </a:lnTo>
                      <a:lnTo>
                        <a:pt x="2" y="27"/>
                      </a:lnTo>
                      <a:lnTo>
                        <a:pt x="7" y="36"/>
                      </a:lnTo>
                      <a:lnTo>
                        <a:pt x="13" y="44"/>
                      </a:lnTo>
                      <a:lnTo>
                        <a:pt x="21" y="51"/>
                      </a:lnTo>
                      <a:lnTo>
                        <a:pt x="30" y="57"/>
                      </a:lnTo>
                      <a:lnTo>
                        <a:pt x="40" y="61"/>
                      </a:lnTo>
                      <a:lnTo>
                        <a:pt x="49" y="65"/>
                      </a:lnTo>
                      <a:lnTo>
                        <a:pt x="60" y="65"/>
                      </a:lnTo>
                      <a:lnTo>
                        <a:pt x="72" y="65"/>
                      </a:lnTo>
                      <a:lnTo>
                        <a:pt x="85" y="61"/>
                      </a:lnTo>
                      <a:lnTo>
                        <a:pt x="95" y="55"/>
                      </a:lnTo>
                      <a:lnTo>
                        <a:pt x="104" y="48"/>
                      </a:lnTo>
                      <a:lnTo>
                        <a:pt x="112" y="38"/>
                      </a:lnTo>
                      <a:lnTo>
                        <a:pt x="117" y="27"/>
                      </a:lnTo>
                      <a:lnTo>
                        <a:pt x="121" y="15"/>
                      </a:lnTo>
                      <a:lnTo>
                        <a:pt x="123" y="2"/>
                      </a:lnTo>
                      <a:close/>
                    </a:path>
                  </a:pathLst>
                </a:custGeom>
                <a:solidFill>
                  <a:srgbClr val="EEC4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83" name="Freeform 363"/>
                <p:cNvSpPr>
                  <a:spLocks/>
                </p:cNvSpPr>
                <p:nvPr/>
              </p:nvSpPr>
              <p:spPr bwMode="auto">
                <a:xfrm>
                  <a:off x="1806" y="1635"/>
                  <a:ext cx="119" cy="63"/>
                </a:xfrm>
                <a:custGeom>
                  <a:avLst/>
                  <a:gdLst>
                    <a:gd name="T0" fmla="*/ 119 w 119"/>
                    <a:gd name="T1" fmla="*/ 2 h 63"/>
                    <a:gd name="T2" fmla="*/ 119 w 119"/>
                    <a:gd name="T3" fmla="*/ 0 h 63"/>
                    <a:gd name="T4" fmla="*/ 119 w 119"/>
                    <a:gd name="T5" fmla="*/ 0 h 63"/>
                    <a:gd name="T6" fmla="*/ 117 w 119"/>
                    <a:gd name="T7" fmla="*/ 0 h 63"/>
                    <a:gd name="T8" fmla="*/ 115 w 119"/>
                    <a:gd name="T9" fmla="*/ 0 h 63"/>
                    <a:gd name="T10" fmla="*/ 115 w 119"/>
                    <a:gd name="T11" fmla="*/ 2 h 63"/>
                    <a:gd name="T12" fmla="*/ 115 w 119"/>
                    <a:gd name="T13" fmla="*/ 2 h 63"/>
                    <a:gd name="T14" fmla="*/ 113 w 119"/>
                    <a:gd name="T15" fmla="*/ 14 h 63"/>
                    <a:gd name="T16" fmla="*/ 110 w 119"/>
                    <a:gd name="T17" fmla="*/ 25 h 63"/>
                    <a:gd name="T18" fmla="*/ 106 w 119"/>
                    <a:gd name="T19" fmla="*/ 34 h 63"/>
                    <a:gd name="T20" fmla="*/ 98 w 119"/>
                    <a:gd name="T21" fmla="*/ 42 h 63"/>
                    <a:gd name="T22" fmla="*/ 91 w 119"/>
                    <a:gd name="T23" fmla="*/ 50 h 63"/>
                    <a:gd name="T24" fmla="*/ 79 w 119"/>
                    <a:gd name="T25" fmla="*/ 55 h 63"/>
                    <a:gd name="T26" fmla="*/ 70 w 119"/>
                    <a:gd name="T27" fmla="*/ 59 h 63"/>
                    <a:gd name="T28" fmla="*/ 58 w 119"/>
                    <a:gd name="T29" fmla="*/ 59 h 63"/>
                    <a:gd name="T30" fmla="*/ 49 w 119"/>
                    <a:gd name="T31" fmla="*/ 59 h 63"/>
                    <a:gd name="T32" fmla="*/ 39 w 119"/>
                    <a:gd name="T33" fmla="*/ 55 h 63"/>
                    <a:gd name="T34" fmla="*/ 30 w 119"/>
                    <a:gd name="T35" fmla="*/ 51 h 63"/>
                    <a:gd name="T36" fmla="*/ 22 w 119"/>
                    <a:gd name="T37" fmla="*/ 48 h 63"/>
                    <a:gd name="T38" fmla="*/ 17 w 119"/>
                    <a:gd name="T39" fmla="*/ 40 h 63"/>
                    <a:gd name="T40" fmla="*/ 11 w 119"/>
                    <a:gd name="T41" fmla="*/ 34 h 63"/>
                    <a:gd name="T42" fmla="*/ 5 w 119"/>
                    <a:gd name="T43" fmla="*/ 25 h 63"/>
                    <a:gd name="T44" fmla="*/ 3 w 119"/>
                    <a:gd name="T45" fmla="*/ 15 h 63"/>
                    <a:gd name="T46" fmla="*/ 2 w 119"/>
                    <a:gd name="T47" fmla="*/ 17 h 63"/>
                    <a:gd name="T48" fmla="*/ 0 w 119"/>
                    <a:gd name="T49" fmla="*/ 17 h 63"/>
                    <a:gd name="T50" fmla="*/ 2 w 119"/>
                    <a:gd name="T51" fmla="*/ 27 h 63"/>
                    <a:gd name="T52" fmla="*/ 7 w 119"/>
                    <a:gd name="T53" fmla="*/ 36 h 63"/>
                    <a:gd name="T54" fmla="*/ 13 w 119"/>
                    <a:gd name="T55" fmla="*/ 44 h 63"/>
                    <a:gd name="T56" fmla="*/ 21 w 119"/>
                    <a:gd name="T57" fmla="*/ 50 h 63"/>
                    <a:gd name="T58" fmla="*/ 28 w 119"/>
                    <a:gd name="T59" fmla="*/ 55 h 63"/>
                    <a:gd name="T60" fmla="*/ 38 w 119"/>
                    <a:gd name="T61" fmla="*/ 59 h 63"/>
                    <a:gd name="T62" fmla="*/ 47 w 119"/>
                    <a:gd name="T63" fmla="*/ 63 h 63"/>
                    <a:gd name="T64" fmla="*/ 58 w 119"/>
                    <a:gd name="T65" fmla="*/ 63 h 63"/>
                    <a:gd name="T66" fmla="*/ 70 w 119"/>
                    <a:gd name="T67" fmla="*/ 63 h 63"/>
                    <a:gd name="T68" fmla="*/ 81 w 119"/>
                    <a:gd name="T69" fmla="*/ 59 h 63"/>
                    <a:gd name="T70" fmla="*/ 93 w 119"/>
                    <a:gd name="T71" fmla="*/ 53 h 63"/>
                    <a:gd name="T72" fmla="*/ 100 w 119"/>
                    <a:gd name="T73" fmla="*/ 46 h 63"/>
                    <a:gd name="T74" fmla="*/ 108 w 119"/>
                    <a:gd name="T75" fmla="*/ 36 h 63"/>
                    <a:gd name="T76" fmla="*/ 113 w 119"/>
                    <a:gd name="T77" fmla="*/ 27 h 63"/>
                    <a:gd name="T78" fmla="*/ 117 w 119"/>
                    <a:gd name="T79" fmla="*/ 15 h 63"/>
                    <a:gd name="T80" fmla="*/ 119 w 119"/>
                    <a:gd name="T81" fmla="*/ 2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119" h="63">
                      <a:moveTo>
                        <a:pt x="119" y="2"/>
                      </a:moveTo>
                      <a:lnTo>
                        <a:pt x="119" y="0"/>
                      </a:lnTo>
                      <a:lnTo>
                        <a:pt x="119" y="0"/>
                      </a:lnTo>
                      <a:lnTo>
                        <a:pt x="117" y="0"/>
                      </a:lnTo>
                      <a:lnTo>
                        <a:pt x="115" y="0"/>
                      </a:lnTo>
                      <a:lnTo>
                        <a:pt x="115" y="2"/>
                      </a:lnTo>
                      <a:lnTo>
                        <a:pt x="115" y="2"/>
                      </a:lnTo>
                      <a:lnTo>
                        <a:pt x="113" y="14"/>
                      </a:lnTo>
                      <a:lnTo>
                        <a:pt x="110" y="25"/>
                      </a:lnTo>
                      <a:lnTo>
                        <a:pt x="106" y="34"/>
                      </a:lnTo>
                      <a:lnTo>
                        <a:pt x="98" y="42"/>
                      </a:lnTo>
                      <a:lnTo>
                        <a:pt x="91" y="50"/>
                      </a:lnTo>
                      <a:lnTo>
                        <a:pt x="79" y="55"/>
                      </a:lnTo>
                      <a:lnTo>
                        <a:pt x="70" y="59"/>
                      </a:lnTo>
                      <a:lnTo>
                        <a:pt x="58" y="59"/>
                      </a:lnTo>
                      <a:lnTo>
                        <a:pt x="49" y="59"/>
                      </a:lnTo>
                      <a:lnTo>
                        <a:pt x="39" y="55"/>
                      </a:lnTo>
                      <a:lnTo>
                        <a:pt x="30" y="51"/>
                      </a:lnTo>
                      <a:lnTo>
                        <a:pt x="22" y="48"/>
                      </a:lnTo>
                      <a:lnTo>
                        <a:pt x="17" y="40"/>
                      </a:lnTo>
                      <a:lnTo>
                        <a:pt x="11" y="34"/>
                      </a:lnTo>
                      <a:lnTo>
                        <a:pt x="5" y="25"/>
                      </a:lnTo>
                      <a:lnTo>
                        <a:pt x="3" y="15"/>
                      </a:lnTo>
                      <a:lnTo>
                        <a:pt x="2" y="17"/>
                      </a:lnTo>
                      <a:lnTo>
                        <a:pt x="0" y="17"/>
                      </a:lnTo>
                      <a:lnTo>
                        <a:pt x="2" y="27"/>
                      </a:lnTo>
                      <a:lnTo>
                        <a:pt x="7" y="36"/>
                      </a:lnTo>
                      <a:lnTo>
                        <a:pt x="13" y="44"/>
                      </a:lnTo>
                      <a:lnTo>
                        <a:pt x="21" y="50"/>
                      </a:lnTo>
                      <a:lnTo>
                        <a:pt x="28" y="55"/>
                      </a:lnTo>
                      <a:lnTo>
                        <a:pt x="38" y="59"/>
                      </a:lnTo>
                      <a:lnTo>
                        <a:pt x="47" y="63"/>
                      </a:lnTo>
                      <a:lnTo>
                        <a:pt x="58" y="63"/>
                      </a:lnTo>
                      <a:lnTo>
                        <a:pt x="70" y="63"/>
                      </a:lnTo>
                      <a:lnTo>
                        <a:pt x="81" y="59"/>
                      </a:lnTo>
                      <a:lnTo>
                        <a:pt x="93" y="53"/>
                      </a:lnTo>
                      <a:lnTo>
                        <a:pt x="100" y="46"/>
                      </a:lnTo>
                      <a:lnTo>
                        <a:pt x="108" y="36"/>
                      </a:lnTo>
                      <a:lnTo>
                        <a:pt x="113" y="27"/>
                      </a:lnTo>
                      <a:lnTo>
                        <a:pt x="117" y="15"/>
                      </a:lnTo>
                      <a:lnTo>
                        <a:pt x="119" y="2"/>
                      </a:lnTo>
                      <a:close/>
                    </a:path>
                  </a:pathLst>
                </a:custGeom>
                <a:solidFill>
                  <a:srgbClr val="EEC5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84" name="Freeform 364"/>
                <p:cNvSpPr>
                  <a:spLocks/>
                </p:cNvSpPr>
                <p:nvPr/>
              </p:nvSpPr>
              <p:spPr bwMode="auto">
                <a:xfrm>
                  <a:off x="1808" y="1635"/>
                  <a:ext cx="115" cy="61"/>
                </a:xfrm>
                <a:custGeom>
                  <a:avLst/>
                  <a:gdLst>
                    <a:gd name="T0" fmla="*/ 115 w 115"/>
                    <a:gd name="T1" fmla="*/ 2 h 61"/>
                    <a:gd name="T2" fmla="*/ 115 w 115"/>
                    <a:gd name="T3" fmla="*/ 2 h 61"/>
                    <a:gd name="T4" fmla="*/ 115 w 115"/>
                    <a:gd name="T5" fmla="*/ 0 h 61"/>
                    <a:gd name="T6" fmla="*/ 113 w 115"/>
                    <a:gd name="T7" fmla="*/ 0 h 61"/>
                    <a:gd name="T8" fmla="*/ 111 w 115"/>
                    <a:gd name="T9" fmla="*/ 0 h 61"/>
                    <a:gd name="T10" fmla="*/ 111 w 115"/>
                    <a:gd name="T11" fmla="*/ 0 h 61"/>
                    <a:gd name="T12" fmla="*/ 111 w 115"/>
                    <a:gd name="T13" fmla="*/ 0 h 61"/>
                    <a:gd name="T14" fmla="*/ 111 w 115"/>
                    <a:gd name="T15" fmla="*/ 2 h 61"/>
                    <a:gd name="T16" fmla="*/ 111 w 115"/>
                    <a:gd name="T17" fmla="*/ 2 h 61"/>
                    <a:gd name="T18" fmla="*/ 110 w 115"/>
                    <a:gd name="T19" fmla="*/ 14 h 61"/>
                    <a:gd name="T20" fmla="*/ 106 w 115"/>
                    <a:gd name="T21" fmla="*/ 25 h 61"/>
                    <a:gd name="T22" fmla="*/ 102 w 115"/>
                    <a:gd name="T23" fmla="*/ 33 h 61"/>
                    <a:gd name="T24" fmla="*/ 94 w 115"/>
                    <a:gd name="T25" fmla="*/ 42 h 61"/>
                    <a:gd name="T26" fmla="*/ 87 w 115"/>
                    <a:gd name="T27" fmla="*/ 48 h 61"/>
                    <a:gd name="T28" fmla="*/ 77 w 115"/>
                    <a:gd name="T29" fmla="*/ 53 h 61"/>
                    <a:gd name="T30" fmla="*/ 68 w 115"/>
                    <a:gd name="T31" fmla="*/ 57 h 61"/>
                    <a:gd name="T32" fmla="*/ 56 w 115"/>
                    <a:gd name="T33" fmla="*/ 57 h 61"/>
                    <a:gd name="T34" fmla="*/ 47 w 115"/>
                    <a:gd name="T35" fmla="*/ 57 h 61"/>
                    <a:gd name="T36" fmla="*/ 37 w 115"/>
                    <a:gd name="T37" fmla="*/ 55 h 61"/>
                    <a:gd name="T38" fmla="*/ 30 w 115"/>
                    <a:gd name="T39" fmla="*/ 51 h 61"/>
                    <a:gd name="T40" fmla="*/ 22 w 115"/>
                    <a:gd name="T41" fmla="*/ 46 h 61"/>
                    <a:gd name="T42" fmla="*/ 15 w 115"/>
                    <a:gd name="T43" fmla="*/ 40 h 61"/>
                    <a:gd name="T44" fmla="*/ 9 w 115"/>
                    <a:gd name="T45" fmla="*/ 33 h 61"/>
                    <a:gd name="T46" fmla="*/ 5 w 115"/>
                    <a:gd name="T47" fmla="*/ 25 h 61"/>
                    <a:gd name="T48" fmla="*/ 3 w 115"/>
                    <a:gd name="T49" fmla="*/ 15 h 61"/>
                    <a:gd name="T50" fmla="*/ 1 w 115"/>
                    <a:gd name="T51" fmla="*/ 15 h 61"/>
                    <a:gd name="T52" fmla="*/ 0 w 115"/>
                    <a:gd name="T53" fmla="*/ 17 h 61"/>
                    <a:gd name="T54" fmla="*/ 1 w 115"/>
                    <a:gd name="T55" fmla="*/ 27 h 61"/>
                    <a:gd name="T56" fmla="*/ 7 w 115"/>
                    <a:gd name="T57" fmla="*/ 34 h 61"/>
                    <a:gd name="T58" fmla="*/ 13 w 115"/>
                    <a:gd name="T59" fmla="*/ 42 h 61"/>
                    <a:gd name="T60" fmla="*/ 20 w 115"/>
                    <a:gd name="T61" fmla="*/ 48 h 61"/>
                    <a:gd name="T62" fmla="*/ 28 w 115"/>
                    <a:gd name="T63" fmla="*/ 53 h 61"/>
                    <a:gd name="T64" fmla="*/ 36 w 115"/>
                    <a:gd name="T65" fmla="*/ 57 h 61"/>
                    <a:gd name="T66" fmla="*/ 45 w 115"/>
                    <a:gd name="T67" fmla="*/ 61 h 61"/>
                    <a:gd name="T68" fmla="*/ 56 w 115"/>
                    <a:gd name="T69" fmla="*/ 61 h 61"/>
                    <a:gd name="T70" fmla="*/ 68 w 115"/>
                    <a:gd name="T71" fmla="*/ 61 h 61"/>
                    <a:gd name="T72" fmla="*/ 79 w 115"/>
                    <a:gd name="T73" fmla="*/ 57 h 61"/>
                    <a:gd name="T74" fmla="*/ 89 w 115"/>
                    <a:gd name="T75" fmla="*/ 51 h 61"/>
                    <a:gd name="T76" fmla="*/ 98 w 115"/>
                    <a:gd name="T77" fmla="*/ 44 h 61"/>
                    <a:gd name="T78" fmla="*/ 104 w 115"/>
                    <a:gd name="T79" fmla="*/ 36 h 61"/>
                    <a:gd name="T80" fmla="*/ 110 w 115"/>
                    <a:gd name="T81" fmla="*/ 25 h 61"/>
                    <a:gd name="T82" fmla="*/ 113 w 115"/>
                    <a:gd name="T83" fmla="*/ 14 h 61"/>
                    <a:gd name="T84" fmla="*/ 115 w 115"/>
                    <a:gd name="T85" fmla="*/ 2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15" h="61">
                      <a:moveTo>
                        <a:pt x="115" y="2"/>
                      </a:moveTo>
                      <a:lnTo>
                        <a:pt x="115" y="2"/>
                      </a:lnTo>
                      <a:lnTo>
                        <a:pt x="115" y="0"/>
                      </a:lnTo>
                      <a:lnTo>
                        <a:pt x="113" y="0"/>
                      </a:lnTo>
                      <a:lnTo>
                        <a:pt x="111" y="0"/>
                      </a:lnTo>
                      <a:lnTo>
                        <a:pt x="111" y="0"/>
                      </a:lnTo>
                      <a:lnTo>
                        <a:pt x="111" y="0"/>
                      </a:lnTo>
                      <a:lnTo>
                        <a:pt x="111" y="2"/>
                      </a:lnTo>
                      <a:lnTo>
                        <a:pt x="111" y="2"/>
                      </a:lnTo>
                      <a:lnTo>
                        <a:pt x="110" y="14"/>
                      </a:lnTo>
                      <a:lnTo>
                        <a:pt x="106" y="25"/>
                      </a:lnTo>
                      <a:lnTo>
                        <a:pt x="102" y="33"/>
                      </a:lnTo>
                      <a:lnTo>
                        <a:pt x="94" y="42"/>
                      </a:lnTo>
                      <a:lnTo>
                        <a:pt x="87" y="48"/>
                      </a:lnTo>
                      <a:lnTo>
                        <a:pt x="77" y="53"/>
                      </a:lnTo>
                      <a:lnTo>
                        <a:pt x="68" y="57"/>
                      </a:lnTo>
                      <a:lnTo>
                        <a:pt x="56" y="57"/>
                      </a:lnTo>
                      <a:lnTo>
                        <a:pt x="47" y="57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2" y="46"/>
                      </a:lnTo>
                      <a:lnTo>
                        <a:pt x="15" y="40"/>
                      </a:lnTo>
                      <a:lnTo>
                        <a:pt x="9" y="33"/>
                      </a:lnTo>
                      <a:lnTo>
                        <a:pt x="5" y="25"/>
                      </a:lnTo>
                      <a:lnTo>
                        <a:pt x="3" y="15"/>
                      </a:lnTo>
                      <a:lnTo>
                        <a:pt x="1" y="15"/>
                      </a:lnTo>
                      <a:lnTo>
                        <a:pt x="0" y="17"/>
                      </a:lnTo>
                      <a:lnTo>
                        <a:pt x="1" y="27"/>
                      </a:lnTo>
                      <a:lnTo>
                        <a:pt x="7" y="34"/>
                      </a:lnTo>
                      <a:lnTo>
                        <a:pt x="13" y="42"/>
                      </a:lnTo>
                      <a:lnTo>
                        <a:pt x="20" y="48"/>
                      </a:lnTo>
                      <a:lnTo>
                        <a:pt x="28" y="53"/>
                      </a:lnTo>
                      <a:lnTo>
                        <a:pt x="36" y="57"/>
                      </a:lnTo>
                      <a:lnTo>
                        <a:pt x="45" y="61"/>
                      </a:lnTo>
                      <a:lnTo>
                        <a:pt x="56" y="61"/>
                      </a:lnTo>
                      <a:lnTo>
                        <a:pt x="68" y="61"/>
                      </a:lnTo>
                      <a:lnTo>
                        <a:pt x="79" y="57"/>
                      </a:lnTo>
                      <a:lnTo>
                        <a:pt x="89" y="51"/>
                      </a:lnTo>
                      <a:lnTo>
                        <a:pt x="98" y="44"/>
                      </a:lnTo>
                      <a:lnTo>
                        <a:pt x="104" y="36"/>
                      </a:lnTo>
                      <a:lnTo>
                        <a:pt x="110" y="25"/>
                      </a:lnTo>
                      <a:lnTo>
                        <a:pt x="113" y="14"/>
                      </a:lnTo>
                      <a:lnTo>
                        <a:pt x="115" y="2"/>
                      </a:lnTo>
                      <a:close/>
                    </a:path>
                  </a:pathLst>
                </a:custGeom>
                <a:solidFill>
                  <a:srgbClr val="EEC61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85" name="Freeform 365"/>
                <p:cNvSpPr>
                  <a:spLocks/>
                </p:cNvSpPr>
                <p:nvPr/>
              </p:nvSpPr>
              <p:spPr bwMode="auto">
                <a:xfrm>
                  <a:off x="1809" y="1635"/>
                  <a:ext cx="112" cy="59"/>
                </a:xfrm>
                <a:custGeom>
                  <a:avLst/>
                  <a:gdLst>
                    <a:gd name="T0" fmla="*/ 112 w 112"/>
                    <a:gd name="T1" fmla="*/ 2 h 59"/>
                    <a:gd name="T2" fmla="*/ 112 w 112"/>
                    <a:gd name="T3" fmla="*/ 2 h 59"/>
                    <a:gd name="T4" fmla="*/ 112 w 112"/>
                    <a:gd name="T5" fmla="*/ 0 h 59"/>
                    <a:gd name="T6" fmla="*/ 110 w 112"/>
                    <a:gd name="T7" fmla="*/ 0 h 59"/>
                    <a:gd name="T8" fmla="*/ 110 w 112"/>
                    <a:gd name="T9" fmla="*/ 0 h 59"/>
                    <a:gd name="T10" fmla="*/ 109 w 112"/>
                    <a:gd name="T11" fmla="*/ 0 h 59"/>
                    <a:gd name="T12" fmla="*/ 109 w 112"/>
                    <a:gd name="T13" fmla="*/ 0 h 59"/>
                    <a:gd name="T14" fmla="*/ 109 w 112"/>
                    <a:gd name="T15" fmla="*/ 2 h 59"/>
                    <a:gd name="T16" fmla="*/ 109 w 112"/>
                    <a:gd name="T17" fmla="*/ 2 h 59"/>
                    <a:gd name="T18" fmla="*/ 107 w 112"/>
                    <a:gd name="T19" fmla="*/ 14 h 59"/>
                    <a:gd name="T20" fmla="*/ 105 w 112"/>
                    <a:gd name="T21" fmla="*/ 23 h 59"/>
                    <a:gd name="T22" fmla="*/ 99 w 112"/>
                    <a:gd name="T23" fmla="*/ 33 h 59"/>
                    <a:gd name="T24" fmla="*/ 93 w 112"/>
                    <a:gd name="T25" fmla="*/ 40 h 59"/>
                    <a:gd name="T26" fmla="*/ 84 w 112"/>
                    <a:gd name="T27" fmla="*/ 46 h 59"/>
                    <a:gd name="T28" fmla="*/ 76 w 112"/>
                    <a:gd name="T29" fmla="*/ 51 h 59"/>
                    <a:gd name="T30" fmla="*/ 65 w 112"/>
                    <a:gd name="T31" fmla="*/ 55 h 59"/>
                    <a:gd name="T32" fmla="*/ 55 w 112"/>
                    <a:gd name="T33" fmla="*/ 55 h 59"/>
                    <a:gd name="T34" fmla="*/ 46 w 112"/>
                    <a:gd name="T35" fmla="*/ 55 h 59"/>
                    <a:gd name="T36" fmla="*/ 36 w 112"/>
                    <a:gd name="T37" fmla="*/ 53 h 59"/>
                    <a:gd name="T38" fmla="*/ 29 w 112"/>
                    <a:gd name="T39" fmla="*/ 50 h 59"/>
                    <a:gd name="T40" fmla="*/ 21 w 112"/>
                    <a:gd name="T41" fmla="*/ 44 h 59"/>
                    <a:gd name="T42" fmla="*/ 16 w 112"/>
                    <a:gd name="T43" fmla="*/ 38 h 59"/>
                    <a:gd name="T44" fmla="*/ 10 w 112"/>
                    <a:gd name="T45" fmla="*/ 33 h 59"/>
                    <a:gd name="T46" fmla="*/ 6 w 112"/>
                    <a:gd name="T47" fmla="*/ 23 h 59"/>
                    <a:gd name="T48" fmla="*/ 4 w 112"/>
                    <a:gd name="T49" fmla="*/ 15 h 59"/>
                    <a:gd name="T50" fmla="*/ 2 w 112"/>
                    <a:gd name="T51" fmla="*/ 15 h 59"/>
                    <a:gd name="T52" fmla="*/ 0 w 112"/>
                    <a:gd name="T53" fmla="*/ 15 h 59"/>
                    <a:gd name="T54" fmla="*/ 2 w 112"/>
                    <a:gd name="T55" fmla="*/ 25 h 59"/>
                    <a:gd name="T56" fmla="*/ 8 w 112"/>
                    <a:gd name="T57" fmla="*/ 34 h 59"/>
                    <a:gd name="T58" fmla="*/ 14 w 112"/>
                    <a:gd name="T59" fmla="*/ 40 h 59"/>
                    <a:gd name="T60" fmla="*/ 19 w 112"/>
                    <a:gd name="T61" fmla="*/ 48 h 59"/>
                    <a:gd name="T62" fmla="*/ 27 w 112"/>
                    <a:gd name="T63" fmla="*/ 51 h 59"/>
                    <a:gd name="T64" fmla="*/ 36 w 112"/>
                    <a:gd name="T65" fmla="*/ 55 h 59"/>
                    <a:gd name="T66" fmla="*/ 46 w 112"/>
                    <a:gd name="T67" fmla="*/ 59 h 59"/>
                    <a:gd name="T68" fmla="*/ 55 w 112"/>
                    <a:gd name="T69" fmla="*/ 59 h 59"/>
                    <a:gd name="T70" fmla="*/ 67 w 112"/>
                    <a:gd name="T71" fmla="*/ 59 h 59"/>
                    <a:gd name="T72" fmla="*/ 76 w 112"/>
                    <a:gd name="T73" fmla="*/ 55 h 59"/>
                    <a:gd name="T74" fmla="*/ 88 w 112"/>
                    <a:gd name="T75" fmla="*/ 50 h 59"/>
                    <a:gd name="T76" fmla="*/ 95 w 112"/>
                    <a:gd name="T77" fmla="*/ 42 h 59"/>
                    <a:gd name="T78" fmla="*/ 103 w 112"/>
                    <a:gd name="T79" fmla="*/ 34 h 59"/>
                    <a:gd name="T80" fmla="*/ 107 w 112"/>
                    <a:gd name="T81" fmla="*/ 25 h 59"/>
                    <a:gd name="T82" fmla="*/ 110 w 112"/>
                    <a:gd name="T83" fmla="*/ 14 h 59"/>
                    <a:gd name="T84" fmla="*/ 112 w 112"/>
                    <a:gd name="T85" fmla="*/ 2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112" h="59">
                      <a:moveTo>
                        <a:pt x="112" y="2"/>
                      </a:moveTo>
                      <a:lnTo>
                        <a:pt x="112" y="2"/>
                      </a:lnTo>
                      <a:lnTo>
                        <a:pt x="112" y="0"/>
                      </a:lnTo>
                      <a:lnTo>
                        <a:pt x="110" y="0"/>
                      </a:lnTo>
                      <a:lnTo>
                        <a:pt x="110" y="0"/>
                      </a:lnTo>
                      <a:lnTo>
                        <a:pt x="109" y="0"/>
                      </a:lnTo>
                      <a:lnTo>
                        <a:pt x="109" y="0"/>
                      </a:lnTo>
                      <a:lnTo>
                        <a:pt x="109" y="2"/>
                      </a:lnTo>
                      <a:lnTo>
                        <a:pt x="109" y="2"/>
                      </a:lnTo>
                      <a:lnTo>
                        <a:pt x="107" y="14"/>
                      </a:lnTo>
                      <a:lnTo>
                        <a:pt x="105" y="23"/>
                      </a:lnTo>
                      <a:lnTo>
                        <a:pt x="99" y="33"/>
                      </a:lnTo>
                      <a:lnTo>
                        <a:pt x="93" y="40"/>
                      </a:lnTo>
                      <a:lnTo>
                        <a:pt x="84" y="46"/>
                      </a:lnTo>
                      <a:lnTo>
                        <a:pt x="76" y="51"/>
                      </a:lnTo>
                      <a:lnTo>
                        <a:pt x="65" y="55"/>
                      </a:lnTo>
                      <a:lnTo>
                        <a:pt x="55" y="55"/>
                      </a:lnTo>
                      <a:lnTo>
                        <a:pt x="46" y="55"/>
                      </a:lnTo>
                      <a:lnTo>
                        <a:pt x="36" y="53"/>
                      </a:lnTo>
                      <a:lnTo>
                        <a:pt x="29" y="50"/>
                      </a:lnTo>
                      <a:lnTo>
                        <a:pt x="21" y="44"/>
                      </a:lnTo>
                      <a:lnTo>
                        <a:pt x="16" y="38"/>
                      </a:lnTo>
                      <a:lnTo>
                        <a:pt x="10" y="33"/>
                      </a:lnTo>
                      <a:lnTo>
                        <a:pt x="6" y="23"/>
                      </a:lnTo>
                      <a:lnTo>
                        <a:pt x="4" y="15"/>
                      </a:lnTo>
                      <a:lnTo>
                        <a:pt x="2" y="15"/>
                      </a:lnTo>
                      <a:lnTo>
                        <a:pt x="0" y="15"/>
                      </a:lnTo>
                      <a:lnTo>
                        <a:pt x="2" y="25"/>
                      </a:lnTo>
                      <a:lnTo>
                        <a:pt x="8" y="34"/>
                      </a:lnTo>
                      <a:lnTo>
                        <a:pt x="14" y="40"/>
                      </a:lnTo>
                      <a:lnTo>
                        <a:pt x="19" y="48"/>
                      </a:lnTo>
                      <a:lnTo>
                        <a:pt x="27" y="51"/>
                      </a:lnTo>
                      <a:lnTo>
                        <a:pt x="36" y="55"/>
                      </a:lnTo>
                      <a:lnTo>
                        <a:pt x="46" y="59"/>
                      </a:lnTo>
                      <a:lnTo>
                        <a:pt x="55" y="59"/>
                      </a:lnTo>
                      <a:lnTo>
                        <a:pt x="67" y="59"/>
                      </a:lnTo>
                      <a:lnTo>
                        <a:pt x="76" y="55"/>
                      </a:lnTo>
                      <a:lnTo>
                        <a:pt x="88" y="50"/>
                      </a:lnTo>
                      <a:lnTo>
                        <a:pt x="95" y="42"/>
                      </a:lnTo>
                      <a:lnTo>
                        <a:pt x="103" y="34"/>
                      </a:lnTo>
                      <a:lnTo>
                        <a:pt x="107" y="25"/>
                      </a:lnTo>
                      <a:lnTo>
                        <a:pt x="110" y="14"/>
                      </a:lnTo>
                      <a:lnTo>
                        <a:pt x="112" y="2"/>
                      </a:lnTo>
                      <a:close/>
                    </a:path>
                  </a:pathLst>
                </a:custGeom>
                <a:solidFill>
                  <a:srgbClr val="EFC71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86" name="Freeform 366"/>
                <p:cNvSpPr>
                  <a:spLocks/>
                </p:cNvSpPr>
                <p:nvPr/>
              </p:nvSpPr>
              <p:spPr bwMode="auto">
                <a:xfrm>
                  <a:off x="1811" y="1635"/>
                  <a:ext cx="108" cy="57"/>
                </a:xfrm>
                <a:custGeom>
                  <a:avLst/>
                  <a:gdLst>
                    <a:gd name="T0" fmla="*/ 108 w 108"/>
                    <a:gd name="T1" fmla="*/ 2 h 57"/>
                    <a:gd name="T2" fmla="*/ 108 w 108"/>
                    <a:gd name="T3" fmla="*/ 2 h 57"/>
                    <a:gd name="T4" fmla="*/ 108 w 108"/>
                    <a:gd name="T5" fmla="*/ 0 h 57"/>
                    <a:gd name="T6" fmla="*/ 107 w 108"/>
                    <a:gd name="T7" fmla="*/ 0 h 57"/>
                    <a:gd name="T8" fmla="*/ 105 w 108"/>
                    <a:gd name="T9" fmla="*/ 0 h 57"/>
                    <a:gd name="T10" fmla="*/ 105 w 108"/>
                    <a:gd name="T11" fmla="*/ 2 h 57"/>
                    <a:gd name="T12" fmla="*/ 105 w 108"/>
                    <a:gd name="T13" fmla="*/ 2 h 57"/>
                    <a:gd name="T14" fmla="*/ 103 w 108"/>
                    <a:gd name="T15" fmla="*/ 14 h 57"/>
                    <a:gd name="T16" fmla="*/ 101 w 108"/>
                    <a:gd name="T17" fmla="*/ 23 h 57"/>
                    <a:gd name="T18" fmla="*/ 95 w 108"/>
                    <a:gd name="T19" fmla="*/ 31 h 57"/>
                    <a:gd name="T20" fmla="*/ 89 w 108"/>
                    <a:gd name="T21" fmla="*/ 38 h 57"/>
                    <a:gd name="T22" fmla="*/ 82 w 108"/>
                    <a:gd name="T23" fmla="*/ 46 h 57"/>
                    <a:gd name="T24" fmla="*/ 72 w 108"/>
                    <a:gd name="T25" fmla="*/ 50 h 57"/>
                    <a:gd name="T26" fmla="*/ 63 w 108"/>
                    <a:gd name="T27" fmla="*/ 53 h 57"/>
                    <a:gd name="T28" fmla="*/ 53 w 108"/>
                    <a:gd name="T29" fmla="*/ 53 h 57"/>
                    <a:gd name="T30" fmla="*/ 44 w 108"/>
                    <a:gd name="T31" fmla="*/ 53 h 57"/>
                    <a:gd name="T32" fmla="*/ 36 w 108"/>
                    <a:gd name="T33" fmla="*/ 51 h 57"/>
                    <a:gd name="T34" fmla="*/ 29 w 108"/>
                    <a:gd name="T35" fmla="*/ 48 h 57"/>
                    <a:gd name="T36" fmla="*/ 21 w 108"/>
                    <a:gd name="T37" fmla="*/ 42 h 57"/>
                    <a:gd name="T38" fmla="*/ 16 w 108"/>
                    <a:gd name="T39" fmla="*/ 36 h 57"/>
                    <a:gd name="T40" fmla="*/ 10 w 108"/>
                    <a:gd name="T41" fmla="*/ 31 h 57"/>
                    <a:gd name="T42" fmla="*/ 6 w 108"/>
                    <a:gd name="T43" fmla="*/ 23 h 57"/>
                    <a:gd name="T44" fmla="*/ 4 w 108"/>
                    <a:gd name="T45" fmla="*/ 15 h 57"/>
                    <a:gd name="T46" fmla="*/ 2 w 108"/>
                    <a:gd name="T47" fmla="*/ 15 h 57"/>
                    <a:gd name="T48" fmla="*/ 0 w 108"/>
                    <a:gd name="T49" fmla="*/ 15 h 57"/>
                    <a:gd name="T50" fmla="*/ 2 w 108"/>
                    <a:gd name="T51" fmla="*/ 25 h 57"/>
                    <a:gd name="T52" fmla="*/ 6 w 108"/>
                    <a:gd name="T53" fmla="*/ 33 h 57"/>
                    <a:gd name="T54" fmla="*/ 12 w 108"/>
                    <a:gd name="T55" fmla="*/ 40 h 57"/>
                    <a:gd name="T56" fmla="*/ 19 w 108"/>
                    <a:gd name="T57" fmla="*/ 46 h 57"/>
                    <a:gd name="T58" fmla="*/ 27 w 108"/>
                    <a:gd name="T59" fmla="*/ 51 h 57"/>
                    <a:gd name="T60" fmla="*/ 34 w 108"/>
                    <a:gd name="T61" fmla="*/ 55 h 57"/>
                    <a:gd name="T62" fmla="*/ 44 w 108"/>
                    <a:gd name="T63" fmla="*/ 57 h 57"/>
                    <a:gd name="T64" fmla="*/ 53 w 108"/>
                    <a:gd name="T65" fmla="*/ 57 h 57"/>
                    <a:gd name="T66" fmla="*/ 65 w 108"/>
                    <a:gd name="T67" fmla="*/ 57 h 57"/>
                    <a:gd name="T68" fmla="*/ 74 w 108"/>
                    <a:gd name="T69" fmla="*/ 53 h 57"/>
                    <a:gd name="T70" fmla="*/ 84 w 108"/>
                    <a:gd name="T71" fmla="*/ 48 h 57"/>
                    <a:gd name="T72" fmla="*/ 91 w 108"/>
                    <a:gd name="T73" fmla="*/ 42 h 57"/>
                    <a:gd name="T74" fmla="*/ 99 w 108"/>
                    <a:gd name="T75" fmla="*/ 33 h 57"/>
                    <a:gd name="T76" fmla="*/ 103 w 108"/>
                    <a:gd name="T77" fmla="*/ 25 h 57"/>
                    <a:gd name="T78" fmla="*/ 107 w 108"/>
                    <a:gd name="T79" fmla="*/ 14 h 57"/>
                    <a:gd name="T80" fmla="*/ 108 w 108"/>
                    <a:gd name="T81" fmla="*/ 2 h 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108" h="57">
                      <a:moveTo>
                        <a:pt x="108" y="2"/>
                      </a:moveTo>
                      <a:lnTo>
                        <a:pt x="108" y="2"/>
                      </a:lnTo>
                      <a:lnTo>
                        <a:pt x="108" y="0"/>
                      </a:lnTo>
                      <a:lnTo>
                        <a:pt x="107" y="0"/>
                      </a:lnTo>
                      <a:lnTo>
                        <a:pt x="105" y="0"/>
                      </a:lnTo>
                      <a:lnTo>
                        <a:pt x="105" y="2"/>
                      </a:lnTo>
                      <a:lnTo>
                        <a:pt x="105" y="2"/>
                      </a:lnTo>
                      <a:lnTo>
                        <a:pt x="103" y="14"/>
                      </a:lnTo>
                      <a:lnTo>
                        <a:pt x="101" y="23"/>
                      </a:lnTo>
                      <a:lnTo>
                        <a:pt x="95" y="31"/>
                      </a:lnTo>
                      <a:lnTo>
                        <a:pt x="89" y="38"/>
                      </a:lnTo>
                      <a:lnTo>
                        <a:pt x="82" y="46"/>
                      </a:lnTo>
                      <a:lnTo>
                        <a:pt x="72" y="50"/>
                      </a:lnTo>
                      <a:lnTo>
                        <a:pt x="63" y="53"/>
                      </a:lnTo>
                      <a:lnTo>
                        <a:pt x="53" y="53"/>
                      </a:lnTo>
                      <a:lnTo>
                        <a:pt x="44" y="53"/>
                      </a:lnTo>
                      <a:lnTo>
                        <a:pt x="36" y="51"/>
                      </a:lnTo>
                      <a:lnTo>
                        <a:pt x="29" y="48"/>
                      </a:lnTo>
                      <a:lnTo>
                        <a:pt x="21" y="42"/>
                      </a:lnTo>
                      <a:lnTo>
                        <a:pt x="16" y="36"/>
                      </a:lnTo>
                      <a:lnTo>
                        <a:pt x="10" y="31"/>
                      </a:lnTo>
                      <a:lnTo>
                        <a:pt x="6" y="23"/>
                      </a:lnTo>
                      <a:lnTo>
                        <a:pt x="4" y="15"/>
                      </a:lnTo>
                      <a:lnTo>
                        <a:pt x="2" y="15"/>
                      </a:lnTo>
                      <a:lnTo>
                        <a:pt x="0" y="15"/>
                      </a:lnTo>
                      <a:lnTo>
                        <a:pt x="2" y="25"/>
                      </a:lnTo>
                      <a:lnTo>
                        <a:pt x="6" y="33"/>
                      </a:lnTo>
                      <a:lnTo>
                        <a:pt x="12" y="40"/>
                      </a:lnTo>
                      <a:lnTo>
                        <a:pt x="19" y="46"/>
                      </a:lnTo>
                      <a:lnTo>
                        <a:pt x="27" y="51"/>
                      </a:lnTo>
                      <a:lnTo>
                        <a:pt x="34" y="55"/>
                      </a:lnTo>
                      <a:lnTo>
                        <a:pt x="44" y="57"/>
                      </a:lnTo>
                      <a:lnTo>
                        <a:pt x="53" y="57"/>
                      </a:lnTo>
                      <a:lnTo>
                        <a:pt x="65" y="57"/>
                      </a:lnTo>
                      <a:lnTo>
                        <a:pt x="74" y="53"/>
                      </a:lnTo>
                      <a:lnTo>
                        <a:pt x="84" y="48"/>
                      </a:lnTo>
                      <a:lnTo>
                        <a:pt x="91" y="42"/>
                      </a:lnTo>
                      <a:lnTo>
                        <a:pt x="99" y="33"/>
                      </a:lnTo>
                      <a:lnTo>
                        <a:pt x="103" y="25"/>
                      </a:lnTo>
                      <a:lnTo>
                        <a:pt x="107" y="14"/>
                      </a:lnTo>
                      <a:lnTo>
                        <a:pt x="108" y="2"/>
                      </a:lnTo>
                      <a:close/>
                    </a:path>
                  </a:pathLst>
                </a:custGeom>
                <a:solidFill>
                  <a:srgbClr val="EFC81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87" name="Freeform 367"/>
                <p:cNvSpPr>
                  <a:spLocks/>
                </p:cNvSpPr>
                <p:nvPr/>
              </p:nvSpPr>
              <p:spPr bwMode="auto">
                <a:xfrm>
                  <a:off x="1813" y="1635"/>
                  <a:ext cx="105" cy="55"/>
                </a:xfrm>
                <a:custGeom>
                  <a:avLst/>
                  <a:gdLst>
                    <a:gd name="T0" fmla="*/ 105 w 105"/>
                    <a:gd name="T1" fmla="*/ 2 h 55"/>
                    <a:gd name="T2" fmla="*/ 105 w 105"/>
                    <a:gd name="T3" fmla="*/ 2 h 55"/>
                    <a:gd name="T4" fmla="*/ 105 w 105"/>
                    <a:gd name="T5" fmla="*/ 0 h 55"/>
                    <a:gd name="T6" fmla="*/ 103 w 105"/>
                    <a:gd name="T7" fmla="*/ 0 h 55"/>
                    <a:gd name="T8" fmla="*/ 101 w 105"/>
                    <a:gd name="T9" fmla="*/ 0 h 55"/>
                    <a:gd name="T10" fmla="*/ 101 w 105"/>
                    <a:gd name="T11" fmla="*/ 2 h 55"/>
                    <a:gd name="T12" fmla="*/ 101 w 105"/>
                    <a:gd name="T13" fmla="*/ 2 h 55"/>
                    <a:gd name="T14" fmla="*/ 99 w 105"/>
                    <a:gd name="T15" fmla="*/ 12 h 55"/>
                    <a:gd name="T16" fmla="*/ 97 w 105"/>
                    <a:gd name="T17" fmla="*/ 21 h 55"/>
                    <a:gd name="T18" fmla="*/ 91 w 105"/>
                    <a:gd name="T19" fmla="*/ 31 h 55"/>
                    <a:gd name="T20" fmla="*/ 86 w 105"/>
                    <a:gd name="T21" fmla="*/ 38 h 55"/>
                    <a:gd name="T22" fmla="*/ 78 w 105"/>
                    <a:gd name="T23" fmla="*/ 44 h 55"/>
                    <a:gd name="T24" fmla="*/ 70 w 105"/>
                    <a:gd name="T25" fmla="*/ 48 h 55"/>
                    <a:gd name="T26" fmla="*/ 61 w 105"/>
                    <a:gd name="T27" fmla="*/ 51 h 55"/>
                    <a:gd name="T28" fmla="*/ 51 w 105"/>
                    <a:gd name="T29" fmla="*/ 51 h 55"/>
                    <a:gd name="T30" fmla="*/ 42 w 105"/>
                    <a:gd name="T31" fmla="*/ 51 h 55"/>
                    <a:gd name="T32" fmla="*/ 34 w 105"/>
                    <a:gd name="T33" fmla="*/ 50 h 55"/>
                    <a:gd name="T34" fmla="*/ 27 w 105"/>
                    <a:gd name="T35" fmla="*/ 46 h 55"/>
                    <a:gd name="T36" fmla="*/ 21 w 105"/>
                    <a:gd name="T37" fmla="*/ 42 h 55"/>
                    <a:gd name="T38" fmla="*/ 15 w 105"/>
                    <a:gd name="T39" fmla="*/ 36 h 55"/>
                    <a:gd name="T40" fmla="*/ 10 w 105"/>
                    <a:gd name="T41" fmla="*/ 31 h 55"/>
                    <a:gd name="T42" fmla="*/ 6 w 105"/>
                    <a:gd name="T43" fmla="*/ 23 h 55"/>
                    <a:gd name="T44" fmla="*/ 4 w 105"/>
                    <a:gd name="T45" fmla="*/ 15 h 55"/>
                    <a:gd name="T46" fmla="*/ 2 w 105"/>
                    <a:gd name="T47" fmla="*/ 15 h 55"/>
                    <a:gd name="T48" fmla="*/ 0 w 105"/>
                    <a:gd name="T49" fmla="*/ 15 h 55"/>
                    <a:gd name="T50" fmla="*/ 2 w 105"/>
                    <a:gd name="T51" fmla="*/ 23 h 55"/>
                    <a:gd name="T52" fmla="*/ 6 w 105"/>
                    <a:gd name="T53" fmla="*/ 33 h 55"/>
                    <a:gd name="T54" fmla="*/ 12 w 105"/>
                    <a:gd name="T55" fmla="*/ 38 h 55"/>
                    <a:gd name="T56" fmla="*/ 17 w 105"/>
                    <a:gd name="T57" fmla="*/ 44 h 55"/>
                    <a:gd name="T58" fmla="*/ 25 w 105"/>
                    <a:gd name="T59" fmla="*/ 50 h 55"/>
                    <a:gd name="T60" fmla="*/ 32 w 105"/>
                    <a:gd name="T61" fmla="*/ 53 h 55"/>
                    <a:gd name="T62" fmla="*/ 42 w 105"/>
                    <a:gd name="T63" fmla="*/ 55 h 55"/>
                    <a:gd name="T64" fmla="*/ 51 w 105"/>
                    <a:gd name="T65" fmla="*/ 55 h 55"/>
                    <a:gd name="T66" fmla="*/ 61 w 105"/>
                    <a:gd name="T67" fmla="*/ 55 h 55"/>
                    <a:gd name="T68" fmla="*/ 72 w 105"/>
                    <a:gd name="T69" fmla="*/ 51 h 55"/>
                    <a:gd name="T70" fmla="*/ 80 w 105"/>
                    <a:gd name="T71" fmla="*/ 46 h 55"/>
                    <a:gd name="T72" fmla="*/ 89 w 105"/>
                    <a:gd name="T73" fmla="*/ 40 h 55"/>
                    <a:gd name="T74" fmla="*/ 95 w 105"/>
                    <a:gd name="T75" fmla="*/ 33 h 55"/>
                    <a:gd name="T76" fmla="*/ 101 w 105"/>
                    <a:gd name="T77" fmla="*/ 23 h 55"/>
                    <a:gd name="T78" fmla="*/ 103 w 105"/>
                    <a:gd name="T79" fmla="*/ 14 h 55"/>
                    <a:gd name="T80" fmla="*/ 105 w 105"/>
                    <a:gd name="T81" fmla="*/ 2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105" h="55">
                      <a:moveTo>
                        <a:pt x="105" y="2"/>
                      </a:moveTo>
                      <a:lnTo>
                        <a:pt x="105" y="2"/>
                      </a:lnTo>
                      <a:lnTo>
                        <a:pt x="105" y="0"/>
                      </a:lnTo>
                      <a:lnTo>
                        <a:pt x="103" y="0"/>
                      </a:lnTo>
                      <a:lnTo>
                        <a:pt x="101" y="0"/>
                      </a:lnTo>
                      <a:lnTo>
                        <a:pt x="101" y="2"/>
                      </a:lnTo>
                      <a:lnTo>
                        <a:pt x="101" y="2"/>
                      </a:lnTo>
                      <a:lnTo>
                        <a:pt x="99" y="12"/>
                      </a:lnTo>
                      <a:lnTo>
                        <a:pt x="97" y="21"/>
                      </a:lnTo>
                      <a:lnTo>
                        <a:pt x="91" y="31"/>
                      </a:lnTo>
                      <a:lnTo>
                        <a:pt x="86" y="38"/>
                      </a:lnTo>
                      <a:lnTo>
                        <a:pt x="78" y="44"/>
                      </a:lnTo>
                      <a:lnTo>
                        <a:pt x="70" y="48"/>
                      </a:lnTo>
                      <a:lnTo>
                        <a:pt x="61" y="51"/>
                      </a:lnTo>
                      <a:lnTo>
                        <a:pt x="51" y="51"/>
                      </a:lnTo>
                      <a:lnTo>
                        <a:pt x="42" y="51"/>
                      </a:lnTo>
                      <a:lnTo>
                        <a:pt x="34" y="50"/>
                      </a:lnTo>
                      <a:lnTo>
                        <a:pt x="27" y="46"/>
                      </a:lnTo>
                      <a:lnTo>
                        <a:pt x="21" y="42"/>
                      </a:lnTo>
                      <a:lnTo>
                        <a:pt x="15" y="36"/>
                      </a:lnTo>
                      <a:lnTo>
                        <a:pt x="10" y="31"/>
                      </a:lnTo>
                      <a:lnTo>
                        <a:pt x="6" y="23"/>
                      </a:lnTo>
                      <a:lnTo>
                        <a:pt x="4" y="15"/>
                      </a:lnTo>
                      <a:lnTo>
                        <a:pt x="2" y="15"/>
                      </a:lnTo>
                      <a:lnTo>
                        <a:pt x="0" y="15"/>
                      </a:lnTo>
                      <a:lnTo>
                        <a:pt x="2" y="23"/>
                      </a:lnTo>
                      <a:lnTo>
                        <a:pt x="6" y="33"/>
                      </a:lnTo>
                      <a:lnTo>
                        <a:pt x="12" y="38"/>
                      </a:lnTo>
                      <a:lnTo>
                        <a:pt x="17" y="44"/>
                      </a:lnTo>
                      <a:lnTo>
                        <a:pt x="25" y="50"/>
                      </a:lnTo>
                      <a:lnTo>
                        <a:pt x="32" y="53"/>
                      </a:lnTo>
                      <a:lnTo>
                        <a:pt x="42" y="55"/>
                      </a:lnTo>
                      <a:lnTo>
                        <a:pt x="51" y="55"/>
                      </a:lnTo>
                      <a:lnTo>
                        <a:pt x="61" y="55"/>
                      </a:lnTo>
                      <a:lnTo>
                        <a:pt x="72" y="51"/>
                      </a:lnTo>
                      <a:lnTo>
                        <a:pt x="80" y="46"/>
                      </a:lnTo>
                      <a:lnTo>
                        <a:pt x="89" y="40"/>
                      </a:lnTo>
                      <a:lnTo>
                        <a:pt x="95" y="33"/>
                      </a:lnTo>
                      <a:lnTo>
                        <a:pt x="101" y="23"/>
                      </a:lnTo>
                      <a:lnTo>
                        <a:pt x="103" y="14"/>
                      </a:lnTo>
                      <a:lnTo>
                        <a:pt x="105" y="2"/>
                      </a:lnTo>
                      <a:close/>
                    </a:path>
                  </a:pathLst>
                </a:custGeom>
                <a:solidFill>
                  <a:srgbClr val="EFC90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88" name="Freeform 368"/>
                <p:cNvSpPr>
                  <a:spLocks/>
                </p:cNvSpPr>
                <p:nvPr/>
              </p:nvSpPr>
              <p:spPr bwMode="auto">
                <a:xfrm>
                  <a:off x="1815" y="1635"/>
                  <a:ext cx="101" cy="53"/>
                </a:xfrm>
                <a:custGeom>
                  <a:avLst/>
                  <a:gdLst>
                    <a:gd name="T0" fmla="*/ 101 w 101"/>
                    <a:gd name="T1" fmla="*/ 2 h 53"/>
                    <a:gd name="T2" fmla="*/ 101 w 101"/>
                    <a:gd name="T3" fmla="*/ 2 h 53"/>
                    <a:gd name="T4" fmla="*/ 101 w 101"/>
                    <a:gd name="T5" fmla="*/ 0 h 53"/>
                    <a:gd name="T6" fmla="*/ 99 w 101"/>
                    <a:gd name="T7" fmla="*/ 0 h 53"/>
                    <a:gd name="T8" fmla="*/ 97 w 101"/>
                    <a:gd name="T9" fmla="*/ 0 h 53"/>
                    <a:gd name="T10" fmla="*/ 97 w 101"/>
                    <a:gd name="T11" fmla="*/ 2 h 53"/>
                    <a:gd name="T12" fmla="*/ 97 w 101"/>
                    <a:gd name="T13" fmla="*/ 2 h 53"/>
                    <a:gd name="T14" fmla="*/ 95 w 101"/>
                    <a:gd name="T15" fmla="*/ 12 h 53"/>
                    <a:gd name="T16" fmla="*/ 93 w 101"/>
                    <a:gd name="T17" fmla="*/ 21 h 53"/>
                    <a:gd name="T18" fmla="*/ 87 w 101"/>
                    <a:gd name="T19" fmla="*/ 29 h 53"/>
                    <a:gd name="T20" fmla="*/ 82 w 101"/>
                    <a:gd name="T21" fmla="*/ 36 h 53"/>
                    <a:gd name="T22" fmla="*/ 76 w 101"/>
                    <a:gd name="T23" fmla="*/ 42 h 53"/>
                    <a:gd name="T24" fmla="*/ 67 w 101"/>
                    <a:gd name="T25" fmla="*/ 46 h 53"/>
                    <a:gd name="T26" fmla="*/ 59 w 101"/>
                    <a:gd name="T27" fmla="*/ 50 h 53"/>
                    <a:gd name="T28" fmla="*/ 49 w 101"/>
                    <a:gd name="T29" fmla="*/ 50 h 53"/>
                    <a:gd name="T30" fmla="*/ 42 w 101"/>
                    <a:gd name="T31" fmla="*/ 50 h 53"/>
                    <a:gd name="T32" fmla="*/ 34 w 101"/>
                    <a:gd name="T33" fmla="*/ 48 h 53"/>
                    <a:gd name="T34" fmla="*/ 27 w 101"/>
                    <a:gd name="T35" fmla="*/ 44 h 53"/>
                    <a:gd name="T36" fmla="*/ 19 w 101"/>
                    <a:gd name="T37" fmla="*/ 40 h 53"/>
                    <a:gd name="T38" fmla="*/ 13 w 101"/>
                    <a:gd name="T39" fmla="*/ 34 h 53"/>
                    <a:gd name="T40" fmla="*/ 10 w 101"/>
                    <a:gd name="T41" fmla="*/ 29 h 53"/>
                    <a:gd name="T42" fmla="*/ 6 w 101"/>
                    <a:gd name="T43" fmla="*/ 21 h 53"/>
                    <a:gd name="T44" fmla="*/ 4 w 101"/>
                    <a:gd name="T45" fmla="*/ 15 h 53"/>
                    <a:gd name="T46" fmla="*/ 2 w 101"/>
                    <a:gd name="T47" fmla="*/ 15 h 53"/>
                    <a:gd name="T48" fmla="*/ 0 w 101"/>
                    <a:gd name="T49" fmla="*/ 15 h 53"/>
                    <a:gd name="T50" fmla="*/ 2 w 101"/>
                    <a:gd name="T51" fmla="*/ 23 h 53"/>
                    <a:gd name="T52" fmla="*/ 6 w 101"/>
                    <a:gd name="T53" fmla="*/ 31 h 53"/>
                    <a:gd name="T54" fmla="*/ 12 w 101"/>
                    <a:gd name="T55" fmla="*/ 36 h 53"/>
                    <a:gd name="T56" fmla="*/ 17 w 101"/>
                    <a:gd name="T57" fmla="*/ 42 h 53"/>
                    <a:gd name="T58" fmla="*/ 25 w 101"/>
                    <a:gd name="T59" fmla="*/ 48 h 53"/>
                    <a:gd name="T60" fmla="*/ 32 w 101"/>
                    <a:gd name="T61" fmla="*/ 51 h 53"/>
                    <a:gd name="T62" fmla="*/ 40 w 101"/>
                    <a:gd name="T63" fmla="*/ 53 h 53"/>
                    <a:gd name="T64" fmla="*/ 49 w 101"/>
                    <a:gd name="T65" fmla="*/ 53 h 53"/>
                    <a:gd name="T66" fmla="*/ 59 w 101"/>
                    <a:gd name="T67" fmla="*/ 53 h 53"/>
                    <a:gd name="T68" fmla="*/ 68 w 101"/>
                    <a:gd name="T69" fmla="*/ 50 h 53"/>
                    <a:gd name="T70" fmla="*/ 78 w 101"/>
                    <a:gd name="T71" fmla="*/ 46 h 53"/>
                    <a:gd name="T72" fmla="*/ 85 w 101"/>
                    <a:gd name="T73" fmla="*/ 38 h 53"/>
                    <a:gd name="T74" fmla="*/ 91 w 101"/>
                    <a:gd name="T75" fmla="*/ 31 h 53"/>
                    <a:gd name="T76" fmla="*/ 97 w 101"/>
                    <a:gd name="T77" fmla="*/ 23 h 53"/>
                    <a:gd name="T78" fmla="*/ 99 w 101"/>
                    <a:gd name="T79" fmla="*/ 14 h 53"/>
                    <a:gd name="T80" fmla="*/ 101 w 101"/>
                    <a:gd name="T81" fmla="*/ 2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101" h="53">
                      <a:moveTo>
                        <a:pt x="101" y="2"/>
                      </a:moveTo>
                      <a:lnTo>
                        <a:pt x="101" y="2"/>
                      </a:lnTo>
                      <a:lnTo>
                        <a:pt x="101" y="0"/>
                      </a:lnTo>
                      <a:lnTo>
                        <a:pt x="99" y="0"/>
                      </a:lnTo>
                      <a:lnTo>
                        <a:pt x="97" y="0"/>
                      </a:lnTo>
                      <a:lnTo>
                        <a:pt x="97" y="2"/>
                      </a:lnTo>
                      <a:lnTo>
                        <a:pt x="97" y="2"/>
                      </a:lnTo>
                      <a:lnTo>
                        <a:pt x="95" y="12"/>
                      </a:lnTo>
                      <a:lnTo>
                        <a:pt x="93" y="21"/>
                      </a:lnTo>
                      <a:lnTo>
                        <a:pt x="87" y="29"/>
                      </a:lnTo>
                      <a:lnTo>
                        <a:pt x="82" y="36"/>
                      </a:lnTo>
                      <a:lnTo>
                        <a:pt x="76" y="42"/>
                      </a:lnTo>
                      <a:lnTo>
                        <a:pt x="67" y="46"/>
                      </a:lnTo>
                      <a:lnTo>
                        <a:pt x="59" y="50"/>
                      </a:lnTo>
                      <a:lnTo>
                        <a:pt x="49" y="50"/>
                      </a:lnTo>
                      <a:lnTo>
                        <a:pt x="42" y="50"/>
                      </a:lnTo>
                      <a:lnTo>
                        <a:pt x="34" y="48"/>
                      </a:lnTo>
                      <a:lnTo>
                        <a:pt x="27" y="44"/>
                      </a:lnTo>
                      <a:lnTo>
                        <a:pt x="19" y="40"/>
                      </a:lnTo>
                      <a:lnTo>
                        <a:pt x="13" y="34"/>
                      </a:lnTo>
                      <a:lnTo>
                        <a:pt x="10" y="29"/>
                      </a:lnTo>
                      <a:lnTo>
                        <a:pt x="6" y="21"/>
                      </a:lnTo>
                      <a:lnTo>
                        <a:pt x="4" y="15"/>
                      </a:lnTo>
                      <a:lnTo>
                        <a:pt x="2" y="15"/>
                      </a:lnTo>
                      <a:lnTo>
                        <a:pt x="0" y="15"/>
                      </a:lnTo>
                      <a:lnTo>
                        <a:pt x="2" y="23"/>
                      </a:lnTo>
                      <a:lnTo>
                        <a:pt x="6" y="31"/>
                      </a:lnTo>
                      <a:lnTo>
                        <a:pt x="12" y="36"/>
                      </a:lnTo>
                      <a:lnTo>
                        <a:pt x="17" y="42"/>
                      </a:lnTo>
                      <a:lnTo>
                        <a:pt x="25" y="48"/>
                      </a:lnTo>
                      <a:lnTo>
                        <a:pt x="32" y="51"/>
                      </a:lnTo>
                      <a:lnTo>
                        <a:pt x="40" y="53"/>
                      </a:lnTo>
                      <a:lnTo>
                        <a:pt x="49" y="53"/>
                      </a:lnTo>
                      <a:lnTo>
                        <a:pt x="59" y="53"/>
                      </a:lnTo>
                      <a:lnTo>
                        <a:pt x="68" y="50"/>
                      </a:lnTo>
                      <a:lnTo>
                        <a:pt x="78" y="46"/>
                      </a:lnTo>
                      <a:lnTo>
                        <a:pt x="85" y="38"/>
                      </a:lnTo>
                      <a:lnTo>
                        <a:pt x="91" y="31"/>
                      </a:lnTo>
                      <a:lnTo>
                        <a:pt x="97" y="23"/>
                      </a:lnTo>
                      <a:lnTo>
                        <a:pt x="99" y="14"/>
                      </a:lnTo>
                      <a:lnTo>
                        <a:pt x="101" y="2"/>
                      </a:lnTo>
                      <a:close/>
                    </a:path>
                  </a:pathLst>
                </a:custGeom>
                <a:solidFill>
                  <a:srgbClr val="EFCA0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89" name="Freeform 369"/>
                <p:cNvSpPr>
                  <a:spLocks/>
                </p:cNvSpPr>
                <p:nvPr/>
              </p:nvSpPr>
              <p:spPr bwMode="auto">
                <a:xfrm>
                  <a:off x="1817" y="1635"/>
                  <a:ext cx="97" cy="51"/>
                </a:xfrm>
                <a:custGeom>
                  <a:avLst/>
                  <a:gdLst>
                    <a:gd name="T0" fmla="*/ 97 w 97"/>
                    <a:gd name="T1" fmla="*/ 2 h 51"/>
                    <a:gd name="T2" fmla="*/ 97 w 97"/>
                    <a:gd name="T3" fmla="*/ 2 h 51"/>
                    <a:gd name="T4" fmla="*/ 97 w 97"/>
                    <a:gd name="T5" fmla="*/ 0 h 51"/>
                    <a:gd name="T6" fmla="*/ 95 w 97"/>
                    <a:gd name="T7" fmla="*/ 0 h 51"/>
                    <a:gd name="T8" fmla="*/ 93 w 97"/>
                    <a:gd name="T9" fmla="*/ 0 h 51"/>
                    <a:gd name="T10" fmla="*/ 93 w 97"/>
                    <a:gd name="T11" fmla="*/ 2 h 51"/>
                    <a:gd name="T12" fmla="*/ 93 w 97"/>
                    <a:gd name="T13" fmla="*/ 2 h 51"/>
                    <a:gd name="T14" fmla="*/ 91 w 97"/>
                    <a:gd name="T15" fmla="*/ 12 h 51"/>
                    <a:gd name="T16" fmla="*/ 89 w 97"/>
                    <a:gd name="T17" fmla="*/ 21 h 51"/>
                    <a:gd name="T18" fmla="*/ 85 w 97"/>
                    <a:gd name="T19" fmla="*/ 29 h 51"/>
                    <a:gd name="T20" fmla="*/ 80 w 97"/>
                    <a:gd name="T21" fmla="*/ 34 h 51"/>
                    <a:gd name="T22" fmla="*/ 72 w 97"/>
                    <a:gd name="T23" fmla="*/ 40 h 51"/>
                    <a:gd name="T24" fmla="*/ 65 w 97"/>
                    <a:gd name="T25" fmla="*/ 44 h 51"/>
                    <a:gd name="T26" fmla="*/ 57 w 97"/>
                    <a:gd name="T27" fmla="*/ 48 h 51"/>
                    <a:gd name="T28" fmla="*/ 47 w 97"/>
                    <a:gd name="T29" fmla="*/ 48 h 51"/>
                    <a:gd name="T30" fmla="*/ 40 w 97"/>
                    <a:gd name="T31" fmla="*/ 48 h 51"/>
                    <a:gd name="T32" fmla="*/ 32 w 97"/>
                    <a:gd name="T33" fmla="*/ 46 h 51"/>
                    <a:gd name="T34" fmla="*/ 25 w 97"/>
                    <a:gd name="T35" fmla="*/ 42 h 51"/>
                    <a:gd name="T36" fmla="*/ 19 w 97"/>
                    <a:gd name="T37" fmla="*/ 38 h 51"/>
                    <a:gd name="T38" fmla="*/ 13 w 97"/>
                    <a:gd name="T39" fmla="*/ 34 h 51"/>
                    <a:gd name="T40" fmla="*/ 10 w 97"/>
                    <a:gd name="T41" fmla="*/ 29 h 51"/>
                    <a:gd name="T42" fmla="*/ 6 w 97"/>
                    <a:gd name="T43" fmla="*/ 21 h 51"/>
                    <a:gd name="T44" fmla="*/ 4 w 97"/>
                    <a:gd name="T45" fmla="*/ 14 h 51"/>
                    <a:gd name="T46" fmla="*/ 2 w 97"/>
                    <a:gd name="T47" fmla="*/ 15 h 51"/>
                    <a:gd name="T48" fmla="*/ 0 w 97"/>
                    <a:gd name="T49" fmla="*/ 15 h 51"/>
                    <a:gd name="T50" fmla="*/ 2 w 97"/>
                    <a:gd name="T51" fmla="*/ 23 h 51"/>
                    <a:gd name="T52" fmla="*/ 6 w 97"/>
                    <a:gd name="T53" fmla="*/ 31 h 51"/>
                    <a:gd name="T54" fmla="*/ 11 w 97"/>
                    <a:gd name="T55" fmla="*/ 36 h 51"/>
                    <a:gd name="T56" fmla="*/ 17 w 97"/>
                    <a:gd name="T57" fmla="*/ 42 h 51"/>
                    <a:gd name="T58" fmla="*/ 23 w 97"/>
                    <a:gd name="T59" fmla="*/ 46 h 51"/>
                    <a:gd name="T60" fmla="*/ 30 w 97"/>
                    <a:gd name="T61" fmla="*/ 50 h 51"/>
                    <a:gd name="T62" fmla="*/ 38 w 97"/>
                    <a:gd name="T63" fmla="*/ 51 h 51"/>
                    <a:gd name="T64" fmla="*/ 47 w 97"/>
                    <a:gd name="T65" fmla="*/ 51 h 51"/>
                    <a:gd name="T66" fmla="*/ 57 w 97"/>
                    <a:gd name="T67" fmla="*/ 51 h 51"/>
                    <a:gd name="T68" fmla="*/ 66 w 97"/>
                    <a:gd name="T69" fmla="*/ 48 h 51"/>
                    <a:gd name="T70" fmla="*/ 74 w 97"/>
                    <a:gd name="T71" fmla="*/ 44 h 51"/>
                    <a:gd name="T72" fmla="*/ 82 w 97"/>
                    <a:gd name="T73" fmla="*/ 38 h 51"/>
                    <a:gd name="T74" fmla="*/ 87 w 97"/>
                    <a:gd name="T75" fmla="*/ 31 h 51"/>
                    <a:gd name="T76" fmla="*/ 93 w 97"/>
                    <a:gd name="T77" fmla="*/ 21 h 51"/>
                    <a:gd name="T78" fmla="*/ 95 w 97"/>
                    <a:gd name="T79" fmla="*/ 12 h 51"/>
                    <a:gd name="T80" fmla="*/ 97 w 97"/>
                    <a:gd name="T81" fmla="*/ 2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97" h="51">
                      <a:moveTo>
                        <a:pt x="97" y="2"/>
                      </a:moveTo>
                      <a:lnTo>
                        <a:pt x="97" y="2"/>
                      </a:lnTo>
                      <a:lnTo>
                        <a:pt x="97" y="0"/>
                      </a:lnTo>
                      <a:lnTo>
                        <a:pt x="95" y="0"/>
                      </a:lnTo>
                      <a:lnTo>
                        <a:pt x="93" y="0"/>
                      </a:lnTo>
                      <a:lnTo>
                        <a:pt x="93" y="2"/>
                      </a:lnTo>
                      <a:lnTo>
                        <a:pt x="93" y="2"/>
                      </a:lnTo>
                      <a:lnTo>
                        <a:pt x="91" y="12"/>
                      </a:lnTo>
                      <a:lnTo>
                        <a:pt x="89" y="21"/>
                      </a:lnTo>
                      <a:lnTo>
                        <a:pt x="85" y="29"/>
                      </a:lnTo>
                      <a:lnTo>
                        <a:pt x="80" y="34"/>
                      </a:lnTo>
                      <a:lnTo>
                        <a:pt x="72" y="40"/>
                      </a:lnTo>
                      <a:lnTo>
                        <a:pt x="65" y="44"/>
                      </a:lnTo>
                      <a:lnTo>
                        <a:pt x="57" y="48"/>
                      </a:lnTo>
                      <a:lnTo>
                        <a:pt x="47" y="48"/>
                      </a:lnTo>
                      <a:lnTo>
                        <a:pt x="40" y="48"/>
                      </a:lnTo>
                      <a:lnTo>
                        <a:pt x="32" y="46"/>
                      </a:lnTo>
                      <a:lnTo>
                        <a:pt x="25" y="42"/>
                      </a:lnTo>
                      <a:lnTo>
                        <a:pt x="19" y="38"/>
                      </a:lnTo>
                      <a:lnTo>
                        <a:pt x="13" y="34"/>
                      </a:lnTo>
                      <a:lnTo>
                        <a:pt x="10" y="29"/>
                      </a:lnTo>
                      <a:lnTo>
                        <a:pt x="6" y="21"/>
                      </a:lnTo>
                      <a:lnTo>
                        <a:pt x="4" y="14"/>
                      </a:lnTo>
                      <a:lnTo>
                        <a:pt x="2" y="15"/>
                      </a:lnTo>
                      <a:lnTo>
                        <a:pt x="0" y="15"/>
                      </a:lnTo>
                      <a:lnTo>
                        <a:pt x="2" y="23"/>
                      </a:lnTo>
                      <a:lnTo>
                        <a:pt x="6" y="31"/>
                      </a:lnTo>
                      <a:lnTo>
                        <a:pt x="11" y="36"/>
                      </a:lnTo>
                      <a:lnTo>
                        <a:pt x="17" y="42"/>
                      </a:lnTo>
                      <a:lnTo>
                        <a:pt x="23" y="46"/>
                      </a:lnTo>
                      <a:lnTo>
                        <a:pt x="30" y="50"/>
                      </a:lnTo>
                      <a:lnTo>
                        <a:pt x="38" y="51"/>
                      </a:lnTo>
                      <a:lnTo>
                        <a:pt x="47" y="51"/>
                      </a:lnTo>
                      <a:lnTo>
                        <a:pt x="57" y="51"/>
                      </a:lnTo>
                      <a:lnTo>
                        <a:pt x="66" y="48"/>
                      </a:lnTo>
                      <a:lnTo>
                        <a:pt x="74" y="44"/>
                      </a:lnTo>
                      <a:lnTo>
                        <a:pt x="82" y="38"/>
                      </a:lnTo>
                      <a:lnTo>
                        <a:pt x="87" y="31"/>
                      </a:lnTo>
                      <a:lnTo>
                        <a:pt x="93" y="21"/>
                      </a:lnTo>
                      <a:lnTo>
                        <a:pt x="95" y="12"/>
                      </a:lnTo>
                      <a:lnTo>
                        <a:pt x="97" y="2"/>
                      </a:lnTo>
                      <a:close/>
                    </a:path>
                  </a:pathLst>
                </a:custGeom>
                <a:solidFill>
                  <a:srgbClr val="EFCA0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90" name="Freeform 370"/>
                <p:cNvSpPr>
                  <a:spLocks/>
                </p:cNvSpPr>
                <p:nvPr/>
              </p:nvSpPr>
              <p:spPr bwMode="auto">
                <a:xfrm>
                  <a:off x="1819" y="1635"/>
                  <a:ext cx="93" cy="50"/>
                </a:xfrm>
                <a:custGeom>
                  <a:avLst/>
                  <a:gdLst>
                    <a:gd name="T0" fmla="*/ 93 w 93"/>
                    <a:gd name="T1" fmla="*/ 2 h 50"/>
                    <a:gd name="T2" fmla="*/ 93 w 93"/>
                    <a:gd name="T3" fmla="*/ 2 h 50"/>
                    <a:gd name="T4" fmla="*/ 93 w 93"/>
                    <a:gd name="T5" fmla="*/ 0 h 50"/>
                    <a:gd name="T6" fmla="*/ 91 w 93"/>
                    <a:gd name="T7" fmla="*/ 0 h 50"/>
                    <a:gd name="T8" fmla="*/ 89 w 93"/>
                    <a:gd name="T9" fmla="*/ 0 h 50"/>
                    <a:gd name="T10" fmla="*/ 89 w 93"/>
                    <a:gd name="T11" fmla="*/ 2 h 50"/>
                    <a:gd name="T12" fmla="*/ 89 w 93"/>
                    <a:gd name="T13" fmla="*/ 2 h 50"/>
                    <a:gd name="T14" fmla="*/ 87 w 93"/>
                    <a:gd name="T15" fmla="*/ 12 h 50"/>
                    <a:gd name="T16" fmla="*/ 85 w 93"/>
                    <a:gd name="T17" fmla="*/ 19 h 50"/>
                    <a:gd name="T18" fmla="*/ 81 w 93"/>
                    <a:gd name="T19" fmla="*/ 27 h 50"/>
                    <a:gd name="T20" fmla="*/ 76 w 93"/>
                    <a:gd name="T21" fmla="*/ 33 h 50"/>
                    <a:gd name="T22" fmla="*/ 70 w 93"/>
                    <a:gd name="T23" fmla="*/ 38 h 50"/>
                    <a:gd name="T24" fmla="*/ 63 w 93"/>
                    <a:gd name="T25" fmla="*/ 42 h 50"/>
                    <a:gd name="T26" fmla="*/ 53 w 93"/>
                    <a:gd name="T27" fmla="*/ 46 h 50"/>
                    <a:gd name="T28" fmla="*/ 45 w 93"/>
                    <a:gd name="T29" fmla="*/ 46 h 50"/>
                    <a:gd name="T30" fmla="*/ 38 w 93"/>
                    <a:gd name="T31" fmla="*/ 46 h 50"/>
                    <a:gd name="T32" fmla="*/ 30 w 93"/>
                    <a:gd name="T33" fmla="*/ 44 h 50"/>
                    <a:gd name="T34" fmla="*/ 25 w 93"/>
                    <a:gd name="T35" fmla="*/ 40 h 50"/>
                    <a:gd name="T36" fmla="*/ 19 w 93"/>
                    <a:gd name="T37" fmla="*/ 36 h 50"/>
                    <a:gd name="T38" fmla="*/ 13 w 93"/>
                    <a:gd name="T39" fmla="*/ 33 h 50"/>
                    <a:gd name="T40" fmla="*/ 9 w 93"/>
                    <a:gd name="T41" fmla="*/ 27 h 50"/>
                    <a:gd name="T42" fmla="*/ 6 w 93"/>
                    <a:gd name="T43" fmla="*/ 21 h 50"/>
                    <a:gd name="T44" fmla="*/ 4 w 93"/>
                    <a:gd name="T45" fmla="*/ 14 h 50"/>
                    <a:gd name="T46" fmla="*/ 2 w 93"/>
                    <a:gd name="T47" fmla="*/ 14 h 50"/>
                    <a:gd name="T48" fmla="*/ 0 w 93"/>
                    <a:gd name="T49" fmla="*/ 15 h 50"/>
                    <a:gd name="T50" fmla="*/ 2 w 93"/>
                    <a:gd name="T51" fmla="*/ 21 h 50"/>
                    <a:gd name="T52" fmla="*/ 6 w 93"/>
                    <a:gd name="T53" fmla="*/ 29 h 50"/>
                    <a:gd name="T54" fmla="*/ 9 w 93"/>
                    <a:gd name="T55" fmla="*/ 34 h 50"/>
                    <a:gd name="T56" fmla="*/ 15 w 93"/>
                    <a:gd name="T57" fmla="*/ 40 h 50"/>
                    <a:gd name="T58" fmla="*/ 23 w 93"/>
                    <a:gd name="T59" fmla="*/ 44 h 50"/>
                    <a:gd name="T60" fmla="*/ 30 w 93"/>
                    <a:gd name="T61" fmla="*/ 48 h 50"/>
                    <a:gd name="T62" fmla="*/ 38 w 93"/>
                    <a:gd name="T63" fmla="*/ 50 h 50"/>
                    <a:gd name="T64" fmla="*/ 45 w 93"/>
                    <a:gd name="T65" fmla="*/ 50 h 50"/>
                    <a:gd name="T66" fmla="*/ 55 w 93"/>
                    <a:gd name="T67" fmla="*/ 50 h 50"/>
                    <a:gd name="T68" fmla="*/ 63 w 93"/>
                    <a:gd name="T69" fmla="*/ 46 h 50"/>
                    <a:gd name="T70" fmla="*/ 72 w 93"/>
                    <a:gd name="T71" fmla="*/ 42 h 50"/>
                    <a:gd name="T72" fmla="*/ 78 w 93"/>
                    <a:gd name="T73" fmla="*/ 36 h 50"/>
                    <a:gd name="T74" fmla="*/ 83 w 93"/>
                    <a:gd name="T75" fmla="*/ 29 h 50"/>
                    <a:gd name="T76" fmla="*/ 89 w 93"/>
                    <a:gd name="T77" fmla="*/ 21 h 50"/>
                    <a:gd name="T78" fmla="*/ 91 w 93"/>
                    <a:gd name="T79" fmla="*/ 12 h 50"/>
                    <a:gd name="T80" fmla="*/ 93 w 93"/>
                    <a:gd name="T81" fmla="*/ 2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93" h="50">
                      <a:moveTo>
                        <a:pt x="93" y="2"/>
                      </a:moveTo>
                      <a:lnTo>
                        <a:pt x="93" y="2"/>
                      </a:lnTo>
                      <a:lnTo>
                        <a:pt x="93" y="0"/>
                      </a:lnTo>
                      <a:lnTo>
                        <a:pt x="91" y="0"/>
                      </a:lnTo>
                      <a:lnTo>
                        <a:pt x="89" y="0"/>
                      </a:lnTo>
                      <a:lnTo>
                        <a:pt x="89" y="2"/>
                      </a:lnTo>
                      <a:lnTo>
                        <a:pt x="89" y="2"/>
                      </a:lnTo>
                      <a:lnTo>
                        <a:pt x="87" y="12"/>
                      </a:lnTo>
                      <a:lnTo>
                        <a:pt x="85" y="19"/>
                      </a:lnTo>
                      <a:lnTo>
                        <a:pt x="81" y="27"/>
                      </a:lnTo>
                      <a:lnTo>
                        <a:pt x="76" y="33"/>
                      </a:lnTo>
                      <a:lnTo>
                        <a:pt x="70" y="38"/>
                      </a:lnTo>
                      <a:lnTo>
                        <a:pt x="63" y="42"/>
                      </a:lnTo>
                      <a:lnTo>
                        <a:pt x="53" y="46"/>
                      </a:lnTo>
                      <a:lnTo>
                        <a:pt x="45" y="46"/>
                      </a:lnTo>
                      <a:lnTo>
                        <a:pt x="38" y="46"/>
                      </a:lnTo>
                      <a:lnTo>
                        <a:pt x="30" y="44"/>
                      </a:lnTo>
                      <a:lnTo>
                        <a:pt x="25" y="40"/>
                      </a:lnTo>
                      <a:lnTo>
                        <a:pt x="19" y="36"/>
                      </a:lnTo>
                      <a:lnTo>
                        <a:pt x="13" y="33"/>
                      </a:lnTo>
                      <a:lnTo>
                        <a:pt x="9" y="27"/>
                      </a:lnTo>
                      <a:lnTo>
                        <a:pt x="6" y="21"/>
                      </a:lnTo>
                      <a:lnTo>
                        <a:pt x="4" y="14"/>
                      </a:lnTo>
                      <a:lnTo>
                        <a:pt x="2" y="14"/>
                      </a:lnTo>
                      <a:lnTo>
                        <a:pt x="0" y="15"/>
                      </a:lnTo>
                      <a:lnTo>
                        <a:pt x="2" y="21"/>
                      </a:lnTo>
                      <a:lnTo>
                        <a:pt x="6" y="29"/>
                      </a:lnTo>
                      <a:lnTo>
                        <a:pt x="9" y="34"/>
                      </a:lnTo>
                      <a:lnTo>
                        <a:pt x="15" y="40"/>
                      </a:lnTo>
                      <a:lnTo>
                        <a:pt x="23" y="44"/>
                      </a:lnTo>
                      <a:lnTo>
                        <a:pt x="30" y="48"/>
                      </a:lnTo>
                      <a:lnTo>
                        <a:pt x="38" y="50"/>
                      </a:lnTo>
                      <a:lnTo>
                        <a:pt x="45" y="50"/>
                      </a:lnTo>
                      <a:lnTo>
                        <a:pt x="55" y="50"/>
                      </a:lnTo>
                      <a:lnTo>
                        <a:pt x="63" y="46"/>
                      </a:lnTo>
                      <a:lnTo>
                        <a:pt x="72" y="42"/>
                      </a:lnTo>
                      <a:lnTo>
                        <a:pt x="78" y="36"/>
                      </a:lnTo>
                      <a:lnTo>
                        <a:pt x="83" y="29"/>
                      </a:lnTo>
                      <a:lnTo>
                        <a:pt x="89" y="21"/>
                      </a:lnTo>
                      <a:lnTo>
                        <a:pt x="91" y="12"/>
                      </a:lnTo>
                      <a:lnTo>
                        <a:pt x="93" y="2"/>
                      </a:lnTo>
                      <a:close/>
                    </a:path>
                  </a:pathLst>
                </a:custGeom>
                <a:solidFill>
                  <a:srgbClr val="EFCB0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91" name="Freeform 371"/>
                <p:cNvSpPr>
                  <a:spLocks/>
                </p:cNvSpPr>
                <p:nvPr/>
              </p:nvSpPr>
              <p:spPr bwMode="auto">
                <a:xfrm>
                  <a:off x="1821" y="1635"/>
                  <a:ext cx="89" cy="48"/>
                </a:xfrm>
                <a:custGeom>
                  <a:avLst/>
                  <a:gdLst>
                    <a:gd name="T0" fmla="*/ 89 w 89"/>
                    <a:gd name="T1" fmla="*/ 2 h 48"/>
                    <a:gd name="T2" fmla="*/ 89 w 89"/>
                    <a:gd name="T3" fmla="*/ 2 h 48"/>
                    <a:gd name="T4" fmla="*/ 89 w 89"/>
                    <a:gd name="T5" fmla="*/ 0 h 48"/>
                    <a:gd name="T6" fmla="*/ 87 w 89"/>
                    <a:gd name="T7" fmla="*/ 0 h 48"/>
                    <a:gd name="T8" fmla="*/ 85 w 89"/>
                    <a:gd name="T9" fmla="*/ 2 h 48"/>
                    <a:gd name="T10" fmla="*/ 85 w 89"/>
                    <a:gd name="T11" fmla="*/ 2 h 48"/>
                    <a:gd name="T12" fmla="*/ 85 w 89"/>
                    <a:gd name="T13" fmla="*/ 2 h 48"/>
                    <a:gd name="T14" fmla="*/ 83 w 89"/>
                    <a:gd name="T15" fmla="*/ 12 h 48"/>
                    <a:gd name="T16" fmla="*/ 81 w 89"/>
                    <a:gd name="T17" fmla="*/ 19 h 48"/>
                    <a:gd name="T18" fmla="*/ 78 w 89"/>
                    <a:gd name="T19" fmla="*/ 27 h 48"/>
                    <a:gd name="T20" fmla="*/ 72 w 89"/>
                    <a:gd name="T21" fmla="*/ 33 h 48"/>
                    <a:gd name="T22" fmla="*/ 66 w 89"/>
                    <a:gd name="T23" fmla="*/ 36 h 48"/>
                    <a:gd name="T24" fmla="*/ 59 w 89"/>
                    <a:gd name="T25" fmla="*/ 40 h 48"/>
                    <a:gd name="T26" fmla="*/ 51 w 89"/>
                    <a:gd name="T27" fmla="*/ 44 h 48"/>
                    <a:gd name="T28" fmla="*/ 43 w 89"/>
                    <a:gd name="T29" fmla="*/ 44 h 48"/>
                    <a:gd name="T30" fmla="*/ 36 w 89"/>
                    <a:gd name="T31" fmla="*/ 44 h 48"/>
                    <a:gd name="T32" fmla="*/ 30 w 89"/>
                    <a:gd name="T33" fmla="*/ 42 h 48"/>
                    <a:gd name="T34" fmla="*/ 23 w 89"/>
                    <a:gd name="T35" fmla="*/ 40 h 48"/>
                    <a:gd name="T36" fmla="*/ 17 w 89"/>
                    <a:gd name="T37" fmla="*/ 36 h 48"/>
                    <a:gd name="T38" fmla="*/ 13 w 89"/>
                    <a:gd name="T39" fmla="*/ 31 h 48"/>
                    <a:gd name="T40" fmla="*/ 9 w 89"/>
                    <a:gd name="T41" fmla="*/ 27 h 48"/>
                    <a:gd name="T42" fmla="*/ 6 w 89"/>
                    <a:gd name="T43" fmla="*/ 19 h 48"/>
                    <a:gd name="T44" fmla="*/ 4 w 89"/>
                    <a:gd name="T45" fmla="*/ 14 h 48"/>
                    <a:gd name="T46" fmla="*/ 2 w 89"/>
                    <a:gd name="T47" fmla="*/ 14 h 48"/>
                    <a:gd name="T48" fmla="*/ 0 w 89"/>
                    <a:gd name="T49" fmla="*/ 14 h 48"/>
                    <a:gd name="T50" fmla="*/ 2 w 89"/>
                    <a:gd name="T51" fmla="*/ 21 h 48"/>
                    <a:gd name="T52" fmla="*/ 6 w 89"/>
                    <a:gd name="T53" fmla="*/ 29 h 48"/>
                    <a:gd name="T54" fmla="*/ 9 w 89"/>
                    <a:gd name="T55" fmla="*/ 34 h 48"/>
                    <a:gd name="T56" fmla="*/ 15 w 89"/>
                    <a:gd name="T57" fmla="*/ 38 h 48"/>
                    <a:gd name="T58" fmla="*/ 21 w 89"/>
                    <a:gd name="T59" fmla="*/ 42 h 48"/>
                    <a:gd name="T60" fmla="*/ 28 w 89"/>
                    <a:gd name="T61" fmla="*/ 46 h 48"/>
                    <a:gd name="T62" fmla="*/ 36 w 89"/>
                    <a:gd name="T63" fmla="*/ 48 h 48"/>
                    <a:gd name="T64" fmla="*/ 43 w 89"/>
                    <a:gd name="T65" fmla="*/ 48 h 48"/>
                    <a:gd name="T66" fmla="*/ 53 w 89"/>
                    <a:gd name="T67" fmla="*/ 48 h 48"/>
                    <a:gd name="T68" fmla="*/ 61 w 89"/>
                    <a:gd name="T69" fmla="*/ 44 h 48"/>
                    <a:gd name="T70" fmla="*/ 68 w 89"/>
                    <a:gd name="T71" fmla="*/ 40 h 48"/>
                    <a:gd name="T72" fmla="*/ 76 w 89"/>
                    <a:gd name="T73" fmla="*/ 34 h 48"/>
                    <a:gd name="T74" fmla="*/ 81 w 89"/>
                    <a:gd name="T75" fmla="*/ 29 h 48"/>
                    <a:gd name="T76" fmla="*/ 85 w 89"/>
                    <a:gd name="T77" fmla="*/ 21 h 48"/>
                    <a:gd name="T78" fmla="*/ 87 w 89"/>
                    <a:gd name="T79" fmla="*/ 12 h 48"/>
                    <a:gd name="T80" fmla="*/ 89 w 89"/>
                    <a:gd name="T81" fmla="*/ 2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89" h="48">
                      <a:moveTo>
                        <a:pt x="89" y="2"/>
                      </a:moveTo>
                      <a:lnTo>
                        <a:pt x="89" y="2"/>
                      </a:lnTo>
                      <a:lnTo>
                        <a:pt x="89" y="0"/>
                      </a:lnTo>
                      <a:lnTo>
                        <a:pt x="87" y="0"/>
                      </a:lnTo>
                      <a:lnTo>
                        <a:pt x="85" y="2"/>
                      </a:lnTo>
                      <a:lnTo>
                        <a:pt x="85" y="2"/>
                      </a:lnTo>
                      <a:lnTo>
                        <a:pt x="85" y="2"/>
                      </a:lnTo>
                      <a:lnTo>
                        <a:pt x="83" y="12"/>
                      </a:lnTo>
                      <a:lnTo>
                        <a:pt x="81" y="19"/>
                      </a:lnTo>
                      <a:lnTo>
                        <a:pt x="78" y="27"/>
                      </a:lnTo>
                      <a:lnTo>
                        <a:pt x="72" y="33"/>
                      </a:lnTo>
                      <a:lnTo>
                        <a:pt x="66" y="36"/>
                      </a:lnTo>
                      <a:lnTo>
                        <a:pt x="59" y="40"/>
                      </a:lnTo>
                      <a:lnTo>
                        <a:pt x="51" y="44"/>
                      </a:lnTo>
                      <a:lnTo>
                        <a:pt x="43" y="44"/>
                      </a:lnTo>
                      <a:lnTo>
                        <a:pt x="36" y="44"/>
                      </a:lnTo>
                      <a:lnTo>
                        <a:pt x="30" y="42"/>
                      </a:lnTo>
                      <a:lnTo>
                        <a:pt x="23" y="40"/>
                      </a:lnTo>
                      <a:lnTo>
                        <a:pt x="17" y="36"/>
                      </a:lnTo>
                      <a:lnTo>
                        <a:pt x="13" y="31"/>
                      </a:lnTo>
                      <a:lnTo>
                        <a:pt x="9" y="27"/>
                      </a:lnTo>
                      <a:lnTo>
                        <a:pt x="6" y="19"/>
                      </a:lnTo>
                      <a:lnTo>
                        <a:pt x="4" y="14"/>
                      </a:lnTo>
                      <a:lnTo>
                        <a:pt x="2" y="14"/>
                      </a:lnTo>
                      <a:lnTo>
                        <a:pt x="0" y="14"/>
                      </a:lnTo>
                      <a:lnTo>
                        <a:pt x="2" y="21"/>
                      </a:lnTo>
                      <a:lnTo>
                        <a:pt x="6" y="29"/>
                      </a:lnTo>
                      <a:lnTo>
                        <a:pt x="9" y="34"/>
                      </a:lnTo>
                      <a:lnTo>
                        <a:pt x="15" y="38"/>
                      </a:lnTo>
                      <a:lnTo>
                        <a:pt x="21" y="42"/>
                      </a:lnTo>
                      <a:lnTo>
                        <a:pt x="28" y="46"/>
                      </a:lnTo>
                      <a:lnTo>
                        <a:pt x="36" y="48"/>
                      </a:lnTo>
                      <a:lnTo>
                        <a:pt x="43" y="48"/>
                      </a:lnTo>
                      <a:lnTo>
                        <a:pt x="53" y="48"/>
                      </a:lnTo>
                      <a:lnTo>
                        <a:pt x="61" y="44"/>
                      </a:lnTo>
                      <a:lnTo>
                        <a:pt x="68" y="40"/>
                      </a:lnTo>
                      <a:lnTo>
                        <a:pt x="76" y="34"/>
                      </a:lnTo>
                      <a:lnTo>
                        <a:pt x="81" y="29"/>
                      </a:lnTo>
                      <a:lnTo>
                        <a:pt x="85" y="21"/>
                      </a:lnTo>
                      <a:lnTo>
                        <a:pt x="87" y="12"/>
                      </a:lnTo>
                      <a:lnTo>
                        <a:pt x="89" y="2"/>
                      </a:lnTo>
                      <a:close/>
                    </a:path>
                  </a:pathLst>
                </a:custGeom>
                <a:solidFill>
                  <a:srgbClr val="EFCC0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92" name="Freeform 372"/>
                <p:cNvSpPr>
                  <a:spLocks/>
                </p:cNvSpPr>
                <p:nvPr/>
              </p:nvSpPr>
              <p:spPr bwMode="auto">
                <a:xfrm>
                  <a:off x="1823" y="1635"/>
                  <a:ext cx="85" cy="46"/>
                </a:xfrm>
                <a:custGeom>
                  <a:avLst/>
                  <a:gdLst>
                    <a:gd name="T0" fmla="*/ 85 w 85"/>
                    <a:gd name="T1" fmla="*/ 2 h 46"/>
                    <a:gd name="T2" fmla="*/ 85 w 85"/>
                    <a:gd name="T3" fmla="*/ 2 h 46"/>
                    <a:gd name="T4" fmla="*/ 85 w 85"/>
                    <a:gd name="T5" fmla="*/ 0 h 46"/>
                    <a:gd name="T6" fmla="*/ 83 w 85"/>
                    <a:gd name="T7" fmla="*/ 2 h 46"/>
                    <a:gd name="T8" fmla="*/ 81 w 85"/>
                    <a:gd name="T9" fmla="*/ 2 h 46"/>
                    <a:gd name="T10" fmla="*/ 81 w 85"/>
                    <a:gd name="T11" fmla="*/ 2 h 46"/>
                    <a:gd name="T12" fmla="*/ 81 w 85"/>
                    <a:gd name="T13" fmla="*/ 2 h 46"/>
                    <a:gd name="T14" fmla="*/ 79 w 85"/>
                    <a:gd name="T15" fmla="*/ 10 h 46"/>
                    <a:gd name="T16" fmla="*/ 77 w 85"/>
                    <a:gd name="T17" fmla="*/ 17 h 46"/>
                    <a:gd name="T18" fmla="*/ 74 w 85"/>
                    <a:gd name="T19" fmla="*/ 25 h 46"/>
                    <a:gd name="T20" fmla="*/ 70 w 85"/>
                    <a:gd name="T21" fmla="*/ 31 h 46"/>
                    <a:gd name="T22" fmla="*/ 64 w 85"/>
                    <a:gd name="T23" fmla="*/ 36 h 46"/>
                    <a:gd name="T24" fmla="*/ 57 w 85"/>
                    <a:gd name="T25" fmla="*/ 40 h 46"/>
                    <a:gd name="T26" fmla="*/ 49 w 85"/>
                    <a:gd name="T27" fmla="*/ 42 h 46"/>
                    <a:gd name="T28" fmla="*/ 41 w 85"/>
                    <a:gd name="T29" fmla="*/ 42 h 46"/>
                    <a:gd name="T30" fmla="*/ 34 w 85"/>
                    <a:gd name="T31" fmla="*/ 42 h 46"/>
                    <a:gd name="T32" fmla="*/ 28 w 85"/>
                    <a:gd name="T33" fmla="*/ 40 h 46"/>
                    <a:gd name="T34" fmla="*/ 22 w 85"/>
                    <a:gd name="T35" fmla="*/ 38 h 46"/>
                    <a:gd name="T36" fmla="*/ 17 w 85"/>
                    <a:gd name="T37" fmla="*/ 34 h 46"/>
                    <a:gd name="T38" fmla="*/ 13 w 85"/>
                    <a:gd name="T39" fmla="*/ 31 h 46"/>
                    <a:gd name="T40" fmla="*/ 7 w 85"/>
                    <a:gd name="T41" fmla="*/ 25 h 46"/>
                    <a:gd name="T42" fmla="*/ 5 w 85"/>
                    <a:gd name="T43" fmla="*/ 19 h 46"/>
                    <a:gd name="T44" fmla="*/ 4 w 85"/>
                    <a:gd name="T45" fmla="*/ 14 h 46"/>
                    <a:gd name="T46" fmla="*/ 2 w 85"/>
                    <a:gd name="T47" fmla="*/ 14 h 46"/>
                    <a:gd name="T48" fmla="*/ 0 w 85"/>
                    <a:gd name="T49" fmla="*/ 14 h 46"/>
                    <a:gd name="T50" fmla="*/ 2 w 85"/>
                    <a:gd name="T51" fmla="*/ 21 h 46"/>
                    <a:gd name="T52" fmla="*/ 5 w 85"/>
                    <a:gd name="T53" fmla="*/ 27 h 46"/>
                    <a:gd name="T54" fmla="*/ 9 w 85"/>
                    <a:gd name="T55" fmla="*/ 33 h 46"/>
                    <a:gd name="T56" fmla="*/ 15 w 85"/>
                    <a:gd name="T57" fmla="*/ 36 h 46"/>
                    <a:gd name="T58" fmla="*/ 21 w 85"/>
                    <a:gd name="T59" fmla="*/ 40 h 46"/>
                    <a:gd name="T60" fmla="*/ 26 w 85"/>
                    <a:gd name="T61" fmla="*/ 44 h 46"/>
                    <a:gd name="T62" fmla="*/ 34 w 85"/>
                    <a:gd name="T63" fmla="*/ 46 h 46"/>
                    <a:gd name="T64" fmla="*/ 41 w 85"/>
                    <a:gd name="T65" fmla="*/ 46 h 46"/>
                    <a:gd name="T66" fmla="*/ 49 w 85"/>
                    <a:gd name="T67" fmla="*/ 46 h 46"/>
                    <a:gd name="T68" fmla="*/ 59 w 85"/>
                    <a:gd name="T69" fmla="*/ 42 h 46"/>
                    <a:gd name="T70" fmla="*/ 66 w 85"/>
                    <a:gd name="T71" fmla="*/ 38 h 46"/>
                    <a:gd name="T72" fmla="*/ 72 w 85"/>
                    <a:gd name="T73" fmla="*/ 33 h 46"/>
                    <a:gd name="T74" fmla="*/ 77 w 85"/>
                    <a:gd name="T75" fmla="*/ 27 h 46"/>
                    <a:gd name="T76" fmla="*/ 81 w 85"/>
                    <a:gd name="T77" fmla="*/ 19 h 46"/>
                    <a:gd name="T78" fmla="*/ 83 w 85"/>
                    <a:gd name="T79" fmla="*/ 12 h 46"/>
                    <a:gd name="T80" fmla="*/ 85 w 85"/>
                    <a:gd name="T81" fmla="*/ 2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85" h="46">
                      <a:moveTo>
                        <a:pt x="85" y="2"/>
                      </a:moveTo>
                      <a:lnTo>
                        <a:pt x="85" y="2"/>
                      </a:lnTo>
                      <a:lnTo>
                        <a:pt x="85" y="0"/>
                      </a:lnTo>
                      <a:lnTo>
                        <a:pt x="83" y="2"/>
                      </a:lnTo>
                      <a:lnTo>
                        <a:pt x="81" y="2"/>
                      </a:lnTo>
                      <a:lnTo>
                        <a:pt x="81" y="2"/>
                      </a:lnTo>
                      <a:lnTo>
                        <a:pt x="81" y="2"/>
                      </a:lnTo>
                      <a:lnTo>
                        <a:pt x="79" y="10"/>
                      </a:lnTo>
                      <a:lnTo>
                        <a:pt x="77" y="17"/>
                      </a:lnTo>
                      <a:lnTo>
                        <a:pt x="74" y="25"/>
                      </a:lnTo>
                      <a:lnTo>
                        <a:pt x="70" y="31"/>
                      </a:lnTo>
                      <a:lnTo>
                        <a:pt x="64" y="36"/>
                      </a:lnTo>
                      <a:lnTo>
                        <a:pt x="57" y="40"/>
                      </a:lnTo>
                      <a:lnTo>
                        <a:pt x="49" y="42"/>
                      </a:lnTo>
                      <a:lnTo>
                        <a:pt x="41" y="42"/>
                      </a:lnTo>
                      <a:lnTo>
                        <a:pt x="34" y="42"/>
                      </a:lnTo>
                      <a:lnTo>
                        <a:pt x="28" y="40"/>
                      </a:lnTo>
                      <a:lnTo>
                        <a:pt x="22" y="38"/>
                      </a:lnTo>
                      <a:lnTo>
                        <a:pt x="17" y="34"/>
                      </a:lnTo>
                      <a:lnTo>
                        <a:pt x="13" y="31"/>
                      </a:lnTo>
                      <a:lnTo>
                        <a:pt x="7" y="25"/>
                      </a:lnTo>
                      <a:lnTo>
                        <a:pt x="5" y="19"/>
                      </a:lnTo>
                      <a:lnTo>
                        <a:pt x="4" y="14"/>
                      </a:lnTo>
                      <a:lnTo>
                        <a:pt x="2" y="14"/>
                      </a:lnTo>
                      <a:lnTo>
                        <a:pt x="0" y="14"/>
                      </a:lnTo>
                      <a:lnTo>
                        <a:pt x="2" y="21"/>
                      </a:lnTo>
                      <a:lnTo>
                        <a:pt x="5" y="27"/>
                      </a:lnTo>
                      <a:lnTo>
                        <a:pt x="9" y="33"/>
                      </a:lnTo>
                      <a:lnTo>
                        <a:pt x="15" y="36"/>
                      </a:lnTo>
                      <a:lnTo>
                        <a:pt x="21" y="40"/>
                      </a:lnTo>
                      <a:lnTo>
                        <a:pt x="26" y="44"/>
                      </a:lnTo>
                      <a:lnTo>
                        <a:pt x="34" y="46"/>
                      </a:lnTo>
                      <a:lnTo>
                        <a:pt x="41" y="46"/>
                      </a:lnTo>
                      <a:lnTo>
                        <a:pt x="49" y="46"/>
                      </a:lnTo>
                      <a:lnTo>
                        <a:pt x="59" y="42"/>
                      </a:lnTo>
                      <a:lnTo>
                        <a:pt x="66" y="38"/>
                      </a:lnTo>
                      <a:lnTo>
                        <a:pt x="72" y="33"/>
                      </a:lnTo>
                      <a:lnTo>
                        <a:pt x="77" y="27"/>
                      </a:lnTo>
                      <a:lnTo>
                        <a:pt x="81" y="19"/>
                      </a:lnTo>
                      <a:lnTo>
                        <a:pt x="83" y="12"/>
                      </a:lnTo>
                      <a:lnTo>
                        <a:pt x="85" y="2"/>
                      </a:lnTo>
                      <a:close/>
                    </a:path>
                  </a:pathLst>
                </a:custGeom>
                <a:solidFill>
                  <a:srgbClr val="EFCD0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93" name="Freeform 373"/>
                <p:cNvSpPr>
                  <a:spLocks/>
                </p:cNvSpPr>
                <p:nvPr/>
              </p:nvSpPr>
              <p:spPr bwMode="auto">
                <a:xfrm>
                  <a:off x="1825" y="1637"/>
                  <a:ext cx="81" cy="42"/>
                </a:xfrm>
                <a:custGeom>
                  <a:avLst/>
                  <a:gdLst>
                    <a:gd name="T0" fmla="*/ 81 w 81"/>
                    <a:gd name="T1" fmla="*/ 0 h 42"/>
                    <a:gd name="T2" fmla="*/ 81 w 81"/>
                    <a:gd name="T3" fmla="*/ 0 h 42"/>
                    <a:gd name="T4" fmla="*/ 81 w 81"/>
                    <a:gd name="T5" fmla="*/ 0 h 42"/>
                    <a:gd name="T6" fmla="*/ 79 w 81"/>
                    <a:gd name="T7" fmla="*/ 0 h 42"/>
                    <a:gd name="T8" fmla="*/ 77 w 81"/>
                    <a:gd name="T9" fmla="*/ 0 h 42"/>
                    <a:gd name="T10" fmla="*/ 77 w 81"/>
                    <a:gd name="T11" fmla="*/ 0 h 42"/>
                    <a:gd name="T12" fmla="*/ 77 w 81"/>
                    <a:gd name="T13" fmla="*/ 0 h 42"/>
                    <a:gd name="T14" fmla="*/ 75 w 81"/>
                    <a:gd name="T15" fmla="*/ 8 h 42"/>
                    <a:gd name="T16" fmla="*/ 74 w 81"/>
                    <a:gd name="T17" fmla="*/ 15 h 42"/>
                    <a:gd name="T18" fmla="*/ 70 w 81"/>
                    <a:gd name="T19" fmla="*/ 21 h 42"/>
                    <a:gd name="T20" fmla="*/ 66 w 81"/>
                    <a:gd name="T21" fmla="*/ 27 h 42"/>
                    <a:gd name="T22" fmla="*/ 60 w 81"/>
                    <a:gd name="T23" fmla="*/ 32 h 42"/>
                    <a:gd name="T24" fmla="*/ 55 w 81"/>
                    <a:gd name="T25" fmla="*/ 36 h 42"/>
                    <a:gd name="T26" fmla="*/ 47 w 81"/>
                    <a:gd name="T27" fmla="*/ 38 h 42"/>
                    <a:gd name="T28" fmla="*/ 39 w 81"/>
                    <a:gd name="T29" fmla="*/ 38 h 42"/>
                    <a:gd name="T30" fmla="*/ 32 w 81"/>
                    <a:gd name="T31" fmla="*/ 38 h 42"/>
                    <a:gd name="T32" fmla="*/ 26 w 81"/>
                    <a:gd name="T33" fmla="*/ 36 h 42"/>
                    <a:gd name="T34" fmla="*/ 20 w 81"/>
                    <a:gd name="T35" fmla="*/ 34 h 42"/>
                    <a:gd name="T36" fmla="*/ 17 w 81"/>
                    <a:gd name="T37" fmla="*/ 31 h 42"/>
                    <a:gd name="T38" fmla="*/ 11 w 81"/>
                    <a:gd name="T39" fmla="*/ 27 h 42"/>
                    <a:gd name="T40" fmla="*/ 7 w 81"/>
                    <a:gd name="T41" fmla="*/ 23 h 42"/>
                    <a:gd name="T42" fmla="*/ 5 w 81"/>
                    <a:gd name="T43" fmla="*/ 17 h 42"/>
                    <a:gd name="T44" fmla="*/ 3 w 81"/>
                    <a:gd name="T45" fmla="*/ 12 h 42"/>
                    <a:gd name="T46" fmla="*/ 2 w 81"/>
                    <a:gd name="T47" fmla="*/ 12 h 42"/>
                    <a:gd name="T48" fmla="*/ 0 w 81"/>
                    <a:gd name="T49" fmla="*/ 12 h 42"/>
                    <a:gd name="T50" fmla="*/ 2 w 81"/>
                    <a:gd name="T51" fmla="*/ 17 h 42"/>
                    <a:gd name="T52" fmla="*/ 5 w 81"/>
                    <a:gd name="T53" fmla="*/ 25 h 42"/>
                    <a:gd name="T54" fmla="*/ 9 w 81"/>
                    <a:gd name="T55" fmla="*/ 29 h 42"/>
                    <a:gd name="T56" fmla="*/ 13 w 81"/>
                    <a:gd name="T57" fmla="*/ 34 h 42"/>
                    <a:gd name="T58" fmla="*/ 19 w 81"/>
                    <a:gd name="T59" fmla="*/ 38 h 42"/>
                    <a:gd name="T60" fmla="*/ 26 w 81"/>
                    <a:gd name="T61" fmla="*/ 40 h 42"/>
                    <a:gd name="T62" fmla="*/ 32 w 81"/>
                    <a:gd name="T63" fmla="*/ 42 h 42"/>
                    <a:gd name="T64" fmla="*/ 39 w 81"/>
                    <a:gd name="T65" fmla="*/ 42 h 42"/>
                    <a:gd name="T66" fmla="*/ 47 w 81"/>
                    <a:gd name="T67" fmla="*/ 42 h 42"/>
                    <a:gd name="T68" fmla="*/ 55 w 81"/>
                    <a:gd name="T69" fmla="*/ 38 h 42"/>
                    <a:gd name="T70" fmla="*/ 62 w 81"/>
                    <a:gd name="T71" fmla="*/ 34 h 42"/>
                    <a:gd name="T72" fmla="*/ 68 w 81"/>
                    <a:gd name="T73" fmla="*/ 31 h 42"/>
                    <a:gd name="T74" fmla="*/ 74 w 81"/>
                    <a:gd name="T75" fmla="*/ 25 h 42"/>
                    <a:gd name="T76" fmla="*/ 77 w 81"/>
                    <a:gd name="T77" fmla="*/ 17 h 42"/>
                    <a:gd name="T78" fmla="*/ 79 w 81"/>
                    <a:gd name="T79" fmla="*/ 10 h 42"/>
                    <a:gd name="T80" fmla="*/ 81 w 81"/>
                    <a:gd name="T81" fmla="*/ 0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81" h="42">
                      <a:moveTo>
                        <a:pt x="81" y="0"/>
                      </a:moveTo>
                      <a:lnTo>
                        <a:pt x="81" y="0"/>
                      </a:lnTo>
                      <a:lnTo>
                        <a:pt x="81" y="0"/>
                      </a:lnTo>
                      <a:lnTo>
                        <a:pt x="79" y="0"/>
                      </a:lnTo>
                      <a:lnTo>
                        <a:pt x="77" y="0"/>
                      </a:lnTo>
                      <a:lnTo>
                        <a:pt x="77" y="0"/>
                      </a:lnTo>
                      <a:lnTo>
                        <a:pt x="77" y="0"/>
                      </a:lnTo>
                      <a:lnTo>
                        <a:pt x="75" y="8"/>
                      </a:lnTo>
                      <a:lnTo>
                        <a:pt x="74" y="15"/>
                      </a:lnTo>
                      <a:lnTo>
                        <a:pt x="70" y="21"/>
                      </a:lnTo>
                      <a:lnTo>
                        <a:pt x="66" y="27"/>
                      </a:lnTo>
                      <a:lnTo>
                        <a:pt x="60" y="32"/>
                      </a:lnTo>
                      <a:lnTo>
                        <a:pt x="55" y="36"/>
                      </a:lnTo>
                      <a:lnTo>
                        <a:pt x="47" y="38"/>
                      </a:lnTo>
                      <a:lnTo>
                        <a:pt x="39" y="38"/>
                      </a:lnTo>
                      <a:lnTo>
                        <a:pt x="32" y="38"/>
                      </a:lnTo>
                      <a:lnTo>
                        <a:pt x="26" y="36"/>
                      </a:lnTo>
                      <a:lnTo>
                        <a:pt x="20" y="34"/>
                      </a:lnTo>
                      <a:lnTo>
                        <a:pt x="17" y="31"/>
                      </a:lnTo>
                      <a:lnTo>
                        <a:pt x="11" y="27"/>
                      </a:lnTo>
                      <a:lnTo>
                        <a:pt x="7" y="23"/>
                      </a:lnTo>
                      <a:lnTo>
                        <a:pt x="5" y="17"/>
                      </a:lnTo>
                      <a:lnTo>
                        <a:pt x="3" y="12"/>
                      </a:lnTo>
                      <a:lnTo>
                        <a:pt x="2" y="12"/>
                      </a:lnTo>
                      <a:lnTo>
                        <a:pt x="0" y="12"/>
                      </a:lnTo>
                      <a:lnTo>
                        <a:pt x="2" y="17"/>
                      </a:lnTo>
                      <a:lnTo>
                        <a:pt x="5" y="25"/>
                      </a:lnTo>
                      <a:lnTo>
                        <a:pt x="9" y="29"/>
                      </a:lnTo>
                      <a:lnTo>
                        <a:pt x="13" y="34"/>
                      </a:lnTo>
                      <a:lnTo>
                        <a:pt x="19" y="38"/>
                      </a:lnTo>
                      <a:lnTo>
                        <a:pt x="26" y="40"/>
                      </a:lnTo>
                      <a:lnTo>
                        <a:pt x="32" y="42"/>
                      </a:lnTo>
                      <a:lnTo>
                        <a:pt x="39" y="42"/>
                      </a:lnTo>
                      <a:lnTo>
                        <a:pt x="47" y="42"/>
                      </a:lnTo>
                      <a:lnTo>
                        <a:pt x="55" y="38"/>
                      </a:lnTo>
                      <a:lnTo>
                        <a:pt x="62" y="34"/>
                      </a:lnTo>
                      <a:lnTo>
                        <a:pt x="68" y="31"/>
                      </a:lnTo>
                      <a:lnTo>
                        <a:pt x="74" y="25"/>
                      </a:lnTo>
                      <a:lnTo>
                        <a:pt x="77" y="17"/>
                      </a:lnTo>
                      <a:lnTo>
                        <a:pt x="79" y="10"/>
                      </a:lnTo>
                      <a:lnTo>
                        <a:pt x="81" y="0"/>
                      </a:lnTo>
                      <a:close/>
                    </a:path>
                  </a:pathLst>
                </a:custGeom>
                <a:solidFill>
                  <a:srgbClr val="F0CD0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94" name="Freeform 374"/>
                <p:cNvSpPr>
                  <a:spLocks/>
                </p:cNvSpPr>
                <p:nvPr/>
              </p:nvSpPr>
              <p:spPr bwMode="auto">
                <a:xfrm>
                  <a:off x="1827" y="1637"/>
                  <a:ext cx="77" cy="40"/>
                </a:xfrm>
                <a:custGeom>
                  <a:avLst/>
                  <a:gdLst>
                    <a:gd name="T0" fmla="*/ 77 w 77"/>
                    <a:gd name="T1" fmla="*/ 0 h 40"/>
                    <a:gd name="T2" fmla="*/ 77 w 77"/>
                    <a:gd name="T3" fmla="*/ 0 h 40"/>
                    <a:gd name="T4" fmla="*/ 77 w 77"/>
                    <a:gd name="T5" fmla="*/ 0 h 40"/>
                    <a:gd name="T6" fmla="*/ 75 w 77"/>
                    <a:gd name="T7" fmla="*/ 0 h 40"/>
                    <a:gd name="T8" fmla="*/ 73 w 77"/>
                    <a:gd name="T9" fmla="*/ 0 h 40"/>
                    <a:gd name="T10" fmla="*/ 73 w 77"/>
                    <a:gd name="T11" fmla="*/ 0 h 40"/>
                    <a:gd name="T12" fmla="*/ 73 w 77"/>
                    <a:gd name="T13" fmla="*/ 0 h 40"/>
                    <a:gd name="T14" fmla="*/ 72 w 77"/>
                    <a:gd name="T15" fmla="*/ 8 h 40"/>
                    <a:gd name="T16" fmla="*/ 70 w 77"/>
                    <a:gd name="T17" fmla="*/ 15 h 40"/>
                    <a:gd name="T18" fmla="*/ 68 w 77"/>
                    <a:gd name="T19" fmla="*/ 21 h 40"/>
                    <a:gd name="T20" fmla="*/ 62 w 77"/>
                    <a:gd name="T21" fmla="*/ 27 h 40"/>
                    <a:gd name="T22" fmla="*/ 56 w 77"/>
                    <a:gd name="T23" fmla="*/ 31 h 40"/>
                    <a:gd name="T24" fmla="*/ 51 w 77"/>
                    <a:gd name="T25" fmla="*/ 34 h 40"/>
                    <a:gd name="T26" fmla="*/ 45 w 77"/>
                    <a:gd name="T27" fmla="*/ 36 h 40"/>
                    <a:gd name="T28" fmla="*/ 37 w 77"/>
                    <a:gd name="T29" fmla="*/ 36 h 40"/>
                    <a:gd name="T30" fmla="*/ 32 w 77"/>
                    <a:gd name="T31" fmla="*/ 36 h 40"/>
                    <a:gd name="T32" fmla="*/ 26 w 77"/>
                    <a:gd name="T33" fmla="*/ 34 h 40"/>
                    <a:gd name="T34" fmla="*/ 20 w 77"/>
                    <a:gd name="T35" fmla="*/ 32 h 40"/>
                    <a:gd name="T36" fmla="*/ 15 w 77"/>
                    <a:gd name="T37" fmla="*/ 29 h 40"/>
                    <a:gd name="T38" fmla="*/ 7 w 77"/>
                    <a:gd name="T39" fmla="*/ 21 h 40"/>
                    <a:gd name="T40" fmla="*/ 3 w 77"/>
                    <a:gd name="T41" fmla="*/ 12 h 40"/>
                    <a:gd name="T42" fmla="*/ 1 w 77"/>
                    <a:gd name="T43" fmla="*/ 12 h 40"/>
                    <a:gd name="T44" fmla="*/ 0 w 77"/>
                    <a:gd name="T45" fmla="*/ 12 h 40"/>
                    <a:gd name="T46" fmla="*/ 1 w 77"/>
                    <a:gd name="T47" fmla="*/ 17 h 40"/>
                    <a:gd name="T48" fmla="*/ 3 w 77"/>
                    <a:gd name="T49" fmla="*/ 23 h 40"/>
                    <a:gd name="T50" fmla="*/ 9 w 77"/>
                    <a:gd name="T51" fmla="*/ 29 h 40"/>
                    <a:gd name="T52" fmla="*/ 13 w 77"/>
                    <a:gd name="T53" fmla="*/ 32 h 40"/>
                    <a:gd name="T54" fmla="*/ 18 w 77"/>
                    <a:gd name="T55" fmla="*/ 36 h 40"/>
                    <a:gd name="T56" fmla="*/ 24 w 77"/>
                    <a:gd name="T57" fmla="*/ 38 h 40"/>
                    <a:gd name="T58" fmla="*/ 30 w 77"/>
                    <a:gd name="T59" fmla="*/ 40 h 40"/>
                    <a:gd name="T60" fmla="*/ 37 w 77"/>
                    <a:gd name="T61" fmla="*/ 40 h 40"/>
                    <a:gd name="T62" fmla="*/ 45 w 77"/>
                    <a:gd name="T63" fmla="*/ 40 h 40"/>
                    <a:gd name="T64" fmla="*/ 53 w 77"/>
                    <a:gd name="T65" fmla="*/ 38 h 40"/>
                    <a:gd name="T66" fmla="*/ 60 w 77"/>
                    <a:gd name="T67" fmla="*/ 34 h 40"/>
                    <a:gd name="T68" fmla="*/ 66 w 77"/>
                    <a:gd name="T69" fmla="*/ 29 h 40"/>
                    <a:gd name="T70" fmla="*/ 70 w 77"/>
                    <a:gd name="T71" fmla="*/ 23 h 40"/>
                    <a:gd name="T72" fmla="*/ 73 w 77"/>
                    <a:gd name="T73" fmla="*/ 15 h 40"/>
                    <a:gd name="T74" fmla="*/ 75 w 77"/>
                    <a:gd name="T75" fmla="*/ 8 h 40"/>
                    <a:gd name="T76" fmla="*/ 77 w 77"/>
                    <a:gd name="T77" fmla="*/ 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77" h="40">
                      <a:moveTo>
                        <a:pt x="77" y="0"/>
                      </a:moveTo>
                      <a:lnTo>
                        <a:pt x="77" y="0"/>
                      </a:lnTo>
                      <a:lnTo>
                        <a:pt x="77" y="0"/>
                      </a:lnTo>
                      <a:lnTo>
                        <a:pt x="75" y="0"/>
                      </a:lnTo>
                      <a:lnTo>
                        <a:pt x="73" y="0"/>
                      </a:lnTo>
                      <a:lnTo>
                        <a:pt x="73" y="0"/>
                      </a:lnTo>
                      <a:lnTo>
                        <a:pt x="73" y="0"/>
                      </a:lnTo>
                      <a:lnTo>
                        <a:pt x="72" y="8"/>
                      </a:lnTo>
                      <a:lnTo>
                        <a:pt x="70" y="15"/>
                      </a:lnTo>
                      <a:lnTo>
                        <a:pt x="68" y="21"/>
                      </a:lnTo>
                      <a:lnTo>
                        <a:pt x="62" y="27"/>
                      </a:lnTo>
                      <a:lnTo>
                        <a:pt x="56" y="31"/>
                      </a:lnTo>
                      <a:lnTo>
                        <a:pt x="51" y="34"/>
                      </a:lnTo>
                      <a:lnTo>
                        <a:pt x="45" y="36"/>
                      </a:lnTo>
                      <a:lnTo>
                        <a:pt x="37" y="36"/>
                      </a:lnTo>
                      <a:lnTo>
                        <a:pt x="32" y="36"/>
                      </a:lnTo>
                      <a:lnTo>
                        <a:pt x="26" y="34"/>
                      </a:lnTo>
                      <a:lnTo>
                        <a:pt x="20" y="32"/>
                      </a:lnTo>
                      <a:lnTo>
                        <a:pt x="15" y="29"/>
                      </a:lnTo>
                      <a:lnTo>
                        <a:pt x="7" y="21"/>
                      </a:lnTo>
                      <a:lnTo>
                        <a:pt x="3" y="12"/>
                      </a:lnTo>
                      <a:lnTo>
                        <a:pt x="1" y="12"/>
                      </a:lnTo>
                      <a:lnTo>
                        <a:pt x="0" y="12"/>
                      </a:lnTo>
                      <a:lnTo>
                        <a:pt x="1" y="17"/>
                      </a:lnTo>
                      <a:lnTo>
                        <a:pt x="3" y="23"/>
                      </a:lnTo>
                      <a:lnTo>
                        <a:pt x="9" y="29"/>
                      </a:lnTo>
                      <a:lnTo>
                        <a:pt x="13" y="32"/>
                      </a:lnTo>
                      <a:lnTo>
                        <a:pt x="18" y="36"/>
                      </a:lnTo>
                      <a:lnTo>
                        <a:pt x="24" y="38"/>
                      </a:lnTo>
                      <a:lnTo>
                        <a:pt x="30" y="40"/>
                      </a:lnTo>
                      <a:lnTo>
                        <a:pt x="37" y="40"/>
                      </a:lnTo>
                      <a:lnTo>
                        <a:pt x="45" y="40"/>
                      </a:lnTo>
                      <a:lnTo>
                        <a:pt x="53" y="38"/>
                      </a:lnTo>
                      <a:lnTo>
                        <a:pt x="60" y="34"/>
                      </a:lnTo>
                      <a:lnTo>
                        <a:pt x="66" y="29"/>
                      </a:lnTo>
                      <a:lnTo>
                        <a:pt x="70" y="23"/>
                      </a:lnTo>
                      <a:lnTo>
                        <a:pt x="73" y="15"/>
                      </a:lnTo>
                      <a:lnTo>
                        <a:pt x="75" y="8"/>
                      </a:lnTo>
                      <a:lnTo>
                        <a:pt x="77" y="0"/>
                      </a:lnTo>
                      <a:close/>
                    </a:path>
                  </a:pathLst>
                </a:custGeom>
                <a:solidFill>
                  <a:srgbClr val="F0CE0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95" name="Freeform 375"/>
                <p:cNvSpPr>
                  <a:spLocks/>
                </p:cNvSpPr>
                <p:nvPr/>
              </p:nvSpPr>
              <p:spPr bwMode="auto">
                <a:xfrm>
                  <a:off x="1828" y="1637"/>
                  <a:ext cx="74" cy="38"/>
                </a:xfrm>
                <a:custGeom>
                  <a:avLst/>
                  <a:gdLst>
                    <a:gd name="T0" fmla="*/ 74 w 74"/>
                    <a:gd name="T1" fmla="*/ 0 h 38"/>
                    <a:gd name="T2" fmla="*/ 74 w 74"/>
                    <a:gd name="T3" fmla="*/ 0 h 38"/>
                    <a:gd name="T4" fmla="*/ 74 w 74"/>
                    <a:gd name="T5" fmla="*/ 0 h 38"/>
                    <a:gd name="T6" fmla="*/ 72 w 74"/>
                    <a:gd name="T7" fmla="*/ 0 h 38"/>
                    <a:gd name="T8" fmla="*/ 71 w 74"/>
                    <a:gd name="T9" fmla="*/ 0 h 38"/>
                    <a:gd name="T10" fmla="*/ 71 w 74"/>
                    <a:gd name="T11" fmla="*/ 0 h 38"/>
                    <a:gd name="T12" fmla="*/ 71 w 74"/>
                    <a:gd name="T13" fmla="*/ 0 h 38"/>
                    <a:gd name="T14" fmla="*/ 69 w 74"/>
                    <a:gd name="T15" fmla="*/ 8 h 38"/>
                    <a:gd name="T16" fmla="*/ 67 w 74"/>
                    <a:gd name="T17" fmla="*/ 13 h 38"/>
                    <a:gd name="T18" fmla="*/ 65 w 74"/>
                    <a:gd name="T19" fmla="*/ 19 h 38"/>
                    <a:gd name="T20" fmla="*/ 59 w 74"/>
                    <a:gd name="T21" fmla="*/ 25 h 38"/>
                    <a:gd name="T22" fmla="*/ 55 w 74"/>
                    <a:gd name="T23" fmla="*/ 29 h 38"/>
                    <a:gd name="T24" fmla="*/ 50 w 74"/>
                    <a:gd name="T25" fmla="*/ 32 h 38"/>
                    <a:gd name="T26" fmla="*/ 42 w 74"/>
                    <a:gd name="T27" fmla="*/ 34 h 38"/>
                    <a:gd name="T28" fmla="*/ 36 w 74"/>
                    <a:gd name="T29" fmla="*/ 34 h 38"/>
                    <a:gd name="T30" fmla="*/ 25 w 74"/>
                    <a:gd name="T31" fmla="*/ 32 h 38"/>
                    <a:gd name="T32" fmla="*/ 16 w 74"/>
                    <a:gd name="T33" fmla="*/ 29 h 38"/>
                    <a:gd name="T34" fmla="*/ 8 w 74"/>
                    <a:gd name="T35" fmla="*/ 19 h 38"/>
                    <a:gd name="T36" fmla="*/ 4 w 74"/>
                    <a:gd name="T37" fmla="*/ 10 h 38"/>
                    <a:gd name="T38" fmla="*/ 2 w 74"/>
                    <a:gd name="T39" fmla="*/ 12 h 38"/>
                    <a:gd name="T40" fmla="*/ 0 w 74"/>
                    <a:gd name="T41" fmla="*/ 12 h 38"/>
                    <a:gd name="T42" fmla="*/ 2 w 74"/>
                    <a:gd name="T43" fmla="*/ 17 h 38"/>
                    <a:gd name="T44" fmla="*/ 4 w 74"/>
                    <a:gd name="T45" fmla="*/ 23 h 38"/>
                    <a:gd name="T46" fmla="*/ 8 w 74"/>
                    <a:gd name="T47" fmla="*/ 27 h 38"/>
                    <a:gd name="T48" fmla="*/ 14 w 74"/>
                    <a:gd name="T49" fmla="*/ 31 h 38"/>
                    <a:gd name="T50" fmla="*/ 17 w 74"/>
                    <a:gd name="T51" fmla="*/ 34 h 38"/>
                    <a:gd name="T52" fmla="*/ 23 w 74"/>
                    <a:gd name="T53" fmla="*/ 36 h 38"/>
                    <a:gd name="T54" fmla="*/ 29 w 74"/>
                    <a:gd name="T55" fmla="*/ 38 h 38"/>
                    <a:gd name="T56" fmla="*/ 36 w 74"/>
                    <a:gd name="T57" fmla="*/ 38 h 38"/>
                    <a:gd name="T58" fmla="*/ 44 w 74"/>
                    <a:gd name="T59" fmla="*/ 38 h 38"/>
                    <a:gd name="T60" fmla="*/ 52 w 74"/>
                    <a:gd name="T61" fmla="*/ 36 h 38"/>
                    <a:gd name="T62" fmla="*/ 57 w 74"/>
                    <a:gd name="T63" fmla="*/ 32 h 38"/>
                    <a:gd name="T64" fmla="*/ 63 w 74"/>
                    <a:gd name="T65" fmla="*/ 27 h 38"/>
                    <a:gd name="T66" fmla="*/ 67 w 74"/>
                    <a:gd name="T67" fmla="*/ 21 h 38"/>
                    <a:gd name="T68" fmla="*/ 71 w 74"/>
                    <a:gd name="T69" fmla="*/ 15 h 38"/>
                    <a:gd name="T70" fmla="*/ 72 w 74"/>
                    <a:gd name="T71" fmla="*/ 8 h 38"/>
                    <a:gd name="T72" fmla="*/ 74 w 74"/>
                    <a:gd name="T73" fmla="*/ 0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74" h="38">
                      <a:moveTo>
                        <a:pt x="74" y="0"/>
                      </a:moveTo>
                      <a:lnTo>
                        <a:pt x="74" y="0"/>
                      </a:lnTo>
                      <a:lnTo>
                        <a:pt x="74" y="0"/>
                      </a:lnTo>
                      <a:lnTo>
                        <a:pt x="72" y="0"/>
                      </a:lnTo>
                      <a:lnTo>
                        <a:pt x="71" y="0"/>
                      </a:lnTo>
                      <a:lnTo>
                        <a:pt x="71" y="0"/>
                      </a:lnTo>
                      <a:lnTo>
                        <a:pt x="71" y="0"/>
                      </a:lnTo>
                      <a:lnTo>
                        <a:pt x="69" y="8"/>
                      </a:lnTo>
                      <a:lnTo>
                        <a:pt x="67" y="13"/>
                      </a:lnTo>
                      <a:lnTo>
                        <a:pt x="65" y="19"/>
                      </a:lnTo>
                      <a:lnTo>
                        <a:pt x="59" y="25"/>
                      </a:lnTo>
                      <a:lnTo>
                        <a:pt x="55" y="29"/>
                      </a:lnTo>
                      <a:lnTo>
                        <a:pt x="50" y="32"/>
                      </a:lnTo>
                      <a:lnTo>
                        <a:pt x="42" y="34"/>
                      </a:lnTo>
                      <a:lnTo>
                        <a:pt x="36" y="34"/>
                      </a:lnTo>
                      <a:lnTo>
                        <a:pt x="25" y="32"/>
                      </a:lnTo>
                      <a:lnTo>
                        <a:pt x="16" y="29"/>
                      </a:lnTo>
                      <a:lnTo>
                        <a:pt x="8" y="19"/>
                      </a:lnTo>
                      <a:lnTo>
                        <a:pt x="4" y="10"/>
                      </a:lnTo>
                      <a:lnTo>
                        <a:pt x="2" y="12"/>
                      </a:lnTo>
                      <a:lnTo>
                        <a:pt x="0" y="12"/>
                      </a:lnTo>
                      <a:lnTo>
                        <a:pt x="2" y="17"/>
                      </a:lnTo>
                      <a:lnTo>
                        <a:pt x="4" y="23"/>
                      </a:lnTo>
                      <a:lnTo>
                        <a:pt x="8" y="27"/>
                      </a:lnTo>
                      <a:lnTo>
                        <a:pt x="14" y="31"/>
                      </a:lnTo>
                      <a:lnTo>
                        <a:pt x="17" y="34"/>
                      </a:lnTo>
                      <a:lnTo>
                        <a:pt x="23" y="36"/>
                      </a:lnTo>
                      <a:lnTo>
                        <a:pt x="29" y="38"/>
                      </a:lnTo>
                      <a:lnTo>
                        <a:pt x="36" y="38"/>
                      </a:lnTo>
                      <a:lnTo>
                        <a:pt x="44" y="38"/>
                      </a:lnTo>
                      <a:lnTo>
                        <a:pt x="52" y="36"/>
                      </a:lnTo>
                      <a:lnTo>
                        <a:pt x="57" y="32"/>
                      </a:lnTo>
                      <a:lnTo>
                        <a:pt x="63" y="27"/>
                      </a:lnTo>
                      <a:lnTo>
                        <a:pt x="67" y="21"/>
                      </a:lnTo>
                      <a:lnTo>
                        <a:pt x="71" y="15"/>
                      </a:lnTo>
                      <a:lnTo>
                        <a:pt x="72" y="8"/>
                      </a:lnTo>
                      <a:lnTo>
                        <a:pt x="74" y="0"/>
                      </a:lnTo>
                      <a:close/>
                    </a:path>
                  </a:pathLst>
                </a:custGeom>
                <a:solidFill>
                  <a:srgbClr val="F0CF0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96" name="Freeform 376"/>
                <p:cNvSpPr>
                  <a:spLocks/>
                </p:cNvSpPr>
                <p:nvPr/>
              </p:nvSpPr>
              <p:spPr bwMode="auto">
                <a:xfrm>
                  <a:off x="1830" y="1637"/>
                  <a:ext cx="70" cy="36"/>
                </a:xfrm>
                <a:custGeom>
                  <a:avLst/>
                  <a:gdLst>
                    <a:gd name="T0" fmla="*/ 70 w 70"/>
                    <a:gd name="T1" fmla="*/ 0 h 36"/>
                    <a:gd name="T2" fmla="*/ 70 w 70"/>
                    <a:gd name="T3" fmla="*/ 0 h 36"/>
                    <a:gd name="T4" fmla="*/ 70 w 70"/>
                    <a:gd name="T5" fmla="*/ 0 h 36"/>
                    <a:gd name="T6" fmla="*/ 69 w 70"/>
                    <a:gd name="T7" fmla="*/ 0 h 36"/>
                    <a:gd name="T8" fmla="*/ 67 w 70"/>
                    <a:gd name="T9" fmla="*/ 0 h 36"/>
                    <a:gd name="T10" fmla="*/ 67 w 70"/>
                    <a:gd name="T11" fmla="*/ 0 h 36"/>
                    <a:gd name="T12" fmla="*/ 67 w 70"/>
                    <a:gd name="T13" fmla="*/ 0 h 36"/>
                    <a:gd name="T14" fmla="*/ 65 w 70"/>
                    <a:gd name="T15" fmla="*/ 8 h 36"/>
                    <a:gd name="T16" fmla="*/ 63 w 70"/>
                    <a:gd name="T17" fmla="*/ 13 h 36"/>
                    <a:gd name="T18" fmla="*/ 61 w 70"/>
                    <a:gd name="T19" fmla="*/ 19 h 36"/>
                    <a:gd name="T20" fmla="*/ 57 w 70"/>
                    <a:gd name="T21" fmla="*/ 23 h 36"/>
                    <a:gd name="T22" fmla="*/ 52 w 70"/>
                    <a:gd name="T23" fmla="*/ 27 h 36"/>
                    <a:gd name="T24" fmla="*/ 46 w 70"/>
                    <a:gd name="T25" fmla="*/ 31 h 36"/>
                    <a:gd name="T26" fmla="*/ 40 w 70"/>
                    <a:gd name="T27" fmla="*/ 32 h 36"/>
                    <a:gd name="T28" fmla="*/ 34 w 70"/>
                    <a:gd name="T29" fmla="*/ 32 h 36"/>
                    <a:gd name="T30" fmla="*/ 23 w 70"/>
                    <a:gd name="T31" fmla="*/ 31 h 36"/>
                    <a:gd name="T32" fmla="*/ 15 w 70"/>
                    <a:gd name="T33" fmla="*/ 27 h 36"/>
                    <a:gd name="T34" fmla="*/ 8 w 70"/>
                    <a:gd name="T35" fmla="*/ 19 h 36"/>
                    <a:gd name="T36" fmla="*/ 2 w 70"/>
                    <a:gd name="T37" fmla="*/ 10 h 36"/>
                    <a:gd name="T38" fmla="*/ 2 w 70"/>
                    <a:gd name="T39" fmla="*/ 10 h 36"/>
                    <a:gd name="T40" fmla="*/ 2 w 70"/>
                    <a:gd name="T41" fmla="*/ 10 h 36"/>
                    <a:gd name="T42" fmla="*/ 0 w 70"/>
                    <a:gd name="T43" fmla="*/ 10 h 36"/>
                    <a:gd name="T44" fmla="*/ 0 w 70"/>
                    <a:gd name="T45" fmla="*/ 12 h 36"/>
                    <a:gd name="T46" fmla="*/ 4 w 70"/>
                    <a:gd name="T47" fmla="*/ 21 h 36"/>
                    <a:gd name="T48" fmla="*/ 12 w 70"/>
                    <a:gd name="T49" fmla="*/ 29 h 36"/>
                    <a:gd name="T50" fmla="*/ 17 w 70"/>
                    <a:gd name="T51" fmla="*/ 32 h 36"/>
                    <a:gd name="T52" fmla="*/ 23 w 70"/>
                    <a:gd name="T53" fmla="*/ 34 h 36"/>
                    <a:gd name="T54" fmla="*/ 29 w 70"/>
                    <a:gd name="T55" fmla="*/ 36 h 36"/>
                    <a:gd name="T56" fmla="*/ 34 w 70"/>
                    <a:gd name="T57" fmla="*/ 36 h 36"/>
                    <a:gd name="T58" fmla="*/ 42 w 70"/>
                    <a:gd name="T59" fmla="*/ 36 h 36"/>
                    <a:gd name="T60" fmla="*/ 48 w 70"/>
                    <a:gd name="T61" fmla="*/ 34 h 36"/>
                    <a:gd name="T62" fmla="*/ 53 w 70"/>
                    <a:gd name="T63" fmla="*/ 31 h 36"/>
                    <a:gd name="T64" fmla="*/ 59 w 70"/>
                    <a:gd name="T65" fmla="*/ 27 h 36"/>
                    <a:gd name="T66" fmla="*/ 65 w 70"/>
                    <a:gd name="T67" fmla="*/ 21 h 36"/>
                    <a:gd name="T68" fmla="*/ 67 w 70"/>
                    <a:gd name="T69" fmla="*/ 15 h 36"/>
                    <a:gd name="T70" fmla="*/ 69 w 70"/>
                    <a:gd name="T71" fmla="*/ 8 h 36"/>
                    <a:gd name="T72" fmla="*/ 70 w 70"/>
                    <a:gd name="T73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70" h="3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70" y="0"/>
                      </a:lnTo>
                      <a:lnTo>
                        <a:pt x="69" y="0"/>
                      </a:lnTo>
                      <a:lnTo>
                        <a:pt x="67" y="0"/>
                      </a:lnTo>
                      <a:lnTo>
                        <a:pt x="67" y="0"/>
                      </a:lnTo>
                      <a:lnTo>
                        <a:pt x="67" y="0"/>
                      </a:lnTo>
                      <a:lnTo>
                        <a:pt x="65" y="8"/>
                      </a:lnTo>
                      <a:lnTo>
                        <a:pt x="63" y="13"/>
                      </a:lnTo>
                      <a:lnTo>
                        <a:pt x="61" y="19"/>
                      </a:lnTo>
                      <a:lnTo>
                        <a:pt x="57" y="23"/>
                      </a:lnTo>
                      <a:lnTo>
                        <a:pt x="52" y="27"/>
                      </a:lnTo>
                      <a:lnTo>
                        <a:pt x="46" y="31"/>
                      </a:lnTo>
                      <a:lnTo>
                        <a:pt x="40" y="32"/>
                      </a:lnTo>
                      <a:lnTo>
                        <a:pt x="34" y="32"/>
                      </a:lnTo>
                      <a:lnTo>
                        <a:pt x="23" y="31"/>
                      </a:lnTo>
                      <a:lnTo>
                        <a:pt x="15" y="27"/>
                      </a:lnTo>
                      <a:lnTo>
                        <a:pt x="8" y="19"/>
                      </a:lnTo>
                      <a:lnTo>
                        <a:pt x="2" y="10"/>
                      </a:lnTo>
                      <a:lnTo>
                        <a:pt x="2" y="10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12"/>
                      </a:lnTo>
                      <a:lnTo>
                        <a:pt x="4" y="21"/>
                      </a:lnTo>
                      <a:lnTo>
                        <a:pt x="12" y="29"/>
                      </a:lnTo>
                      <a:lnTo>
                        <a:pt x="17" y="32"/>
                      </a:lnTo>
                      <a:lnTo>
                        <a:pt x="23" y="34"/>
                      </a:lnTo>
                      <a:lnTo>
                        <a:pt x="29" y="36"/>
                      </a:lnTo>
                      <a:lnTo>
                        <a:pt x="34" y="36"/>
                      </a:lnTo>
                      <a:lnTo>
                        <a:pt x="42" y="36"/>
                      </a:lnTo>
                      <a:lnTo>
                        <a:pt x="48" y="34"/>
                      </a:lnTo>
                      <a:lnTo>
                        <a:pt x="53" y="31"/>
                      </a:lnTo>
                      <a:lnTo>
                        <a:pt x="59" y="27"/>
                      </a:lnTo>
                      <a:lnTo>
                        <a:pt x="65" y="21"/>
                      </a:lnTo>
                      <a:lnTo>
                        <a:pt x="67" y="15"/>
                      </a:lnTo>
                      <a:lnTo>
                        <a:pt x="69" y="8"/>
                      </a:lnTo>
                      <a:lnTo>
                        <a:pt x="70" y="0"/>
                      </a:lnTo>
                      <a:close/>
                    </a:path>
                  </a:pathLst>
                </a:custGeom>
                <a:solidFill>
                  <a:srgbClr val="F0D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97" name="Freeform 377"/>
                <p:cNvSpPr>
                  <a:spLocks/>
                </p:cNvSpPr>
                <p:nvPr/>
              </p:nvSpPr>
              <p:spPr bwMode="auto">
                <a:xfrm>
                  <a:off x="1832" y="1637"/>
                  <a:ext cx="67" cy="34"/>
                </a:xfrm>
                <a:custGeom>
                  <a:avLst/>
                  <a:gdLst>
                    <a:gd name="T0" fmla="*/ 67 w 67"/>
                    <a:gd name="T1" fmla="*/ 0 h 34"/>
                    <a:gd name="T2" fmla="*/ 67 w 67"/>
                    <a:gd name="T3" fmla="*/ 0 h 34"/>
                    <a:gd name="T4" fmla="*/ 67 w 67"/>
                    <a:gd name="T5" fmla="*/ 0 h 34"/>
                    <a:gd name="T6" fmla="*/ 65 w 67"/>
                    <a:gd name="T7" fmla="*/ 0 h 34"/>
                    <a:gd name="T8" fmla="*/ 63 w 67"/>
                    <a:gd name="T9" fmla="*/ 0 h 34"/>
                    <a:gd name="T10" fmla="*/ 63 w 67"/>
                    <a:gd name="T11" fmla="*/ 0 h 34"/>
                    <a:gd name="T12" fmla="*/ 63 w 67"/>
                    <a:gd name="T13" fmla="*/ 0 h 34"/>
                    <a:gd name="T14" fmla="*/ 61 w 67"/>
                    <a:gd name="T15" fmla="*/ 6 h 34"/>
                    <a:gd name="T16" fmla="*/ 61 w 67"/>
                    <a:gd name="T17" fmla="*/ 12 h 34"/>
                    <a:gd name="T18" fmla="*/ 57 w 67"/>
                    <a:gd name="T19" fmla="*/ 17 h 34"/>
                    <a:gd name="T20" fmla="*/ 53 w 67"/>
                    <a:gd name="T21" fmla="*/ 23 h 34"/>
                    <a:gd name="T22" fmla="*/ 50 w 67"/>
                    <a:gd name="T23" fmla="*/ 25 h 34"/>
                    <a:gd name="T24" fmla="*/ 44 w 67"/>
                    <a:gd name="T25" fmla="*/ 29 h 34"/>
                    <a:gd name="T26" fmla="*/ 38 w 67"/>
                    <a:gd name="T27" fmla="*/ 31 h 34"/>
                    <a:gd name="T28" fmla="*/ 32 w 67"/>
                    <a:gd name="T29" fmla="*/ 31 h 34"/>
                    <a:gd name="T30" fmla="*/ 23 w 67"/>
                    <a:gd name="T31" fmla="*/ 29 h 34"/>
                    <a:gd name="T32" fmla="*/ 13 w 67"/>
                    <a:gd name="T33" fmla="*/ 25 h 34"/>
                    <a:gd name="T34" fmla="*/ 8 w 67"/>
                    <a:gd name="T35" fmla="*/ 17 h 34"/>
                    <a:gd name="T36" fmla="*/ 2 w 67"/>
                    <a:gd name="T37" fmla="*/ 10 h 34"/>
                    <a:gd name="T38" fmla="*/ 2 w 67"/>
                    <a:gd name="T39" fmla="*/ 10 h 34"/>
                    <a:gd name="T40" fmla="*/ 0 w 67"/>
                    <a:gd name="T41" fmla="*/ 10 h 34"/>
                    <a:gd name="T42" fmla="*/ 0 w 67"/>
                    <a:gd name="T43" fmla="*/ 10 h 34"/>
                    <a:gd name="T44" fmla="*/ 0 w 67"/>
                    <a:gd name="T45" fmla="*/ 10 h 34"/>
                    <a:gd name="T46" fmla="*/ 4 w 67"/>
                    <a:gd name="T47" fmla="*/ 19 h 34"/>
                    <a:gd name="T48" fmla="*/ 12 w 67"/>
                    <a:gd name="T49" fmla="*/ 29 h 34"/>
                    <a:gd name="T50" fmla="*/ 21 w 67"/>
                    <a:gd name="T51" fmla="*/ 32 h 34"/>
                    <a:gd name="T52" fmla="*/ 32 w 67"/>
                    <a:gd name="T53" fmla="*/ 34 h 34"/>
                    <a:gd name="T54" fmla="*/ 38 w 67"/>
                    <a:gd name="T55" fmla="*/ 34 h 34"/>
                    <a:gd name="T56" fmla="*/ 46 w 67"/>
                    <a:gd name="T57" fmla="*/ 32 h 34"/>
                    <a:gd name="T58" fmla="*/ 51 w 67"/>
                    <a:gd name="T59" fmla="*/ 29 h 34"/>
                    <a:gd name="T60" fmla="*/ 55 w 67"/>
                    <a:gd name="T61" fmla="*/ 25 h 34"/>
                    <a:gd name="T62" fmla="*/ 61 w 67"/>
                    <a:gd name="T63" fmla="*/ 19 h 34"/>
                    <a:gd name="T64" fmla="*/ 63 w 67"/>
                    <a:gd name="T65" fmla="*/ 13 h 34"/>
                    <a:gd name="T66" fmla="*/ 65 w 67"/>
                    <a:gd name="T67" fmla="*/ 8 h 34"/>
                    <a:gd name="T68" fmla="*/ 67 w 67"/>
                    <a:gd name="T69" fmla="*/ 0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67" h="34">
                      <a:moveTo>
                        <a:pt x="67" y="0"/>
                      </a:moveTo>
                      <a:lnTo>
                        <a:pt x="67" y="0"/>
                      </a:lnTo>
                      <a:lnTo>
                        <a:pt x="67" y="0"/>
                      </a:lnTo>
                      <a:lnTo>
                        <a:pt x="65" y="0"/>
                      </a:lnTo>
                      <a:lnTo>
                        <a:pt x="63" y="0"/>
                      </a:lnTo>
                      <a:lnTo>
                        <a:pt x="63" y="0"/>
                      </a:lnTo>
                      <a:lnTo>
                        <a:pt x="63" y="0"/>
                      </a:lnTo>
                      <a:lnTo>
                        <a:pt x="61" y="6"/>
                      </a:lnTo>
                      <a:lnTo>
                        <a:pt x="61" y="12"/>
                      </a:lnTo>
                      <a:lnTo>
                        <a:pt x="57" y="17"/>
                      </a:lnTo>
                      <a:lnTo>
                        <a:pt x="53" y="23"/>
                      </a:lnTo>
                      <a:lnTo>
                        <a:pt x="50" y="25"/>
                      </a:lnTo>
                      <a:lnTo>
                        <a:pt x="44" y="29"/>
                      </a:lnTo>
                      <a:lnTo>
                        <a:pt x="38" y="31"/>
                      </a:lnTo>
                      <a:lnTo>
                        <a:pt x="32" y="31"/>
                      </a:lnTo>
                      <a:lnTo>
                        <a:pt x="23" y="29"/>
                      </a:lnTo>
                      <a:lnTo>
                        <a:pt x="13" y="25"/>
                      </a:lnTo>
                      <a:lnTo>
                        <a:pt x="8" y="17"/>
                      </a:lnTo>
                      <a:lnTo>
                        <a:pt x="2" y="10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0" y="10"/>
                      </a:lnTo>
                      <a:lnTo>
                        <a:pt x="0" y="10"/>
                      </a:lnTo>
                      <a:lnTo>
                        <a:pt x="4" y="19"/>
                      </a:lnTo>
                      <a:lnTo>
                        <a:pt x="12" y="29"/>
                      </a:lnTo>
                      <a:lnTo>
                        <a:pt x="21" y="32"/>
                      </a:lnTo>
                      <a:lnTo>
                        <a:pt x="32" y="34"/>
                      </a:lnTo>
                      <a:lnTo>
                        <a:pt x="38" y="34"/>
                      </a:lnTo>
                      <a:lnTo>
                        <a:pt x="46" y="32"/>
                      </a:lnTo>
                      <a:lnTo>
                        <a:pt x="51" y="29"/>
                      </a:lnTo>
                      <a:lnTo>
                        <a:pt x="55" y="25"/>
                      </a:lnTo>
                      <a:lnTo>
                        <a:pt x="61" y="19"/>
                      </a:lnTo>
                      <a:lnTo>
                        <a:pt x="63" y="13"/>
                      </a:lnTo>
                      <a:lnTo>
                        <a:pt x="65" y="8"/>
                      </a:lnTo>
                      <a:lnTo>
                        <a:pt x="67" y="0"/>
                      </a:lnTo>
                      <a:close/>
                    </a:path>
                  </a:pathLst>
                </a:custGeom>
                <a:solidFill>
                  <a:srgbClr val="F0D1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98" name="Freeform 378"/>
                <p:cNvSpPr>
                  <a:spLocks/>
                </p:cNvSpPr>
                <p:nvPr/>
              </p:nvSpPr>
              <p:spPr bwMode="auto">
                <a:xfrm>
                  <a:off x="1832" y="1637"/>
                  <a:ext cx="65" cy="32"/>
                </a:xfrm>
                <a:custGeom>
                  <a:avLst/>
                  <a:gdLst>
                    <a:gd name="T0" fmla="*/ 65 w 65"/>
                    <a:gd name="T1" fmla="*/ 0 h 32"/>
                    <a:gd name="T2" fmla="*/ 65 w 65"/>
                    <a:gd name="T3" fmla="*/ 0 h 32"/>
                    <a:gd name="T4" fmla="*/ 65 w 65"/>
                    <a:gd name="T5" fmla="*/ 0 h 32"/>
                    <a:gd name="T6" fmla="*/ 63 w 65"/>
                    <a:gd name="T7" fmla="*/ 0 h 32"/>
                    <a:gd name="T8" fmla="*/ 61 w 65"/>
                    <a:gd name="T9" fmla="*/ 0 h 32"/>
                    <a:gd name="T10" fmla="*/ 59 w 65"/>
                    <a:gd name="T11" fmla="*/ 6 h 32"/>
                    <a:gd name="T12" fmla="*/ 59 w 65"/>
                    <a:gd name="T13" fmla="*/ 12 h 32"/>
                    <a:gd name="T14" fmla="*/ 55 w 65"/>
                    <a:gd name="T15" fmla="*/ 17 h 32"/>
                    <a:gd name="T16" fmla="*/ 51 w 65"/>
                    <a:gd name="T17" fmla="*/ 21 h 32"/>
                    <a:gd name="T18" fmla="*/ 48 w 65"/>
                    <a:gd name="T19" fmla="*/ 25 h 32"/>
                    <a:gd name="T20" fmla="*/ 44 w 65"/>
                    <a:gd name="T21" fmla="*/ 27 h 32"/>
                    <a:gd name="T22" fmla="*/ 38 w 65"/>
                    <a:gd name="T23" fmla="*/ 29 h 32"/>
                    <a:gd name="T24" fmla="*/ 32 w 65"/>
                    <a:gd name="T25" fmla="*/ 29 h 32"/>
                    <a:gd name="T26" fmla="*/ 23 w 65"/>
                    <a:gd name="T27" fmla="*/ 27 h 32"/>
                    <a:gd name="T28" fmla="*/ 15 w 65"/>
                    <a:gd name="T29" fmla="*/ 23 h 32"/>
                    <a:gd name="T30" fmla="*/ 10 w 65"/>
                    <a:gd name="T31" fmla="*/ 17 h 32"/>
                    <a:gd name="T32" fmla="*/ 4 w 65"/>
                    <a:gd name="T33" fmla="*/ 10 h 32"/>
                    <a:gd name="T34" fmla="*/ 2 w 65"/>
                    <a:gd name="T35" fmla="*/ 10 h 32"/>
                    <a:gd name="T36" fmla="*/ 0 w 65"/>
                    <a:gd name="T37" fmla="*/ 10 h 32"/>
                    <a:gd name="T38" fmla="*/ 6 w 65"/>
                    <a:gd name="T39" fmla="*/ 19 h 32"/>
                    <a:gd name="T40" fmla="*/ 13 w 65"/>
                    <a:gd name="T41" fmla="*/ 27 h 32"/>
                    <a:gd name="T42" fmla="*/ 21 w 65"/>
                    <a:gd name="T43" fmla="*/ 31 h 32"/>
                    <a:gd name="T44" fmla="*/ 32 w 65"/>
                    <a:gd name="T45" fmla="*/ 32 h 32"/>
                    <a:gd name="T46" fmla="*/ 38 w 65"/>
                    <a:gd name="T47" fmla="*/ 32 h 32"/>
                    <a:gd name="T48" fmla="*/ 44 w 65"/>
                    <a:gd name="T49" fmla="*/ 31 h 32"/>
                    <a:gd name="T50" fmla="*/ 50 w 65"/>
                    <a:gd name="T51" fmla="*/ 27 h 32"/>
                    <a:gd name="T52" fmla="*/ 55 w 65"/>
                    <a:gd name="T53" fmla="*/ 23 h 32"/>
                    <a:gd name="T54" fmla="*/ 59 w 65"/>
                    <a:gd name="T55" fmla="*/ 19 h 32"/>
                    <a:gd name="T56" fmla="*/ 61 w 65"/>
                    <a:gd name="T57" fmla="*/ 13 h 32"/>
                    <a:gd name="T58" fmla="*/ 63 w 65"/>
                    <a:gd name="T59" fmla="*/ 8 h 32"/>
                    <a:gd name="T60" fmla="*/ 65 w 65"/>
                    <a:gd name="T61" fmla="*/ 0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65" h="32">
                      <a:moveTo>
                        <a:pt x="65" y="0"/>
                      </a:moveTo>
                      <a:lnTo>
                        <a:pt x="65" y="0"/>
                      </a:lnTo>
                      <a:lnTo>
                        <a:pt x="65" y="0"/>
                      </a:lnTo>
                      <a:lnTo>
                        <a:pt x="63" y="0"/>
                      </a:lnTo>
                      <a:lnTo>
                        <a:pt x="61" y="0"/>
                      </a:lnTo>
                      <a:lnTo>
                        <a:pt x="59" y="6"/>
                      </a:lnTo>
                      <a:lnTo>
                        <a:pt x="59" y="12"/>
                      </a:lnTo>
                      <a:lnTo>
                        <a:pt x="55" y="17"/>
                      </a:lnTo>
                      <a:lnTo>
                        <a:pt x="51" y="21"/>
                      </a:lnTo>
                      <a:lnTo>
                        <a:pt x="48" y="25"/>
                      </a:lnTo>
                      <a:lnTo>
                        <a:pt x="44" y="27"/>
                      </a:lnTo>
                      <a:lnTo>
                        <a:pt x="38" y="29"/>
                      </a:lnTo>
                      <a:lnTo>
                        <a:pt x="32" y="29"/>
                      </a:lnTo>
                      <a:lnTo>
                        <a:pt x="23" y="27"/>
                      </a:lnTo>
                      <a:lnTo>
                        <a:pt x="15" y="23"/>
                      </a:lnTo>
                      <a:lnTo>
                        <a:pt x="10" y="17"/>
                      </a:lnTo>
                      <a:lnTo>
                        <a:pt x="4" y="10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6" y="19"/>
                      </a:lnTo>
                      <a:lnTo>
                        <a:pt x="13" y="27"/>
                      </a:lnTo>
                      <a:lnTo>
                        <a:pt x="21" y="31"/>
                      </a:lnTo>
                      <a:lnTo>
                        <a:pt x="32" y="32"/>
                      </a:lnTo>
                      <a:lnTo>
                        <a:pt x="38" y="32"/>
                      </a:lnTo>
                      <a:lnTo>
                        <a:pt x="44" y="31"/>
                      </a:lnTo>
                      <a:lnTo>
                        <a:pt x="50" y="27"/>
                      </a:lnTo>
                      <a:lnTo>
                        <a:pt x="55" y="23"/>
                      </a:lnTo>
                      <a:lnTo>
                        <a:pt x="59" y="19"/>
                      </a:lnTo>
                      <a:lnTo>
                        <a:pt x="61" y="13"/>
                      </a:lnTo>
                      <a:lnTo>
                        <a:pt x="63" y="8"/>
                      </a:lnTo>
                      <a:lnTo>
                        <a:pt x="65" y="0"/>
                      </a:lnTo>
                      <a:close/>
                    </a:path>
                  </a:pathLst>
                </a:custGeom>
                <a:solidFill>
                  <a:srgbClr val="F0D2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99" name="Freeform 379"/>
                <p:cNvSpPr>
                  <a:spLocks/>
                </p:cNvSpPr>
                <p:nvPr/>
              </p:nvSpPr>
              <p:spPr bwMode="auto">
                <a:xfrm>
                  <a:off x="1834" y="1637"/>
                  <a:ext cx="61" cy="31"/>
                </a:xfrm>
                <a:custGeom>
                  <a:avLst/>
                  <a:gdLst>
                    <a:gd name="T0" fmla="*/ 61 w 61"/>
                    <a:gd name="T1" fmla="*/ 0 h 31"/>
                    <a:gd name="T2" fmla="*/ 61 w 61"/>
                    <a:gd name="T3" fmla="*/ 0 h 31"/>
                    <a:gd name="T4" fmla="*/ 61 w 61"/>
                    <a:gd name="T5" fmla="*/ 0 h 31"/>
                    <a:gd name="T6" fmla="*/ 59 w 61"/>
                    <a:gd name="T7" fmla="*/ 0 h 31"/>
                    <a:gd name="T8" fmla="*/ 57 w 61"/>
                    <a:gd name="T9" fmla="*/ 0 h 31"/>
                    <a:gd name="T10" fmla="*/ 55 w 61"/>
                    <a:gd name="T11" fmla="*/ 6 h 31"/>
                    <a:gd name="T12" fmla="*/ 55 w 61"/>
                    <a:gd name="T13" fmla="*/ 12 h 31"/>
                    <a:gd name="T14" fmla="*/ 51 w 61"/>
                    <a:gd name="T15" fmla="*/ 15 h 31"/>
                    <a:gd name="T16" fmla="*/ 49 w 61"/>
                    <a:gd name="T17" fmla="*/ 19 h 31"/>
                    <a:gd name="T18" fmla="*/ 46 w 61"/>
                    <a:gd name="T19" fmla="*/ 23 h 31"/>
                    <a:gd name="T20" fmla="*/ 40 w 61"/>
                    <a:gd name="T21" fmla="*/ 25 h 31"/>
                    <a:gd name="T22" fmla="*/ 36 w 61"/>
                    <a:gd name="T23" fmla="*/ 27 h 31"/>
                    <a:gd name="T24" fmla="*/ 30 w 61"/>
                    <a:gd name="T25" fmla="*/ 27 h 31"/>
                    <a:gd name="T26" fmla="*/ 21 w 61"/>
                    <a:gd name="T27" fmla="*/ 25 h 31"/>
                    <a:gd name="T28" fmla="*/ 13 w 61"/>
                    <a:gd name="T29" fmla="*/ 21 h 31"/>
                    <a:gd name="T30" fmla="*/ 8 w 61"/>
                    <a:gd name="T31" fmla="*/ 15 h 31"/>
                    <a:gd name="T32" fmla="*/ 4 w 61"/>
                    <a:gd name="T33" fmla="*/ 8 h 31"/>
                    <a:gd name="T34" fmla="*/ 2 w 61"/>
                    <a:gd name="T35" fmla="*/ 10 h 31"/>
                    <a:gd name="T36" fmla="*/ 0 w 61"/>
                    <a:gd name="T37" fmla="*/ 10 h 31"/>
                    <a:gd name="T38" fmla="*/ 6 w 61"/>
                    <a:gd name="T39" fmla="*/ 17 h 31"/>
                    <a:gd name="T40" fmla="*/ 11 w 61"/>
                    <a:gd name="T41" fmla="*/ 25 h 31"/>
                    <a:gd name="T42" fmla="*/ 21 w 61"/>
                    <a:gd name="T43" fmla="*/ 29 h 31"/>
                    <a:gd name="T44" fmla="*/ 30 w 61"/>
                    <a:gd name="T45" fmla="*/ 31 h 31"/>
                    <a:gd name="T46" fmla="*/ 36 w 61"/>
                    <a:gd name="T47" fmla="*/ 31 h 31"/>
                    <a:gd name="T48" fmla="*/ 42 w 61"/>
                    <a:gd name="T49" fmla="*/ 29 h 31"/>
                    <a:gd name="T50" fmla="*/ 48 w 61"/>
                    <a:gd name="T51" fmla="*/ 25 h 31"/>
                    <a:gd name="T52" fmla="*/ 51 w 61"/>
                    <a:gd name="T53" fmla="*/ 23 h 31"/>
                    <a:gd name="T54" fmla="*/ 55 w 61"/>
                    <a:gd name="T55" fmla="*/ 17 h 31"/>
                    <a:gd name="T56" fmla="*/ 57 w 61"/>
                    <a:gd name="T57" fmla="*/ 12 h 31"/>
                    <a:gd name="T58" fmla="*/ 59 w 61"/>
                    <a:gd name="T59" fmla="*/ 6 h 31"/>
                    <a:gd name="T60" fmla="*/ 61 w 61"/>
                    <a:gd name="T61" fmla="*/ 0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61" h="31">
                      <a:moveTo>
                        <a:pt x="61" y="0"/>
                      </a:moveTo>
                      <a:lnTo>
                        <a:pt x="61" y="0"/>
                      </a:lnTo>
                      <a:lnTo>
                        <a:pt x="61" y="0"/>
                      </a:lnTo>
                      <a:lnTo>
                        <a:pt x="59" y="0"/>
                      </a:lnTo>
                      <a:lnTo>
                        <a:pt x="57" y="0"/>
                      </a:lnTo>
                      <a:lnTo>
                        <a:pt x="55" y="6"/>
                      </a:lnTo>
                      <a:lnTo>
                        <a:pt x="55" y="12"/>
                      </a:lnTo>
                      <a:lnTo>
                        <a:pt x="51" y="15"/>
                      </a:lnTo>
                      <a:lnTo>
                        <a:pt x="49" y="19"/>
                      </a:lnTo>
                      <a:lnTo>
                        <a:pt x="46" y="23"/>
                      </a:lnTo>
                      <a:lnTo>
                        <a:pt x="40" y="25"/>
                      </a:lnTo>
                      <a:lnTo>
                        <a:pt x="36" y="27"/>
                      </a:lnTo>
                      <a:lnTo>
                        <a:pt x="30" y="27"/>
                      </a:lnTo>
                      <a:lnTo>
                        <a:pt x="21" y="25"/>
                      </a:lnTo>
                      <a:lnTo>
                        <a:pt x="13" y="21"/>
                      </a:lnTo>
                      <a:lnTo>
                        <a:pt x="8" y="15"/>
                      </a:lnTo>
                      <a:lnTo>
                        <a:pt x="4" y="8"/>
                      </a:lnTo>
                      <a:lnTo>
                        <a:pt x="2" y="10"/>
                      </a:lnTo>
                      <a:lnTo>
                        <a:pt x="0" y="10"/>
                      </a:lnTo>
                      <a:lnTo>
                        <a:pt x="6" y="17"/>
                      </a:lnTo>
                      <a:lnTo>
                        <a:pt x="11" y="25"/>
                      </a:lnTo>
                      <a:lnTo>
                        <a:pt x="21" y="29"/>
                      </a:lnTo>
                      <a:lnTo>
                        <a:pt x="30" y="31"/>
                      </a:lnTo>
                      <a:lnTo>
                        <a:pt x="36" y="31"/>
                      </a:lnTo>
                      <a:lnTo>
                        <a:pt x="42" y="29"/>
                      </a:lnTo>
                      <a:lnTo>
                        <a:pt x="48" y="25"/>
                      </a:lnTo>
                      <a:lnTo>
                        <a:pt x="51" y="23"/>
                      </a:lnTo>
                      <a:lnTo>
                        <a:pt x="55" y="17"/>
                      </a:lnTo>
                      <a:lnTo>
                        <a:pt x="57" y="12"/>
                      </a:lnTo>
                      <a:lnTo>
                        <a:pt x="59" y="6"/>
                      </a:lnTo>
                      <a:lnTo>
                        <a:pt x="61" y="0"/>
                      </a:lnTo>
                      <a:close/>
                    </a:path>
                  </a:pathLst>
                </a:custGeom>
                <a:solidFill>
                  <a:srgbClr val="F1D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00" name="Freeform 380"/>
                <p:cNvSpPr>
                  <a:spLocks/>
                </p:cNvSpPr>
                <p:nvPr/>
              </p:nvSpPr>
              <p:spPr bwMode="auto">
                <a:xfrm>
                  <a:off x="1836" y="1637"/>
                  <a:ext cx="57" cy="29"/>
                </a:xfrm>
                <a:custGeom>
                  <a:avLst/>
                  <a:gdLst>
                    <a:gd name="T0" fmla="*/ 0 w 57"/>
                    <a:gd name="T1" fmla="*/ 10 h 29"/>
                    <a:gd name="T2" fmla="*/ 6 w 57"/>
                    <a:gd name="T3" fmla="*/ 17 h 29"/>
                    <a:gd name="T4" fmla="*/ 11 w 57"/>
                    <a:gd name="T5" fmla="*/ 23 h 29"/>
                    <a:gd name="T6" fmla="*/ 19 w 57"/>
                    <a:gd name="T7" fmla="*/ 27 h 29"/>
                    <a:gd name="T8" fmla="*/ 28 w 57"/>
                    <a:gd name="T9" fmla="*/ 29 h 29"/>
                    <a:gd name="T10" fmla="*/ 34 w 57"/>
                    <a:gd name="T11" fmla="*/ 29 h 29"/>
                    <a:gd name="T12" fmla="*/ 40 w 57"/>
                    <a:gd name="T13" fmla="*/ 27 h 29"/>
                    <a:gd name="T14" fmla="*/ 44 w 57"/>
                    <a:gd name="T15" fmla="*/ 25 h 29"/>
                    <a:gd name="T16" fmla="*/ 47 w 57"/>
                    <a:gd name="T17" fmla="*/ 21 h 29"/>
                    <a:gd name="T18" fmla="*/ 51 w 57"/>
                    <a:gd name="T19" fmla="*/ 17 h 29"/>
                    <a:gd name="T20" fmla="*/ 55 w 57"/>
                    <a:gd name="T21" fmla="*/ 12 h 29"/>
                    <a:gd name="T22" fmla="*/ 55 w 57"/>
                    <a:gd name="T23" fmla="*/ 6 h 29"/>
                    <a:gd name="T24" fmla="*/ 57 w 57"/>
                    <a:gd name="T25" fmla="*/ 0 h 29"/>
                    <a:gd name="T26" fmla="*/ 55 w 57"/>
                    <a:gd name="T27" fmla="*/ 0 h 29"/>
                    <a:gd name="T28" fmla="*/ 53 w 57"/>
                    <a:gd name="T29" fmla="*/ 0 h 29"/>
                    <a:gd name="T30" fmla="*/ 51 w 57"/>
                    <a:gd name="T31" fmla="*/ 10 h 29"/>
                    <a:gd name="T32" fmla="*/ 46 w 57"/>
                    <a:gd name="T33" fmla="*/ 17 h 29"/>
                    <a:gd name="T34" fmla="*/ 38 w 57"/>
                    <a:gd name="T35" fmla="*/ 23 h 29"/>
                    <a:gd name="T36" fmla="*/ 28 w 57"/>
                    <a:gd name="T37" fmla="*/ 25 h 29"/>
                    <a:gd name="T38" fmla="*/ 21 w 57"/>
                    <a:gd name="T39" fmla="*/ 25 h 29"/>
                    <a:gd name="T40" fmla="*/ 13 w 57"/>
                    <a:gd name="T41" fmla="*/ 21 h 29"/>
                    <a:gd name="T42" fmla="*/ 8 w 57"/>
                    <a:gd name="T43" fmla="*/ 15 h 29"/>
                    <a:gd name="T44" fmla="*/ 4 w 57"/>
                    <a:gd name="T45" fmla="*/ 8 h 29"/>
                    <a:gd name="T46" fmla="*/ 2 w 57"/>
                    <a:gd name="T47" fmla="*/ 8 h 29"/>
                    <a:gd name="T48" fmla="*/ 0 w 57"/>
                    <a:gd name="T49" fmla="*/ 1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57" h="29">
                      <a:moveTo>
                        <a:pt x="0" y="10"/>
                      </a:moveTo>
                      <a:lnTo>
                        <a:pt x="6" y="17"/>
                      </a:lnTo>
                      <a:lnTo>
                        <a:pt x="11" y="23"/>
                      </a:lnTo>
                      <a:lnTo>
                        <a:pt x="19" y="27"/>
                      </a:lnTo>
                      <a:lnTo>
                        <a:pt x="28" y="29"/>
                      </a:lnTo>
                      <a:lnTo>
                        <a:pt x="34" y="29"/>
                      </a:lnTo>
                      <a:lnTo>
                        <a:pt x="40" y="27"/>
                      </a:lnTo>
                      <a:lnTo>
                        <a:pt x="44" y="25"/>
                      </a:lnTo>
                      <a:lnTo>
                        <a:pt x="47" y="21"/>
                      </a:lnTo>
                      <a:lnTo>
                        <a:pt x="51" y="17"/>
                      </a:lnTo>
                      <a:lnTo>
                        <a:pt x="55" y="12"/>
                      </a:lnTo>
                      <a:lnTo>
                        <a:pt x="55" y="6"/>
                      </a:lnTo>
                      <a:lnTo>
                        <a:pt x="57" y="0"/>
                      </a:lnTo>
                      <a:lnTo>
                        <a:pt x="55" y="0"/>
                      </a:lnTo>
                      <a:lnTo>
                        <a:pt x="53" y="0"/>
                      </a:lnTo>
                      <a:lnTo>
                        <a:pt x="51" y="10"/>
                      </a:lnTo>
                      <a:lnTo>
                        <a:pt x="46" y="17"/>
                      </a:lnTo>
                      <a:lnTo>
                        <a:pt x="38" y="23"/>
                      </a:lnTo>
                      <a:lnTo>
                        <a:pt x="28" y="25"/>
                      </a:lnTo>
                      <a:lnTo>
                        <a:pt x="21" y="25"/>
                      </a:lnTo>
                      <a:lnTo>
                        <a:pt x="13" y="21"/>
                      </a:lnTo>
                      <a:lnTo>
                        <a:pt x="8" y="15"/>
                      </a:lnTo>
                      <a:lnTo>
                        <a:pt x="4" y="8"/>
                      </a:lnTo>
                      <a:lnTo>
                        <a:pt x="2" y="8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F1D5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01" name="Freeform 381"/>
                <p:cNvSpPr>
                  <a:spLocks/>
                </p:cNvSpPr>
                <p:nvPr/>
              </p:nvSpPr>
              <p:spPr bwMode="auto">
                <a:xfrm>
                  <a:off x="1838" y="1637"/>
                  <a:ext cx="53" cy="27"/>
                </a:xfrm>
                <a:custGeom>
                  <a:avLst/>
                  <a:gdLst>
                    <a:gd name="T0" fmla="*/ 0 w 53"/>
                    <a:gd name="T1" fmla="*/ 8 h 27"/>
                    <a:gd name="T2" fmla="*/ 4 w 53"/>
                    <a:gd name="T3" fmla="*/ 15 h 27"/>
                    <a:gd name="T4" fmla="*/ 9 w 53"/>
                    <a:gd name="T5" fmla="*/ 21 h 27"/>
                    <a:gd name="T6" fmla="*/ 17 w 53"/>
                    <a:gd name="T7" fmla="*/ 25 h 27"/>
                    <a:gd name="T8" fmla="*/ 26 w 53"/>
                    <a:gd name="T9" fmla="*/ 27 h 27"/>
                    <a:gd name="T10" fmla="*/ 32 w 53"/>
                    <a:gd name="T11" fmla="*/ 27 h 27"/>
                    <a:gd name="T12" fmla="*/ 36 w 53"/>
                    <a:gd name="T13" fmla="*/ 25 h 27"/>
                    <a:gd name="T14" fmla="*/ 42 w 53"/>
                    <a:gd name="T15" fmla="*/ 23 h 27"/>
                    <a:gd name="T16" fmla="*/ 45 w 53"/>
                    <a:gd name="T17" fmla="*/ 19 h 27"/>
                    <a:gd name="T18" fmla="*/ 47 w 53"/>
                    <a:gd name="T19" fmla="*/ 15 h 27"/>
                    <a:gd name="T20" fmla="*/ 51 w 53"/>
                    <a:gd name="T21" fmla="*/ 12 h 27"/>
                    <a:gd name="T22" fmla="*/ 51 w 53"/>
                    <a:gd name="T23" fmla="*/ 6 h 27"/>
                    <a:gd name="T24" fmla="*/ 53 w 53"/>
                    <a:gd name="T25" fmla="*/ 0 h 27"/>
                    <a:gd name="T26" fmla="*/ 51 w 53"/>
                    <a:gd name="T27" fmla="*/ 0 h 27"/>
                    <a:gd name="T28" fmla="*/ 49 w 53"/>
                    <a:gd name="T29" fmla="*/ 2 h 27"/>
                    <a:gd name="T30" fmla="*/ 47 w 53"/>
                    <a:gd name="T31" fmla="*/ 10 h 27"/>
                    <a:gd name="T32" fmla="*/ 42 w 53"/>
                    <a:gd name="T33" fmla="*/ 17 h 27"/>
                    <a:gd name="T34" fmla="*/ 34 w 53"/>
                    <a:gd name="T35" fmla="*/ 21 h 27"/>
                    <a:gd name="T36" fmla="*/ 26 w 53"/>
                    <a:gd name="T37" fmla="*/ 23 h 27"/>
                    <a:gd name="T38" fmla="*/ 19 w 53"/>
                    <a:gd name="T39" fmla="*/ 23 h 27"/>
                    <a:gd name="T40" fmla="*/ 13 w 53"/>
                    <a:gd name="T41" fmla="*/ 19 h 27"/>
                    <a:gd name="T42" fmla="*/ 7 w 53"/>
                    <a:gd name="T43" fmla="*/ 13 h 27"/>
                    <a:gd name="T44" fmla="*/ 4 w 53"/>
                    <a:gd name="T45" fmla="*/ 8 h 27"/>
                    <a:gd name="T46" fmla="*/ 2 w 53"/>
                    <a:gd name="T47" fmla="*/ 8 h 27"/>
                    <a:gd name="T48" fmla="*/ 0 w 53"/>
                    <a:gd name="T49" fmla="*/ 8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53" h="27">
                      <a:moveTo>
                        <a:pt x="0" y="8"/>
                      </a:moveTo>
                      <a:lnTo>
                        <a:pt x="4" y="15"/>
                      </a:lnTo>
                      <a:lnTo>
                        <a:pt x="9" y="21"/>
                      </a:lnTo>
                      <a:lnTo>
                        <a:pt x="17" y="25"/>
                      </a:lnTo>
                      <a:lnTo>
                        <a:pt x="26" y="27"/>
                      </a:lnTo>
                      <a:lnTo>
                        <a:pt x="32" y="27"/>
                      </a:lnTo>
                      <a:lnTo>
                        <a:pt x="36" y="25"/>
                      </a:lnTo>
                      <a:lnTo>
                        <a:pt x="42" y="23"/>
                      </a:lnTo>
                      <a:lnTo>
                        <a:pt x="45" y="19"/>
                      </a:lnTo>
                      <a:lnTo>
                        <a:pt x="47" y="15"/>
                      </a:lnTo>
                      <a:lnTo>
                        <a:pt x="51" y="12"/>
                      </a:lnTo>
                      <a:lnTo>
                        <a:pt x="51" y="6"/>
                      </a:lnTo>
                      <a:lnTo>
                        <a:pt x="53" y="0"/>
                      </a:lnTo>
                      <a:lnTo>
                        <a:pt x="51" y="0"/>
                      </a:lnTo>
                      <a:lnTo>
                        <a:pt x="49" y="2"/>
                      </a:lnTo>
                      <a:lnTo>
                        <a:pt x="47" y="10"/>
                      </a:lnTo>
                      <a:lnTo>
                        <a:pt x="42" y="17"/>
                      </a:lnTo>
                      <a:lnTo>
                        <a:pt x="34" y="21"/>
                      </a:lnTo>
                      <a:lnTo>
                        <a:pt x="26" y="23"/>
                      </a:lnTo>
                      <a:lnTo>
                        <a:pt x="19" y="23"/>
                      </a:lnTo>
                      <a:lnTo>
                        <a:pt x="13" y="19"/>
                      </a:lnTo>
                      <a:lnTo>
                        <a:pt x="7" y="13"/>
                      </a:lnTo>
                      <a:lnTo>
                        <a:pt x="4" y="8"/>
                      </a:lnTo>
                      <a:lnTo>
                        <a:pt x="2" y="8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F1D6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02" name="Freeform 382"/>
                <p:cNvSpPr>
                  <a:spLocks/>
                </p:cNvSpPr>
                <p:nvPr/>
              </p:nvSpPr>
              <p:spPr bwMode="auto">
                <a:xfrm>
                  <a:off x="1840" y="1637"/>
                  <a:ext cx="49" cy="25"/>
                </a:xfrm>
                <a:custGeom>
                  <a:avLst/>
                  <a:gdLst>
                    <a:gd name="T0" fmla="*/ 0 w 49"/>
                    <a:gd name="T1" fmla="*/ 8 h 25"/>
                    <a:gd name="T2" fmla="*/ 4 w 49"/>
                    <a:gd name="T3" fmla="*/ 15 h 25"/>
                    <a:gd name="T4" fmla="*/ 9 w 49"/>
                    <a:gd name="T5" fmla="*/ 21 h 25"/>
                    <a:gd name="T6" fmla="*/ 17 w 49"/>
                    <a:gd name="T7" fmla="*/ 25 h 25"/>
                    <a:gd name="T8" fmla="*/ 24 w 49"/>
                    <a:gd name="T9" fmla="*/ 25 h 25"/>
                    <a:gd name="T10" fmla="*/ 34 w 49"/>
                    <a:gd name="T11" fmla="*/ 23 h 25"/>
                    <a:gd name="T12" fmla="*/ 42 w 49"/>
                    <a:gd name="T13" fmla="*/ 17 h 25"/>
                    <a:gd name="T14" fmla="*/ 47 w 49"/>
                    <a:gd name="T15" fmla="*/ 10 h 25"/>
                    <a:gd name="T16" fmla="*/ 49 w 49"/>
                    <a:gd name="T17" fmla="*/ 0 h 25"/>
                    <a:gd name="T18" fmla="*/ 47 w 49"/>
                    <a:gd name="T19" fmla="*/ 2 h 25"/>
                    <a:gd name="T20" fmla="*/ 45 w 49"/>
                    <a:gd name="T21" fmla="*/ 2 h 25"/>
                    <a:gd name="T22" fmla="*/ 43 w 49"/>
                    <a:gd name="T23" fmla="*/ 10 h 25"/>
                    <a:gd name="T24" fmla="*/ 38 w 49"/>
                    <a:gd name="T25" fmla="*/ 15 h 25"/>
                    <a:gd name="T26" fmla="*/ 32 w 49"/>
                    <a:gd name="T27" fmla="*/ 19 h 25"/>
                    <a:gd name="T28" fmla="*/ 24 w 49"/>
                    <a:gd name="T29" fmla="*/ 21 h 25"/>
                    <a:gd name="T30" fmla="*/ 17 w 49"/>
                    <a:gd name="T31" fmla="*/ 21 h 25"/>
                    <a:gd name="T32" fmla="*/ 11 w 49"/>
                    <a:gd name="T33" fmla="*/ 17 h 25"/>
                    <a:gd name="T34" fmla="*/ 7 w 49"/>
                    <a:gd name="T35" fmla="*/ 13 h 25"/>
                    <a:gd name="T36" fmla="*/ 4 w 49"/>
                    <a:gd name="T37" fmla="*/ 8 h 25"/>
                    <a:gd name="T38" fmla="*/ 2 w 49"/>
                    <a:gd name="T39" fmla="*/ 8 h 25"/>
                    <a:gd name="T40" fmla="*/ 0 w 49"/>
                    <a:gd name="T41" fmla="*/ 8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49" h="25">
                      <a:moveTo>
                        <a:pt x="0" y="8"/>
                      </a:moveTo>
                      <a:lnTo>
                        <a:pt x="4" y="15"/>
                      </a:lnTo>
                      <a:lnTo>
                        <a:pt x="9" y="21"/>
                      </a:lnTo>
                      <a:lnTo>
                        <a:pt x="17" y="25"/>
                      </a:lnTo>
                      <a:lnTo>
                        <a:pt x="24" y="25"/>
                      </a:lnTo>
                      <a:lnTo>
                        <a:pt x="34" y="23"/>
                      </a:lnTo>
                      <a:lnTo>
                        <a:pt x="42" y="17"/>
                      </a:lnTo>
                      <a:lnTo>
                        <a:pt x="47" y="10"/>
                      </a:lnTo>
                      <a:lnTo>
                        <a:pt x="49" y="0"/>
                      </a:lnTo>
                      <a:lnTo>
                        <a:pt x="47" y="2"/>
                      </a:lnTo>
                      <a:lnTo>
                        <a:pt x="45" y="2"/>
                      </a:lnTo>
                      <a:lnTo>
                        <a:pt x="43" y="10"/>
                      </a:lnTo>
                      <a:lnTo>
                        <a:pt x="38" y="15"/>
                      </a:lnTo>
                      <a:lnTo>
                        <a:pt x="32" y="19"/>
                      </a:lnTo>
                      <a:lnTo>
                        <a:pt x="24" y="21"/>
                      </a:lnTo>
                      <a:lnTo>
                        <a:pt x="17" y="21"/>
                      </a:lnTo>
                      <a:lnTo>
                        <a:pt x="11" y="17"/>
                      </a:lnTo>
                      <a:lnTo>
                        <a:pt x="7" y="13"/>
                      </a:lnTo>
                      <a:lnTo>
                        <a:pt x="4" y="8"/>
                      </a:lnTo>
                      <a:lnTo>
                        <a:pt x="2" y="8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F1D7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03" name="Freeform 383"/>
                <p:cNvSpPr>
                  <a:spLocks/>
                </p:cNvSpPr>
                <p:nvPr/>
              </p:nvSpPr>
              <p:spPr bwMode="auto">
                <a:xfrm>
                  <a:off x="1842" y="1639"/>
                  <a:ext cx="45" cy="21"/>
                </a:xfrm>
                <a:custGeom>
                  <a:avLst/>
                  <a:gdLst>
                    <a:gd name="T0" fmla="*/ 0 w 45"/>
                    <a:gd name="T1" fmla="*/ 6 h 21"/>
                    <a:gd name="T2" fmla="*/ 3 w 45"/>
                    <a:gd name="T3" fmla="*/ 11 h 21"/>
                    <a:gd name="T4" fmla="*/ 9 w 45"/>
                    <a:gd name="T5" fmla="*/ 17 h 21"/>
                    <a:gd name="T6" fmla="*/ 15 w 45"/>
                    <a:gd name="T7" fmla="*/ 21 h 21"/>
                    <a:gd name="T8" fmla="*/ 22 w 45"/>
                    <a:gd name="T9" fmla="*/ 21 h 21"/>
                    <a:gd name="T10" fmla="*/ 30 w 45"/>
                    <a:gd name="T11" fmla="*/ 19 h 21"/>
                    <a:gd name="T12" fmla="*/ 38 w 45"/>
                    <a:gd name="T13" fmla="*/ 15 h 21"/>
                    <a:gd name="T14" fmla="*/ 43 w 45"/>
                    <a:gd name="T15" fmla="*/ 8 h 21"/>
                    <a:gd name="T16" fmla="*/ 45 w 45"/>
                    <a:gd name="T17" fmla="*/ 0 h 21"/>
                    <a:gd name="T18" fmla="*/ 43 w 45"/>
                    <a:gd name="T19" fmla="*/ 0 h 21"/>
                    <a:gd name="T20" fmla="*/ 41 w 45"/>
                    <a:gd name="T21" fmla="*/ 0 h 21"/>
                    <a:gd name="T22" fmla="*/ 40 w 45"/>
                    <a:gd name="T23" fmla="*/ 8 h 21"/>
                    <a:gd name="T24" fmla="*/ 36 w 45"/>
                    <a:gd name="T25" fmla="*/ 11 h 21"/>
                    <a:gd name="T26" fmla="*/ 30 w 45"/>
                    <a:gd name="T27" fmla="*/ 15 h 21"/>
                    <a:gd name="T28" fmla="*/ 22 w 45"/>
                    <a:gd name="T29" fmla="*/ 17 h 21"/>
                    <a:gd name="T30" fmla="*/ 17 w 45"/>
                    <a:gd name="T31" fmla="*/ 17 h 21"/>
                    <a:gd name="T32" fmla="*/ 11 w 45"/>
                    <a:gd name="T33" fmla="*/ 13 h 21"/>
                    <a:gd name="T34" fmla="*/ 7 w 45"/>
                    <a:gd name="T35" fmla="*/ 10 h 21"/>
                    <a:gd name="T36" fmla="*/ 3 w 45"/>
                    <a:gd name="T37" fmla="*/ 6 h 21"/>
                    <a:gd name="T38" fmla="*/ 2 w 45"/>
                    <a:gd name="T39" fmla="*/ 6 h 21"/>
                    <a:gd name="T40" fmla="*/ 0 w 45"/>
                    <a:gd name="T41" fmla="*/ 6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45" h="21">
                      <a:moveTo>
                        <a:pt x="0" y="6"/>
                      </a:moveTo>
                      <a:lnTo>
                        <a:pt x="3" y="11"/>
                      </a:lnTo>
                      <a:lnTo>
                        <a:pt x="9" y="17"/>
                      </a:lnTo>
                      <a:lnTo>
                        <a:pt x="15" y="21"/>
                      </a:lnTo>
                      <a:lnTo>
                        <a:pt x="22" y="21"/>
                      </a:lnTo>
                      <a:lnTo>
                        <a:pt x="30" y="19"/>
                      </a:lnTo>
                      <a:lnTo>
                        <a:pt x="38" y="15"/>
                      </a:lnTo>
                      <a:lnTo>
                        <a:pt x="43" y="8"/>
                      </a:lnTo>
                      <a:lnTo>
                        <a:pt x="45" y="0"/>
                      </a:lnTo>
                      <a:lnTo>
                        <a:pt x="43" y="0"/>
                      </a:lnTo>
                      <a:lnTo>
                        <a:pt x="41" y="0"/>
                      </a:lnTo>
                      <a:lnTo>
                        <a:pt x="40" y="8"/>
                      </a:lnTo>
                      <a:lnTo>
                        <a:pt x="36" y="11"/>
                      </a:lnTo>
                      <a:lnTo>
                        <a:pt x="30" y="15"/>
                      </a:lnTo>
                      <a:lnTo>
                        <a:pt x="22" y="17"/>
                      </a:lnTo>
                      <a:lnTo>
                        <a:pt x="17" y="17"/>
                      </a:lnTo>
                      <a:lnTo>
                        <a:pt x="11" y="13"/>
                      </a:lnTo>
                      <a:lnTo>
                        <a:pt x="7" y="10"/>
                      </a:lnTo>
                      <a:lnTo>
                        <a:pt x="3" y="6"/>
                      </a:lnTo>
                      <a:lnTo>
                        <a:pt x="2" y="6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F1D8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04" name="Freeform 384"/>
                <p:cNvSpPr>
                  <a:spLocks/>
                </p:cNvSpPr>
                <p:nvPr/>
              </p:nvSpPr>
              <p:spPr bwMode="auto">
                <a:xfrm>
                  <a:off x="1844" y="1639"/>
                  <a:ext cx="41" cy="19"/>
                </a:xfrm>
                <a:custGeom>
                  <a:avLst/>
                  <a:gdLst>
                    <a:gd name="T0" fmla="*/ 0 w 41"/>
                    <a:gd name="T1" fmla="*/ 6 h 19"/>
                    <a:gd name="T2" fmla="*/ 3 w 41"/>
                    <a:gd name="T3" fmla="*/ 11 h 19"/>
                    <a:gd name="T4" fmla="*/ 7 w 41"/>
                    <a:gd name="T5" fmla="*/ 15 h 19"/>
                    <a:gd name="T6" fmla="*/ 13 w 41"/>
                    <a:gd name="T7" fmla="*/ 19 h 19"/>
                    <a:gd name="T8" fmla="*/ 20 w 41"/>
                    <a:gd name="T9" fmla="*/ 19 h 19"/>
                    <a:gd name="T10" fmla="*/ 28 w 41"/>
                    <a:gd name="T11" fmla="*/ 17 h 19"/>
                    <a:gd name="T12" fmla="*/ 34 w 41"/>
                    <a:gd name="T13" fmla="*/ 13 h 19"/>
                    <a:gd name="T14" fmla="*/ 39 w 41"/>
                    <a:gd name="T15" fmla="*/ 8 h 19"/>
                    <a:gd name="T16" fmla="*/ 41 w 41"/>
                    <a:gd name="T17" fmla="*/ 0 h 19"/>
                    <a:gd name="T18" fmla="*/ 39 w 41"/>
                    <a:gd name="T19" fmla="*/ 0 h 19"/>
                    <a:gd name="T20" fmla="*/ 38 w 41"/>
                    <a:gd name="T21" fmla="*/ 0 h 19"/>
                    <a:gd name="T22" fmla="*/ 36 w 41"/>
                    <a:gd name="T23" fmla="*/ 6 h 19"/>
                    <a:gd name="T24" fmla="*/ 32 w 41"/>
                    <a:gd name="T25" fmla="*/ 11 h 19"/>
                    <a:gd name="T26" fmla="*/ 26 w 41"/>
                    <a:gd name="T27" fmla="*/ 15 h 19"/>
                    <a:gd name="T28" fmla="*/ 20 w 41"/>
                    <a:gd name="T29" fmla="*/ 15 h 19"/>
                    <a:gd name="T30" fmla="*/ 15 w 41"/>
                    <a:gd name="T31" fmla="*/ 15 h 19"/>
                    <a:gd name="T32" fmla="*/ 11 w 41"/>
                    <a:gd name="T33" fmla="*/ 13 h 19"/>
                    <a:gd name="T34" fmla="*/ 7 w 41"/>
                    <a:gd name="T35" fmla="*/ 10 h 19"/>
                    <a:gd name="T36" fmla="*/ 3 w 41"/>
                    <a:gd name="T37" fmla="*/ 4 h 19"/>
                    <a:gd name="T38" fmla="*/ 1 w 41"/>
                    <a:gd name="T39" fmla="*/ 6 h 19"/>
                    <a:gd name="T40" fmla="*/ 0 w 41"/>
                    <a:gd name="T41" fmla="*/ 6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41" h="19">
                      <a:moveTo>
                        <a:pt x="0" y="6"/>
                      </a:moveTo>
                      <a:lnTo>
                        <a:pt x="3" y="11"/>
                      </a:lnTo>
                      <a:lnTo>
                        <a:pt x="7" y="15"/>
                      </a:lnTo>
                      <a:lnTo>
                        <a:pt x="13" y="19"/>
                      </a:lnTo>
                      <a:lnTo>
                        <a:pt x="20" y="19"/>
                      </a:lnTo>
                      <a:lnTo>
                        <a:pt x="28" y="17"/>
                      </a:lnTo>
                      <a:lnTo>
                        <a:pt x="34" y="13"/>
                      </a:lnTo>
                      <a:lnTo>
                        <a:pt x="39" y="8"/>
                      </a:lnTo>
                      <a:lnTo>
                        <a:pt x="41" y="0"/>
                      </a:lnTo>
                      <a:lnTo>
                        <a:pt x="39" y="0"/>
                      </a:lnTo>
                      <a:lnTo>
                        <a:pt x="38" y="0"/>
                      </a:lnTo>
                      <a:lnTo>
                        <a:pt x="36" y="6"/>
                      </a:lnTo>
                      <a:lnTo>
                        <a:pt x="32" y="11"/>
                      </a:lnTo>
                      <a:lnTo>
                        <a:pt x="26" y="15"/>
                      </a:lnTo>
                      <a:lnTo>
                        <a:pt x="20" y="15"/>
                      </a:lnTo>
                      <a:lnTo>
                        <a:pt x="15" y="15"/>
                      </a:lnTo>
                      <a:lnTo>
                        <a:pt x="11" y="13"/>
                      </a:lnTo>
                      <a:lnTo>
                        <a:pt x="7" y="10"/>
                      </a:lnTo>
                      <a:lnTo>
                        <a:pt x="3" y="4"/>
                      </a:lnTo>
                      <a:lnTo>
                        <a:pt x="1" y="6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F2D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05" name="Freeform 385"/>
                <p:cNvSpPr>
                  <a:spLocks/>
                </p:cNvSpPr>
                <p:nvPr/>
              </p:nvSpPr>
              <p:spPr bwMode="auto">
                <a:xfrm>
                  <a:off x="1845" y="1639"/>
                  <a:ext cx="38" cy="17"/>
                </a:xfrm>
                <a:custGeom>
                  <a:avLst/>
                  <a:gdLst>
                    <a:gd name="T0" fmla="*/ 0 w 38"/>
                    <a:gd name="T1" fmla="*/ 6 h 17"/>
                    <a:gd name="T2" fmla="*/ 4 w 38"/>
                    <a:gd name="T3" fmla="*/ 10 h 17"/>
                    <a:gd name="T4" fmla="*/ 8 w 38"/>
                    <a:gd name="T5" fmla="*/ 13 h 17"/>
                    <a:gd name="T6" fmla="*/ 14 w 38"/>
                    <a:gd name="T7" fmla="*/ 17 h 17"/>
                    <a:gd name="T8" fmla="*/ 19 w 38"/>
                    <a:gd name="T9" fmla="*/ 17 h 17"/>
                    <a:gd name="T10" fmla="*/ 27 w 38"/>
                    <a:gd name="T11" fmla="*/ 15 h 17"/>
                    <a:gd name="T12" fmla="*/ 33 w 38"/>
                    <a:gd name="T13" fmla="*/ 11 h 17"/>
                    <a:gd name="T14" fmla="*/ 37 w 38"/>
                    <a:gd name="T15" fmla="*/ 8 h 17"/>
                    <a:gd name="T16" fmla="*/ 38 w 38"/>
                    <a:gd name="T17" fmla="*/ 0 h 17"/>
                    <a:gd name="T18" fmla="*/ 37 w 38"/>
                    <a:gd name="T19" fmla="*/ 0 h 17"/>
                    <a:gd name="T20" fmla="*/ 35 w 38"/>
                    <a:gd name="T21" fmla="*/ 0 h 17"/>
                    <a:gd name="T22" fmla="*/ 33 w 38"/>
                    <a:gd name="T23" fmla="*/ 6 h 17"/>
                    <a:gd name="T24" fmla="*/ 29 w 38"/>
                    <a:gd name="T25" fmla="*/ 10 h 17"/>
                    <a:gd name="T26" fmla="*/ 25 w 38"/>
                    <a:gd name="T27" fmla="*/ 13 h 17"/>
                    <a:gd name="T28" fmla="*/ 19 w 38"/>
                    <a:gd name="T29" fmla="*/ 13 h 17"/>
                    <a:gd name="T30" fmla="*/ 14 w 38"/>
                    <a:gd name="T31" fmla="*/ 13 h 17"/>
                    <a:gd name="T32" fmla="*/ 10 w 38"/>
                    <a:gd name="T33" fmla="*/ 11 h 17"/>
                    <a:gd name="T34" fmla="*/ 8 w 38"/>
                    <a:gd name="T35" fmla="*/ 8 h 17"/>
                    <a:gd name="T36" fmla="*/ 4 w 38"/>
                    <a:gd name="T37" fmla="*/ 4 h 17"/>
                    <a:gd name="T38" fmla="*/ 2 w 38"/>
                    <a:gd name="T39" fmla="*/ 4 h 17"/>
                    <a:gd name="T40" fmla="*/ 0 w 38"/>
                    <a:gd name="T41" fmla="*/ 6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8" h="17">
                      <a:moveTo>
                        <a:pt x="0" y="6"/>
                      </a:moveTo>
                      <a:lnTo>
                        <a:pt x="4" y="10"/>
                      </a:lnTo>
                      <a:lnTo>
                        <a:pt x="8" y="13"/>
                      </a:lnTo>
                      <a:lnTo>
                        <a:pt x="14" y="17"/>
                      </a:lnTo>
                      <a:lnTo>
                        <a:pt x="19" y="17"/>
                      </a:lnTo>
                      <a:lnTo>
                        <a:pt x="27" y="15"/>
                      </a:lnTo>
                      <a:lnTo>
                        <a:pt x="33" y="11"/>
                      </a:lnTo>
                      <a:lnTo>
                        <a:pt x="37" y="8"/>
                      </a:lnTo>
                      <a:lnTo>
                        <a:pt x="38" y="0"/>
                      </a:lnTo>
                      <a:lnTo>
                        <a:pt x="37" y="0"/>
                      </a:lnTo>
                      <a:lnTo>
                        <a:pt x="35" y="0"/>
                      </a:lnTo>
                      <a:lnTo>
                        <a:pt x="33" y="6"/>
                      </a:lnTo>
                      <a:lnTo>
                        <a:pt x="29" y="10"/>
                      </a:lnTo>
                      <a:lnTo>
                        <a:pt x="25" y="13"/>
                      </a:lnTo>
                      <a:lnTo>
                        <a:pt x="19" y="13"/>
                      </a:lnTo>
                      <a:lnTo>
                        <a:pt x="14" y="13"/>
                      </a:lnTo>
                      <a:lnTo>
                        <a:pt x="10" y="11"/>
                      </a:lnTo>
                      <a:lnTo>
                        <a:pt x="8" y="8"/>
                      </a:lnTo>
                      <a:lnTo>
                        <a:pt x="4" y="4"/>
                      </a:lnTo>
                      <a:lnTo>
                        <a:pt x="2" y="4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F2DA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06" name="Freeform 386"/>
                <p:cNvSpPr>
                  <a:spLocks/>
                </p:cNvSpPr>
                <p:nvPr/>
              </p:nvSpPr>
              <p:spPr bwMode="auto">
                <a:xfrm>
                  <a:off x="1847" y="1639"/>
                  <a:ext cx="35" cy="15"/>
                </a:xfrm>
                <a:custGeom>
                  <a:avLst/>
                  <a:gdLst>
                    <a:gd name="T0" fmla="*/ 0 w 35"/>
                    <a:gd name="T1" fmla="*/ 4 h 15"/>
                    <a:gd name="T2" fmla="*/ 4 w 35"/>
                    <a:gd name="T3" fmla="*/ 10 h 15"/>
                    <a:gd name="T4" fmla="*/ 8 w 35"/>
                    <a:gd name="T5" fmla="*/ 13 h 15"/>
                    <a:gd name="T6" fmla="*/ 12 w 35"/>
                    <a:gd name="T7" fmla="*/ 15 h 15"/>
                    <a:gd name="T8" fmla="*/ 17 w 35"/>
                    <a:gd name="T9" fmla="*/ 15 h 15"/>
                    <a:gd name="T10" fmla="*/ 23 w 35"/>
                    <a:gd name="T11" fmla="*/ 15 h 15"/>
                    <a:gd name="T12" fmla="*/ 29 w 35"/>
                    <a:gd name="T13" fmla="*/ 11 h 15"/>
                    <a:gd name="T14" fmla="*/ 33 w 35"/>
                    <a:gd name="T15" fmla="*/ 6 h 15"/>
                    <a:gd name="T16" fmla="*/ 35 w 35"/>
                    <a:gd name="T17" fmla="*/ 0 h 15"/>
                    <a:gd name="T18" fmla="*/ 33 w 35"/>
                    <a:gd name="T19" fmla="*/ 0 h 15"/>
                    <a:gd name="T20" fmla="*/ 31 w 35"/>
                    <a:gd name="T21" fmla="*/ 0 h 15"/>
                    <a:gd name="T22" fmla="*/ 29 w 35"/>
                    <a:gd name="T23" fmla="*/ 6 h 15"/>
                    <a:gd name="T24" fmla="*/ 25 w 35"/>
                    <a:gd name="T25" fmla="*/ 8 h 15"/>
                    <a:gd name="T26" fmla="*/ 21 w 35"/>
                    <a:gd name="T27" fmla="*/ 11 h 15"/>
                    <a:gd name="T28" fmla="*/ 17 w 35"/>
                    <a:gd name="T29" fmla="*/ 11 h 15"/>
                    <a:gd name="T30" fmla="*/ 14 w 35"/>
                    <a:gd name="T31" fmla="*/ 11 h 15"/>
                    <a:gd name="T32" fmla="*/ 10 w 35"/>
                    <a:gd name="T33" fmla="*/ 10 h 15"/>
                    <a:gd name="T34" fmla="*/ 6 w 35"/>
                    <a:gd name="T35" fmla="*/ 8 h 15"/>
                    <a:gd name="T36" fmla="*/ 4 w 35"/>
                    <a:gd name="T37" fmla="*/ 4 h 15"/>
                    <a:gd name="T38" fmla="*/ 2 w 35"/>
                    <a:gd name="T39" fmla="*/ 4 h 15"/>
                    <a:gd name="T40" fmla="*/ 0 w 35"/>
                    <a:gd name="T41" fmla="*/ 4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5" h="15">
                      <a:moveTo>
                        <a:pt x="0" y="4"/>
                      </a:moveTo>
                      <a:lnTo>
                        <a:pt x="4" y="10"/>
                      </a:lnTo>
                      <a:lnTo>
                        <a:pt x="8" y="13"/>
                      </a:lnTo>
                      <a:lnTo>
                        <a:pt x="12" y="15"/>
                      </a:lnTo>
                      <a:lnTo>
                        <a:pt x="17" y="15"/>
                      </a:lnTo>
                      <a:lnTo>
                        <a:pt x="23" y="15"/>
                      </a:lnTo>
                      <a:lnTo>
                        <a:pt x="29" y="11"/>
                      </a:lnTo>
                      <a:lnTo>
                        <a:pt x="33" y="6"/>
                      </a:lnTo>
                      <a:lnTo>
                        <a:pt x="35" y="0"/>
                      </a:lnTo>
                      <a:lnTo>
                        <a:pt x="33" y="0"/>
                      </a:lnTo>
                      <a:lnTo>
                        <a:pt x="31" y="0"/>
                      </a:lnTo>
                      <a:lnTo>
                        <a:pt x="29" y="6"/>
                      </a:lnTo>
                      <a:lnTo>
                        <a:pt x="25" y="8"/>
                      </a:lnTo>
                      <a:lnTo>
                        <a:pt x="21" y="11"/>
                      </a:lnTo>
                      <a:lnTo>
                        <a:pt x="17" y="11"/>
                      </a:lnTo>
                      <a:lnTo>
                        <a:pt x="14" y="11"/>
                      </a:lnTo>
                      <a:lnTo>
                        <a:pt x="10" y="10"/>
                      </a:lnTo>
                      <a:lnTo>
                        <a:pt x="6" y="8"/>
                      </a:lnTo>
                      <a:lnTo>
                        <a:pt x="4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2DB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07" name="Freeform 387"/>
                <p:cNvSpPr>
                  <a:spLocks/>
                </p:cNvSpPr>
                <p:nvPr/>
              </p:nvSpPr>
              <p:spPr bwMode="auto">
                <a:xfrm>
                  <a:off x="1849" y="1639"/>
                  <a:ext cx="31" cy="13"/>
                </a:xfrm>
                <a:custGeom>
                  <a:avLst/>
                  <a:gdLst>
                    <a:gd name="T0" fmla="*/ 0 w 31"/>
                    <a:gd name="T1" fmla="*/ 4 h 13"/>
                    <a:gd name="T2" fmla="*/ 4 w 31"/>
                    <a:gd name="T3" fmla="*/ 8 h 13"/>
                    <a:gd name="T4" fmla="*/ 6 w 31"/>
                    <a:gd name="T5" fmla="*/ 11 h 13"/>
                    <a:gd name="T6" fmla="*/ 10 w 31"/>
                    <a:gd name="T7" fmla="*/ 13 h 13"/>
                    <a:gd name="T8" fmla="*/ 15 w 31"/>
                    <a:gd name="T9" fmla="*/ 13 h 13"/>
                    <a:gd name="T10" fmla="*/ 21 w 31"/>
                    <a:gd name="T11" fmla="*/ 13 h 13"/>
                    <a:gd name="T12" fmla="*/ 25 w 31"/>
                    <a:gd name="T13" fmla="*/ 10 h 13"/>
                    <a:gd name="T14" fmla="*/ 29 w 31"/>
                    <a:gd name="T15" fmla="*/ 6 h 13"/>
                    <a:gd name="T16" fmla="*/ 31 w 31"/>
                    <a:gd name="T17" fmla="*/ 0 h 13"/>
                    <a:gd name="T18" fmla="*/ 29 w 31"/>
                    <a:gd name="T19" fmla="*/ 0 h 13"/>
                    <a:gd name="T20" fmla="*/ 27 w 31"/>
                    <a:gd name="T21" fmla="*/ 0 h 13"/>
                    <a:gd name="T22" fmla="*/ 25 w 31"/>
                    <a:gd name="T23" fmla="*/ 4 h 13"/>
                    <a:gd name="T24" fmla="*/ 23 w 31"/>
                    <a:gd name="T25" fmla="*/ 8 h 13"/>
                    <a:gd name="T26" fmla="*/ 19 w 31"/>
                    <a:gd name="T27" fmla="*/ 10 h 13"/>
                    <a:gd name="T28" fmla="*/ 15 w 31"/>
                    <a:gd name="T29" fmla="*/ 10 h 13"/>
                    <a:gd name="T30" fmla="*/ 10 w 31"/>
                    <a:gd name="T31" fmla="*/ 8 h 13"/>
                    <a:gd name="T32" fmla="*/ 4 w 31"/>
                    <a:gd name="T33" fmla="*/ 4 h 13"/>
                    <a:gd name="T34" fmla="*/ 2 w 31"/>
                    <a:gd name="T35" fmla="*/ 4 h 13"/>
                    <a:gd name="T36" fmla="*/ 0 w 31"/>
                    <a:gd name="T37" fmla="*/ 4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31" h="13">
                      <a:moveTo>
                        <a:pt x="0" y="4"/>
                      </a:moveTo>
                      <a:lnTo>
                        <a:pt x="4" y="8"/>
                      </a:lnTo>
                      <a:lnTo>
                        <a:pt x="6" y="11"/>
                      </a:lnTo>
                      <a:lnTo>
                        <a:pt x="10" y="13"/>
                      </a:lnTo>
                      <a:lnTo>
                        <a:pt x="15" y="13"/>
                      </a:lnTo>
                      <a:lnTo>
                        <a:pt x="21" y="13"/>
                      </a:lnTo>
                      <a:lnTo>
                        <a:pt x="25" y="10"/>
                      </a:lnTo>
                      <a:lnTo>
                        <a:pt x="29" y="6"/>
                      </a:lnTo>
                      <a:lnTo>
                        <a:pt x="31" y="0"/>
                      </a:lnTo>
                      <a:lnTo>
                        <a:pt x="29" y="0"/>
                      </a:lnTo>
                      <a:lnTo>
                        <a:pt x="27" y="0"/>
                      </a:lnTo>
                      <a:lnTo>
                        <a:pt x="25" y="4"/>
                      </a:lnTo>
                      <a:lnTo>
                        <a:pt x="23" y="8"/>
                      </a:lnTo>
                      <a:lnTo>
                        <a:pt x="19" y="10"/>
                      </a:lnTo>
                      <a:lnTo>
                        <a:pt x="15" y="10"/>
                      </a:lnTo>
                      <a:lnTo>
                        <a:pt x="10" y="8"/>
                      </a:lnTo>
                      <a:lnTo>
                        <a:pt x="4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2D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08" name="Freeform 388"/>
                <p:cNvSpPr>
                  <a:spLocks/>
                </p:cNvSpPr>
                <p:nvPr/>
              </p:nvSpPr>
              <p:spPr bwMode="auto">
                <a:xfrm>
                  <a:off x="1851" y="1639"/>
                  <a:ext cx="27" cy="11"/>
                </a:xfrm>
                <a:custGeom>
                  <a:avLst/>
                  <a:gdLst>
                    <a:gd name="T0" fmla="*/ 0 w 27"/>
                    <a:gd name="T1" fmla="*/ 4 h 11"/>
                    <a:gd name="T2" fmla="*/ 2 w 27"/>
                    <a:gd name="T3" fmla="*/ 8 h 11"/>
                    <a:gd name="T4" fmla="*/ 6 w 27"/>
                    <a:gd name="T5" fmla="*/ 10 h 11"/>
                    <a:gd name="T6" fmla="*/ 10 w 27"/>
                    <a:gd name="T7" fmla="*/ 11 h 11"/>
                    <a:gd name="T8" fmla="*/ 13 w 27"/>
                    <a:gd name="T9" fmla="*/ 11 h 11"/>
                    <a:gd name="T10" fmla="*/ 17 w 27"/>
                    <a:gd name="T11" fmla="*/ 11 h 11"/>
                    <a:gd name="T12" fmla="*/ 21 w 27"/>
                    <a:gd name="T13" fmla="*/ 8 h 11"/>
                    <a:gd name="T14" fmla="*/ 25 w 27"/>
                    <a:gd name="T15" fmla="*/ 6 h 11"/>
                    <a:gd name="T16" fmla="*/ 27 w 27"/>
                    <a:gd name="T17" fmla="*/ 0 h 11"/>
                    <a:gd name="T18" fmla="*/ 25 w 27"/>
                    <a:gd name="T19" fmla="*/ 0 h 11"/>
                    <a:gd name="T20" fmla="*/ 23 w 27"/>
                    <a:gd name="T21" fmla="*/ 0 h 11"/>
                    <a:gd name="T22" fmla="*/ 21 w 27"/>
                    <a:gd name="T23" fmla="*/ 4 h 11"/>
                    <a:gd name="T24" fmla="*/ 19 w 27"/>
                    <a:gd name="T25" fmla="*/ 6 h 11"/>
                    <a:gd name="T26" fmla="*/ 15 w 27"/>
                    <a:gd name="T27" fmla="*/ 8 h 11"/>
                    <a:gd name="T28" fmla="*/ 13 w 27"/>
                    <a:gd name="T29" fmla="*/ 8 h 11"/>
                    <a:gd name="T30" fmla="*/ 8 w 27"/>
                    <a:gd name="T31" fmla="*/ 8 h 11"/>
                    <a:gd name="T32" fmla="*/ 4 w 27"/>
                    <a:gd name="T33" fmla="*/ 4 h 11"/>
                    <a:gd name="T34" fmla="*/ 2 w 27"/>
                    <a:gd name="T35" fmla="*/ 4 h 11"/>
                    <a:gd name="T36" fmla="*/ 0 w 27"/>
                    <a:gd name="T37" fmla="*/ 4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7" h="11">
                      <a:moveTo>
                        <a:pt x="0" y="4"/>
                      </a:moveTo>
                      <a:lnTo>
                        <a:pt x="2" y="8"/>
                      </a:lnTo>
                      <a:lnTo>
                        <a:pt x="6" y="10"/>
                      </a:lnTo>
                      <a:lnTo>
                        <a:pt x="10" y="11"/>
                      </a:lnTo>
                      <a:lnTo>
                        <a:pt x="13" y="11"/>
                      </a:lnTo>
                      <a:lnTo>
                        <a:pt x="17" y="11"/>
                      </a:lnTo>
                      <a:lnTo>
                        <a:pt x="21" y="8"/>
                      </a:lnTo>
                      <a:lnTo>
                        <a:pt x="25" y="6"/>
                      </a:lnTo>
                      <a:lnTo>
                        <a:pt x="27" y="0"/>
                      </a:lnTo>
                      <a:lnTo>
                        <a:pt x="25" y="0"/>
                      </a:lnTo>
                      <a:lnTo>
                        <a:pt x="23" y="0"/>
                      </a:lnTo>
                      <a:lnTo>
                        <a:pt x="21" y="4"/>
                      </a:lnTo>
                      <a:lnTo>
                        <a:pt x="19" y="6"/>
                      </a:lnTo>
                      <a:lnTo>
                        <a:pt x="15" y="8"/>
                      </a:lnTo>
                      <a:lnTo>
                        <a:pt x="13" y="8"/>
                      </a:lnTo>
                      <a:lnTo>
                        <a:pt x="8" y="8"/>
                      </a:lnTo>
                      <a:lnTo>
                        <a:pt x="4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2DD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09" name="Freeform 389"/>
                <p:cNvSpPr>
                  <a:spLocks/>
                </p:cNvSpPr>
                <p:nvPr/>
              </p:nvSpPr>
              <p:spPr bwMode="auto">
                <a:xfrm>
                  <a:off x="1853" y="1639"/>
                  <a:ext cx="23" cy="10"/>
                </a:xfrm>
                <a:custGeom>
                  <a:avLst/>
                  <a:gdLst>
                    <a:gd name="T0" fmla="*/ 0 w 23"/>
                    <a:gd name="T1" fmla="*/ 4 h 10"/>
                    <a:gd name="T2" fmla="*/ 6 w 23"/>
                    <a:gd name="T3" fmla="*/ 8 h 10"/>
                    <a:gd name="T4" fmla="*/ 11 w 23"/>
                    <a:gd name="T5" fmla="*/ 10 h 10"/>
                    <a:gd name="T6" fmla="*/ 15 w 23"/>
                    <a:gd name="T7" fmla="*/ 10 h 10"/>
                    <a:gd name="T8" fmla="*/ 19 w 23"/>
                    <a:gd name="T9" fmla="*/ 8 h 10"/>
                    <a:gd name="T10" fmla="*/ 21 w 23"/>
                    <a:gd name="T11" fmla="*/ 4 h 10"/>
                    <a:gd name="T12" fmla="*/ 23 w 23"/>
                    <a:gd name="T13" fmla="*/ 0 h 10"/>
                    <a:gd name="T14" fmla="*/ 21 w 23"/>
                    <a:gd name="T15" fmla="*/ 0 h 10"/>
                    <a:gd name="T16" fmla="*/ 19 w 23"/>
                    <a:gd name="T17" fmla="*/ 2 h 10"/>
                    <a:gd name="T18" fmla="*/ 15 w 23"/>
                    <a:gd name="T19" fmla="*/ 4 h 10"/>
                    <a:gd name="T20" fmla="*/ 11 w 23"/>
                    <a:gd name="T21" fmla="*/ 6 h 10"/>
                    <a:gd name="T22" fmla="*/ 8 w 23"/>
                    <a:gd name="T23" fmla="*/ 6 h 10"/>
                    <a:gd name="T24" fmla="*/ 6 w 23"/>
                    <a:gd name="T25" fmla="*/ 4 h 10"/>
                    <a:gd name="T26" fmla="*/ 2 w 23"/>
                    <a:gd name="T27" fmla="*/ 4 h 10"/>
                    <a:gd name="T28" fmla="*/ 0 w 23"/>
                    <a:gd name="T29" fmla="*/ 4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3" h="10">
                      <a:moveTo>
                        <a:pt x="0" y="4"/>
                      </a:moveTo>
                      <a:lnTo>
                        <a:pt x="6" y="8"/>
                      </a:lnTo>
                      <a:lnTo>
                        <a:pt x="11" y="10"/>
                      </a:lnTo>
                      <a:lnTo>
                        <a:pt x="15" y="10"/>
                      </a:lnTo>
                      <a:lnTo>
                        <a:pt x="19" y="8"/>
                      </a:lnTo>
                      <a:lnTo>
                        <a:pt x="21" y="4"/>
                      </a:lnTo>
                      <a:lnTo>
                        <a:pt x="23" y="0"/>
                      </a:lnTo>
                      <a:lnTo>
                        <a:pt x="21" y="0"/>
                      </a:lnTo>
                      <a:lnTo>
                        <a:pt x="19" y="2"/>
                      </a:lnTo>
                      <a:lnTo>
                        <a:pt x="15" y="4"/>
                      </a:lnTo>
                      <a:lnTo>
                        <a:pt x="11" y="6"/>
                      </a:lnTo>
                      <a:lnTo>
                        <a:pt x="8" y="6"/>
                      </a:lnTo>
                      <a:lnTo>
                        <a:pt x="6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2DE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10" name="Freeform 390"/>
                <p:cNvSpPr>
                  <a:spLocks/>
                </p:cNvSpPr>
                <p:nvPr/>
              </p:nvSpPr>
              <p:spPr bwMode="auto">
                <a:xfrm>
                  <a:off x="1855" y="1639"/>
                  <a:ext cx="19" cy="8"/>
                </a:xfrm>
                <a:custGeom>
                  <a:avLst/>
                  <a:gdLst>
                    <a:gd name="T0" fmla="*/ 0 w 19"/>
                    <a:gd name="T1" fmla="*/ 4 h 8"/>
                    <a:gd name="T2" fmla="*/ 4 w 19"/>
                    <a:gd name="T3" fmla="*/ 8 h 8"/>
                    <a:gd name="T4" fmla="*/ 9 w 19"/>
                    <a:gd name="T5" fmla="*/ 8 h 8"/>
                    <a:gd name="T6" fmla="*/ 11 w 19"/>
                    <a:gd name="T7" fmla="*/ 8 h 8"/>
                    <a:gd name="T8" fmla="*/ 15 w 19"/>
                    <a:gd name="T9" fmla="*/ 6 h 8"/>
                    <a:gd name="T10" fmla="*/ 17 w 19"/>
                    <a:gd name="T11" fmla="*/ 4 h 8"/>
                    <a:gd name="T12" fmla="*/ 19 w 19"/>
                    <a:gd name="T13" fmla="*/ 0 h 8"/>
                    <a:gd name="T14" fmla="*/ 15 w 19"/>
                    <a:gd name="T15" fmla="*/ 2 h 8"/>
                    <a:gd name="T16" fmla="*/ 13 w 19"/>
                    <a:gd name="T17" fmla="*/ 2 h 8"/>
                    <a:gd name="T18" fmla="*/ 11 w 19"/>
                    <a:gd name="T19" fmla="*/ 4 h 8"/>
                    <a:gd name="T20" fmla="*/ 9 w 19"/>
                    <a:gd name="T21" fmla="*/ 4 h 8"/>
                    <a:gd name="T22" fmla="*/ 8 w 19"/>
                    <a:gd name="T23" fmla="*/ 4 h 8"/>
                    <a:gd name="T24" fmla="*/ 6 w 19"/>
                    <a:gd name="T25" fmla="*/ 2 h 8"/>
                    <a:gd name="T26" fmla="*/ 4 w 19"/>
                    <a:gd name="T27" fmla="*/ 4 h 8"/>
                    <a:gd name="T28" fmla="*/ 0 w 19"/>
                    <a:gd name="T29" fmla="*/ 4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9" h="8">
                      <a:moveTo>
                        <a:pt x="0" y="4"/>
                      </a:moveTo>
                      <a:lnTo>
                        <a:pt x="4" y="8"/>
                      </a:lnTo>
                      <a:lnTo>
                        <a:pt x="9" y="8"/>
                      </a:lnTo>
                      <a:lnTo>
                        <a:pt x="11" y="8"/>
                      </a:lnTo>
                      <a:lnTo>
                        <a:pt x="15" y="6"/>
                      </a:lnTo>
                      <a:lnTo>
                        <a:pt x="17" y="4"/>
                      </a:lnTo>
                      <a:lnTo>
                        <a:pt x="19" y="0"/>
                      </a:lnTo>
                      <a:lnTo>
                        <a:pt x="15" y="2"/>
                      </a:lnTo>
                      <a:lnTo>
                        <a:pt x="13" y="2"/>
                      </a:lnTo>
                      <a:lnTo>
                        <a:pt x="11" y="4"/>
                      </a:lnTo>
                      <a:lnTo>
                        <a:pt x="9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F2DF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11" name="Freeform 391"/>
                <p:cNvSpPr>
                  <a:spLocks/>
                </p:cNvSpPr>
                <p:nvPr/>
              </p:nvSpPr>
              <p:spPr bwMode="auto">
                <a:xfrm>
                  <a:off x="1859" y="1641"/>
                  <a:ext cx="13" cy="4"/>
                </a:xfrm>
                <a:custGeom>
                  <a:avLst/>
                  <a:gdLst>
                    <a:gd name="T0" fmla="*/ 0 w 13"/>
                    <a:gd name="T1" fmla="*/ 2 h 4"/>
                    <a:gd name="T2" fmla="*/ 2 w 13"/>
                    <a:gd name="T3" fmla="*/ 4 h 4"/>
                    <a:gd name="T4" fmla="*/ 5 w 13"/>
                    <a:gd name="T5" fmla="*/ 4 h 4"/>
                    <a:gd name="T6" fmla="*/ 9 w 13"/>
                    <a:gd name="T7" fmla="*/ 2 h 4"/>
                    <a:gd name="T8" fmla="*/ 13 w 13"/>
                    <a:gd name="T9" fmla="*/ 0 h 4"/>
                    <a:gd name="T10" fmla="*/ 9 w 13"/>
                    <a:gd name="T11" fmla="*/ 0 h 4"/>
                    <a:gd name="T12" fmla="*/ 7 w 13"/>
                    <a:gd name="T13" fmla="*/ 0 h 4"/>
                    <a:gd name="T14" fmla="*/ 5 w 13"/>
                    <a:gd name="T15" fmla="*/ 0 h 4"/>
                    <a:gd name="T16" fmla="*/ 5 w 13"/>
                    <a:gd name="T17" fmla="*/ 0 h 4"/>
                    <a:gd name="T18" fmla="*/ 5 w 13"/>
                    <a:gd name="T19" fmla="*/ 0 h 4"/>
                    <a:gd name="T20" fmla="*/ 4 w 13"/>
                    <a:gd name="T21" fmla="*/ 0 h 4"/>
                    <a:gd name="T22" fmla="*/ 2 w 13"/>
                    <a:gd name="T23" fmla="*/ 0 h 4"/>
                    <a:gd name="T24" fmla="*/ 0 w 13"/>
                    <a:gd name="T25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3" h="4">
                      <a:moveTo>
                        <a:pt x="0" y="2"/>
                      </a:moveTo>
                      <a:lnTo>
                        <a:pt x="2" y="4"/>
                      </a:lnTo>
                      <a:lnTo>
                        <a:pt x="5" y="4"/>
                      </a:lnTo>
                      <a:lnTo>
                        <a:pt x="9" y="2"/>
                      </a:lnTo>
                      <a:lnTo>
                        <a:pt x="13" y="0"/>
                      </a:lnTo>
                      <a:lnTo>
                        <a:pt x="9" y="0"/>
                      </a:lnTo>
                      <a:lnTo>
                        <a:pt x="7" y="0"/>
                      </a:lnTo>
                      <a:lnTo>
                        <a:pt x="5" y="0"/>
                      </a:lnTo>
                      <a:lnTo>
                        <a:pt x="5" y="0"/>
                      </a:lnTo>
                      <a:lnTo>
                        <a:pt x="5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F2E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12" name="Freeform 392"/>
                <p:cNvSpPr>
                  <a:spLocks/>
                </p:cNvSpPr>
                <p:nvPr/>
              </p:nvSpPr>
              <p:spPr bwMode="auto">
                <a:xfrm>
                  <a:off x="1861" y="1641"/>
                  <a:ext cx="7" cy="2"/>
                </a:xfrm>
                <a:custGeom>
                  <a:avLst/>
                  <a:gdLst>
                    <a:gd name="T0" fmla="*/ 0 w 7"/>
                    <a:gd name="T1" fmla="*/ 0 h 2"/>
                    <a:gd name="T2" fmla="*/ 2 w 7"/>
                    <a:gd name="T3" fmla="*/ 2 h 2"/>
                    <a:gd name="T4" fmla="*/ 3 w 7"/>
                    <a:gd name="T5" fmla="*/ 2 h 2"/>
                    <a:gd name="T6" fmla="*/ 5 w 7"/>
                    <a:gd name="T7" fmla="*/ 2 h 2"/>
                    <a:gd name="T8" fmla="*/ 7 w 7"/>
                    <a:gd name="T9" fmla="*/ 0 h 2"/>
                    <a:gd name="T10" fmla="*/ 3 w 7"/>
                    <a:gd name="T11" fmla="*/ 0 h 2"/>
                    <a:gd name="T12" fmla="*/ 0 w 7"/>
                    <a:gd name="T13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" h="2">
                      <a:moveTo>
                        <a:pt x="0" y="0"/>
                      </a:moveTo>
                      <a:lnTo>
                        <a:pt x="2" y="2"/>
                      </a:lnTo>
                      <a:lnTo>
                        <a:pt x="3" y="2"/>
                      </a:lnTo>
                      <a:lnTo>
                        <a:pt x="5" y="2"/>
                      </a:lnTo>
                      <a:lnTo>
                        <a:pt x="7" y="0"/>
                      </a:lnTo>
                      <a:lnTo>
                        <a:pt x="3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3E1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13" name="Freeform 393"/>
                <p:cNvSpPr>
                  <a:spLocks/>
                </p:cNvSpPr>
                <p:nvPr/>
              </p:nvSpPr>
              <p:spPr bwMode="auto">
                <a:xfrm>
                  <a:off x="1863" y="1641"/>
                  <a:ext cx="3" cy="1"/>
                </a:xfrm>
                <a:custGeom>
                  <a:avLst/>
                  <a:gdLst>
                    <a:gd name="T0" fmla="*/ 0 w 3"/>
                    <a:gd name="T1" fmla="*/ 1 w 3"/>
                    <a:gd name="T2" fmla="*/ 1 w 3"/>
                    <a:gd name="T3" fmla="*/ 1 w 3"/>
                    <a:gd name="T4" fmla="*/ 3 w 3"/>
                    <a:gd name="T5" fmla="*/ 1 w 3"/>
                    <a:gd name="T6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  <a:cxn ang="0">
                      <a:pos x="T5" y="0"/>
                    </a:cxn>
                    <a:cxn ang="0">
                      <a:pos x="T6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lnTo>
                        <a:pt x="1" y="0"/>
                      </a:lnTo>
                      <a:lnTo>
                        <a:pt x="1" y="0"/>
                      </a:lnTo>
                      <a:lnTo>
                        <a:pt x="1" y="0"/>
                      </a:ln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3E2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14" name="Freeform 394"/>
                <p:cNvSpPr>
                  <a:spLocks/>
                </p:cNvSpPr>
                <p:nvPr/>
              </p:nvSpPr>
              <p:spPr bwMode="auto">
                <a:xfrm>
                  <a:off x="1531" y="1317"/>
                  <a:ext cx="3" cy="2"/>
                </a:xfrm>
                <a:custGeom>
                  <a:avLst/>
                  <a:gdLst>
                    <a:gd name="T0" fmla="*/ 3 w 3"/>
                    <a:gd name="T1" fmla="*/ 2 h 2"/>
                    <a:gd name="T2" fmla="*/ 3 w 3"/>
                    <a:gd name="T3" fmla="*/ 0 h 2"/>
                    <a:gd name="T4" fmla="*/ 1 w 3"/>
                    <a:gd name="T5" fmla="*/ 0 h 2"/>
                    <a:gd name="T6" fmla="*/ 1 w 3"/>
                    <a:gd name="T7" fmla="*/ 0 h 2"/>
                    <a:gd name="T8" fmla="*/ 0 w 3"/>
                    <a:gd name="T9" fmla="*/ 0 h 2"/>
                    <a:gd name="T10" fmla="*/ 1 w 3"/>
                    <a:gd name="T11" fmla="*/ 0 h 2"/>
                    <a:gd name="T12" fmla="*/ 3 w 3"/>
                    <a:gd name="T13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" h="2">
                      <a:moveTo>
                        <a:pt x="3" y="2"/>
                      </a:move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1" y="0"/>
                      </a:lnTo>
                      <a:lnTo>
                        <a:pt x="3" y="2"/>
                      </a:lnTo>
                      <a:close/>
                    </a:path>
                  </a:pathLst>
                </a:custGeom>
                <a:solidFill>
                  <a:srgbClr val="DA543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15" name="Freeform 395"/>
                <p:cNvSpPr>
                  <a:spLocks noEditPoints="1"/>
                </p:cNvSpPr>
                <p:nvPr/>
              </p:nvSpPr>
              <p:spPr bwMode="auto">
                <a:xfrm>
                  <a:off x="1514" y="1317"/>
                  <a:ext cx="24" cy="278"/>
                </a:xfrm>
                <a:custGeom>
                  <a:avLst/>
                  <a:gdLst>
                    <a:gd name="T0" fmla="*/ 24 w 24"/>
                    <a:gd name="T1" fmla="*/ 4 h 278"/>
                    <a:gd name="T2" fmla="*/ 20 w 24"/>
                    <a:gd name="T3" fmla="*/ 2 h 278"/>
                    <a:gd name="T4" fmla="*/ 18 w 24"/>
                    <a:gd name="T5" fmla="*/ 0 h 278"/>
                    <a:gd name="T6" fmla="*/ 17 w 24"/>
                    <a:gd name="T7" fmla="*/ 0 h 278"/>
                    <a:gd name="T8" fmla="*/ 15 w 24"/>
                    <a:gd name="T9" fmla="*/ 2 h 278"/>
                    <a:gd name="T10" fmla="*/ 18 w 24"/>
                    <a:gd name="T11" fmla="*/ 2 h 278"/>
                    <a:gd name="T12" fmla="*/ 24 w 24"/>
                    <a:gd name="T13" fmla="*/ 4 h 278"/>
                    <a:gd name="T14" fmla="*/ 0 w 24"/>
                    <a:gd name="T15" fmla="*/ 278 h 278"/>
                    <a:gd name="T16" fmla="*/ 1 w 24"/>
                    <a:gd name="T17" fmla="*/ 278 h 278"/>
                    <a:gd name="T18" fmla="*/ 1 w 24"/>
                    <a:gd name="T19" fmla="*/ 278 h 278"/>
                    <a:gd name="T20" fmla="*/ 1 w 24"/>
                    <a:gd name="T21" fmla="*/ 278 h 278"/>
                    <a:gd name="T22" fmla="*/ 1 w 24"/>
                    <a:gd name="T23" fmla="*/ 278 h 278"/>
                    <a:gd name="T24" fmla="*/ 1 w 24"/>
                    <a:gd name="T25" fmla="*/ 278 h 278"/>
                    <a:gd name="T26" fmla="*/ 0 w 24"/>
                    <a:gd name="T27" fmla="*/ 278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4" h="278">
                      <a:moveTo>
                        <a:pt x="24" y="4"/>
                      </a:moveTo>
                      <a:lnTo>
                        <a:pt x="20" y="2"/>
                      </a:lnTo>
                      <a:lnTo>
                        <a:pt x="18" y="0"/>
                      </a:lnTo>
                      <a:lnTo>
                        <a:pt x="17" y="0"/>
                      </a:lnTo>
                      <a:lnTo>
                        <a:pt x="15" y="2"/>
                      </a:lnTo>
                      <a:lnTo>
                        <a:pt x="18" y="2"/>
                      </a:lnTo>
                      <a:lnTo>
                        <a:pt x="24" y="4"/>
                      </a:lnTo>
                      <a:close/>
                      <a:moveTo>
                        <a:pt x="0" y="278"/>
                      </a:moveTo>
                      <a:lnTo>
                        <a:pt x="1" y="278"/>
                      </a:lnTo>
                      <a:lnTo>
                        <a:pt x="1" y="278"/>
                      </a:lnTo>
                      <a:lnTo>
                        <a:pt x="1" y="278"/>
                      </a:lnTo>
                      <a:lnTo>
                        <a:pt x="1" y="278"/>
                      </a:lnTo>
                      <a:lnTo>
                        <a:pt x="1" y="278"/>
                      </a:lnTo>
                      <a:lnTo>
                        <a:pt x="0" y="278"/>
                      </a:lnTo>
                      <a:close/>
                    </a:path>
                  </a:pathLst>
                </a:custGeom>
                <a:solidFill>
                  <a:srgbClr val="DB5B3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16" name="Freeform 396"/>
                <p:cNvSpPr>
                  <a:spLocks noEditPoints="1"/>
                </p:cNvSpPr>
                <p:nvPr/>
              </p:nvSpPr>
              <p:spPr bwMode="auto">
                <a:xfrm>
                  <a:off x="1496" y="1317"/>
                  <a:ext cx="44" cy="278"/>
                </a:xfrm>
                <a:custGeom>
                  <a:avLst/>
                  <a:gdLst>
                    <a:gd name="T0" fmla="*/ 38 w 44"/>
                    <a:gd name="T1" fmla="*/ 2 h 278"/>
                    <a:gd name="T2" fmla="*/ 36 w 44"/>
                    <a:gd name="T3" fmla="*/ 0 h 278"/>
                    <a:gd name="T4" fmla="*/ 35 w 44"/>
                    <a:gd name="T5" fmla="*/ 0 h 278"/>
                    <a:gd name="T6" fmla="*/ 33 w 44"/>
                    <a:gd name="T7" fmla="*/ 2 h 278"/>
                    <a:gd name="T8" fmla="*/ 31 w 44"/>
                    <a:gd name="T9" fmla="*/ 2 h 278"/>
                    <a:gd name="T10" fmla="*/ 31 w 44"/>
                    <a:gd name="T11" fmla="*/ 4 h 278"/>
                    <a:gd name="T12" fmla="*/ 31 w 44"/>
                    <a:gd name="T13" fmla="*/ 4 h 278"/>
                    <a:gd name="T14" fmla="*/ 36 w 44"/>
                    <a:gd name="T15" fmla="*/ 4 h 278"/>
                    <a:gd name="T16" fmla="*/ 44 w 44"/>
                    <a:gd name="T17" fmla="*/ 5 h 278"/>
                    <a:gd name="T18" fmla="*/ 40 w 44"/>
                    <a:gd name="T19" fmla="*/ 4 h 278"/>
                    <a:gd name="T20" fmla="*/ 38 w 44"/>
                    <a:gd name="T21" fmla="*/ 2 h 278"/>
                    <a:gd name="T22" fmla="*/ 0 w 44"/>
                    <a:gd name="T23" fmla="*/ 277 h 278"/>
                    <a:gd name="T24" fmla="*/ 2 w 44"/>
                    <a:gd name="T25" fmla="*/ 278 h 278"/>
                    <a:gd name="T26" fmla="*/ 2 w 44"/>
                    <a:gd name="T27" fmla="*/ 278 h 278"/>
                    <a:gd name="T28" fmla="*/ 6 w 44"/>
                    <a:gd name="T29" fmla="*/ 278 h 278"/>
                    <a:gd name="T30" fmla="*/ 10 w 44"/>
                    <a:gd name="T31" fmla="*/ 278 h 278"/>
                    <a:gd name="T32" fmla="*/ 10 w 44"/>
                    <a:gd name="T33" fmla="*/ 278 h 278"/>
                    <a:gd name="T34" fmla="*/ 12 w 44"/>
                    <a:gd name="T35" fmla="*/ 278 h 278"/>
                    <a:gd name="T36" fmla="*/ 12 w 44"/>
                    <a:gd name="T37" fmla="*/ 278 h 278"/>
                    <a:gd name="T38" fmla="*/ 14 w 44"/>
                    <a:gd name="T39" fmla="*/ 278 h 278"/>
                    <a:gd name="T40" fmla="*/ 14 w 44"/>
                    <a:gd name="T41" fmla="*/ 278 h 278"/>
                    <a:gd name="T42" fmla="*/ 14 w 44"/>
                    <a:gd name="T43" fmla="*/ 278 h 278"/>
                    <a:gd name="T44" fmla="*/ 16 w 44"/>
                    <a:gd name="T45" fmla="*/ 278 h 278"/>
                    <a:gd name="T46" fmla="*/ 16 w 44"/>
                    <a:gd name="T47" fmla="*/ 278 h 278"/>
                    <a:gd name="T48" fmla="*/ 16 w 44"/>
                    <a:gd name="T49" fmla="*/ 278 h 278"/>
                    <a:gd name="T50" fmla="*/ 18 w 44"/>
                    <a:gd name="T51" fmla="*/ 278 h 278"/>
                    <a:gd name="T52" fmla="*/ 19 w 44"/>
                    <a:gd name="T53" fmla="*/ 278 h 278"/>
                    <a:gd name="T54" fmla="*/ 19 w 44"/>
                    <a:gd name="T55" fmla="*/ 278 h 278"/>
                    <a:gd name="T56" fmla="*/ 18 w 44"/>
                    <a:gd name="T57" fmla="*/ 277 h 278"/>
                    <a:gd name="T58" fmla="*/ 14 w 44"/>
                    <a:gd name="T59" fmla="*/ 278 h 278"/>
                    <a:gd name="T60" fmla="*/ 10 w 44"/>
                    <a:gd name="T61" fmla="*/ 278 h 278"/>
                    <a:gd name="T62" fmla="*/ 6 w 44"/>
                    <a:gd name="T63" fmla="*/ 277 h 278"/>
                    <a:gd name="T64" fmla="*/ 0 w 44"/>
                    <a:gd name="T65" fmla="*/ 277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44" h="278">
                      <a:moveTo>
                        <a:pt x="38" y="2"/>
                      </a:moveTo>
                      <a:lnTo>
                        <a:pt x="36" y="0"/>
                      </a:lnTo>
                      <a:lnTo>
                        <a:pt x="35" y="0"/>
                      </a:lnTo>
                      <a:lnTo>
                        <a:pt x="33" y="2"/>
                      </a:lnTo>
                      <a:lnTo>
                        <a:pt x="31" y="2"/>
                      </a:lnTo>
                      <a:lnTo>
                        <a:pt x="31" y="4"/>
                      </a:lnTo>
                      <a:lnTo>
                        <a:pt x="31" y="4"/>
                      </a:lnTo>
                      <a:lnTo>
                        <a:pt x="36" y="4"/>
                      </a:lnTo>
                      <a:lnTo>
                        <a:pt x="44" y="5"/>
                      </a:lnTo>
                      <a:lnTo>
                        <a:pt x="40" y="4"/>
                      </a:lnTo>
                      <a:lnTo>
                        <a:pt x="38" y="2"/>
                      </a:lnTo>
                      <a:close/>
                      <a:moveTo>
                        <a:pt x="0" y="277"/>
                      </a:moveTo>
                      <a:lnTo>
                        <a:pt x="2" y="278"/>
                      </a:lnTo>
                      <a:lnTo>
                        <a:pt x="2" y="278"/>
                      </a:lnTo>
                      <a:lnTo>
                        <a:pt x="6" y="278"/>
                      </a:lnTo>
                      <a:lnTo>
                        <a:pt x="10" y="278"/>
                      </a:lnTo>
                      <a:lnTo>
                        <a:pt x="10" y="278"/>
                      </a:lnTo>
                      <a:lnTo>
                        <a:pt x="12" y="278"/>
                      </a:lnTo>
                      <a:lnTo>
                        <a:pt x="12" y="278"/>
                      </a:lnTo>
                      <a:lnTo>
                        <a:pt x="14" y="278"/>
                      </a:lnTo>
                      <a:lnTo>
                        <a:pt x="14" y="278"/>
                      </a:lnTo>
                      <a:lnTo>
                        <a:pt x="14" y="278"/>
                      </a:lnTo>
                      <a:lnTo>
                        <a:pt x="16" y="278"/>
                      </a:lnTo>
                      <a:lnTo>
                        <a:pt x="16" y="278"/>
                      </a:lnTo>
                      <a:lnTo>
                        <a:pt x="16" y="278"/>
                      </a:lnTo>
                      <a:lnTo>
                        <a:pt x="18" y="278"/>
                      </a:lnTo>
                      <a:lnTo>
                        <a:pt x="19" y="278"/>
                      </a:lnTo>
                      <a:lnTo>
                        <a:pt x="19" y="278"/>
                      </a:lnTo>
                      <a:lnTo>
                        <a:pt x="18" y="277"/>
                      </a:lnTo>
                      <a:lnTo>
                        <a:pt x="14" y="278"/>
                      </a:lnTo>
                      <a:lnTo>
                        <a:pt x="10" y="278"/>
                      </a:lnTo>
                      <a:lnTo>
                        <a:pt x="6" y="277"/>
                      </a:lnTo>
                      <a:lnTo>
                        <a:pt x="0" y="277"/>
                      </a:lnTo>
                      <a:close/>
                    </a:path>
                  </a:pathLst>
                </a:custGeom>
                <a:solidFill>
                  <a:srgbClr val="DC624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17" name="Freeform 397"/>
                <p:cNvSpPr>
                  <a:spLocks noEditPoints="1"/>
                </p:cNvSpPr>
                <p:nvPr/>
              </p:nvSpPr>
              <p:spPr bwMode="auto">
                <a:xfrm>
                  <a:off x="1496" y="1319"/>
                  <a:ext cx="44" cy="276"/>
                </a:xfrm>
                <a:custGeom>
                  <a:avLst/>
                  <a:gdLst>
                    <a:gd name="T0" fmla="*/ 42 w 44"/>
                    <a:gd name="T1" fmla="*/ 2 h 276"/>
                    <a:gd name="T2" fmla="*/ 36 w 44"/>
                    <a:gd name="T3" fmla="*/ 0 h 276"/>
                    <a:gd name="T4" fmla="*/ 33 w 44"/>
                    <a:gd name="T5" fmla="*/ 0 h 276"/>
                    <a:gd name="T6" fmla="*/ 33 w 44"/>
                    <a:gd name="T7" fmla="*/ 0 h 276"/>
                    <a:gd name="T8" fmla="*/ 31 w 44"/>
                    <a:gd name="T9" fmla="*/ 0 h 276"/>
                    <a:gd name="T10" fmla="*/ 31 w 44"/>
                    <a:gd name="T11" fmla="*/ 2 h 276"/>
                    <a:gd name="T12" fmla="*/ 29 w 44"/>
                    <a:gd name="T13" fmla="*/ 3 h 276"/>
                    <a:gd name="T14" fmla="*/ 36 w 44"/>
                    <a:gd name="T15" fmla="*/ 3 h 276"/>
                    <a:gd name="T16" fmla="*/ 44 w 44"/>
                    <a:gd name="T17" fmla="*/ 5 h 276"/>
                    <a:gd name="T18" fmla="*/ 42 w 44"/>
                    <a:gd name="T19" fmla="*/ 3 h 276"/>
                    <a:gd name="T20" fmla="*/ 42 w 44"/>
                    <a:gd name="T21" fmla="*/ 2 h 276"/>
                    <a:gd name="T22" fmla="*/ 18 w 44"/>
                    <a:gd name="T23" fmla="*/ 276 h 276"/>
                    <a:gd name="T24" fmla="*/ 19 w 44"/>
                    <a:gd name="T25" fmla="*/ 276 h 276"/>
                    <a:gd name="T26" fmla="*/ 19 w 44"/>
                    <a:gd name="T27" fmla="*/ 276 h 276"/>
                    <a:gd name="T28" fmla="*/ 18 w 44"/>
                    <a:gd name="T29" fmla="*/ 275 h 276"/>
                    <a:gd name="T30" fmla="*/ 18 w 44"/>
                    <a:gd name="T31" fmla="*/ 273 h 276"/>
                    <a:gd name="T32" fmla="*/ 14 w 44"/>
                    <a:gd name="T33" fmla="*/ 275 h 276"/>
                    <a:gd name="T34" fmla="*/ 10 w 44"/>
                    <a:gd name="T35" fmla="*/ 275 h 276"/>
                    <a:gd name="T36" fmla="*/ 4 w 44"/>
                    <a:gd name="T37" fmla="*/ 273 h 276"/>
                    <a:gd name="T38" fmla="*/ 0 w 44"/>
                    <a:gd name="T39" fmla="*/ 273 h 276"/>
                    <a:gd name="T40" fmla="*/ 0 w 44"/>
                    <a:gd name="T41" fmla="*/ 276 h 276"/>
                    <a:gd name="T42" fmla="*/ 2 w 44"/>
                    <a:gd name="T43" fmla="*/ 276 h 276"/>
                    <a:gd name="T44" fmla="*/ 6 w 44"/>
                    <a:gd name="T45" fmla="*/ 276 h 276"/>
                    <a:gd name="T46" fmla="*/ 10 w 44"/>
                    <a:gd name="T47" fmla="*/ 276 h 276"/>
                    <a:gd name="T48" fmla="*/ 10 w 44"/>
                    <a:gd name="T49" fmla="*/ 276 h 276"/>
                    <a:gd name="T50" fmla="*/ 12 w 44"/>
                    <a:gd name="T51" fmla="*/ 276 h 276"/>
                    <a:gd name="T52" fmla="*/ 12 w 44"/>
                    <a:gd name="T53" fmla="*/ 276 h 276"/>
                    <a:gd name="T54" fmla="*/ 14 w 44"/>
                    <a:gd name="T55" fmla="*/ 276 h 276"/>
                    <a:gd name="T56" fmla="*/ 14 w 44"/>
                    <a:gd name="T57" fmla="*/ 276 h 276"/>
                    <a:gd name="T58" fmla="*/ 14 w 44"/>
                    <a:gd name="T59" fmla="*/ 276 h 276"/>
                    <a:gd name="T60" fmla="*/ 16 w 44"/>
                    <a:gd name="T61" fmla="*/ 276 h 276"/>
                    <a:gd name="T62" fmla="*/ 16 w 44"/>
                    <a:gd name="T63" fmla="*/ 276 h 276"/>
                    <a:gd name="T64" fmla="*/ 16 w 44"/>
                    <a:gd name="T65" fmla="*/ 276 h 276"/>
                    <a:gd name="T66" fmla="*/ 16 w 44"/>
                    <a:gd name="T67" fmla="*/ 276 h 276"/>
                    <a:gd name="T68" fmla="*/ 18 w 44"/>
                    <a:gd name="T69" fmla="*/ 276 h 2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44" h="276">
                      <a:moveTo>
                        <a:pt x="42" y="2"/>
                      </a:moveTo>
                      <a:lnTo>
                        <a:pt x="36" y="0"/>
                      </a:lnTo>
                      <a:lnTo>
                        <a:pt x="33" y="0"/>
                      </a:lnTo>
                      <a:lnTo>
                        <a:pt x="33" y="0"/>
                      </a:lnTo>
                      <a:lnTo>
                        <a:pt x="31" y="0"/>
                      </a:lnTo>
                      <a:lnTo>
                        <a:pt x="31" y="2"/>
                      </a:lnTo>
                      <a:lnTo>
                        <a:pt x="29" y="3"/>
                      </a:lnTo>
                      <a:lnTo>
                        <a:pt x="36" y="3"/>
                      </a:lnTo>
                      <a:lnTo>
                        <a:pt x="44" y="5"/>
                      </a:lnTo>
                      <a:lnTo>
                        <a:pt x="42" y="3"/>
                      </a:lnTo>
                      <a:lnTo>
                        <a:pt x="42" y="2"/>
                      </a:lnTo>
                      <a:close/>
                      <a:moveTo>
                        <a:pt x="18" y="276"/>
                      </a:moveTo>
                      <a:lnTo>
                        <a:pt x="19" y="276"/>
                      </a:lnTo>
                      <a:lnTo>
                        <a:pt x="19" y="276"/>
                      </a:lnTo>
                      <a:lnTo>
                        <a:pt x="18" y="275"/>
                      </a:lnTo>
                      <a:lnTo>
                        <a:pt x="18" y="273"/>
                      </a:lnTo>
                      <a:lnTo>
                        <a:pt x="14" y="275"/>
                      </a:lnTo>
                      <a:lnTo>
                        <a:pt x="10" y="275"/>
                      </a:lnTo>
                      <a:lnTo>
                        <a:pt x="4" y="273"/>
                      </a:lnTo>
                      <a:lnTo>
                        <a:pt x="0" y="273"/>
                      </a:lnTo>
                      <a:lnTo>
                        <a:pt x="0" y="276"/>
                      </a:lnTo>
                      <a:lnTo>
                        <a:pt x="2" y="276"/>
                      </a:lnTo>
                      <a:lnTo>
                        <a:pt x="6" y="276"/>
                      </a:lnTo>
                      <a:lnTo>
                        <a:pt x="10" y="276"/>
                      </a:lnTo>
                      <a:lnTo>
                        <a:pt x="10" y="276"/>
                      </a:lnTo>
                      <a:lnTo>
                        <a:pt x="12" y="276"/>
                      </a:lnTo>
                      <a:lnTo>
                        <a:pt x="12" y="276"/>
                      </a:lnTo>
                      <a:lnTo>
                        <a:pt x="14" y="276"/>
                      </a:lnTo>
                      <a:lnTo>
                        <a:pt x="14" y="276"/>
                      </a:lnTo>
                      <a:lnTo>
                        <a:pt x="14" y="276"/>
                      </a:lnTo>
                      <a:lnTo>
                        <a:pt x="16" y="276"/>
                      </a:lnTo>
                      <a:lnTo>
                        <a:pt x="16" y="276"/>
                      </a:lnTo>
                      <a:lnTo>
                        <a:pt x="16" y="276"/>
                      </a:lnTo>
                      <a:lnTo>
                        <a:pt x="16" y="276"/>
                      </a:lnTo>
                      <a:lnTo>
                        <a:pt x="18" y="276"/>
                      </a:lnTo>
                      <a:close/>
                    </a:path>
                  </a:pathLst>
                </a:custGeom>
                <a:solidFill>
                  <a:srgbClr val="DD694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18" name="Freeform 398"/>
                <p:cNvSpPr>
                  <a:spLocks noEditPoints="1"/>
                </p:cNvSpPr>
                <p:nvPr/>
              </p:nvSpPr>
              <p:spPr bwMode="auto">
                <a:xfrm>
                  <a:off x="1495" y="1321"/>
                  <a:ext cx="47" cy="274"/>
                </a:xfrm>
                <a:custGeom>
                  <a:avLst/>
                  <a:gdLst>
                    <a:gd name="T0" fmla="*/ 45 w 47"/>
                    <a:gd name="T1" fmla="*/ 1 h 274"/>
                    <a:gd name="T2" fmla="*/ 37 w 47"/>
                    <a:gd name="T3" fmla="*/ 0 h 274"/>
                    <a:gd name="T4" fmla="*/ 32 w 47"/>
                    <a:gd name="T5" fmla="*/ 0 h 274"/>
                    <a:gd name="T6" fmla="*/ 30 w 47"/>
                    <a:gd name="T7" fmla="*/ 1 h 274"/>
                    <a:gd name="T8" fmla="*/ 28 w 47"/>
                    <a:gd name="T9" fmla="*/ 3 h 274"/>
                    <a:gd name="T10" fmla="*/ 37 w 47"/>
                    <a:gd name="T11" fmla="*/ 3 h 274"/>
                    <a:gd name="T12" fmla="*/ 47 w 47"/>
                    <a:gd name="T13" fmla="*/ 7 h 274"/>
                    <a:gd name="T14" fmla="*/ 47 w 47"/>
                    <a:gd name="T15" fmla="*/ 7 h 274"/>
                    <a:gd name="T16" fmla="*/ 47 w 47"/>
                    <a:gd name="T17" fmla="*/ 7 h 274"/>
                    <a:gd name="T18" fmla="*/ 45 w 47"/>
                    <a:gd name="T19" fmla="*/ 3 h 274"/>
                    <a:gd name="T20" fmla="*/ 45 w 47"/>
                    <a:gd name="T21" fmla="*/ 1 h 274"/>
                    <a:gd name="T22" fmla="*/ 1 w 47"/>
                    <a:gd name="T23" fmla="*/ 273 h 274"/>
                    <a:gd name="T24" fmla="*/ 7 w 47"/>
                    <a:gd name="T25" fmla="*/ 273 h 274"/>
                    <a:gd name="T26" fmla="*/ 11 w 47"/>
                    <a:gd name="T27" fmla="*/ 274 h 274"/>
                    <a:gd name="T28" fmla="*/ 15 w 47"/>
                    <a:gd name="T29" fmla="*/ 274 h 274"/>
                    <a:gd name="T30" fmla="*/ 19 w 47"/>
                    <a:gd name="T31" fmla="*/ 273 h 274"/>
                    <a:gd name="T32" fmla="*/ 19 w 47"/>
                    <a:gd name="T33" fmla="*/ 271 h 274"/>
                    <a:gd name="T34" fmla="*/ 17 w 47"/>
                    <a:gd name="T35" fmla="*/ 269 h 274"/>
                    <a:gd name="T36" fmla="*/ 15 w 47"/>
                    <a:gd name="T37" fmla="*/ 271 h 274"/>
                    <a:gd name="T38" fmla="*/ 11 w 47"/>
                    <a:gd name="T39" fmla="*/ 271 h 274"/>
                    <a:gd name="T40" fmla="*/ 5 w 47"/>
                    <a:gd name="T41" fmla="*/ 269 h 274"/>
                    <a:gd name="T42" fmla="*/ 0 w 47"/>
                    <a:gd name="T43" fmla="*/ 269 h 274"/>
                    <a:gd name="T44" fmla="*/ 1 w 47"/>
                    <a:gd name="T45" fmla="*/ 273 h 274"/>
                    <a:gd name="T46" fmla="*/ 1 w 47"/>
                    <a:gd name="T47" fmla="*/ 273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47" h="274">
                      <a:moveTo>
                        <a:pt x="45" y="1"/>
                      </a:moveTo>
                      <a:lnTo>
                        <a:pt x="37" y="0"/>
                      </a:lnTo>
                      <a:lnTo>
                        <a:pt x="32" y="0"/>
                      </a:lnTo>
                      <a:lnTo>
                        <a:pt x="30" y="1"/>
                      </a:lnTo>
                      <a:lnTo>
                        <a:pt x="28" y="3"/>
                      </a:lnTo>
                      <a:lnTo>
                        <a:pt x="37" y="3"/>
                      </a:lnTo>
                      <a:lnTo>
                        <a:pt x="47" y="7"/>
                      </a:lnTo>
                      <a:lnTo>
                        <a:pt x="47" y="7"/>
                      </a:lnTo>
                      <a:lnTo>
                        <a:pt x="47" y="7"/>
                      </a:lnTo>
                      <a:lnTo>
                        <a:pt x="45" y="3"/>
                      </a:lnTo>
                      <a:lnTo>
                        <a:pt x="45" y="1"/>
                      </a:lnTo>
                      <a:close/>
                      <a:moveTo>
                        <a:pt x="1" y="273"/>
                      </a:moveTo>
                      <a:lnTo>
                        <a:pt x="7" y="273"/>
                      </a:lnTo>
                      <a:lnTo>
                        <a:pt x="11" y="274"/>
                      </a:lnTo>
                      <a:lnTo>
                        <a:pt x="15" y="274"/>
                      </a:lnTo>
                      <a:lnTo>
                        <a:pt x="19" y="273"/>
                      </a:lnTo>
                      <a:lnTo>
                        <a:pt x="19" y="271"/>
                      </a:lnTo>
                      <a:lnTo>
                        <a:pt x="17" y="269"/>
                      </a:lnTo>
                      <a:lnTo>
                        <a:pt x="15" y="271"/>
                      </a:lnTo>
                      <a:lnTo>
                        <a:pt x="11" y="271"/>
                      </a:lnTo>
                      <a:lnTo>
                        <a:pt x="5" y="269"/>
                      </a:lnTo>
                      <a:lnTo>
                        <a:pt x="0" y="269"/>
                      </a:lnTo>
                      <a:lnTo>
                        <a:pt x="1" y="273"/>
                      </a:lnTo>
                      <a:lnTo>
                        <a:pt x="1" y="273"/>
                      </a:lnTo>
                      <a:close/>
                    </a:path>
                  </a:pathLst>
                </a:custGeom>
                <a:solidFill>
                  <a:srgbClr val="DE704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19" name="Freeform 399"/>
                <p:cNvSpPr>
                  <a:spLocks noEditPoints="1"/>
                </p:cNvSpPr>
                <p:nvPr/>
              </p:nvSpPr>
              <p:spPr bwMode="auto">
                <a:xfrm>
                  <a:off x="1495" y="1322"/>
                  <a:ext cx="49" cy="272"/>
                </a:xfrm>
                <a:custGeom>
                  <a:avLst/>
                  <a:gdLst>
                    <a:gd name="T0" fmla="*/ 45 w 49"/>
                    <a:gd name="T1" fmla="*/ 2 h 272"/>
                    <a:gd name="T2" fmla="*/ 37 w 49"/>
                    <a:gd name="T3" fmla="*/ 0 h 272"/>
                    <a:gd name="T4" fmla="*/ 30 w 49"/>
                    <a:gd name="T5" fmla="*/ 0 h 272"/>
                    <a:gd name="T6" fmla="*/ 28 w 49"/>
                    <a:gd name="T7" fmla="*/ 2 h 272"/>
                    <a:gd name="T8" fmla="*/ 26 w 49"/>
                    <a:gd name="T9" fmla="*/ 4 h 272"/>
                    <a:gd name="T10" fmla="*/ 37 w 49"/>
                    <a:gd name="T11" fmla="*/ 4 h 272"/>
                    <a:gd name="T12" fmla="*/ 49 w 49"/>
                    <a:gd name="T13" fmla="*/ 8 h 272"/>
                    <a:gd name="T14" fmla="*/ 47 w 49"/>
                    <a:gd name="T15" fmla="*/ 6 h 272"/>
                    <a:gd name="T16" fmla="*/ 47 w 49"/>
                    <a:gd name="T17" fmla="*/ 6 h 272"/>
                    <a:gd name="T18" fmla="*/ 47 w 49"/>
                    <a:gd name="T19" fmla="*/ 4 h 272"/>
                    <a:gd name="T20" fmla="*/ 45 w 49"/>
                    <a:gd name="T21" fmla="*/ 2 h 272"/>
                    <a:gd name="T22" fmla="*/ 1 w 49"/>
                    <a:gd name="T23" fmla="*/ 270 h 272"/>
                    <a:gd name="T24" fmla="*/ 5 w 49"/>
                    <a:gd name="T25" fmla="*/ 270 h 272"/>
                    <a:gd name="T26" fmla="*/ 11 w 49"/>
                    <a:gd name="T27" fmla="*/ 272 h 272"/>
                    <a:gd name="T28" fmla="*/ 15 w 49"/>
                    <a:gd name="T29" fmla="*/ 272 h 272"/>
                    <a:gd name="T30" fmla="*/ 19 w 49"/>
                    <a:gd name="T31" fmla="*/ 270 h 272"/>
                    <a:gd name="T32" fmla="*/ 17 w 49"/>
                    <a:gd name="T33" fmla="*/ 270 h 272"/>
                    <a:gd name="T34" fmla="*/ 15 w 49"/>
                    <a:gd name="T35" fmla="*/ 268 h 272"/>
                    <a:gd name="T36" fmla="*/ 13 w 49"/>
                    <a:gd name="T37" fmla="*/ 268 h 272"/>
                    <a:gd name="T38" fmla="*/ 11 w 49"/>
                    <a:gd name="T39" fmla="*/ 268 h 272"/>
                    <a:gd name="T40" fmla="*/ 5 w 49"/>
                    <a:gd name="T41" fmla="*/ 266 h 272"/>
                    <a:gd name="T42" fmla="*/ 0 w 49"/>
                    <a:gd name="T43" fmla="*/ 266 h 272"/>
                    <a:gd name="T44" fmla="*/ 0 w 49"/>
                    <a:gd name="T45" fmla="*/ 268 h 272"/>
                    <a:gd name="T46" fmla="*/ 1 w 49"/>
                    <a:gd name="T47" fmla="*/ 270 h 2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49" h="272">
                      <a:moveTo>
                        <a:pt x="45" y="2"/>
                      </a:moveTo>
                      <a:lnTo>
                        <a:pt x="37" y="0"/>
                      </a:lnTo>
                      <a:lnTo>
                        <a:pt x="30" y="0"/>
                      </a:lnTo>
                      <a:lnTo>
                        <a:pt x="28" y="2"/>
                      </a:lnTo>
                      <a:lnTo>
                        <a:pt x="26" y="4"/>
                      </a:lnTo>
                      <a:lnTo>
                        <a:pt x="37" y="4"/>
                      </a:lnTo>
                      <a:lnTo>
                        <a:pt x="49" y="8"/>
                      </a:lnTo>
                      <a:lnTo>
                        <a:pt x="47" y="6"/>
                      </a:lnTo>
                      <a:lnTo>
                        <a:pt x="47" y="6"/>
                      </a:lnTo>
                      <a:lnTo>
                        <a:pt x="47" y="4"/>
                      </a:lnTo>
                      <a:lnTo>
                        <a:pt x="45" y="2"/>
                      </a:lnTo>
                      <a:close/>
                      <a:moveTo>
                        <a:pt x="1" y="270"/>
                      </a:moveTo>
                      <a:lnTo>
                        <a:pt x="5" y="270"/>
                      </a:lnTo>
                      <a:lnTo>
                        <a:pt x="11" y="272"/>
                      </a:lnTo>
                      <a:lnTo>
                        <a:pt x="15" y="272"/>
                      </a:lnTo>
                      <a:lnTo>
                        <a:pt x="19" y="270"/>
                      </a:lnTo>
                      <a:lnTo>
                        <a:pt x="17" y="270"/>
                      </a:lnTo>
                      <a:lnTo>
                        <a:pt x="15" y="268"/>
                      </a:lnTo>
                      <a:lnTo>
                        <a:pt x="13" y="268"/>
                      </a:lnTo>
                      <a:lnTo>
                        <a:pt x="11" y="268"/>
                      </a:lnTo>
                      <a:lnTo>
                        <a:pt x="5" y="266"/>
                      </a:lnTo>
                      <a:lnTo>
                        <a:pt x="0" y="266"/>
                      </a:lnTo>
                      <a:lnTo>
                        <a:pt x="0" y="268"/>
                      </a:lnTo>
                      <a:lnTo>
                        <a:pt x="1" y="270"/>
                      </a:lnTo>
                      <a:close/>
                    </a:path>
                  </a:pathLst>
                </a:custGeom>
                <a:solidFill>
                  <a:srgbClr val="E076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20" name="Freeform 400"/>
                <p:cNvSpPr>
                  <a:spLocks noEditPoints="1"/>
                </p:cNvSpPr>
                <p:nvPr/>
              </p:nvSpPr>
              <p:spPr bwMode="auto">
                <a:xfrm>
                  <a:off x="1495" y="1324"/>
                  <a:ext cx="51" cy="268"/>
                </a:xfrm>
                <a:custGeom>
                  <a:avLst/>
                  <a:gdLst>
                    <a:gd name="T0" fmla="*/ 47 w 51"/>
                    <a:gd name="T1" fmla="*/ 4 h 268"/>
                    <a:gd name="T2" fmla="*/ 37 w 51"/>
                    <a:gd name="T3" fmla="*/ 0 h 268"/>
                    <a:gd name="T4" fmla="*/ 28 w 51"/>
                    <a:gd name="T5" fmla="*/ 0 h 268"/>
                    <a:gd name="T6" fmla="*/ 26 w 51"/>
                    <a:gd name="T7" fmla="*/ 2 h 268"/>
                    <a:gd name="T8" fmla="*/ 24 w 51"/>
                    <a:gd name="T9" fmla="*/ 2 h 268"/>
                    <a:gd name="T10" fmla="*/ 37 w 51"/>
                    <a:gd name="T11" fmla="*/ 6 h 268"/>
                    <a:gd name="T12" fmla="*/ 51 w 51"/>
                    <a:gd name="T13" fmla="*/ 8 h 268"/>
                    <a:gd name="T14" fmla="*/ 49 w 51"/>
                    <a:gd name="T15" fmla="*/ 6 h 268"/>
                    <a:gd name="T16" fmla="*/ 47 w 51"/>
                    <a:gd name="T17" fmla="*/ 4 h 268"/>
                    <a:gd name="T18" fmla="*/ 0 w 51"/>
                    <a:gd name="T19" fmla="*/ 266 h 268"/>
                    <a:gd name="T20" fmla="*/ 5 w 51"/>
                    <a:gd name="T21" fmla="*/ 266 h 268"/>
                    <a:gd name="T22" fmla="*/ 11 w 51"/>
                    <a:gd name="T23" fmla="*/ 268 h 268"/>
                    <a:gd name="T24" fmla="*/ 15 w 51"/>
                    <a:gd name="T25" fmla="*/ 268 h 268"/>
                    <a:gd name="T26" fmla="*/ 17 w 51"/>
                    <a:gd name="T27" fmla="*/ 266 h 268"/>
                    <a:gd name="T28" fmla="*/ 15 w 51"/>
                    <a:gd name="T29" fmla="*/ 266 h 268"/>
                    <a:gd name="T30" fmla="*/ 15 w 51"/>
                    <a:gd name="T31" fmla="*/ 264 h 268"/>
                    <a:gd name="T32" fmla="*/ 13 w 51"/>
                    <a:gd name="T33" fmla="*/ 264 h 268"/>
                    <a:gd name="T34" fmla="*/ 11 w 51"/>
                    <a:gd name="T35" fmla="*/ 264 h 268"/>
                    <a:gd name="T36" fmla="*/ 5 w 51"/>
                    <a:gd name="T37" fmla="*/ 262 h 268"/>
                    <a:gd name="T38" fmla="*/ 0 w 51"/>
                    <a:gd name="T39" fmla="*/ 262 h 268"/>
                    <a:gd name="T40" fmla="*/ 0 w 51"/>
                    <a:gd name="T41" fmla="*/ 264 h 268"/>
                    <a:gd name="T42" fmla="*/ 0 w 51"/>
                    <a:gd name="T43" fmla="*/ 266 h 2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51" h="268">
                      <a:moveTo>
                        <a:pt x="47" y="4"/>
                      </a:moveTo>
                      <a:lnTo>
                        <a:pt x="37" y="0"/>
                      </a:lnTo>
                      <a:lnTo>
                        <a:pt x="28" y="0"/>
                      </a:lnTo>
                      <a:lnTo>
                        <a:pt x="26" y="2"/>
                      </a:lnTo>
                      <a:lnTo>
                        <a:pt x="24" y="2"/>
                      </a:lnTo>
                      <a:lnTo>
                        <a:pt x="37" y="6"/>
                      </a:lnTo>
                      <a:lnTo>
                        <a:pt x="51" y="8"/>
                      </a:lnTo>
                      <a:lnTo>
                        <a:pt x="49" y="6"/>
                      </a:lnTo>
                      <a:lnTo>
                        <a:pt x="47" y="4"/>
                      </a:lnTo>
                      <a:close/>
                      <a:moveTo>
                        <a:pt x="0" y="266"/>
                      </a:moveTo>
                      <a:lnTo>
                        <a:pt x="5" y="266"/>
                      </a:lnTo>
                      <a:lnTo>
                        <a:pt x="11" y="268"/>
                      </a:lnTo>
                      <a:lnTo>
                        <a:pt x="15" y="268"/>
                      </a:lnTo>
                      <a:lnTo>
                        <a:pt x="17" y="266"/>
                      </a:lnTo>
                      <a:lnTo>
                        <a:pt x="15" y="266"/>
                      </a:lnTo>
                      <a:lnTo>
                        <a:pt x="15" y="264"/>
                      </a:lnTo>
                      <a:lnTo>
                        <a:pt x="13" y="264"/>
                      </a:lnTo>
                      <a:lnTo>
                        <a:pt x="11" y="264"/>
                      </a:lnTo>
                      <a:lnTo>
                        <a:pt x="5" y="262"/>
                      </a:lnTo>
                      <a:lnTo>
                        <a:pt x="0" y="262"/>
                      </a:lnTo>
                      <a:lnTo>
                        <a:pt x="0" y="264"/>
                      </a:lnTo>
                      <a:lnTo>
                        <a:pt x="0" y="266"/>
                      </a:lnTo>
                      <a:close/>
                    </a:path>
                  </a:pathLst>
                </a:custGeom>
                <a:solidFill>
                  <a:srgbClr val="E17D4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21" name="Freeform 401"/>
                <p:cNvSpPr>
                  <a:spLocks noEditPoints="1"/>
                </p:cNvSpPr>
                <p:nvPr/>
              </p:nvSpPr>
              <p:spPr bwMode="auto">
                <a:xfrm>
                  <a:off x="1493" y="1326"/>
                  <a:ext cx="55" cy="264"/>
                </a:xfrm>
                <a:custGeom>
                  <a:avLst/>
                  <a:gdLst>
                    <a:gd name="T0" fmla="*/ 51 w 55"/>
                    <a:gd name="T1" fmla="*/ 4 h 264"/>
                    <a:gd name="T2" fmla="*/ 39 w 55"/>
                    <a:gd name="T3" fmla="*/ 0 h 264"/>
                    <a:gd name="T4" fmla="*/ 28 w 55"/>
                    <a:gd name="T5" fmla="*/ 0 h 264"/>
                    <a:gd name="T6" fmla="*/ 26 w 55"/>
                    <a:gd name="T7" fmla="*/ 0 h 264"/>
                    <a:gd name="T8" fmla="*/ 24 w 55"/>
                    <a:gd name="T9" fmla="*/ 2 h 264"/>
                    <a:gd name="T10" fmla="*/ 39 w 55"/>
                    <a:gd name="T11" fmla="*/ 6 h 264"/>
                    <a:gd name="T12" fmla="*/ 55 w 55"/>
                    <a:gd name="T13" fmla="*/ 10 h 264"/>
                    <a:gd name="T14" fmla="*/ 53 w 55"/>
                    <a:gd name="T15" fmla="*/ 6 h 264"/>
                    <a:gd name="T16" fmla="*/ 51 w 55"/>
                    <a:gd name="T17" fmla="*/ 4 h 264"/>
                    <a:gd name="T18" fmla="*/ 2 w 55"/>
                    <a:gd name="T19" fmla="*/ 262 h 264"/>
                    <a:gd name="T20" fmla="*/ 7 w 55"/>
                    <a:gd name="T21" fmla="*/ 262 h 264"/>
                    <a:gd name="T22" fmla="*/ 13 w 55"/>
                    <a:gd name="T23" fmla="*/ 264 h 264"/>
                    <a:gd name="T24" fmla="*/ 15 w 55"/>
                    <a:gd name="T25" fmla="*/ 264 h 264"/>
                    <a:gd name="T26" fmla="*/ 17 w 55"/>
                    <a:gd name="T27" fmla="*/ 264 h 264"/>
                    <a:gd name="T28" fmla="*/ 17 w 55"/>
                    <a:gd name="T29" fmla="*/ 262 h 264"/>
                    <a:gd name="T30" fmla="*/ 15 w 55"/>
                    <a:gd name="T31" fmla="*/ 260 h 264"/>
                    <a:gd name="T32" fmla="*/ 15 w 55"/>
                    <a:gd name="T33" fmla="*/ 260 h 264"/>
                    <a:gd name="T34" fmla="*/ 13 w 55"/>
                    <a:gd name="T35" fmla="*/ 260 h 264"/>
                    <a:gd name="T36" fmla="*/ 7 w 55"/>
                    <a:gd name="T37" fmla="*/ 258 h 264"/>
                    <a:gd name="T38" fmla="*/ 0 w 55"/>
                    <a:gd name="T39" fmla="*/ 258 h 264"/>
                    <a:gd name="T40" fmla="*/ 2 w 55"/>
                    <a:gd name="T41" fmla="*/ 260 h 264"/>
                    <a:gd name="T42" fmla="*/ 2 w 55"/>
                    <a:gd name="T43" fmla="*/ 262 h 2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55" h="264">
                      <a:moveTo>
                        <a:pt x="51" y="4"/>
                      </a:moveTo>
                      <a:lnTo>
                        <a:pt x="39" y="0"/>
                      </a:lnTo>
                      <a:lnTo>
                        <a:pt x="28" y="0"/>
                      </a:lnTo>
                      <a:lnTo>
                        <a:pt x="26" y="0"/>
                      </a:lnTo>
                      <a:lnTo>
                        <a:pt x="24" y="2"/>
                      </a:lnTo>
                      <a:lnTo>
                        <a:pt x="39" y="6"/>
                      </a:lnTo>
                      <a:lnTo>
                        <a:pt x="55" y="10"/>
                      </a:lnTo>
                      <a:lnTo>
                        <a:pt x="53" y="6"/>
                      </a:lnTo>
                      <a:lnTo>
                        <a:pt x="51" y="4"/>
                      </a:lnTo>
                      <a:close/>
                      <a:moveTo>
                        <a:pt x="2" y="262"/>
                      </a:moveTo>
                      <a:lnTo>
                        <a:pt x="7" y="262"/>
                      </a:lnTo>
                      <a:lnTo>
                        <a:pt x="13" y="264"/>
                      </a:lnTo>
                      <a:lnTo>
                        <a:pt x="15" y="264"/>
                      </a:lnTo>
                      <a:lnTo>
                        <a:pt x="17" y="264"/>
                      </a:lnTo>
                      <a:lnTo>
                        <a:pt x="17" y="262"/>
                      </a:lnTo>
                      <a:lnTo>
                        <a:pt x="15" y="260"/>
                      </a:lnTo>
                      <a:lnTo>
                        <a:pt x="15" y="260"/>
                      </a:lnTo>
                      <a:lnTo>
                        <a:pt x="13" y="260"/>
                      </a:lnTo>
                      <a:lnTo>
                        <a:pt x="7" y="258"/>
                      </a:lnTo>
                      <a:lnTo>
                        <a:pt x="0" y="258"/>
                      </a:lnTo>
                      <a:lnTo>
                        <a:pt x="2" y="260"/>
                      </a:lnTo>
                      <a:lnTo>
                        <a:pt x="2" y="262"/>
                      </a:lnTo>
                      <a:close/>
                    </a:path>
                  </a:pathLst>
                </a:custGeom>
                <a:solidFill>
                  <a:srgbClr val="E2844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22" name="Freeform 402"/>
                <p:cNvSpPr>
                  <a:spLocks noEditPoints="1"/>
                </p:cNvSpPr>
                <p:nvPr/>
              </p:nvSpPr>
              <p:spPr bwMode="auto">
                <a:xfrm>
                  <a:off x="1493" y="1326"/>
                  <a:ext cx="57" cy="262"/>
                </a:xfrm>
                <a:custGeom>
                  <a:avLst/>
                  <a:gdLst>
                    <a:gd name="T0" fmla="*/ 53 w 57"/>
                    <a:gd name="T1" fmla="*/ 6 h 262"/>
                    <a:gd name="T2" fmla="*/ 39 w 57"/>
                    <a:gd name="T3" fmla="*/ 4 h 262"/>
                    <a:gd name="T4" fmla="*/ 26 w 57"/>
                    <a:gd name="T5" fmla="*/ 0 h 262"/>
                    <a:gd name="T6" fmla="*/ 24 w 57"/>
                    <a:gd name="T7" fmla="*/ 2 h 262"/>
                    <a:gd name="T8" fmla="*/ 22 w 57"/>
                    <a:gd name="T9" fmla="*/ 4 h 262"/>
                    <a:gd name="T10" fmla="*/ 39 w 57"/>
                    <a:gd name="T11" fmla="*/ 8 h 262"/>
                    <a:gd name="T12" fmla="*/ 57 w 57"/>
                    <a:gd name="T13" fmla="*/ 12 h 262"/>
                    <a:gd name="T14" fmla="*/ 55 w 57"/>
                    <a:gd name="T15" fmla="*/ 10 h 262"/>
                    <a:gd name="T16" fmla="*/ 53 w 57"/>
                    <a:gd name="T17" fmla="*/ 6 h 262"/>
                    <a:gd name="T18" fmla="*/ 2 w 57"/>
                    <a:gd name="T19" fmla="*/ 260 h 262"/>
                    <a:gd name="T20" fmla="*/ 7 w 57"/>
                    <a:gd name="T21" fmla="*/ 260 h 262"/>
                    <a:gd name="T22" fmla="*/ 13 w 57"/>
                    <a:gd name="T23" fmla="*/ 262 h 262"/>
                    <a:gd name="T24" fmla="*/ 15 w 57"/>
                    <a:gd name="T25" fmla="*/ 262 h 262"/>
                    <a:gd name="T26" fmla="*/ 17 w 57"/>
                    <a:gd name="T27" fmla="*/ 262 h 262"/>
                    <a:gd name="T28" fmla="*/ 17 w 57"/>
                    <a:gd name="T29" fmla="*/ 260 h 262"/>
                    <a:gd name="T30" fmla="*/ 15 w 57"/>
                    <a:gd name="T31" fmla="*/ 258 h 262"/>
                    <a:gd name="T32" fmla="*/ 15 w 57"/>
                    <a:gd name="T33" fmla="*/ 258 h 262"/>
                    <a:gd name="T34" fmla="*/ 15 w 57"/>
                    <a:gd name="T35" fmla="*/ 258 h 262"/>
                    <a:gd name="T36" fmla="*/ 15 w 57"/>
                    <a:gd name="T37" fmla="*/ 258 h 262"/>
                    <a:gd name="T38" fmla="*/ 13 w 57"/>
                    <a:gd name="T39" fmla="*/ 258 h 262"/>
                    <a:gd name="T40" fmla="*/ 7 w 57"/>
                    <a:gd name="T41" fmla="*/ 256 h 262"/>
                    <a:gd name="T42" fmla="*/ 0 w 57"/>
                    <a:gd name="T43" fmla="*/ 256 h 262"/>
                    <a:gd name="T44" fmla="*/ 0 w 57"/>
                    <a:gd name="T45" fmla="*/ 258 h 262"/>
                    <a:gd name="T46" fmla="*/ 2 w 57"/>
                    <a:gd name="T47" fmla="*/ 260 h 2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57" h="262">
                      <a:moveTo>
                        <a:pt x="53" y="6"/>
                      </a:moveTo>
                      <a:lnTo>
                        <a:pt x="39" y="4"/>
                      </a:lnTo>
                      <a:lnTo>
                        <a:pt x="26" y="0"/>
                      </a:lnTo>
                      <a:lnTo>
                        <a:pt x="24" y="2"/>
                      </a:lnTo>
                      <a:lnTo>
                        <a:pt x="22" y="4"/>
                      </a:lnTo>
                      <a:lnTo>
                        <a:pt x="39" y="8"/>
                      </a:lnTo>
                      <a:lnTo>
                        <a:pt x="57" y="12"/>
                      </a:lnTo>
                      <a:lnTo>
                        <a:pt x="55" y="10"/>
                      </a:lnTo>
                      <a:lnTo>
                        <a:pt x="53" y="6"/>
                      </a:lnTo>
                      <a:close/>
                      <a:moveTo>
                        <a:pt x="2" y="260"/>
                      </a:moveTo>
                      <a:lnTo>
                        <a:pt x="7" y="260"/>
                      </a:lnTo>
                      <a:lnTo>
                        <a:pt x="13" y="262"/>
                      </a:lnTo>
                      <a:lnTo>
                        <a:pt x="15" y="262"/>
                      </a:lnTo>
                      <a:lnTo>
                        <a:pt x="17" y="262"/>
                      </a:lnTo>
                      <a:lnTo>
                        <a:pt x="17" y="260"/>
                      </a:lnTo>
                      <a:lnTo>
                        <a:pt x="15" y="258"/>
                      </a:lnTo>
                      <a:lnTo>
                        <a:pt x="15" y="258"/>
                      </a:lnTo>
                      <a:lnTo>
                        <a:pt x="15" y="258"/>
                      </a:lnTo>
                      <a:lnTo>
                        <a:pt x="15" y="258"/>
                      </a:lnTo>
                      <a:lnTo>
                        <a:pt x="13" y="258"/>
                      </a:lnTo>
                      <a:lnTo>
                        <a:pt x="7" y="256"/>
                      </a:lnTo>
                      <a:lnTo>
                        <a:pt x="0" y="256"/>
                      </a:lnTo>
                      <a:lnTo>
                        <a:pt x="0" y="258"/>
                      </a:lnTo>
                      <a:lnTo>
                        <a:pt x="2" y="260"/>
                      </a:lnTo>
                      <a:close/>
                    </a:path>
                  </a:pathLst>
                </a:custGeom>
                <a:solidFill>
                  <a:srgbClr val="E38B4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23" name="Freeform 403"/>
                <p:cNvSpPr>
                  <a:spLocks noEditPoints="1"/>
                </p:cNvSpPr>
                <p:nvPr/>
              </p:nvSpPr>
              <p:spPr bwMode="auto">
                <a:xfrm>
                  <a:off x="1493" y="1328"/>
                  <a:ext cx="58" cy="258"/>
                </a:xfrm>
                <a:custGeom>
                  <a:avLst/>
                  <a:gdLst>
                    <a:gd name="T0" fmla="*/ 55 w 58"/>
                    <a:gd name="T1" fmla="*/ 8 h 258"/>
                    <a:gd name="T2" fmla="*/ 39 w 58"/>
                    <a:gd name="T3" fmla="*/ 4 h 258"/>
                    <a:gd name="T4" fmla="*/ 24 w 58"/>
                    <a:gd name="T5" fmla="*/ 0 h 258"/>
                    <a:gd name="T6" fmla="*/ 22 w 58"/>
                    <a:gd name="T7" fmla="*/ 2 h 258"/>
                    <a:gd name="T8" fmla="*/ 21 w 58"/>
                    <a:gd name="T9" fmla="*/ 4 h 258"/>
                    <a:gd name="T10" fmla="*/ 41 w 58"/>
                    <a:gd name="T11" fmla="*/ 8 h 258"/>
                    <a:gd name="T12" fmla="*/ 58 w 58"/>
                    <a:gd name="T13" fmla="*/ 13 h 258"/>
                    <a:gd name="T14" fmla="*/ 57 w 58"/>
                    <a:gd name="T15" fmla="*/ 10 h 258"/>
                    <a:gd name="T16" fmla="*/ 55 w 58"/>
                    <a:gd name="T17" fmla="*/ 8 h 258"/>
                    <a:gd name="T18" fmla="*/ 0 w 58"/>
                    <a:gd name="T19" fmla="*/ 256 h 258"/>
                    <a:gd name="T20" fmla="*/ 7 w 58"/>
                    <a:gd name="T21" fmla="*/ 256 h 258"/>
                    <a:gd name="T22" fmla="*/ 13 w 58"/>
                    <a:gd name="T23" fmla="*/ 258 h 258"/>
                    <a:gd name="T24" fmla="*/ 15 w 58"/>
                    <a:gd name="T25" fmla="*/ 258 h 258"/>
                    <a:gd name="T26" fmla="*/ 15 w 58"/>
                    <a:gd name="T27" fmla="*/ 258 h 258"/>
                    <a:gd name="T28" fmla="*/ 15 w 58"/>
                    <a:gd name="T29" fmla="*/ 256 h 258"/>
                    <a:gd name="T30" fmla="*/ 15 w 58"/>
                    <a:gd name="T31" fmla="*/ 256 h 258"/>
                    <a:gd name="T32" fmla="*/ 15 w 58"/>
                    <a:gd name="T33" fmla="*/ 254 h 258"/>
                    <a:gd name="T34" fmla="*/ 15 w 58"/>
                    <a:gd name="T35" fmla="*/ 254 h 258"/>
                    <a:gd name="T36" fmla="*/ 13 w 58"/>
                    <a:gd name="T37" fmla="*/ 254 h 258"/>
                    <a:gd name="T38" fmla="*/ 13 w 58"/>
                    <a:gd name="T39" fmla="*/ 254 h 258"/>
                    <a:gd name="T40" fmla="*/ 5 w 58"/>
                    <a:gd name="T41" fmla="*/ 252 h 258"/>
                    <a:gd name="T42" fmla="*/ 0 w 58"/>
                    <a:gd name="T43" fmla="*/ 252 h 258"/>
                    <a:gd name="T44" fmla="*/ 0 w 58"/>
                    <a:gd name="T45" fmla="*/ 254 h 258"/>
                    <a:gd name="T46" fmla="*/ 0 w 58"/>
                    <a:gd name="T47" fmla="*/ 256 h 2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58" h="258">
                      <a:moveTo>
                        <a:pt x="55" y="8"/>
                      </a:moveTo>
                      <a:lnTo>
                        <a:pt x="39" y="4"/>
                      </a:lnTo>
                      <a:lnTo>
                        <a:pt x="24" y="0"/>
                      </a:lnTo>
                      <a:lnTo>
                        <a:pt x="22" y="2"/>
                      </a:lnTo>
                      <a:lnTo>
                        <a:pt x="21" y="4"/>
                      </a:lnTo>
                      <a:lnTo>
                        <a:pt x="41" y="8"/>
                      </a:lnTo>
                      <a:lnTo>
                        <a:pt x="58" y="13"/>
                      </a:lnTo>
                      <a:lnTo>
                        <a:pt x="57" y="10"/>
                      </a:lnTo>
                      <a:lnTo>
                        <a:pt x="55" y="8"/>
                      </a:lnTo>
                      <a:close/>
                      <a:moveTo>
                        <a:pt x="0" y="256"/>
                      </a:moveTo>
                      <a:lnTo>
                        <a:pt x="7" y="256"/>
                      </a:lnTo>
                      <a:lnTo>
                        <a:pt x="13" y="258"/>
                      </a:lnTo>
                      <a:lnTo>
                        <a:pt x="15" y="258"/>
                      </a:lnTo>
                      <a:lnTo>
                        <a:pt x="15" y="258"/>
                      </a:lnTo>
                      <a:lnTo>
                        <a:pt x="15" y="256"/>
                      </a:lnTo>
                      <a:lnTo>
                        <a:pt x="15" y="256"/>
                      </a:lnTo>
                      <a:lnTo>
                        <a:pt x="15" y="254"/>
                      </a:lnTo>
                      <a:lnTo>
                        <a:pt x="15" y="254"/>
                      </a:lnTo>
                      <a:lnTo>
                        <a:pt x="13" y="254"/>
                      </a:lnTo>
                      <a:lnTo>
                        <a:pt x="13" y="254"/>
                      </a:lnTo>
                      <a:lnTo>
                        <a:pt x="5" y="252"/>
                      </a:lnTo>
                      <a:lnTo>
                        <a:pt x="0" y="252"/>
                      </a:lnTo>
                      <a:lnTo>
                        <a:pt x="0" y="254"/>
                      </a:lnTo>
                      <a:lnTo>
                        <a:pt x="0" y="256"/>
                      </a:lnTo>
                      <a:close/>
                    </a:path>
                  </a:pathLst>
                </a:custGeom>
                <a:solidFill>
                  <a:srgbClr val="E48C4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24" name="Freeform 404"/>
                <p:cNvSpPr>
                  <a:spLocks noEditPoints="1"/>
                </p:cNvSpPr>
                <p:nvPr/>
              </p:nvSpPr>
              <p:spPr bwMode="auto">
                <a:xfrm>
                  <a:off x="1493" y="1330"/>
                  <a:ext cx="62" cy="254"/>
                </a:xfrm>
                <a:custGeom>
                  <a:avLst/>
                  <a:gdLst>
                    <a:gd name="T0" fmla="*/ 57 w 62"/>
                    <a:gd name="T1" fmla="*/ 8 h 254"/>
                    <a:gd name="T2" fmla="*/ 39 w 62"/>
                    <a:gd name="T3" fmla="*/ 4 h 254"/>
                    <a:gd name="T4" fmla="*/ 22 w 62"/>
                    <a:gd name="T5" fmla="*/ 0 h 254"/>
                    <a:gd name="T6" fmla="*/ 21 w 62"/>
                    <a:gd name="T7" fmla="*/ 2 h 254"/>
                    <a:gd name="T8" fmla="*/ 21 w 62"/>
                    <a:gd name="T9" fmla="*/ 4 h 254"/>
                    <a:gd name="T10" fmla="*/ 30 w 62"/>
                    <a:gd name="T11" fmla="*/ 6 h 254"/>
                    <a:gd name="T12" fmla="*/ 41 w 62"/>
                    <a:gd name="T13" fmla="*/ 8 h 254"/>
                    <a:gd name="T14" fmla="*/ 53 w 62"/>
                    <a:gd name="T15" fmla="*/ 10 h 254"/>
                    <a:gd name="T16" fmla="*/ 62 w 62"/>
                    <a:gd name="T17" fmla="*/ 13 h 254"/>
                    <a:gd name="T18" fmla="*/ 58 w 62"/>
                    <a:gd name="T19" fmla="*/ 11 h 254"/>
                    <a:gd name="T20" fmla="*/ 57 w 62"/>
                    <a:gd name="T21" fmla="*/ 8 h 254"/>
                    <a:gd name="T22" fmla="*/ 0 w 62"/>
                    <a:gd name="T23" fmla="*/ 252 h 254"/>
                    <a:gd name="T24" fmla="*/ 7 w 62"/>
                    <a:gd name="T25" fmla="*/ 252 h 254"/>
                    <a:gd name="T26" fmla="*/ 13 w 62"/>
                    <a:gd name="T27" fmla="*/ 254 h 254"/>
                    <a:gd name="T28" fmla="*/ 15 w 62"/>
                    <a:gd name="T29" fmla="*/ 254 h 254"/>
                    <a:gd name="T30" fmla="*/ 15 w 62"/>
                    <a:gd name="T31" fmla="*/ 254 h 254"/>
                    <a:gd name="T32" fmla="*/ 15 w 62"/>
                    <a:gd name="T33" fmla="*/ 252 h 254"/>
                    <a:gd name="T34" fmla="*/ 13 w 62"/>
                    <a:gd name="T35" fmla="*/ 250 h 254"/>
                    <a:gd name="T36" fmla="*/ 13 w 62"/>
                    <a:gd name="T37" fmla="*/ 250 h 254"/>
                    <a:gd name="T38" fmla="*/ 13 w 62"/>
                    <a:gd name="T39" fmla="*/ 250 h 254"/>
                    <a:gd name="T40" fmla="*/ 5 w 62"/>
                    <a:gd name="T41" fmla="*/ 248 h 254"/>
                    <a:gd name="T42" fmla="*/ 0 w 62"/>
                    <a:gd name="T43" fmla="*/ 248 h 254"/>
                    <a:gd name="T44" fmla="*/ 0 w 62"/>
                    <a:gd name="T45" fmla="*/ 250 h 254"/>
                    <a:gd name="T46" fmla="*/ 0 w 62"/>
                    <a:gd name="T47" fmla="*/ 252 h 2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62" h="254">
                      <a:moveTo>
                        <a:pt x="57" y="8"/>
                      </a:moveTo>
                      <a:lnTo>
                        <a:pt x="39" y="4"/>
                      </a:lnTo>
                      <a:lnTo>
                        <a:pt x="22" y="0"/>
                      </a:lnTo>
                      <a:lnTo>
                        <a:pt x="21" y="2"/>
                      </a:lnTo>
                      <a:lnTo>
                        <a:pt x="21" y="4"/>
                      </a:lnTo>
                      <a:lnTo>
                        <a:pt x="30" y="6"/>
                      </a:lnTo>
                      <a:lnTo>
                        <a:pt x="41" y="8"/>
                      </a:lnTo>
                      <a:lnTo>
                        <a:pt x="53" y="10"/>
                      </a:lnTo>
                      <a:lnTo>
                        <a:pt x="62" y="13"/>
                      </a:lnTo>
                      <a:lnTo>
                        <a:pt x="58" y="11"/>
                      </a:lnTo>
                      <a:lnTo>
                        <a:pt x="57" y="8"/>
                      </a:lnTo>
                      <a:close/>
                      <a:moveTo>
                        <a:pt x="0" y="252"/>
                      </a:moveTo>
                      <a:lnTo>
                        <a:pt x="7" y="252"/>
                      </a:lnTo>
                      <a:lnTo>
                        <a:pt x="13" y="254"/>
                      </a:lnTo>
                      <a:lnTo>
                        <a:pt x="15" y="254"/>
                      </a:lnTo>
                      <a:lnTo>
                        <a:pt x="15" y="254"/>
                      </a:lnTo>
                      <a:lnTo>
                        <a:pt x="15" y="252"/>
                      </a:lnTo>
                      <a:lnTo>
                        <a:pt x="13" y="250"/>
                      </a:lnTo>
                      <a:lnTo>
                        <a:pt x="13" y="250"/>
                      </a:lnTo>
                      <a:lnTo>
                        <a:pt x="13" y="250"/>
                      </a:lnTo>
                      <a:lnTo>
                        <a:pt x="5" y="248"/>
                      </a:lnTo>
                      <a:lnTo>
                        <a:pt x="0" y="248"/>
                      </a:lnTo>
                      <a:lnTo>
                        <a:pt x="0" y="250"/>
                      </a:lnTo>
                      <a:lnTo>
                        <a:pt x="0" y="252"/>
                      </a:lnTo>
                      <a:close/>
                    </a:path>
                  </a:pathLst>
                </a:custGeom>
                <a:solidFill>
                  <a:srgbClr val="E48C4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25" name="Freeform 405"/>
                <p:cNvSpPr>
                  <a:spLocks noEditPoints="1"/>
                </p:cNvSpPr>
                <p:nvPr/>
              </p:nvSpPr>
              <p:spPr bwMode="auto">
                <a:xfrm>
                  <a:off x="1491" y="1332"/>
                  <a:ext cx="66" cy="250"/>
                </a:xfrm>
                <a:custGeom>
                  <a:avLst/>
                  <a:gdLst>
                    <a:gd name="T0" fmla="*/ 60 w 66"/>
                    <a:gd name="T1" fmla="*/ 9 h 250"/>
                    <a:gd name="T2" fmla="*/ 43 w 66"/>
                    <a:gd name="T3" fmla="*/ 4 h 250"/>
                    <a:gd name="T4" fmla="*/ 23 w 66"/>
                    <a:gd name="T5" fmla="*/ 0 h 250"/>
                    <a:gd name="T6" fmla="*/ 23 w 66"/>
                    <a:gd name="T7" fmla="*/ 2 h 250"/>
                    <a:gd name="T8" fmla="*/ 21 w 66"/>
                    <a:gd name="T9" fmla="*/ 4 h 250"/>
                    <a:gd name="T10" fmla="*/ 32 w 66"/>
                    <a:gd name="T11" fmla="*/ 6 h 250"/>
                    <a:gd name="T12" fmla="*/ 45 w 66"/>
                    <a:gd name="T13" fmla="*/ 8 h 250"/>
                    <a:gd name="T14" fmla="*/ 57 w 66"/>
                    <a:gd name="T15" fmla="*/ 11 h 250"/>
                    <a:gd name="T16" fmla="*/ 66 w 66"/>
                    <a:gd name="T17" fmla="*/ 15 h 250"/>
                    <a:gd name="T18" fmla="*/ 64 w 66"/>
                    <a:gd name="T19" fmla="*/ 11 h 250"/>
                    <a:gd name="T20" fmla="*/ 60 w 66"/>
                    <a:gd name="T21" fmla="*/ 9 h 250"/>
                    <a:gd name="T22" fmla="*/ 2 w 66"/>
                    <a:gd name="T23" fmla="*/ 248 h 250"/>
                    <a:gd name="T24" fmla="*/ 7 w 66"/>
                    <a:gd name="T25" fmla="*/ 248 h 250"/>
                    <a:gd name="T26" fmla="*/ 15 w 66"/>
                    <a:gd name="T27" fmla="*/ 250 h 250"/>
                    <a:gd name="T28" fmla="*/ 15 w 66"/>
                    <a:gd name="T29" fmla="*/ 250 h 250"/>
                    <a:gd name="T30" fmla="*/ 17 w 66"/>
                    <a:gd name="T31" fmla="*/ 250 h 250"/>
                    <a:gd name="T32" fmla="*/ 15 w 66"/>
                    <a:gd name="T33" fmla="*/ 248 h 250"/>
                    <a:gd name="T34" fmla="*/ 15 w 66"/>
                    <a:gd name="T35" fmla="*/ 246 h 250"/>
                    <a:gd name="T36" fmla="*/ 15 w 66"/>
                    <a:gd name="T37" fmla="*/ 246 h 250"/>
                    <a:gd name="T38" fmla="*/ 15 w 66"/>
                    <a:gd name="T39" fmla="*/ 246 h 250"/>
                    <a:gd name="T40" fmla="*/ 7 w 66"/>
                    <a:gd name="T41" fmla="*/ 245 h 250"/>
                    <a:gd name="T42" fmla="*/ 0 w 66"/>
                    <a:gd name="T43" fmla="*/ 245 h 250"/>
                    <a:gd name="T44" fmla="*/ 2 w 66"/>
                    <a:gd name="T45" fmla="*/ 246 h 250"/>
                    <a:gd name="T46" fmla="*/ 2 w 66"/>
                    <a:gd name="T47" fmla="*/ 248 h 2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66" h="250">
                      <a:moveTo>
                        <a:pt x="60" y="9"/>
                      </a:moveTo>
                      <a:lnTo>
                        <a:pt x="43" y="4"/>
                      </a:lnTo>
                      <a:lnTo>
                        <a:pt x="23" y="0"/>
                      </a:lnTo>
                      <a:lnTo>
                        <a:pt x="23" y="2"/>
                      </a:lnTo>
                      <a:lnTo>
                        <a:pt x="21" y="4"/>
                      </a:lnTo>
                      <a:lnTo>
                        <a:pt x="32" y="6"/>
                      </a:lnTo>
                      <a:lnTo>
                        <a:pt x="45" y="8"/>
                      </a:lnTo>
                      <a:lnTo>
                        <a:pt x="57" y="11"/>
                      </a:lnTo>
                      <a:lnTo>
                        <a:pt x="66" y="15"/>
                      </a:lnTo>
                      <a:lnTo>
                        <a:pt x="64" y="11"/>
                      </a:lnTo>
                      <a:lnTo>
                        <a:pt x="60" y="9"/>
                      </a:lnTo>
                      <a:close/>
                      <a:moveTo>
                        <a:pt x="2" y="248"/>
                      </a:moveTo>
                      <a:lnTo>
                        <a:pt x="7" y="248"/>
                      </a:lnTo>
                      <a:lnTo>
                        <a:pt x="15" y="250"/>
                      </a:lnTo>
                      <a:lnTo>
                        <a:pt x="15" y="250"/>
                      </a:lnTo>
                      <a:lnTo>
                        <a:pt x="17" y="250"/>
                      </a:lnTo>
                      <a:lnTo>
                        <a:pt x="15" y="248"/>
                      </a:lnTo>
                      <a:lnTo>
                        <a:pt x="15" y="246"/>
                      </a:lnTo>
                      <a:lnTo>
                        <a:pt x="15" y="246"/>
                      </a:lnTo>
                      <a:lnTo>
                        <a:pt x="15" y="246"/>
                      </a:lnTo>
                      <a:lnTo>
                        <a:pt x="7" y="245"/>
                      </a:lnTo>
                      <a:lnTo>
                        <a:pt x="0" y="245"/>
                      </a:lnTo>
                      <a:lnTo>
                        <a:pt x="2" y="246"/>
                      </a:lnTo>
                      <a:lnTo>
                        <a:pt x="2" y="248"/>
                      </a:lnTo>
                      <a:close/>
                    </a:path>
                  </a:pathLst>
                </a:custGeom>
                <a:solidFill>
                  <a:srgbClr val="E48E5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26" name="Freeform 406"/>
                <p:cNvSpPr>
                  <a:spLocks noEditPoints="1"/>
                </p:cNvSpPr>
                <p:nvPr/>
              </p:nvSpPr>
              <p:spPr bwMode="auto">
                <a:xfrm>
                  <a:off x="1491" y="1334"/>
                  <a:ext cx="70" cy="246"/>
                </a:xfrm>
                <a:custGeom>
                  <a:avLst/>
                  <a:gdLst>
                    <a:gd name="T0" fmla="*/ 64 w 70"/>
                    <a:gd name="T1" fmla="*/ 9 h 246"/>
                    <a:gd name="T2" fmla="*/ 55 w 70"/>
                    <a:gd name="T3" fmla="*/ 6 h 246"/>
                    <a:gd name="T4" fmla="*/ 43 w 70"/>
                    <a:gd name="T5" fmla="*/ 4 h 246"/>
                    <a:gd name="T6" fmla="*/ 32 w 70"/>
                    <a:gd name="T7" fmla="*/ 2 h 246"/>
                    <a:gd name="T8" fmla="*/ 23 w 70"/>
                    <a:gd name="T9" fmla="*/ 0 h 246"/>
                    <a:gd name="T10" fmla="*/ 21 w 70"/>
                    <a:gd name="T11" fmla="*/ 2 h 246"/>
                    <a:gd name="T12" fmla="*/ 19 w 70"/>
                    <a:gd name="T13" fmla="*/ 4 h 246"/>
                    <a:gd name="T14" fmla="*/ 19 w 70"/>
                    <a:gd name="T15" fmla="*/ 4 h 246"/>
                    <a:gd name="T16" fmla="*/ 19 w 70"/>
                    <a:gd name="T17" fmla="*/ 4 h 246"/>
                    <a:gd name="T18" fmla="*/ 32 w 70"/>
                    <a:gd name="T19" fmla="*/ 6 h 246"/>
                    <a:gd name="T20" fmla="*/ 45 w 70"/>
                    <a:gd name="T21" fmla="*/ 7 h 246"/>
                    <a:gd name="T22" fmla="*/ 59 w 70"/>
                    <a:gd name="T23" fmla="*/ 11 h 246"/>
                    <a:gd name="T24" fmla="*/ 70 w 70"/>
                    <a:gd name="T25" fmla="*/ 17 h 246"/>
                    <a:gd name="T26" fmla="*/ 66 w 70"/>
                    <a:gd name="T27" fmla="*/ 13 h 246"/>
                    <a:gd name="T28" fmla="*/ 64 w 70"/>
                    <a:gd name="T29" fmla="*/ 9 h 246"/>
                    <a:gd name="T30" fmla="*/ 2 w 70"/>
                    <a:gd name="T31" fmla="*/ 244 h 246"/>
                    <a:gd name="T32" fmla="*/ 7 w 70"/>
                    <a:gd name="T33" fmla="*/ 244 h 246"/>
                    <a:gd name="T34" fmla="*/ 15 w 70"/>
                    <a:gd name="T35" fmla="*/ 246 h 246"/>
                    <a:gd name="T36" fmla="*/ 15 w 70"/>
                    <a:gd name="T37" fmla="*/ 246 h 246"/>
                    <a:gd name="T38" fmla="*/ 15 w 70"/>
                    <a:gd name="T39" fmla="*/ 246 h 246"/>
                    <a:gd name="T40" fmla="*/ 15 w 70"/>
                    <a:gd name="T41" fmla="*/ 244 h 246"/>
                    <a:gd name="T42" fmla="*/ 15 w 70"/>
                    <a:gd name="T43" fmla="*/ 243 h 246"/>
                    <a:gd name="T44" fmla="*/ 7 w 70"/>
                    <a:gd name="T45" fmla="*/ 241 h 246"/>
                    <a:gd name="T46" fmla="*/ 0 w 70"/>
                    <a:gd name="T47" fmla="*/ 241 h 246"/>
                    <a:gd name="T48" fmla="*/ 0 w 70"/>
                    <a:gd name="T49" fmla="*/ 243 h 246"/>
                    <a:gd name="T50" fmla="*/ 2 w 70"/>
                    <a:gd name="T51" fmla="*/ 244 h 2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70" h="246">
                      <a:moveTo>
                        <a:pt x="64" y="9"/>
                      </a:moveTo>
                      <a:lnTo>
                        <a:pt x="55" y="6"/>
                      </a:lnTo>
                      <a:lnTo>
                        <a:pt x="43" y="4"/>
                      </a:lnTo>
                      <a:lnTo>
                        <a:pt x="32" y="2"/>
                      </a:lnTo>
                      <a:lnTo>
                        <a:pt x="23" y="0"/>
                      </a:lnTo>
                      <a:lnTo>
                        <a:pt x="21" y="2"/>
                      </a:lnTo>
                      <a:lnTo>
                        <a:pt x="19" y="4"/>
                      </a:lnTo>
                      <a:lnTo>
                        <a:pt x="19" y="4"/>
                      </a:lnTo>
                      <a:lnTo>
                        <a:pt x="19" y="4"/>
                      </a:lnTo>
                      <a:lnTo>
                        <a:pt x="32" y="6"/>
                      </a:lnTo>
                      <a:lnTo>
                        <a:pt x="45" y="7"/>
                      </a:lnTo>
                      <a:lnTo>
                        <a:pt x="59" y="11"/>
                      </a:lnTo>
                      <a:lnTo>
                        <a:pt x="70" y="17"/>
                      </a:lnTo>
                      <a:lnTo>
                        <a:pt x="66" y="13"/>
                      </a:lnTo>
                      <a:lnTo>
                        <a:pt x="64" y="9"/>
                      </a:lnTo>
                      <a:close/>
                      <a:moveTo>
                        <a:pt x="2" y="244"/>
                      </a:moveTo>
                      <a:lnTo>
                        <a:pt x="7" y="244"/>
                      </a:lnTo>
                      <a:lnTo>
                        <a:pt x="15" y="246"/>
                      </a:lnTo>
                      <a:lnTo>
                        <a:pt x="15" y="246"/>
                      </a:lnTo>
                      <a:lnTo>
                        <a:pt x="15" y="246"/>
                      </a:lnTo>
                      <a:lnTo>
                        <a:pt x="15" y="244"/>
                      </a:lnTo>
                      <a:lnTo>
                        <a:pt x="15" y="243"/>
                      </a:lnTo>
                      <a:lnTo>
                        <a:pt x="7" y="241"/>
                      </a:lnTo>
                      <a:lnTo>
                        <a:pt x="0" y="241"/>
                      </a:lnTo>
                      <a:lnTo>
                        <a:pt x="0" y="243"/>
                      </a:lnTo>
                      <a:lnTo>
                        <a:pt x="2" y="244"/>
                      </a:lnTo>
                      <a:close/>
                    </a:path>
                  </a:pathLst>
                </a:custGeom>
                <a:solidFill>
                  <a:srgbClr val="E48F5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27" name="Freeform 407"/>
                <p:cNvSpPr>
                  <a:spLocks noEditPoints="1"/>
                </p:cNvSpPr>
                <p:nvPr/>
              </p:nvSpPr>
              <p:spPr bwMode="auto">
                <a:xfrm>
                  <a:off x="1491" y="1336"/>
                  <a:ext cx="72" cy="242"/>
                </a:xfrm>
                <a:custGeom>
                  <a:avLst/>
                  <a:gdLst>
                    <a:gd name="T0" fmla="*/ 66 w 72"/>
                    <a:gd name="T1" fmla="*/ 11 h 242"/>
                    <a:gd name="T2" fmla="*/ 57 w 72"/>
                    <a:gd name="T3" fmla="*/ 7 h 242"/>
                    <a:gd name="T4" fmla="*/ 45 w 72"/>
                    <a:gd name="T5" fmla="*/ 4 h 242"/>
                    <a:gd name="T6" fmla="*/ 32 w 72"/>
                    <a:gd name="T7" fmla="*/ 2 h 242"/>
                    <a:gd name="T8" fmla="*/ 21 w 72"/>
                    <a:gd name="T9" fmla="*/ 0 h 242"/>
                    <a:gd name="T10" fmla="*/ 19 w 72"/>
                    <a:gd name="T11" fmla="*/ 0 h 242"/>
                    <a:gd name="T12" fmla="*/ 19 w 72"/>
                    <a:gd name="T13" fmla="*/ 2 h 242"/>
                    <a:gd name="T14" fmla="*/ 19 w 72"/>
                    <a:gd name="T15" fmla="*/ 2 h 242"/>
                    <a:gd name="T16" fmla="*/ 17 w 72"/>
                    <a:gd name="T17" fmla="*/ 4 h 242"/>
                    <a:gd name="T18" fmla="*/ 32 w 72"/>
                    <a:gd name="T19" fmla="*/ 5 h 242"/>
                    <a:gd name="T20" fmla="*/ 45 w 72"/>
                    <a:gd name="T21" fmla="*/ 7 h 242"/>
                    <a:gd name="T22" fmla="*/ 59 w 72"/>
                    <a:gd name="T23" fmla="*/ 13 h 242"/>
                    <a:gd name="T24" fmla="*/ 72 w 72"/>
                    <a:gd name="T25" fmla="*/ 19 h 242"/>
                    <a:gd name="T26" fmla="*/ 70 w 72"/>
                    <a:gd name="T27" fmla="*/ 15 h 242"/>
                    <a:gd name="T28" fmla="*/ 66 w 72"/>
                    <a:gd name="T29" fmla="*/ 11 h 242"/>
                    <a:gd name="T30" fmla="*/ 0 w 72"/>
                    <a:gd name="T31" fmla="*/ 241 h 242"/>
                    <a:gd name="T32" fmla="*/ 7 w 72"/>
                    <a:gd name="T33" fmla="*/ 241 h 242"/>
                    <a:gd name="T34" fmla="*/ 15 w 72"/>
                    <a:gd name="T35" fmla="*/ 242 h 242"/>
                    <a:gd name="T36" fmla="*/ 15 w 72"/>
                    <a:gd name="T37" fmla="*/ 242 h 242"/>
                    <a:gd name="T38" fmla="*/ 15 w 72"/>
                    <a:gd name="T39" fmla="*/ 242 h 242"/>
                    <a:gd name="T40" fmla="*/ 15 w 72"/>
                    <a:gd name="T41" fmla="*/ 241 h 242"/>
                    <a:gd name="T42" fmla="*/ 15 w 72"/>
                    <a:gd name="T43" fmla="*/ 239 h 242"/>
                    <a:gd name="T44" fmla="*/ 7 w 72"/>
                    <a:gd name="T45" fmla="*/ 237 h 242"/>
                    <a:gd name="T46" fmla="*/ 0 w 72"/>
                    <a:gd name="T47" fmla="*/ 237 h 242"/>
                    <a:gd name="T48" fmla="*/ 0 w 72"/>
                    <a:gd name="T49" fmla="*/ 239 h 242"/>
                    <a:gd name="T50" fmla="*/ 0 w 72"/>
                    <a:gd name="T51" fmla="*/ 241 h 2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72" h="242">
                      <a:moveTo>
                        <a:pt x="66" y="11"/>
                      </a:moveTo>
                      <a:lnTo>
                        <a:pt x="57" y="7"/>
                      </a:lnTo>
                      <a:lnTo>
                        <a:pt x="45" y="4"/>
                      </a:lnTo>
                      <a:lnTo>
                        <a:pt x="32" y="2"/>
                      </a:lnTo>
                      <a:lnTo>
                        <a:pt x="21" y="0"/>
                      </a:lnTo>
                      <a:lnTo>
                        <a:pt x="19" y="0"/>
                      </a:lnTo>
                      <a:lnTo>
                        <a:pt x="19" y="2"/>
                      </a:lnTo>
                      <a:lnTo>
                        <a:pt x="19" y="2"/>
                      </a:lnTo>
                      <a:lnTo>
                        <a:pt x="17" y="4"/>
                      </a:lnTo>
                      <a:lnTo>
                        <a:pt x="32" y="5"/>
                      </a:lnTo>
                      <a:lnTo>
                        <a:pt x="45" y="7"/>
                      </a:lnTo>
                      <a:lnTo>
                        <a:pt x="59" y="13"/>
                      </a:lnTo>
                      <a:lnTo>
                        <a:pt x="72" y="19"/>
                      </a:lnTo>
                      <a:lnTo>
                        <a:pt x="70" y="15"/>
                      </a:lnTo>
                      <a:lnTo>
                        <a:pt x="66" y="11"/>
                      </a:lnTo>
                      <a:close/>
                      <a:moveTo>
                        <a:pt x="0" y="241"/>
                      </a:moveTo>
                      <a:lnTo>
                        <a:pt x="7" y="241"/>
                      </a:lnTo>
                      <a:lnTo>
                        <a:pt x="15" y="242"/>
                      </a:lnTo>
                      <a:lnTo>
                        <a:pt x="15" y="242"/>
                      </a:lnTo>
                      <a:lnTo>
                        <a:pt x="15" y="242"/>
                      </a:lnTo>
                      <a:lnTo>
                        <a:pt x="15" y="241"/>
                      </a:lnTo>
                      <a:lnTo>
                        <a:pt x="15" y="239"/>
                      </a:lnTo>
                      <a:lnTo>
                        <a:pt x="7" y="237"/>
                      </a:lnTo>
                      <a:lnTo>
                        <a:pt x="0" y="237"/>
                      </a:lnTo>
                      <a:lnTo>
                        <a:pt x="0" y="239"/>
                      </a:lnTo>
                      <a:lnTo>
                        <a:pt x="0" y="241"/>
                      </a:lnTo>
                      <a:close/>
                    </a:path>
                  </a:pathLst>
                </a:custGeom>
                <a:solidFill>
                  <a:srgbClr val="E5905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28" name="Freeform 408"/>
                <p:cNvSpPr>
                  <a:spLocks noEditPoints="1"/>
                </p:cNvSpPr>
                <p:nvPr/>
              </p:nvSpPr>
              <p:spPr bwMode="auto">
                <a:xfrm>
                  <a:off x="1491" y="1338"/>
                  <a:ext cx="74" cy="239"/>
                </a:xfrm>
                <a:custGeom>
                  <a:avLst/>
                  <a:gdLst>
                    <a:gd name="T0" fmla="*/ 70 w 74"/>
                    <a:gd name="T1" fmla="*/ 13 h 239"/>
                    <a:gd name="T2" fmla="*/ 59 w 74"/>
                    <a:gd name="T3" fmla="*/ 7 h 239"/>
                    <a:gd name="T4" fmla="*/ 45 w 74"/>
                    <a:gd name="T5" fmla="*/ 3 h 239"/>
                    <a:gd name="T6" fmla="*/ 32 w 74"/>
                    <a:gd name="T7" fmla="*/ 2 h 239"/>
                    <a:gd name="T8" fmla="*/ 19 w 74"/>
                    <a:gd name="T9" fmla="*/ 0 h 239"/>
                    <a:gd name="T10" fmla="*/ 17 w 74"/>
                    <a:gd name="T11" fmla="*/ 2 h 239"/>
                    <a:gd name="T12" fmla="*/ 15 w 74"/>
                    <a:gd name="T13" fmla="*/ 3 h 239"/>
                    <a:gd name="T14" fmla="*/ 30 w 74"/>
                    <a:gd name="T15" fmla="*/ 5 h 239"/>
                    <a:gd name="T16" fmla="*/ 45 w 74"/>
                    <a:gd name="T17" fmla="*/ 7 h 239"/>
                    <a:gd name="T18" fmla="*/ 59 w 74"/>
                    <a:gd name="T19" fmla="*/ 13 h 239"/>
                    <a:gd name="T20" fmla="*/ 72 w 74"/>
                    <a:gd name="T21" fmla="*/ 19 h 239"/>
                    <a:gd name="T22" fmla="*/ 72 w 74"/>
                    <a:gd name="T23" fmla="*/ 19 h 239"/>
                    <a:gd name="T24" fmla="*/ 74 w 74"/>
                    <a:gd name="T25" fmla="*/ 19 h 239"/>
                    <a:gd name="T26" fmla="*/ 72 w 74"/>
                    <a:gd name="T27" fmla="*/ 15 h 239"/>
                    <a:gd name="T28" fmla="*/ 70 w 74"/>
                    <a:gd name="T29" fmla="*/ 13 h 239"/>
                    <a:gd name="T30" fmla="*/ 0 w 74"/>
                    <a:gd name="T31" fmla="*/ 237 h 239"/>
                    <a:gd name="T32" fmla="*/ 7 w 74"/>
                    <a:gd name="T33" fmla="*/ 237 h 239"/>
                    <a:gd name="T34" fmla="*/ 15 w 74"/>
                    <a:gd name="T35" fmla="*/ 239 h 239"/>
                    <a:gd name="T36" fmla="*/ 15 w 74"/>
                    <a:gd name="T37" fmla="*/ 237 h 239"/>
                    <a:gd name="T38" fmla="*/ 13 w 74"/>
                    <a:gd name="T39" fmla="*/ 235 h 239"/>
                    <a:gd name="T40" fmla="*/ 7 w 74"/>
                    <a:gd name="T41" fmla="*/ 233 h 239"/>
                    <a:gd name="T42" fmla="*/ 0 w 74"/>
                    <a:gd name="T43" fmla="*/ 233 h 239"/>
                    <a:gd name="T44" fmla="*/ 0 w 74"/>
                    <a:gd name="T45" fmla="*/ 235 h 239"/>
                    <a:gd name="T46" fmla="*/ 0 w 74"/>
                    <a:gd name="T47" fmla="*/ 237 h 2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74" h="239">
                      <a:moveTo>
                        <a:pt x="70" y="13"/>
                      </a:moveTo>
                      <a:lnTo>
                        <a:pt x="59" y="7"/>
                      </a:lnTo>
                      <a:lnTo>
                        <a:pt x="45" y="3"/>
                      </a:lnTo>
                      <a:lnTo>
                        <a:pt x="32" y="2"/>
                      </a:lnTo>
                      <a:lnTo>
                        <a:pt x="19" y="0"/>
                      </a:lnTo>
                      <a:lnTo>
                        <a:pt x="17" y="2"/>
                      </a:lnTo>
                      <a:lnTo>
                        <a:pt x="15" y="3"/>
                      </a:lnTo>
                      <a:lnTo>
                        <a:pt x="30" y="5"/>
                      </a:lnTo>
                      <a:lnTo>
                        <a:pt x="45" y="7"/>
                      </a:lnTo>
                      <a:lnTo>
                        <a:pt x="59" y="13"/>
                      </a:lnTo>
                      <a:lnTo>
                        <a:pt x="72" y="19"/>
                      </a:lnTo>
                      <a:lnTo>
                        <a:pt x="72" y="19"/>
                      </a:lnTo>
                      <a:lnTo>
                        <a:pt x="74" y="19"/>
                      </a:lnTo>
                      <a:lnTo>
                        <a:pt x="72" y="15"/>
                      </a:lnTo>
                      <a:lnTo>
                        <a:pt x="70" y="13"/>
                      </a:lnTo>
                      <a:close/>
                      <a:moveTo>
                        <a:pt x="0" y="237"/>
                      </a:moveTo>
                      <a:lnTo>
                        <a:pt x="7" y="237"/>
                      </a:lnTo>
                      <a:lnTo>
                        <a:pt x="15" y="239"/>
                      </a:lnTo>
                      <a:lnTo>
                        <a:pt x="15" y="237"/>
                      </a:lnTo>
                      <a:lnTo>
                        <a:pt x="13" y="235"/>
                      </a:lnTo>
                      <a:lnTo>
                        <a:pt x="7" y="233"/>
                      </a:lnTo>
                      <a:lnTo>
                        <a:pt x="0" y="233"/>
                      </a:lnTo>
                      <a:lnTo>
                        <a:pt x="0" y="235"/>
                      </a:lnTo>
                      <a:lnTo>
                        <a:pt x="0" y="237"/>
                      </a:lnTo>
                      <a:close/>
                    </a:path>
                  </a:pathLst>
                </a:custGeom>
                <a:solidFill>
                  <a:srgbClr val="E5915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29" name="Freeform 409"/>
                <p:cNvSpPr>
                  <a:spLocks noEditPoints="1"/>
                </p:cNvSpPr>
                <p:nvPr/>
              </p:nvSpPr>
              <p:spPr bwMode="auto">
                <a:xfrm>
                  <a:off x="1491" y="1340"/>
                  <a:ext cx="74" cy="235"/>
                </a:xfrm>
                <a:custGeom>
                  <a:avLst/>
                  <a:gdLst>
                    <a:gd name="T0" fmla="*/ 72 w 74"/>
                    <a:gd name="T1" fmla="*/ 15 h 235"/>
                    <a:gd name="T2" fmla="*/ 59 w 74"/>
                    <a:gd name="T3" fmla="*/ 9 h 235"/>
                    <a:gd name="T4" fmla="*/ 45 w 74"/>
                    <a:gd name="T5" fmla="*/ 3 h 235"/>
                    <a:gd name="T6" fmla="*/ 32 w 74"/>
                    <a:gd name="T7" fmla="*/ 1 h 235"/>
                    <a:gd name="T8" fmla="*/ 17 w 74"/>
                    <a:gd name="T9" fmla="*/ 0 h 235"/>
                    <a:gd name="T10" fmla="*/ 15 w 74"/>
                    <a:gd name="T11" fmla="*/ 1 h 235"/>
                    <a:gd name="T12" fmla="*/ 13 w 74"/>
                    <a:gd name="T13" fmla="*/ 3 h 235"/>
                    <a:gd name="T14" fmla="*/ 15 w 74"/>
                    <a:gd name="T15" fmla="*/ 3 h 235"/>
                    <a:gd name="T16" fmla="*/ 15 w 74"/>
                    <a:gd name="T17" fmla="*/ 3 h 235"/>
                    <a:gd name="T18" fmla="*/ 30 w 74"/>
                    <a:gd name="T19" fmla="*/ 5 h 235"/>
                    <a:gd name="T20" fmla="*/ 43 w 74"/>
                    <a:gd name="T21" fmla="*/ 7 h 235"/>
                    <a:gd name="T22" fmla="*/ 57 w 74"/>
                    <a:gd name="T23" fmla="*/ 11 h 235"/>
                    <a:gd name="T24" fmla="*/ 70 w 74"/>
                    <a:gd name="T25" fmla="*/ 18 h 235"/>
                    <a:gd name="T26" fmla="*/ 72 w 74"/>
                    <a:gd name="T27" fmla="*/ 17 h 235"/>
                    <a:gd name="T28" fmla="*/ 74 w 74"/>
                    <a:gd name="T29" fmla="*/ 17 h 235"/>
                    <a:gd name="T30" fmla="*/ 72 w 74"/>
                    <a:gd name="T31" fmla="*/ 15 h 235"/>
                    <a:gd name="T32" fmla="*/ 72 w 74"/>
                    <a:gd name="T33" fmla="*/ 15 h 235"/>
                    <a:gd name="T34" fmla="*/ 0 w 74"/>
                    <a:gd name="T35" fmla="*/ 233 h 235"/>
                    <a:gd name="T36" fmla="*/ 7 w 74"/>
                    <a:gd name="T37" fmla="*/ 233 h 235"/>
                    <a:gd name="T38" fmla="*/ 15 w 74"/>
                    <a:gd name="T39" fmla="*/ 235 h 235"/>
                    <a:gd name="T40" fmla="*/ 13 w 74"/>
                    <a:gd name="T41" fmla="*/ 233 h 235"/>
                    <a:gd name="T42" fmla="*/ 13 w 74"/>
                    <a:gd name="T43" fmla="*/ 231 h 235"/>
                    <a:gd name="T44" fmla="*/ 5 w 74"/>
                    <a:gd name="T45" fmla="*/ 229 h 235"/>
                    <a:gd name="T46" fmla="*/ 0 w 74"/>
                    <a:gd name="T47" fmla="*/ 229 h 235"/>
                    <a:gd name="T48" fmla="*/ 0 w 74"/>
                    <a:gd name="T49" fmla="*/ 231 h 235"/>
                    <a:gd name="T50" fmla="*/ 0 w 74"/>
                    <a:gd name="T51" fmla="*/ 233 h 2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74" h="235">
                      <a:moveTo>
                        <a:pt x="72" y="15"/>
                      </a:moveTo>
                      <a:lnTo>
                        <a:pt x="59" y="9"/>
                      </a:lnTo>
                      <a:lnTo>
                        <a:pt x="45" y="3"/>
                      </a:lnTo>
                      <a:lnTo>
                        <a:pt x="32" y="1"/>
                      </a:lnTo>
                      <a:lnTo>
                        <a:pt x="17" y="0"/>
                      </a:lnTo>
                      <a:lnTo>
                        <a:pt x="15" y="1"/>
                      </a:lnTo>
                      <a:lnTo>
                        <a:pt x="13" y="3"/>
                      </a:lnTo>
                      <a:lnTo>
                        <a:pt x="15" y="3"/>
                      </a:lnTo>
                      <a:lnTo>
                        <a:pt x="15" y="3"/>
                      </a:lnTo>
                      <a:lnTo>
                        <a:pt x="30" y="5"/>
                      </a:lnTo>
                      <a:lnTo>
                        <a:pt x="43" y="7"/>
                      </a:lnTo>
                      <a:lnTo>
                        <a:pt x="57" y="11"/>
                      </a:lnTo>
                      <a:lnTo>
                        <a:pt x="70" y="18"/>
                      </a:lnTo>
                      <a:lnTo>
                        <a:pt x="72" y="17"/>
                      </a:lnTo>
                      <a:lnTo>
                        <a:pt x="74" y="17"/>
                      </a:lnTo>
                      <a:lnTo>
                        <a:pt x="72" y="15"/>
                      </a:lnTo>
                      <a:lnTo>
                        <a:pt x="72" y="15"/>
                      </a:lnTo>
                      <a:close/>
                      <a:moveTo>
                        <a:pt x="0" y="233"/>
                      </a:moveTo>
                      <a:lnTo>
                        <a:pt x="7" y="233"/>
                      </a:lnTo>
                      <a:lnTo>
                        <a:pt x="15" y="235"/>
                      </a:lnTo>
                      <a:lnTo>
                        <a:pt x="13" y="233"/>
                      </a:lnTo>
                      <a:lnTo>
                        <a:pt x="13" y="231"/>
                      </a:lnTo>
                      <a:lnTo>
                        <a:pt x="5" y="229"/>
                      </a:lnTo>
                      <a:lnTo>
                        <a:pt x="0" y="229"/>
                      </a:lnTo>
                      <a:lnTo>
                        <a:pt x="0" y="231"/>
                      </a:lnTo>
                      <a:lnTo>
                        <a:pt x="0" y="233"/>
                      </a:lnTo>
                      <a:close/>
                    </a:path>
                  </a:pathLst>
                </a:custGeom>
                <a:solidFill>
                  <a:srgbClr val="E5935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30" name="Freeform 410"/>
                <p:cNvSpPr>
                  <a:spLocks noEditPoints="1"/>
                </p:cNvSpPr>
                <p:nvPr/>
              </p:nvSpPr>
              <p:spPr bwMode="auto">
                <a:xfrm>
                  <a:off x="1489" y="1341"/>
                  <a:ext cx="74" cy="232"/>
                </a:xfrm>
                <a:custGeom>
                  <a:avLst/>
                  <a:gdLst>
                    <a:gd name="T0" fmla="*/ 74 w 74"/>
                    <a:gd name="T1" fmla="*/ 16 h 232"/>
                    <a:gd name="T2" fmla="*/ 61 w 74"/>
                    <a:gd name="T3" fmla="*/ 10 h 232"/>
                    <a:gd name="T4" fmla="*/ 47 w 74"/>
                    <a:gd name="T5" fmla="*/ 4 h 232"/>
                    <a:gd name="T6" fmla="*/ 32 w 74"/>
                    <a:gd name="T7" fmla="*/ 2 h 232"/>
                    <a:gd name="T8" fmla="*/ 17 w 74"/>
                    <a:gd name="T9" fmla="*/ 0 h 232"/>
                    <a:gd name="T10" fmla="*/ 15 w 74"/>
                    <a:gd name="T11" fmla="*/ 2 h 232"/>
                    <a:gd name="T12" fmla="*/ 13 w 74"/>
                    <a:gd name="T13" fmla="*/ 4 h 232"/>
                    <a:gd name="T14" fmla="*/ 15 w 74"/>
                    <a:gd name="T15" fmla="*/ 4 h 232"/>
                    <a:gd name="T16" fmla="*/ 17 w 74"/>
                    <a:gd name="T17" fmla="*/ 4 h 232"/>
                    <a:gd name="T18" fmla="*/ 32 w 74"/>
                    <a:gd name="T19" fmla="*/ 6 h 232"/>
                    <a:gd name="T20" fmla="*/ 45 w 74"/>
                    <a:gd name="T21" fmla="*/ 8 h 232"/>
                    <a:gd name="T22" fmla="*/ 59 w 74"/>
                    <a:gd name="T23" fmla="*/ 12 h 232"/>
                    <a:gd name="T24" fmla="*/ 70 w 74"/>
                    <a:gd name="T25" fmla="*/ 17 h 232"/>
                    <a:gd name="T26" fmla="*/ 72 w 74"/>
                    <a:gd name="T27" fmla="*/ 16 h 232"/>
                    <a:gd name="T28" fmla="*/ 74 w 74"/>
                    <a:gd name="T29" fmla="*/ 16 h 232"/>
                    <a:gd name="T30" fmla="*/ 2 w 74"/>
                    <a:gd name="T31" fmla="*/ 230 h 232"/>
                    <a:gd name="T32" fmla="*/ 9 w 74"/>
                    <a:gd name="T33" fmla="*/ 230 h 232"/>
                    <a:gd name="T34" fmla="*/ 15 w 74"/>
                    <a:gd name="T35" fmla="*/ 232 h 232"/>
                    <a:gd name="T36" fmla="*/ 15 w 74"/>
                    <a:gd name="T37" fmla="*/ 230 h 232"/>
                    <a:gd name="T38" fmla="*/ 15 w 74"/>
                    <a:gd name="T39" fmla="*/ 228 h 232"/>
                    <a:gd name="T40" fmla="*/ 7 w 74"/>
                    <a:gd name="T41" fmla="*/ 226 h 232"/>
                    <a:gd name="T42" fmla="*/ 0 w 74"/>
                    <a:gd name="T43" fmla="*/ 226 h 232"/>
                    <a:gd name="T44" fmla="*/ 2 w 74"/>
                    <a:gd name="T45" fmla="*/ 228 h 232"/>
                    <a:gd name="T46" fmla="*/ 2 w 74"/>
                    <a:gd name="T47" fmla="*/ 230 h 2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74" h="232">
                      <a:moveTo>
                        <a:pt x="74" y="16"/>
                      </a:moveTo>
                      <a:lnTo>
                        <a:pt x="61" y="10"/>
                      </a:lnTo>
                      <a:lnTo>
                        <a:pt x="47" y="4"/>
                      </a:lnTo>
                      <a:lnTo>
                        <a:pt x="32" y="2"/>
                      </a:lnTo>
                      <a:lnTo>
                        <a:pt x="17" y="0"/>
                      </a:lnTo>
                      <a:lnTo>
                        <a:pt x="15" y="2"/>
                      </a:lnTo>
                      <a:lnTo>
                        <a:pt x="13" y="4"/>
                      </a:lnTo>
                      <a:lnTo>
                        <a:pt x="15" y="4"/>
                      </a:lnTo>
                      <a:lnTo>
                        <a:pt x="17" y="4"/>
                      </a:lnTo>
                      <a:lnTo>
                        <a:pt x="32" y="6"/>
                      </a:lnTo>
                      <a:lnTo>
                        <a:pt x="45" y="8"/>
                      </a:lnTo>
                      <a:lnTo>
                        <a:pt x="59" y="12"/>
                      </a:lnTo>
                      <a:lnTo>
                        <a:pt x="70" y="17"/>
                      </a:lnTo>
                      <a:lnTo>
                        <a:pt x="72" y="16"/>
                      </a:lnTo>
                      <a:lnTo>
                        <a:pt x="74" y="16"/>
                      </a:lnTo>
                      <a:close/>
                      <a:moveTo>
                        <a:pt x="2" y="230"/>
                      </a:moveTo>
                      <a:lnTo>
                        <a:pt x="9" y="230"/>
                      </a:lnTo>
                      <a:lnTo>
                        <a:pt x="15" y="232"/>
                      </a:lnTo>
                      <a:lnTo>
                        <a:pt x="15" y="230"/>
                      </a:lnTo>
                      <a:lnTo>
                        <a:pt x="15" y="228"/>
                      </a:lnTo>
                      <a:lnTo>
                        <a:pt x="7" y="226"/>
                      </a:lnTo>
                      <a:lnTo>
                        <a:pt x="0" y="226"/>
                      </a:lnTo>
                      <a:lnTo>
                        <a:pt x="2" y="228"/>
                      </a:lnTo>
                      <a:lnTo>
                        <a:pt x="2" y="230"/>
                      </a:lnTo>
                      <a:close/>
                    </a:path>
                  </a:pathLst>
                </a:custGeom>
                <a:solidFill>
                  <a:srgbClr val="E5935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31" name="Freeform 411"/>
                <p:cNvSpPr>
                  <a:spLocks noEditPoints="1"/>
                </p:cNvSpPr>
                <p:nvPr/>
              </p:nvSpPr>
              <p:spPr bwMode="auto">
                <a:xfrm>
                  <a:off x="1489" y="1343"/>
                  <a:ext cx="72" cy="228"/>
                </a:xfrm>
                <a:custGeom>
                  <a:avLst/>
                  <a:gdLst>
                    <a:gd name="T0" fmla="*/ 72 w 72"/>
                    <a:gd name="T1" fmla="*/ 15 h 228"/>
                    <a:gd name="T2" fmla="*/ 59 w 72"/>
                    <a:gd name="T3" fmla="*/ 8 h 228"/>
                    <a:gd name="T4" fmla="*/ 45 w 72"/>
                    <a:gd name="T5" fmla="*/ 4 h 228"/>
                    <a:gd name="T6" fmla="*/ 32 w 72"/>
                    <a:gd name="T7" fmla="*/ 2 h 228"/>
                    <a:gd name="T8" fmla="*/ 17 w 72"/>
                    <a:gd name="T9" fmla="*/ 0 h 228"/>
                    <a:gd name="T10" fmla="*/ 17 w 72"/>
                    <a:gd name="T11" fmla="*/ 0 h 228"/>
                    <a:gd name="T12" fmla="*/ 15 w 72"/>
                    <a:gd name="T13" fmla="*/ 0 h 228"/>
                    <a:gd name="T14" fmla="*/ 13 w 72"/>
                    <a:gd name="T15" fmla="*/ 2 h 228"/>
                    <a:gd name="T16" fmla="*/ 13 w 72"/>
                    <a:gd name="T17" fmla="*/ 4 h 228"/>
                    <a:gd name="T18" fmla="*/ 15 w 72"/>
                    <a:gd name="T19" fmla="*/ 4 h 228"/>
                    <a:gd name="T20" fmla="*/ 17 w 72"/>
                    <a:gd name="T21" fmla="*/ 4 h 228"/>
                    <a:gd name="T22" fmla="*/ 30 w 72"/>
                    <a:gd name="T23" fmla="*/ 6 h 228"/>
                    <a:gd name="T24" fmla="*/ 45 w 72"/>
                    <a:gd name="T25" fmla="*/ 8 h 228"/>
                    <a:gd name="T26" fmla="*/ 57 w 72"/>
                    <a:gd name="T27" fmla="*/ 12 h 228"/>
                    <a:gd name="T28" fmla="*/ 70 w 72"/>
                    <a:gd name="T29" fmla="*/ 17 h 228"/>
                    <a:gd name="T30" fmla="*/ 70 w 72"/>
                    <a:gd name="T31" fmla="*/ 15 h 228"/>
                    <a:gd name="T32" fmla="*/ 72 w 72"/>
                    <a:gd name="T33" fmla="*/ 15 h 228"/>
                    <a:gd name="T34" fmla="*/ 2 w 72"/>
                    <a:gd name="T35" fmla="*/ 226 h 228"/>
                    <a:gd name="T36" fmla="*/ 7 w 72"/>
                    <a:gd name="T37" fmla="*/ 226 h 228"/>
                    <a:gd name="T38" fmla="*/ 15 w 72"/>
                    <a:gd name="T39" fmla="*/ 228 h 228"/>
                    <a:gd name="T40" fmla="*/ 15 w 72"/>
                    <a:gd name="T41" fmla="*/ 226 h 228"/>
                    <a:gd name="T42" fmla="*/ 15 w 72"/>
                    <a:gd name="T43" fmla="*/ 224 h 228"/>
                    <a:gd name="T44" fmla="*/ 7 w 72"/>
                    <a:gd name="T45" fmla="*/ 222 h 228"/>
                    <a:gd name="T46" fmla="*/ 0 w 72"/>
                    <a:gd name="T47" fmla="*/ 222 h 228"/>
                    <a:gd name="T48" fmla="*/ 0 w 72"/>
                    <a:gd name="T49" fmla="*/ 224 h 228"/>
                    <a:gd name="T50" fmla="*/ 2 w 72"/>
                    <a:gd name="T51" fmla="*/ 226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72" h="228">
                      <a:moveTo>
                        <a:pt x="72" y="15"/>
                      </a:moveTo>
                      <a:lnTo>
                        <a:pt x="59" y="8"/>
                      </a:lnTo>
                      <a:lnTo>
                        <a:pt x="45" y="4"/>
                      </a:lnTo>
                      <a:lnTo>
                        <a:pt x="32" y="2"/>
                      </a:lnTo>
                      <a:lnTo>
                        <a:pt x="17" y="0"/>
                      </a:lnTo>
                      <a:lnTo>
                        <a:pt x="17" y="0"/>
                      </a:lnTo>
                      <a:lnTo>
                        <a:pt x="15" y="0"/>
                      </a:lnTo>
                      <a:lnTo>
                        <a:pt x="13" y="2"/>
                      </a:lnTo>
                      <a:lnTo>
                        <a:pt x="13" y="4"/>
                      </a:lnTo>
                      <a:lnTo>
                        <a:pt x="15" y="4"/>
                      </a:lnTo>
                      <a:lnTo>
                        <a:pt x="17" y="4"/>
                      </a:lnTo>
                      <a:lnTo>
                        <a:pt x="30" y="6"/>
                      </a:lnTo>
                      <a:lnTo>
                        <a:pt x="45" y="8"/>
                      </a:lnTo>
                      <a:lnTo>
                        <a:pt x="57" y="12"/>
                      </a:lnTo>
                      <a:lnTo>
                        <a:pt x="70" y="17"/>
                      </a:lnTo>
                      <a:lnTo>
                        <a:pt x="70" y="15"/>
                      </a:lnTo>
                      <a:lnTo>
                        <a:pt x="72" y="15"/>
                      </a:lnTo>
                      <a:close/>
                      <a:moveTo>
                        <a:pt x="2" y="226"/>
                      </a:moveTo>
                      <a:lnTo>
                        <a:pt x="7" y="226"/>
                      </a:lnTo>
                      <a:lnTo>
                        <a:pt x="15" y="228"/>
                      </a:lnTo>
                      <a:lnTo>
                        <a:pt x="15" y="226"/>
                      </a:lnTo>
                      <a:lnTo>
                        <a:pt x="15" y="224"/>
                      </a:lnTo>
                      <a:lnTo>
                        <a:pt x="7" y="222"/>
                      </a:lnTo>
                      <a:lnTo>
                        <a:pt x="0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close/>
                    </a:path>
                  </a:pathLst>
                </a:custGeom>
                <a:solidFill>
                  <a:srgbClr val="E6955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32" name="Freeform 412"/>
                <p:cNvSpPr>
                  <a:spLocks noEditPoints="1"/>
                </p:cNvSpPr>
                <p:nvPr/>
              </p:nvSpPr>
              <p:spPr bwMode="auto">
                <a:xfrm>
                  <a:off x="1489" y="1345"/>
                  <a:ext cx="70" cy="224"/>
                </a:xfrm>
                <a:custGeom>
                  <a:avLst/>
                  <a:gdLst>
                    <a:gd name="T0" fmla="*/ 70 w 70"/>
                    <a:gd name="T1" fmla="*/ 13 h 224"/>
                    <a:gd name="T2" fmla="*/ 59 w 70"/>
                    <a:gd name="T3" fmla="*/ 8 h 224"/>
                    <a:gd name="T4" fmla="*/ 45 w 70"/>
                    <a:gd name="T5" fmla="*/ 4 h 224"/>
                    <a:gd name="T6" fmla="*/ 32 w 70"/>
                    <a:gd name="T7" fmla="*/ 2 h 224"/>
                    <a:gd name="T8" fmla="*/ 17 w 70"/>
                    <a:gd name="T9" fmla="*/ 0 h 224"/>
                    <a:gd name="T10" fmla="*/ 15 w 70"/>
                    <a:gd name="T11" fmla="*/ 0 h 224"/>
                    <a:gd name="T12" fmla="*/ 13 w 70"/>
                    <a:gd name="T13" fmla="*/ 0 h 224"/>
                    <a:gd name="T14" fmla="*/ 13 w 70"/>
                    <a:gd name="T15" fmla="*/ 2 h 224"/>
                    <a:gd name="T16" fmla="*/ 11 w 70"/>
                    <a:gd name="T17" fmla="*/ 4 h 224"/>
                    <a:gd name="T18" fmla="*/ 13 w 70"/>
                    <a:gd name="T19" fmla="*/ 4 h 224"/>
                    <a:gd name="T20" fmla="*/ 17 w 70"/>
                    <a:gd name="T21" fmla="*/ 4 h 224"/>
                    <a:gd name="T22" fmla="*/ 30 w 70"/>
                    <a:gd name="T23" fmla="*/ 4 h 224"/>
                    <a:gd name="T24" fmla="*/ 43 w 70"/>
                    <a:gd name="T25" fmla="*/ 8 h 224"/>
                    <a:gd name="T26" fmla="*/ 57 w 70"/>
                    <a:gd name="T27" fmla="*/ 12 h 224"/>
                    <a:gd name="T28" fmla="*/ 68 w 70"/>
                    <a:gd name="T29" fmla="*/ 17 h 224"/>
                    <a:gd name="T30" fmla="*/ 70 w 70"/>
                    <a:gd name="T31" fmla="*/ 15 h 224"/>
                    <a:gd name="T32" fmla="*/ 70 w 70"/>
                    <a:gd name="T33" fmla="*/ 13 h 224"/>
                    <a:gd name="T34" fmla="*/ 0 w 70"/>
                    <a:gd name="T35" fmla="*/ 222 h 224"/>
                    <a:gd name="T36" fmla="*/ 7 w 70"/>
                    <a:gd name="T37" fmla="*/ 222 h 224"/>
                    <a:gd name="T38" fmla="*/ 15 w 70"/>
                    <a:gd name="T39" fmla="*/ 224 h 224"/>
                    <a:gd name="T40" fmla="*/ 15 w 70"/>
                    <a:gd name="T41" fmla="*/ 222 h 224"/>
                    <a:gd name="T42" fmla="*/ 15 w 70"/>
                    <a:gd name="T43" fmla="*/ 220 h 224"/>
                    <a:gd name="T44" fmla="*/ 7 w 70"/>
                    <a:gd name="T45" fmla="*/ 218 h 224"/>
                    <a:gd name="T46" fmla="*/ 0 w 70"/>
                    <a:gd name="T47" fmla="*/ 218 h 224"/>
                    <a:gd name="T48" fmla="*/ 0 w 70"/>
                    <a:gd name="T49" fmla="*/ 220 h 224"/>
                    <a:gd name="T50" fmla="*/ 0 w 70"/>
                    <a:gd name="T51" fmla="*/ 222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70" h="224">
                      <a:moveTo>
                        <a:pt x="70" y="13"/>
                      </a:moveTo>
                      <a:lnTo>
                        <a:pt x="59" y="8"/>
                      </a:lnTo>
                      <a:lnTo>
                        <a:pt x="45" y="4"/>
                      </a:lnTo>
                      <a:lnTo>
                        <a:pt x="32" y="2"/>
                      </a:lnTo>
                      <a:lnTo>
                        <a:pt x="17" y="0"/>
                      </a:lnTo>
                      <a:lnTo>
                        <a:pt x="15" y="0"/>
                      </a:lnTo>
                      <a:lnTo>
                        <a:pt x="13" y="0"/>
                      </a:lnTo>
                      <a:lnTo>
                        <a:pt x="13" y="2"/>
                      </a:lnTo>
                      <a:lnTo>
                        <a:pt x="11" y="4"/>
                      </a:lnTo>
                      <a:lnTo>
                        <a:pt x="13" y="4"/>
                      </a:lnTo>
                      <a:lnTo>
                        <a:pt x="17" y="4"/>
                      </a:lnTo>
                      <a:lnTo>
                        <a:pt x="30" y="4"/>
                      </a:lnTo>
                      <a:lnTo>
                        <a:pt x="43" y="8"/>
                      </a:lnTo>
                      <a:lnTo>
                        <a:pt x="57" y="12"/>
                      </a:lnTo>
                      <a:lnTo>
                        <a:pt x="68" y="17"/>
                      </a:lnTo>
                      <a:lnTo>
                        <a:pt x="70" y="15"/>
                      </a:lnTo>
                      <a:lnTo>
                        <a:pt x="70" y="13"/>
                      </a:lnTo>
                      <a:close/>
                      <a:moveTo>
                        <a:pt x="0" y="222"/>
                      </a:moveTo>
                      <a:lnTo>
                        <a:pt x="7" y="222"/>
                      </a:lnTo>
                      <a:lnTo>
                        <a:pt x="15" y="224"/>
                      </a:lnTo>
                      <a:lnTo>
                        <a:pt x="15" y="222"/>
                      </a:lnTo>
                      <a:lnTo>
                        <a:pt x="15" y="220"/>
                      </a:lnTo>
                      <a:lnTo>
                        <a:pt x="7" y="218"/>
                      </a:lnTo>
                      <a:lnTo>
                        <a:pt x="0" y="218"/>
                      </a:lnTo>
                      <a:lnTo>
                        <a:pt x="0" y="220"/>
                      </a:lnTo>
                      <a:lnTo>
                        <a:pt x="0" y="222"/>
                      </a:lnTo>
                      <a:close/>
                    </a:path>
                  </a:pathLst>
                </a:custGeom>
                <a:solidFill>
                  <a:srgbClr val="E6965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33" name="Freeform 413"/>
                <p:cNvSpPr>
                  <a:spLocks noEditPoints="1"/>
                </p:cNvSpPr>
                <p:nvPr/>
              </p:nvSpPr>
              <p:spPr bwMode="auto">
                <a:xfrm>
                  <a:off x="1489" y="1347"/>
                  <a:ext cx="70" cy="220"/>
                </a:xfrm>
                <a:custGeom>
                  <a:avLst/>
                  <a:gdLst>
                    <a:gd name="T0" fmla="*/ 70 w 70"/>
                    <a:gd name="T1" fmla="*/ 13 h 220"/>
                    <a:gd name="T2" fmla="*/ 57 w 70"/>
                    <a:gd name="T3" fmla="*/ 8 h 220"/>
                    <a:gd name="T4" fmla="*/ 45 w 70"/>
                    <a:gd name="T5" fmla="*/ 4 h 220"/>
                    <a:gd name="T6" fmla="*/ 30 w 70"/>
                    <a:gd name="T7" fmla="*/ 2 h 220"/>
                    <a:gd name="T8" fmla="*/ 17 w 70"/>
                    <a:gd name="T9" fmla="*/ 0 h 220"/>
                    <a:gd name="T10" fmla="*/ 15 w 70"/>
                    <a:gd name="T11" fmla="*/ 0 h 220"/>
                    <a:gd name="T12" fmla="*/ 13 w 70"/>
                    <a:gd name="T13" fmla="*/ 0 h 220"/>
                    <a:gd name="T14" fmla="*/ 11 w 70"/>
                    <a:gd name="T15" fmla="*/ 2 h 220"/>
                    <a:gd name="T16" fmla="*/ 9 w 70"/>
                    <a:gd name="T17" fmla="*/ 4 h 220"/>
                    <a:gd name="T18" fmla="*/ 13 w 70"/>
                    <a:gd name="T19" fmla="*/ 4 h 220"/>
                    <a:gd name="T20" fmla="*/ 17 w 70"/>
                    <a:gd name="T21" fmla="*/ 4 h 220"/>
                    <a:gd name="T22" fmla="*/ 30 w 70"/>
                    <a:gd name="T23" fmla="*/ 4 h 220"/>
                    <a:gd name="T24" fmla="*/ 43 w 70"/>
                    <a:gd name="T25" fmla="*/ 8 h 220"/>
                    <a:gd name="T26" fmla="*/ 55 w 70"/>
                    <a:gd name="T27" fmla="*/ 11 h 220"/>
                    <a:gd name="T28" fmla="*/ 66 w 70"/>
                    <a:gd name="T29" fmla="*/ 17 h 220"/>
                    <a:gd name="T30" fmla="*/ 68 w 70"/>
                    <a:gd name="T31" fmla="*/ 15 h 220"/>
                    <a:gd name="T32" fmla="*/ 70 w 70"/>
                    <a:gd name="T33" fmla="*/ 13 h 220"/>
                    <a:gd name="T34" fmla="*/ 0 w 70"/>
                    <a:gd name="T35" fmla="*/ 218 h 220"/>
                    <a:gd name="T36" fmla="*/ 7 w 70"/>
                    <a:gd name="T37" fmla="*/ 218 h 220"/>
                    <a:gd name="T38" fmla="*/ 15 w 70"/>
                    <a:gd name="T39" fmla="*/ 220 h 220"/>
                    <a:gd name="T40" fmla="*/ 15 w 70"/>
                    <a:gd name="T41" fmla="*/ 218 h 220"/>
                    <a:gd name="T42" fmla="*/ 15 w 70"/>
                    <a:gd name="T43" fmla="*/ 216 h 220"/>
                    <a:gd name="T44" fmla="*/ 7 w 70"/>
                    <a:gd name="T45" fmla="*/ 214 h 220"/>
                    <a:gd name="T46" fmla="*/ 0 w 70"/>
                    <a:gd name="T47" fmla="*/ 214 h 220"/>
                    <a:gd name="T48" fmla="*/ 0 w 70"/>
                    <a:gd name="T49" fmla="*/ 216 h 220"/>
                    <a:gd name="T50" fmla="*/ 0 w 70"/>
                    <a:gd name="T51" fmla="*/ 218 h 2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70" h="220">
                      <a:moveTo>
                        <a:pt x="70" y="13"/>
                      </a:moveTo>
                      <a:lnTo>
                        <a:pt x="57" y="8"/>
                      </a:lnTo>
                      <a:lnTo>
                        <a:pt x="45" y="4"/>
                      </a:lnTo>
                      <a:lnTo>
                        <a:pt x="30" y="2"/>
                      </a:lnTo>
                      <a:lnTo>
                        <a:pt x="17" y="0"/>
                      </a:lnTo>
                      <a:lnTo>
                        <a:pt x="15" y="0"/>
                      </a:lnTo>
                      <a:lnTo>
                        <a:pt x="13" y="0"/>
                      </a:lnTo>
                      <a:lnTo>
                        <a:pt x="11" y="2"/>
                      </a:lnTo>
                      <a:lnTo>
                        <a:pt x="9" y="4"/>
                      </a:lnTo>
                      <a:lnTo>
                        <a:pt x="13" y="4"/>
                      </a:lnTo>
                      <a:lnTo>
                        <a:pt x="17" y="4"/>
                      </a:lnTo>
                      <a:lnTo>
                        <a:pt x="30" y="4"/>
                      </a:lnTo>
                      <a:lnTo>
                        <a:pt x="43" y="8"/>
                      </a:lnTo>
                      <a:lnTo>
                        <a:pt x="55" y="11"/>
                      </a:lnTo>
                      <a:lnTo>
                        <a:pt x="66" y="17"/>
                      </a:lnTo>
                      <a:lnTo>
                        <a:pt x="68" y="15"/>
                      </a:lnTo>
                      <a:lnTo>
                        <a:pt x="70" y="13"/>
                      </a:lnTo>
                      <a:close/>
                      <a:moveTo>
                        <a:pt x="0" y="218"/>
                      </a:moveTo>
                      <a:lnTo>
                        <a:pt x="7" y="218"/>
                      </a:lnTo>
                      <a:lnTo>
                        <a:pt x="15" y="220"/>
                      </a:lnTo>
                      <a:lnTo>
                        <a:pt x="15" y="218"/>
                      </a:lnTo>
                      <a:lnTo>
                        <a:pt x="15" y="216"/>
                      </a:lnTo>
                      <a:lnTo>
                        <a:pt x="7" y="214"/>
                      </a:lnTo>
                      <a:lnTo>
                        <a:pt x="0" y="214"/>
                      </a:lnTo>
                      <a:lnTo>
                        <a:pt x="0" y="216"/>
                      </a:lnTo>
                      <a:lnTo>
                        <a:pt x="0" y="218"/>
                      </a:lnTo>
                      <a:close/>
                    </a:path>
                  </a:pathLst>
                </a:custGeom>
                <a:solidFill>
                  <a:srgbClr val="E6975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34" name="Freeform 414"/>
                <p:cNvSpPr>
                  <a:spLocks noEditPoints="1"/>
                </p:cNvSpPr>
                <p:nvPr/>
              </p:nvSpPr>
              <p:spPr bwMode="auto">
                <a:xfrm>
                  <a:off x="1489" y="1349"/>
                  <a:ext cx="68" cy="216"/>
                </a:xfrm>
                <a:custGeom>
                  <a:avLst/>
                  <a:gdLst>
                    <a:gd name="T0" fmla="*/ 68 w 68"/>
                    <a:gd name="T1" fmla="*/ 13 h 216"/>
                    <a:gd name="T2" fmla="*/ 57 w 68"/>
                    <a:gd name="T3" fmla="*/ 8 h 216"/>
                    <a:gd name="T4" fmla="*/ 43 w 68"/>
                    <a:gd name="T5" fmla="*/ 4 h 216"/>
                    <a:gd name="T6" fmla="*/ 30 w 68"/>
                    <a:gd name="T7" fmla="*/ 0 h 216"/>
                    <a:gd name="T8" fmla="*/ 17 w 68"/>
                    <a:gd name="T9" fmla="*/ 0 h 216"/>
                    <a:gd name="T10" fmla="*/ 13 w 68"/>
                    <a:gd name="T11" fmla="*/ 0 h 216"/>
                    <a:gd name="T12" fmla="*/ 11 w 68"/>
                    <a:gd name="T13" fmla="*/ 0 h 216"/>
                    <a:gd name="T14" fmla="*/ 9 w 68"/>
                    <a:gd name="T15" fmla="*/ 2 h 216"/>
                    <a:gd name="T16" fmla="*/ 7 w 68"/>
                    <a:gd name="T17" fmla="*/ 4 h 216"/>
                    <a:gd name="T18" fmla="*/ 13 w 68"/>
                    <a:gd name="T19" fmla="*/ 4 h 216"/>
                    <a:gd name="T20" fmla="*/ 17 w 68"/>
                    <a:gd name="T21" fmla="*/ 4 h 216"/>
                    <a:gd name="T22" fmla="*/ 30 w 68"/>
                    <a:gd name="T23" fmla="*/ 4 h 216"/>
                    <a:gd name="T24" fmla="*/ 42 w 68"/>
                    <a:gd name="T25" fmla="*/ 8 h 216"/>
                    <a:gd name="T26" fmla="*/ 55 w 68"/>
                    <a:gd name="T27" fmla="*/ 11 h 216"/>
                    <a:gd name="T28" fmla="*/ 66 w 68"/>
                    <a:gd name="T29" fmla="*/ 15 h 216"/>
                    <a:gd name="T30" fmla="*/ 66 w 68"/>
                    <a:gd name="T31" fmla="*/ 15 h 216"/>
                    <a:gd name="T32" fmla="*/ 68 w 68"/>
                    <a:gd name="T33" fmla="*/ 13 h 216"/>
                    <a:gd name="T34" fmla="*/ 0 w 68"/>
                    <a:gd name="T35" fmla="*/ 214 h 216"/>
                    <a:gd name="T36" fmla="*/ 7 w 68"/>
                    <a:gd name="T37" fmla="*/ 214 h 216"/>
                    <a:gd name="T38" fmla="*/ 15 w 68"/>
                    <a:gd name="T39" fmla="*/ 216 h 216"/>
                    <a:gd name="T40" fmla="*/ 15 w 68"/>
                    <a:gd name="T41" fmla="*/ 214 h 216"/>
                    <a:gd name="T42" fmla="*/ 15 w 68"/>
                    <a:gd name="T43" fmla="*/ 212 h 216"/>
                    <a:gd name="T44" fmla="*/ 7 w 68"/>
                    <a:gd name="T45" fmla="*/ 210 h 216"/>
                    <a:gd name="T46" fmla="*/ 0 w 68"/>
                    <a:gd name="T47" fmla="*/ 210 h 216"/>
                    <a:gd name="T48" fmla="*/ 0 w 68"/>
                    <a:gd name="T49" fmla="*/ 212 h 216"/>
                    <a:gd name="T50" fmla="*/ 0 w 68"/>
                    <a:gd name="T51" fmla="*/ 214 h 2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68" h="216">
                      <a:moveTo>
                        <a:pt x="68" y="13"/>
                      </a:moveTo>
                      <a:lnTo>
                        <a:pt x="57" y="8"/>
                      </a:lnTo>
                      <a:lnTo>
                        <a:pt x="43" y="4"/>
                      </a:lnTo>
                      <a:lnTo>
                        <a:pt x="30" y="0"/>
                      </a:lnTo>
                      <a:lnTo>
                        <a:pt x="17" y="0"/>
                      </a:lnTo>
                      <a:lnTo>
                        <a:pt x="13" y="0"/>
                      </a:lnTo>
                      <a:lnTo>
                        <a:pt x="11" y="0"/>
                      </a:lnTo>
                      <a:lnTo>
                        <a:pt x="9" y="2"/>
                      </a:lnTo>
                      <a:lnTo>
                        <a:pt x="7" y="4"/>
                      </a:lnTo>
                      <a:lnTo>
                        <a:pt x="13" y="4"/>
                      </a:lnTo>
                      <a:lnTo>
                        <a:pt x="17" y="4"/>
                      </a:lnTo>
                      <a:lnTo>
                        <a:pt x="30" y="4"/>
                      </a:lnTo>
                      <a:lnTo>
                        <a:pt x="42" y="8"/>
                      </a:lnTo>
                      <a:lnTo>
                        <a:pt x="55" y="11"/>
                      </a:lnTo>
                      <a:lnTo>
                        <a:pt x="66" y="15"/>
                      </a:lnTo>
                      <a:lnTo>
                        <a:pt x="66" y="15"/>
                      </a:lnTo>
                      <a:lnTo>
                        <a:pt x="68" y="13"/>
                      </a:lnTo>
                      <a:close/>
                      <a:moveTo>
                        <a:pt x="0" y="214"/>
                      </a:moveTo>
                      <a:lnTo>
                        <a:pt x="7" y="214"/>
                      </a:lnTo>
                      <a:lnTo>
                        <a:pt x="15" y="216"/>
                      </a:lnTo>
                      <a:lnTo>
                        <a:pt x="15" y="214"/>
                      </a:lnTo>
                      <a:lnTo>
                        <a:pt x="15" y="212"/>
                      </a:lnTo>
                      <a:lnTo>
                        <a:pt x="7" y="210"/>
                      </a:lnTo>
                      <a:lnTo>
                        <a:pt x="0" y="210"/>
                      </a:lnTo>
                      <a:lnTo>
                        <a:pt x="0" y="212"/>
                      </a:lnTo>
                      <a:lnTo>
                        <a:pt x="0" y="214"/>
                      </a:lnTo>
                      <a:close/>
                    </a:path>
                  </a:pathLst>
                </a:custGeom>
                <a:solidFill>
                  <a:srgbClr val="E6985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35" name="Freeform 415"/>
                <p:cNvSpPr>
                  <a:spLocks noEditPoints="1"/>
                </p:cNvSpPr>
                <p:nvPr/>
              </p:nvSpPr>
              <p:spPr bwMode="auto">
                <a:xfrm>
                  <a:off x="1487" y="1351"/>
                  <a:ext cx="68" cy="212"/>
                </a:xfrm>
                <a:custGeom>
                  <a:avLst/>
                  <a:gdLst>
                    <a:gd name="T0" fmla="*/ 68 w 68"/>
                    <a:gd name="T1" fmla="*/ 13 h 212"/>
                    <a:gd name="T2" fmla="*/ 57 w 68"/>
                    <a:gd name="T3" fmla="*/ 7 h 212"/>
                    <a:gd name="T4" fmla="*/ 45 w 68"/>
                    <a:gd name="T5" fmla="*/ 4 h 212"/>
                    <a:gd name="T6" fmla="*/ 32 w 68"/>
                    <a:gd name="T7" fmla="*/ 0 h 212"/>
                    <a:gd name="T8" fmla="*/ 19 w 68"/>
                    <a:gd name="T9" fmla="*/ 0 h 212"/>
                    <a:gd name="T10" fmla="*/ 15 w 68"/>
                    <a:gd name="T11" fmla="*/ 0 h 212"/>
                    <a:gd name="T12" fmla="*/ 11 w 68"/>
                    <a:gd name="T13" fmla="*/ 0 h 212"/>
                    <a:gd name="T14" fmla="*/ 9 w 68"/>
                    <a:gd name="T15" fmla="*/ 2 h 212"/>
                    <a:gd name="T16" fmla="*/ 8 w 68"/>
                    <a:gd name="T17" fmla="*/ 4 h 212"/>
                    <a:gd name="T18" fmla="*/ 13 w 68"/>
                    <a:gd name="T19" fmla="*/ 4 h 212"/>
                    <a:gd name="T20" fmla="*/ 19 w 68"/>
                    <a:gd name="T21" fmla="*/ 4 h 212"/>
                    <a:gd name="T22" fmla="*/ 32 w 68"/>
                    <a:gd name="T23" fmla="*/ 4 h 212"/>
                    <a:gd name="T24" fmla="*/ 44 w 68"/>
                    <a:gd name="T25" fmla="*/ 7 h 212"/>
                    <a:gd name="T26" fmla="*/ 55 w 68"/>
                    <a:gd name="T27" fmla="*/ 11 h 212"/>
                    <a:gd name="T28" fmla="*/ 66 w 68"/>
                    <a:gd name="T29" fmla="*/ 15 h 212"/>
                    <a:gd name="T30" fmla="*/ 68 w 68"/>
                    <a:gd name="T31" fmla="*/ 13 h 212"/>
                    <a:gd name="T32" fmla="*/ 68 w 68"/>
                    <a:gd name="T33" fmla="*/ 13 h 212"/>
                    <a:gd name="T34" fmla="*/ 2 w 68"/>
                    <a:gd name="T35" fmla="*/ 210 h 212"/>
                    <a:gd name="T36" fmla="*/ 9 w 68"/>
                    <a:gd name="T37" fmla="*/ 210 h 212"/>
                    <a:gd name="T38" fmla="*/ 17 w 68"/>
                    <a:gd name="T39" fmla="*/ 212 h 212"/>
                    <a:gd name="T40" fmla="*/ 17 w 68"/>
                    <a:gd name="T41" fmla="*/ 210 h 212"/>
                    <a:gd name="T42" fmla="*/ 17 w 68"/>
                    <a:gd name="T43" fmla="*/ 208 h 212"/>
                    <a:gd name="T44" fmla="*/ 17 w 68"/>
                    <a:gd name="T45" fmla="*/ 208 h 212"/>
                    <a:gd name="T46" fmla="*/ 17 w 68"/>
                    <a:gd name="T47" fmla="*/ 208 h 212"/>
                    <a:gd name="T48" fmla="*/ 8 w 68"/>
                    <a:gd name="T49" fmla="*/ 207 h 212"/>
                    <a:gd name="T50" fmla="*/ 0 w 68"/>
                    <a:gd name="T51" fmla="*/ 207 h 212"/>
                    <a:gd name="T52" fmla="*/ 2 w 68"/>
                    <a:gd name="T53" fmla="*/ 208 h 212"/>
                    <a:gd name="T54" fmla="*/ 2 w 68"/>
                    <a:gd name="T55" fmla="*/ 210 h 2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68" h="212">
                      <a:moveTo>
                        <a:pt x="68" y="13"/>
                      </a:moveTo>
                      <a:lnTo>
                        <a:pt x="57" y="7"/>
                      </a:lnTo>
                      <a:lnTo>
                        <a:pt x="45" y="4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5" y="0"/>
                      </a:lnTo>
                      <a:lnTo>
                        <a:pt x="11" y="0"/>
                      </a:lnTo>
                      <a:lnTo>
                        <a:pt x="9" y="2"/>
                      </a:lnTo>
                      <a:lnTo>
                        <a:pt x="8" y="4"/>
                      </a:lnTo>
                      <a:lnTo>
                        <a:pt x="13" y="4"/>
                      </a:lnTo>
                      <a:lnTo>
                        <a:pt x="19" y="4"/>
                      </a:lnTo>
                      <a:lnTo>
                        <a:pt x="32" y="4"/>
                      </a:lnTo>
                      <a:lnTo>
                        <a:pt x="44" y="7"/>
                      </a:lnTo>
                      <a:lnTo>
                        <a:pt x="55" y="11"/>
                      </a:lnTo>
                      <a:lnTo>
                        <a:pt x="66" y="15"/>
                      </a:lnTo>
                      <a:lnTo>
                        <a:pt x="68" y="13"/>
                      </a:lnTo>
                      <a:lnTo>
                        <a:pt x="68" y="13"/>
                      </a:lnTo>
                      <a:close/>
                      <a:moveTo>
                        <a:pt x="2" y="210"/>
                      </a:moveTo>
                      <a:lnTo>
                        <a:pt x="9" y="210"/>
                      </a:lnTo>
                      <a:lnTo>
                        <a:pt x="17" y="212"/>
                      </a:lnTo>
                      <a:lnTo>
                        <a:pt x="17" y="210"/>
                      </a:lnTo>
                      <a:lnTo>
                        <a:pt x="17" y="208"/>
                      </a:lnTo>
                      <a:lnTo>
                        <a:pt x="17" y="208"/>
                      </a:lnTo>
                      <a:lnTo>
                        <a:pt x="17" y="208"/>
                      </a:lnTo>
                      <a:lnTo>
                        <a:pt x="8" y="207"/>
                      </a:lnTo>
                      <a:lnTo>
                        <a:pt x="0" y="207"/>
                      </a:lnTo>
                      <a:lnTo>
                        <a:pt x="2" y="208"/>
                      </a:lnTo>
                      <a:lnTo>
                        <a:pt x="2" y="210"/>
                      </a:lnTo>
                      <a:close/>
                    </a:path>
                  </a:pathLst>
                </a:custGeom>
                <a:solidFill>
                  <a:srgbClr val="E69A5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36" name="Freeform 416"/>
                <p:cNvSpPr>
                  <a:spLocks noEditPoints="1"/>
                </p:cNvSpPr>
                <p:nvPr/>
              </p:nvSpPr>
              <p:spPr bwMode="auto">
                <a:xfrm>
                  <a:off x="1487" y="1353"/>
                  <a:ext cx="68" cy="208"/>
                </a:xfrm>
                <a:custGeom>
                  <a:avLst/>
                  <a:gdLst>
                    <a:gd name="T0" fmla="*/ 68 w 68"/>
                    <a:gd name="T1" fmla="*/ 11 h 208"/>
                    <a:gd name="T2" fmla="*/ 57 w 68"/>
                    <a:gd name="T3" fmla="*/ 7 h 208"/>
                    <a:gd name="T4" fmla="*/ 44 w 68"/>
                    <a:gd name="T5" fmla="*/ 4 h 208"/>
                    <a:gd name="T6" fmla="*/ 32 w 68"/>
                    <a:gd name="T7" fmla="*/ 0 h 208"/>
                    <a:gd name="T8" fmla="*/ 19 w 68"/>
                    <a:gd name="T9" fmla="*/ 0 h 208"/>
                    <a:gd name="T10" fmla="*/ 15 w 68"/>
                    <a:gd name="T11" fmla="*/ 0 h 208"/>
                    <a:gd name="T12" fmla="*/ 9 w 68"/>
                    <a:gd name="T13" fmla="*/ 0 h 208"/>
                    <a:gd name="T14" fmla="*/ 8 w 68"/>
                    <a:gd name="T15" fmla="*/ 2 h 208"/>
                    <a:gd name="T16" fmla="*/ 6 w 68"/>
                    <a:gd name="T17" fmla="*/ 4 h 208"/>
                    <a:gd name="T18" fmla="*/ 13 w 68"/>
                    <a:gd name="T19" fmla="*/ 4 h 208"/>
                    <a:gd name="T20" fmla="*/ 19 w 68"/>
                    <a:gd name="T21" fmla="*/ 4 h 208"/>
                    <a:gd name="T22" fmla="*/ 30 w 68"/>
                    <a:gd name="T23" fmla="*/ 4 h 208"/>
                    <a:gd name="T24" fmla="*/ 44 w 68"/>
                    <a:gd name="T25" fmla="*/ 7 h 208"/>
                    <a:gd name="T26" fmla="*/ 55 w 68"/>
                    <a:gd name="T27" fmla="*/ 9 h 208"/>
                    <a:gd name="T28" fmla="*/ 64 w 68"/>
                    <a:gd name="T29" fmla="*/ 15 h 208"/>
                    <a:gd name="T30" fmla="*/ 64 w 68"/>
                    <a:gd name="T31" fmla="*/ 15 h 208"/>
                    <a:gd name="T32" fmla="*/ 66 w 68"/>
                    <a:gd name="T33" fmla="*/ 13 h 208"/>
                    <a:gd name="T34" fmla="*/ 66 w 68"/>
                    <a:gd name="T35" fmla="*/ 13 h 208"/>
                    <a:gd name="T36" fmla="*/ 68 w 68"/>
                    <a:gd name="T37" fmla="*/ 11 h 208"/>
                    <a:gd name="T38" fmla="*/ 2 w 68"/>
                    <a:gd name="T39" fmla="*/ 206 h 208"/>
                    <a:gd name="T40" fmla="*/ 9 w 68"/>
                    <a:gd name="T41" fmla="*/ 206 h 208"/>
                    <a:gd name="T42" fmla="*/ 17 w 68"/>
                    <a:gd name="T43" fmla="*/ 208 h 208"/>
                    <a:gd name="T44" fmla="*/ 17 w 68"/>
                    <a:gd name="T45" fmla="*/ 206 h 208"/>
                    <a:gd name="T46" fmla="*/ 17 w 68"/>
                    <a:gd name="T47" fmla="*/ 206 h 208"/>
                    <a:gd name="T48" fmla="*/ 15 w 68"/>
                    <a:gd name="T49" fmla="*/ 205 h 208"/>
                    <a:gd name="T50" fmla="*/ 15 w 68"/>
                    <a:gd name="T51" fmla="*/ 205 h 208"/>
                    <a:gd name="T52" fmla="*/ 8 w 68"/>
                    <a:gd name="T53" fmla="*/ 203 h 208"/>
                    <a:gd name="T54" fmla="*/ 0 w 68"/>
                    <a:gd name="T55" fmla="*/ 203 h 208"/>
                    <a:gd name="T56" fmla="*/ 0 w 68"/>
                    <a:gd name="T57" fmla="*/ 205 h 208"/>
                    <a:gd name="T58" fmla="*/ 2 w 68"/>
                    <a:gd name="T59" fmla="*/ 206 h 2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68" h="208">
                      <a:moveTo>
                        <a:pt x="68" y="11"/>
                      </a:moveTo>
                      <a:lnTo>
                        <a:pt x="57" y="7"/>
                      </a:lnTo>
                      <a:lnTo>
                        <a:pt x="44" y="4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5" y="0"/>
                      </a:lnTo>
                      <a:lnTo>
                        <a:pt x="9" y="0"/>
                      </a:lnTo>
                      <a:lnTo>
                        <a:pt x="8" y="2"/>
                      </a:lnTo>
                      <a:lnTo>
                        <a:pt x="6" y="4"/>
                      </a:lnTo>
                      <a:lnTo>
                        <a:pt x="13" y="4"/>
                      </a:lnTo>
                      <a:lnTo>
                        <a:pt x="19" y="4"/>
                      </a:lnTo>
                      <a:lnTo>
                        <a:pt x="30" y="4"/>
                      </a:lnTo>
                      <a:lnTo>
                        <a:pt x="44" y="7"/>
                      </a:lnTo>
                      <a:lnTo>
                        <a:pt x="55" y="9"/>
                      </a:lnTo>
                      <a:lnTo>
                        <a:pt x="64" y="15"/>
                      </a:lnTo>
                      <a:lnTo>
                        <a:pt x="64" y="15"/>
                      </a:lnTo>
                      <a:lnTo>
                        <a:pt x="66" y="13"/>
                      </a:lnTo>
                      <a:lnTo>
                        <a:pt x="66" y="13"/>
                      </a:lnTo>
                      <a:lnTo>
                        <a:pt x="68" y="11"/>
                      </a:lnTo>
                      <a:close/>
                      <a:moveTo>
                        <a:pt x="2" y="206"/>
                      </a:moveTo>
                      <a:lnTo>
                        <a:pt x="9" y="206"/>
                      </a:lnTo>
                      <a:lnTo>
                        <a:pt x="17" y="208"/>
                      </a:lnTo>
                      <a:lnTo>
                        <a:pt x="17" y="206"/>
                      </a:lnTo>
                      <a:lnTo>
                        <a:pt x="17" y="206"/>
                      </a:lnTo>
                      <a:lnTo>
                        <a:pt x="15" y="205"/>
                      </a:lnTo>
                      <a:lnTo>
                        <a:pt x="15" y="205"/>
                      </a:lnTo>
                      <a:lnTo>
                        <a:pt x="8" y="203"/>
                      </a:lnTo>
                      <a:lnTo>
                        <a:pt x="0" y="203"/>
                      </a:lnTo>
                      <a:lnTo>
                        <a:pt x="0" y="205"/>
                      </a:lnTo>
                      <a:lnTo>
                        <a:pt x="2" y="206"/>
                      </a:lnTo>
                      <a:close/>
                    </a:path>
                  </a:pathLst>
                </a:custGeom>
                <a:solidFill>
                  <a:srgbClr val="E79A5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37" name="Freeform 417"/>
                <p:cNvSpPr>
                  <a:spLocks noEditPoints="1"/>
                </p:cNvSpPr>
                <p:nvPr/>
              </p:nvSpPr>
              <p:spPr bwMode="auto">
                <a:xfrm>
                  <a:off x="1487" y="1355"/>
                  <a:ext cx="66" cy="204"/>
                </a:xfrm>
                <a:custGeom>
                  <a:avLst/>
                  <a:gdLst>
                    <a:gd name="T0" fmla="*/ 66 w 66"/>
                    <a:gd name="T1" fmla="*/ 11 h 204"/>
                    <a:gd name="T2" fmla="*/ 55 w 66"/>
                    <a:gd name="T3" fmla="*/ 7 h 204"/>
                    <a:gd name="T4" fmla="*/ 44 w 66"/>
                    <a:gd name="T5" fmla="*/ 3 h 204"/>
                    <a:gd name="T6" fmla="*/ 32 w 66"/>
                    <a:gd name="T7" fmla="*/ 0 h 204"/>
                    <a:gd name="T8" fmla="*/ 19 w 66"/>
                    <a:gd name="T9" fmla="*/ 0 h 204"/>
                    <a:gd name="T10" fmla="*/ 13 w 66"/>
                    <a:gd name="T11" fmla="*/ 0 h 204"/>
                    <a:gd name="T12" fmla="*/ 8 w 66"/>
                    <a:gd name="T13" fmla="*/ 0 h 204"/>
                    <a:gd name="T14" fmla="*/ 6 w 66"/>
                    <a:gd name="T15" fmla="*/ 2 h 204"/>
                    <a:gd name="T16" fmla="*/ 6 w 66"/>
                    <a:gd name="T17" fmla="*/ 5 h 204"/>
                    <a:gd name="T18" fmla="*/ 11 w 66"/>
                    <a:gd name="T19" fmla="*/ 3 h 204"/>
                    <a:gd name="T20" fmla="*/ 19 w 66"/>
                    <a:gd name="T21" fmla="*/ 3 h 204"/>
                    <a:gd name="T22" fmla="*/ 30 w 66"/>
                    <a:gd name="T23" fmla="*/ 3 h 204"/>
                    <a:gd name="T24" fmla="*/ 42 w 66"/>
                    <a:gd name="T25" fmla="*/ 5 h 204"/>
                    <a:gd name="T26" fmla="*/ 53 w 66"/>
                    <a:gd name="T27" fmla="*/ 9 h 204"/>
                    <a:gd name="T28" fmla="*/ 64 w 66"/>
                    <a:gd name="T29" fmla="*/ 15 h 204"/>
                    <a:gd name="T30" fmla="*/ 64 w 66"/>
                    <a:gd name="T31" fmla="*/ 13 h 204"/>
                    <a:gd name="T32" fmla="*/ 66 w 66"/>
                    <a:gd name="T33" fmla="*/ 11 h 204"/>
                    <a:gd name="T34" fmla="*/ 66 w 66"/>
                    <a:gd name="T35" fmla="*/ 11 h 204"/>
                    <a:gd name="T36" fmla="*/ 66 w 66"/>
                    <a:gd name="T37" fmla="*/ 11 h 204"/>
                    <a:gd name="T38" fmla="*/ 0 w 66"/>
                    <a:gd name="T39" fmla="*/ 203 h 204"/>
                    <a:gd name="T40" fmla="*/ 8 w 66"/>
                    <a:gd name="T41" fmla="*/ 203 h 204"/>
                    <a:gd name="T42" fmla="*/ 17 w 66"/>
                    <a:gd name="T43" fmla="*/ 204 h 204"/>
                    <a:gd name="T44" fmla="*/ 15 w 66"/>
                    <a:gd name="T45" fmla="*/ 203 h 204"/>
                    <a:gd name="T46" fmla="*/ 15 w 66"/>
                    <a:gd name="T47" fmla="*/ 201 h 204"/>
                    <a:gd name="T48" fmla="*/ 8 w 66"/>
                    <a:gd name="T49" fmla="*/ 199 h 204"/>
                    <a:gd name="T50" fmla="*/ 0 w 66"/>
                    <a:gd name="T51" fmla="*/ 199 h 204"/>
                    <a:gd name="T52" fmla="*/ 0 w 66"/>
                    <a:gd name="T53" fmla="*/ 201 h 204"/>
                    <a:gd name="T54" fmla="*/ 0 w 66"/>
                    <a:gd name="T55" fmla="*/ 203 h 2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66" h="204">
                      <a:moveTo>
                        <a:pt x="66" y="11"/>
                      </a:moveTo>
                      <a:lnTo>
                        <a:pt x="55" y="7"/>
                      </a:lnTo>
                      <a:lnTo>
                        <a:pt x="44" y="3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3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5"/>
                      </a:lnTo>
                      <a:lnTo>
                        <a:pt x="11" y="3"/>
                      </a:lnTo>
                      <a:lnTo>
                        <a:pt x="19" y="3"/>
                      </a:lnTo>
                      <a:lnTo>
                        <a:pt x="30" y="3"/>
                      </a:lnTo>
                      <a:lnTo>
                        <a:pt x="42" y="5"/>
                      </a:lnTo>
                      <a:lnTo>
                        <a:pt x="53" y="9"/>
                      </a:lnTo>
                      <a:lnTo>
                        <a:pt x="64" y="15"/>
                      </a:lnTo>
                      <a:lnTo>
                        <a:pt x="64" y="13"/>
                      </a:lnTo>
                      <a:lnTo>
                        <a:pt x="66" y="11"/>
                      </a:lnTo>
                      <a:lnTo>
                        <a:pt x="66" y="11"/>
                      </a:lnTo>
                      <a:lnTo>
                        <a:pt x="66" y="11"/>
                      </a:lnTo>
                      <a:close/>
                      <a:moveTo>
                        <a:pt x="0" y="203"/>
                      </a:moveTo>
                      <a:lnTo>
                        <a:pt x="8" y="203"/>
                      </a:lnTo>
                      <a:lnTo>
                        <a:pt x="17" y="204"/>
                      </a:lnTo>
                      <a:lnTo>
                        <a:pt x="15" y="203"/>
                      </a:lnTo>
                      <a:lnTo>
                        <a:pt x="15" y="201"/>
                      </a:lnTo>
                      <a:lnTo>
                        <a:pt x="8" y="199"/>
                      </a:lnTo>
                      <a:lnTo>
                        <a:pt x="0" y="199"/>
                      </a:lnTo>
                      <a:lnTo>
                        <a:pt x="0" y="201"/>
                      </a:lnTo>
                      <a:lnTo>
                        <a:pt x="0" y="203"/>
                      </a:lnTo>
                      <a:close/>
                    </a:path>
                  </a:pathLst>
                </a:custGeom>
                <a:solidFill>
                  <a:srgbClr val="E79C5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38" name="Freeform 418"/>
                <p:cNvSpPr>
                  <a:spLocks noEditPoints="1"/>
                </p:cNvSpPr>
                <p:nvPr/>
              </p:nvSpPr>
              <p:spPr bwMode="auto">
                <a:xfrm>
                  <a:off x="1487" y="1357"/>
                  <a:ext cx="64" cy="201"/>
                </a:xfrm>
                <a:custGeom>
                  <a:avLst/>
                  <a:gdLst>
                    <a:gd name="T0" fmla="*/ 64 w 64"/>
                    <a:gd name="T1" fmla="*/ 11 h 201"/>
                    <a:gd name="T2" fmla="*/ 55 w 64"/>
                    <a:gd name="T3" fmla="*/ 5 h 201"/>
                    <a:gd name="T4" fmla="*/ 44 w 64"/>
                    <a:gd name="T5" fmla="*/ 3 h 201"/>
                    <a:gd name="T6" fmla="*/ 30 w 64"/>
                    <a:gd name="T7" fmla="*/ 0 h 201"/>
                    <a:gd name="T8" fmla="*/ 19 w 64"/>
                    <a:gd name="T9" fmla="*/ 0 h 201"/>
                    <a:gd name="T10" fmla="*/ 13 w 64"/>
                    <a:gd name="T11" fmla="*/ 0 h 201"/>
                    <a:gd name="T12" fmla="*/ 6 w 64"/>
                    <a:gd name="T13" fmla="*/ 0 h 201"/>
                    <a:gd name="T14" fmla="*/ 6 w 64"/>
                    <a:gd name="T15" fmla="*/ 3 h 201"/>
                    <a:gd name="T16" fmla="*/ 4 w 64"/>
                    <a:gd name="T17" fmla="*/ 5 h 201"/>
                    <a:gd name="T18" fmla="*/ 11 w 64"/>
                    <a:gd name="T19" fmla="*/ 3 h 201"/>
                    <a:gd name="T20" fmla="*/ 19 w 64"/>
                    <a:gd name="T21" fmla="*/ 3 h 201"/>
                    <a:gd name="T22" fmla="*/ 30 w 64"/>
                    <a:gd name="T23" fmla="*/ 3 h 201"/>
                    <a:gd name="T24" fmla="*/ 42 w 64"/>
                    <a:gd name="T25" fmla="*/ 5 h 201"/>
                    <a:gd name="T26" fmla="*/ 53 w 64"/>
                    <a:gd name="T27" fmla="*/ 9 h 201"/>
                    <a:gd name="T28" fmla="*/ 63 w 64"/>
                    <a:gd name="T29" fmla="*/ 13 h 201"/>
                    <a:gd name="T30" fmla="*/ 64 w 64"/>
                    <a:gd name="T31" fmla="*/ 13 h 201"/>
                    <a:gd name="T32" fmla="*/ 64 w 64"/>
                    <a:gd name="T33" fmla="*/ 11 h 201"/>
                    <a:gd name="T34" fmla="*/ 0 w 64"/>
                    <a:gd name="T35" fmla="*/ 199 h 201"/>
                    <a:gd name="T36" fmla="*/ 8 w 64"/>
                    <a:gd name="T37" fmla="*/ 199 h 201"/>
                    <a:gd name="T38" fmla="*/ 15 w 64"/>
                    <a:gd name="T39" fmla="*/ 201 h 201"/>
                    <a:gd name="T40" fmla="*/ 15 w 64"/>
                    <a:gd name="T41" fmla="*/ 199 h 201"/>
                    <a:gd name="T42" fmla="*/ 15 w 64"/>
                    <a:gd name="T43" fmla="*/ 197 h 201"/>
                    <a:gd name="T44" fmla="*/ 8 w 64"/>
                    <a:gd name="T45" fmla="*/ 195 h 201"/>
                    <a:gd name="T46" fmla="*/ 0 w 64"/>
                    <a:gd name="T47" fmla="*/ 195 h 201"/>
                    <a:gd name="T48" fmla="*/ 0 w 64"/>
                    <a:gd name="T49" fmla="*/ 197 h 201"/>
                    <a:gd name="T50" fmla="*/ 0 w 64"/>
                    <a:gd name="T51" fmla="*/ 199 h 2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64" h="201">
                      <a:moveTo>
                        <a:pt x="64" y="11"/>
                      </a:moveTo>
                      <a:lnTo>
                        <a:pt x="55" y="5"/>
                      </a:lnTo>
                      <a:lnTo>
                        <a:pt x="44" y="3"/>
                      </a:lnTo>
                      <a:lnTo>
                        <a:pt x="30" y="0"/>
                      </a:lnTo>
                      <a:lnTo>
                        <a:pt x="19" y="0"/>
                      </a:lnTo>
                      <a:lnTo>
                        <a:pt x="13" y="0"/>
                      </a:lnTo>
                      <a:lnTo>
                        <a:pt x="6" y="0"/>
                      </a:lnTo>
                      <a:lnTo>
                        <a:pt x="6" y="3"/>
                      </a:lnTo>
                      <a:lnTo>
                        <a:pt x="4" y="5"/>
                      </a:lnTo>
                      <a:lnTo>
                        <a:pt x="11" y="3"/>
                      </a:lnTo>
                      <a:lnTo>
                        <a:pt x="19" y="3"/>
                      </a:lnTo>
                      <a:lnTo>
                        <a:pt x="30" y="3"/>
                      </a:lnTo>
                      <a:lnTo>
                        <a:pt x="42" y="5"/>
                      </a:lnTo>
                      <a:lnTo>
                        <a:pt x="53" y="9"/>
                      </a:lnTo>
                      <a:lnTo>
                        <a:pt x="63" y="13"/>
                      </a:lnTo>
                      <a:lnTo>
                        <a:pt x="64" y="13"/>
                      </a:lnTo>
                      <a:lnTo>
                        <a:pt x="64" y="11"/>
                      </a:lnTo>
                      <a:close/>
                      <a:moveTo>
                        <a:pt x="0" y="199"/>
                      </a:moveTo>
                      <a:lnTo>
                        <a:pt x="8" y="199"/>
                      </a:lnTo>
                      <a:lnTo>
                        <a:pt x="15" y="201"/>
                      </a:lnTo>
                      <a:lnTo>
                        <a:pt x="15" y="199"/>
                      </a:lnTo>
                      <a:lnTo>
                        <a:pt x="15" y="197"/>
                      </a:lnTo>
                      <a:lnTo>
                        <a:pt x="8" y="195"/>
                      </a:lnTo>
                      <a:lnTo>
                        <a:pt x="0" y="195"/>
                      </a:lnTo>
                      <a:lnTo>
                        <a:pt x="0" y="197"/>
                      </a:lnTo>
                      <a:lnTo>
                        <a:pt x="0" y="199"/>
                      </a:lnTo>
                      <a:close/>
                    </a:path>
                  </a:pathLst>
                </a:custGeom>
                <a:solidFill>
                  <a:srgbClr val="E79D5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39" name="Freeform 419"/>
                <p:cNvSpPr>
                  <a:spLocks noEditPoints="1"/>
                </p:cNvSpPr>
                <p:nvPr/>
              </p:nvSpPr>
              <p:spPr bwMode="auto">
                <a:xfrm>
                  <a:off x="1487" y="1358"/>
                  <a:ext cx="64" cy="198"/>
                </a:xfrm>
                <a:custGeom>
                  <a:avLst/>
                  <a:gdLst>
                    <a:gd name="T0" fmla="*/ 64 w 64"/>
                    <a:gd name="T1" fmla="*/ 12 h 198"/>
                    <a:gd name="T2" fmla="*/ 53 w 64"/>
                    <a:gd name="T3" fmla="*/ 6 h 198"/>
                    <a:gd name="T4" fmla="*/ 42 w 64"/>
                    <a:gd name="T5" fmla="*/ 2 h 198"/>
                    <a:gd name="T6" fmla="*/ 30 w 64"/>
                    <a:gd name="T7" fmla="*/ 0 h 198"/>
                    <a:gd name="T8" fmla="*/ 19 w 64"/>
                    <a:gd name="T9" fmla="*/ 0 h 198"/>
                    <a:gd name="T10" fmla="*/ 11 w 64"/>
                    <a:gd name="T11" fmla="*/ 0 h 198"/>
                    <a:gd name="T12" fmla="*/ 6 w 64"/>
                    <a:gd name="T13" fmla="*/ 2 h 198"/>
                    <a:gd name="T14" fmla="*/ 4 w 64"/>
                    <a:gd name="T15" fmla="*/ 4 h 198"/>
                    <a:gd name="T16" fmla="*/ 2 w 64"/>
                    <a:gd name="T17" fmla="*/ 6 h 198"/>
                    <a:gd name="T18" fmla="*/ 9 w 64"/>
                    <a:gd name="T19" fmla="*/ 4 h 198"/>
                    <a:gd name="T20" fmla="*/ 19 w 64"/>
                    <a:gd name="T21" fmla="*/ 4 h 198"/>
                    <a:gd name="T22" fmla="*/ 30 w 64"/>
                    <a:gd name="T23" fmla="*/ 4 h 198"/>
                    <a:gd name="T24" fmla="*/ 42 w 64"/>
                    <a:gd name="T25" fmla="*/ 6 h 198"/>
                    <a:gd name="T26" fmla="*/ 51 w 64"/>
                    <a:gd name="T27" fmla="*/ 10 h 198"/>
                    <a:gd name="T28" fmla="*/ 61 w 64"/>
                    <a:gd name="T29" fmla="*/ 14 h 198"/>
                    <a:gd name="T30" fmla="*/ 63 w 64"/>
                    <a:gd name="T31" fmla="*/ 12 h 198"/>
                    <a:gd name="T32" fmla="*/ 64 w 64"/>
                    <a:gd name="T33" fmla="*/ 12 h 198"/>
                    <a:gd name="T34" fmla="*/ 0 w 64"/>
                    <a:gd name="T35" fmla="*/ 196 h 198"/>
                    <a:gd name="T36" fmla="*/ 8 w 64"/>
                    <a:gd name="T37" fmla="*/ 196 h 198"/>
                    <a:gd name="T38" fmla="*/ 15 w 64"/>
                    <a:gd name="T39" fmla="*/ 198 h 198"/>
                    <a:gd name="T40" fmla="*/ 15 w 64"/>
                    <a:gd name="T41" fmla="*/ 196 h 198"/>
                    <a:gd name="T42" fmla="*/ 15 w 64"/>
                    <a:gd name="T43" fmla="*/ 194 h 198"/>
                    <a:gd name="T44" fmla="*/ 8 w 64"/>
                    <a:gd name="T45" fmla="*/ 192 h 198"/>
                    <a:gd name="T46" fmla="*/ 0 w 64"/>
                    <a:gd name="T47" fmla="*/ 192 h 198"/>
                    <a:gd name="T48" fmla="*/ 0 w 64"/>
                    <a:gd name="T49" fmla="*/ 194 h 198"/>
                    <a:gd name="T50" fmla="*/ 0 w 64"/>
                    <a:gd name="T51" fmla="*/ 196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64" h="198">
                      <a:moveTo>
                        <a:pt x="64" y="12"/>
                      </a:moveTo>
                      <a:lnTo>
                        <a:pt x="53" y="6"/>
                      </a:lnTo>
                      <a:lnTo>
                        <a:pt x="42" y="2"/>
                      </a:lnTo>
                      <a:lnTo>
                        <a:pt x="30" y="0"/>
                      </a:lnTo>
                      <a:lnTo>
                        <a:pt x="19" y="0"/>
                      </a:lnTo>
                      <a:lnTo>
                        <a:pt x="11" y="0"/>
                      </a:lnTo>
                      <a:lnTo>
                        <a:pt x="6" y="2"/>
                      </a:lnTo>
                      <a:lnTo>
                        <a:pt x="4" y="4"/>
                      </a:lnTo>
                      <a:lnTo>
                        <a:pt x="2" y="6"/>
                      </a:lnTo>
                      <a:lnTo>
                        <a:pt x="9" y="4"/>
                      </a:lnTo>
                      <a:lnTo>
                        <a:pt x="19" y="4"/>
                      </a:lnTo>
                      <a:lnTo>
                        <a:pt x="30" y="4"/>
                      </a:lnTo>
                      <a:lnTo>
                        <a:pt x="42" y="6"/>
                      </a:lnTo>
                      <a:lnTo>
                        <a:pt x="51" y="10"/>
                      </a:lnTo>
                      <a:lnTo>
                        <a:pt x="61" y="14"/>
                      </a:lnTo>
                      <a:lnTo>
                        <a:pt x="63" y="12"/>
                      </a:lnTo>
                      <a:lnTo>
                        <a:pt x="64" y="12"/>
                      </a:lnTo>
                      <a:close/>
                      <a:moveTo>
                        <a:pt x="0" y="196"/>
                      </a:moveTo>
                      <a:lnTo>
                        <a:pt x="8" y="196"/>
                      </a:lnTo>
                      <a:lnTo>
                        <a:pt x="15" y="198"/>
                      </a:lnTo>
                      <a:lnTo>
                        <a:pt x="15" y="196"/>
                      </a:lnTo>
                      <a:lnTo>
                        <a:pt x="15" y="194"/>
                      </a:lnTo>
                      <a:lnTo>
                        <a:pt x="8" y="192"/>
                      </a:lnTo>
                      <a:lnTo>
                        <a:pt x="0" y="192"/>
                      </a:lnTo>
                      <a:lnTo>
                        <a:pt x="0" y="194"/>
                      </a:lnTo>
                      <a:lnTo>
                        <a:pt x="0" y="196"/>
                      </a:lnTo>
                      <a:close/>
                    </a:path>
                  </a:pathLst>
                </a:custGeom>
                <a:solidFill>
                  <a:srgbClr val="E79E5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40" name="Freeform 420"/>
                <p:cNvSpPr>
                  <a:spLocks noEditPoints="1"/>
                </p:cNvSpPr>
                <p:nvPr/>
              </p:nvSpPr>
              <p:spPr bwMode="auto">
                <a:xfrm>
                  <a:off x="1485" y="1360"/>
                  <a:ext cx="65" cy="194"/>
                </a:xfrm>
                <a:custGeom>
                  <a:avLst/>
                  <a:gdLst>
                    <a:gd name="T0" fmla="*/ 65 w 65"/>
                    <a:gd name="T1" fmla="*/ 10 h 194"/>
                    <a:gd name="T2" fmla="*/ 55 w 65"/>
                    <a:gd name="T3" fmla="*/ 6 h 194"/>
                    <a:gd name="T4" fmla="*/ 44 w 65"/>
                    <a:gd name="T5" fmla="*/ 2 h 194"/>
                    <a:gd name="T6" fmla="*/ 32 w 65"/>
                    <a:gd name="T7" fmla="*/ 0 h 194"/>
                    <a:gd name="T8" fmla="*/ 21 w 65"/>
                    <a:gd name="T9" fmla="*/ 0 h 194"/>
                    <a:gd name="T10" fmla="*/ 13 w 65"/>
                    <a:gd name="T11" fmla="*/ 0 h 194"/>
                    <a:gd name="T12" fmla="*/ 6 w 65"/>
                    <a:gd name="T13" fmla="*/ 2 h 194"/>
                    <a:gd name="T14" fmla="*/ 4 w 65"/>
                    <a:gd name="T15" fmla="*/ 4 h 194"/>
                    <a:gd name="T16" fmla="*/ 2 w 65"/>
                    <a:gd name="T17" fmla="*/ 6 h 194"/>
                    <a:gd name="T18" fmla="*/ 11 w 65"/>
                    <a:gd name="T19" fmla="*/ 4 h 194"/>
                    <a:gd name="T20" fmla="*/ 21 w 65"/>
                    <a:gd name="T21" fmla="*/ 4 h 194"/>
                    <a:gd name="T22" fmla="*/ 32 w 65"/>
                    <a:gd name="T23" fmla="*/ 4 h 194"/>
                    <a:gd name="T24" fmla="*/ 42 w 65"/>
                    <a:gd name="T25" fmla="*/ 6 h 194"/>
                    <a:gd name="T26" fmla="*/ 53 w 65"/>
                    <a:gd name="T27" fmla="*/ 10 h 194"/>
                    <a:gd name="T28" fmla="*/ 63 w 65"/>
                    <a:gd name="T29" fmla="*/ 14 h 194"/>
                    <a:gd name="T30" fmla="*/ 63 w 65"/>
                    <a:gd name="T31" fmla="*/ 12 h 194"/>
                    <a:gd name="T32" fmla="*/ 65 w 65"/>
                    <a:gd name="T33" fmla="*/ 10 h 194"/>
                    <a:gd name="T34" fmla="*/ 2 w 65"/>
                    <a:gd name="T35" fmla="*/ 192 h 194"/>
                    <a:gd name="T36" fmla="*/ 10 w 65"/>
                    <a:gd name="T37" fmla="*/ 192 h 194"/>
                    <a:gd name="T38" fmla="*/ 17 w 65"/>
                    <a:gd name="T39" fmla="*/ 194 h 194"/>
                    <a:gd name="T40" fmla="*/ 17 w 65"/>
                    <a:gd name="T41" fmla="*/ 192 h 194"/>
                    <a:gd name="T42" fmla="*/ 17 w 65"/>
                    <a:gd name="T43" fmla="*/ 190 h 194"/>
                    <a:gd name="T44" fmla="*/ 10 w 65"/>
                    <a:gd name="T45" fmla="*/ 188 h 194"/>
                    <a:gd name="T46" fmla="*/ 0 w 65"/>
                    <a:gd name="T47" fmla="*/ 186 h 194"/>
                    <a:gd name="T48" fmla="*/ 2 w 65"/>
                    <a:gd name="T49" fmla="*/ 190 h 194"/>
                    <a:gd name="T50" fmla="*/ 2 w 65"/>
                    <a:gd name="T51" fmla="*/ 192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65" h="194">
                      <a:moveTo>
                        <a:pt x="65" y="10"/>
                      </a:moveTo>
                      <a:lnTo>
                        <a:pt x="55" y="6"/>
                      </a:lnTo>
                      <a:lnTo>
                        <a:pt x="44" y="2"/>
                      </a:lnTo>
                      <a:lnTo>
                        <a:pt x="32" y="0"/>
                      </a:lnTo>
                      <a:lnTo>
                        <a:pt x="21" y="0"/>
                      </a:lnTo>
                      <a:lnTo>
                        <a:pt x="13" y="0"/>
                      </a:lnTo>
                      <a:lnTo>
                        <a:pt x="6" y="2"/>
                      </a:lnTo>
                      <a:lnTo>
                        <a:pt x="4" y="4"/>
                      </a:lnTo>
                      <a:lnTo>
                        <a:pt x="2" y="6"/>
                      </a:lnTo>
                      <a:lnTo>
                        <a:pt x="11" y="4"/>
                      </a:lnTo>
                      <a:lnTo>
                        <a:pt x="21" y="4"/>
                      </a:lnTo>
                      <a:lnTo>
                        <a:pt x="32" y="4"/>
                      </a:lnTo>
                      <a:lnTo>
                        <a:pt x="42" y="6"/>
                      </a:lnTo>
                      <a:lnTo>
                        <a:pt x="53" y="10"/>
                      </a:lnTo>
                      <a:lnTo>
                        <a:pt x="63" y="14"/>
                      </a:lnTo>
                      <a:lnTo>
                        <a:pt x="63" y="12"/>
                      </a:lnTo>
                      <a:lnTo>
                        <a:pt x="65" y="10"/>
                      </a:lnTo>
                      <a:close/>
                      <a:moveTo>
                        <a:pt x="2" y="192"/>
                      </a:moveTo>
                      <a:lnTo>
                        <a:pt x="10" y="192"/>
                      </a:lnTo>
                      <a:lnTo>
                        <a:pt x="17" y="194"/>
                      </a:lnTo>
                      <a:lnTo>
                        <a:pt x="17" y="192"/>
                      </a:lnTo>
                      <a:lnTo>
                        <a:pt x="17" y="190"/>
                      </a:lnTo>
                      <a:lnTo>
                        <a:pt x="10" y="188"/>
                      </a:lnTo>
                      <a:lnTo>
                        <a:pt x="0" y="186"/>
                      </a:lnTo>
                      <a:lnTo>
                        <a:pt x="2" y="190"/>
                      </a:lnTo>
                      <a:lnTo>
                        <a:pt x="2" y="192"/>
                      </a:lnTo>
                      <a:close/>
                    </a:path>
                  </a:pathLst>
                </a:custGeom>
                <a:solidFill>
                  <a:srgbClr val="E8A0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41" name="Freeform 421"/>
                <p:cNvSpPr>
                  <a:spLocks noEditPoints="1"/>
                </p:cNvSpPr>
                <p:nvPr/>
              </p:nvSpPr>
              <p:spPr bwMode="auto">
                <a:xfrm>
                  <a:off x="1485" y="1362"/>
                  <a:ext cx="63" cy="190"/>
                </a:xfrm>
                <a:custGeom>
                  <a:avLst/>
                  <a:gdLst>
                    <a:gd name="T0" fmla="*/ 63 w 63"/>
                    <a:gd name="T1" fmla="*/ 10 h 190"/>
                    <a:gd name="T2" fmla="*/ 53 w 63"/>
                    <a:gd name="T3" fmla="*/ 6 h 190"/>
                    <a:gd name="T4" fmla="*/ 44 w 63"/>
                    <a:gd name="T5" fmla="*/ 2 h 190"/>
                    <a:gd name="T6" fmla="*/ 32 w 63"/>
                    <a:gd name="T7" fmla="*/ 0 h 190"/>
                    <a:gd name="T8" fmla="*/ 21 w 63"/>
                    <a:gd name="T9" fmla="*/ 0 h 190"/>
                    <a:gd name="T10" fmla="*/ 11 w 63"/>
                    <a:gd name="T11" fmla="*/ 0 h 190"/>
                    <a:gd name="T12" fmla="*/ 4 w 63"/>
                    <a:gd name="T13" fmla="*/ 2 h 190"/>
                    <a:gd name="T14" fmla="*/ 2 w 63"/>
                    <a:gd name="T15" fmla="*/ 4 h 190"/>
                    <a:gd name="T16" fmla="*/ 0 w 63"/>
                    <a:gd name="T17" fmla="*/ 6 h 190"/>
                    <a:gd name="T18" fmla="*/ 11 w 63"/>
                    <a:gd name="T19" fmla="*/ 4 h 190"/>
                    <a:gd name="T20" fmla="*/ 21 w 63"/>
                    <a:gd name="T21" fmla="*/ 4 h 190"/>
                    <a:gd name="T22" fmla="*/ 32 w 63"/>
                    <a:gd name="T23" fmla="*/ 4 h 190"/>
                    <a:gd name="T24" fmla="*/ 42 w 63"/>
                    <a:gd name="T25" fmla="*/ 6 h 190"/>
                    <a:gd name="T26" fmla="*/ 51 w 63"/>
                    <a:gd name="T27" fmla="*/ 10 h 190"/>
                    <a:gd name="T28" fmla="*/ 61 w 63"/>
                    <a:gd name="T29" fmla="*/ 14 h 190"/>
                    <a:gd name="T30" fmla="*/ 63 w 63"/>
                    <a:gd name="T31" fmla="*/ 12 h 190"/>
                    <a:gd name="T32" fmla="*/ 63 w 63"/>
                    <a:gd name="T33" fmla="*/ 10 h 190"/>
                    <a:gd name="T34" fmla="*/ 2 w 63"/>
                    <a:gd name="T35" fmla="*/ 188 h 190"/>
                    <a:gd name="T36" fmla="*/ 10 w 63"/>
                    <a:gd name="T37" fmla="*/ 188 h 190"/>
                    <a:gd name="T38" fmla="*/ 17 w 63"/>
                    <a:gd name="T39" fmla="*/ 190 h 190"/>
                    <a:gd name="T40" fmla="*/ 17 w 63"/>
                    <a:gd name="T41" fmla="*/ 188 h 190"/>
                    <a:gd name="T42" fmla="*/ 17 w 63"/>
                    <a:gd name="T43" fmla="*/ 186 h 190"/>
                    <a:gd name="T44" fmla="*/ 10 w 63"/>
                    <a:gd name="T45" fmla="*/ 184 h 190"/>
                    <a:gd name="T46" fmla="*/ 0 w 63"/>
                    <a:gd name="T47" fmla="*/ 182 h 190"/>
                    <a:gd name="T48" fmla="*/ 0 w 63"/>
                    <a:gd name="T49" fmla="*/ 184 h 190"/>
                    <a:gd name="T50" fmla="*/ 2 w 63"/>
                    <a:gd name="T51" fmla="*/ 188 h 1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63" h="190">
                      <a:moveTo>
                        <a:pt x="63" y="10"/>
                      </a:moveTo>
                      <a:lnTo>
                        <a:pt x="53" y="6"/>
                      </a:lnTo>
                      <a:lnTo>
                        <a:pt x="44" y="2"/>
                      </a:lnTo>
                      <a:lnTo>
                        <a:pt x="32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2" y="4"/>
                      </a:lnTo>
                      <a:lnTo>
                        <a:pt x="0" y="6"/>
                      </a:lnTo>
                      <a:lnTo>
                        <a:pt x="11" y="4"/>
                      </a:lnTo>
                      <a:lnTo>
                        <a:pt x="21" y="4"/>
                      </a:lnTo>
                      <a:lnTo>
                        <a:pt x="32" y="4"/>
                      </a:lnTo>
                      <a:lnTo>
                        <a:pt x="42" y="6"/>
                      </a:lnTo>
                      <a:lnTo>
                        <a:pt x="51" y="10"/>
                      </a:lnTo>
                      <a:lnTo>
                        <a:pt x="61" y="14"/>
                      </a:lnTo>
                      <a:lnTo>
                        <a:pt x="63" y="12"/>
                      </a:lnTo>
                      <a:lnTo>
                        <a:pt x="63" y="10"/>
                      </a:lnTo>
                      <a:close/>
                      <a:moveTo>
                        <a:pt x="2" y="188"/>
                      </a:moveTo>
                      <a:lnTo>
                        <a:pt x="10" y="188"/>
                      </a:lnTo>
                      <a:lnTo>
                        <a:pt x="17" y="190"/>
                      </a:lnTo>
                      <a:lnTo>
                        <a:pt x="17" y="188"/>
                      </a:lnTo>
                      <a:lnTo>
                        <a:pt x="17" y="186"/>
                      </a:lnTo>
                      <a:lnTo>
                        <a:pt x="10" y="184"/>
                      </a:lnTo>
                      <a:lnTo>
                        <a:pt x="0" y="182"/>
                      </a:lnTo>
                      <a:lnTo>
                        <a:pt x="0" y="184"/>
                      </a:lnTo>
                      <a:lnTo>
                        <a:pt x="2" y="188"/>
                      </a:lnTo>
                      <a:close/>
                    </a:path>
                  </a:pathLst>
                </a:custGeom>
                <a:solidFill>
                  <a:srgbClr val="E8A1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42" name="Freeform 422"/>
                <p:cNvSpPr>
                  <a:spLocks noEditPoints="1"/>
                </p:cNvSpPr>
                <p:nvPr/>
              </p:nvSpPr>
              <p:spPr bwMode="auto">
                <a:xfrm>
                  <a:off x="1485" y="1364"/>
                  <a:ext cx="63" cy="186"/>
                </a:xfrm>
                <a:custGeom>
                  <a:avLst/>
                  <a:gdLst>
                    <a:gd name="T0" fmla="*/ 63 w 63"/>
                    <a:gd name="T1" fmla="*/ 10 h 186"/>
                    <a:gd name="T2" fmla="*/ 53 w 63"/>
                    <a:gd name="T3" fmla="*/ 6 h 186"/>
                    <a:gd name="T4" fmla="*/ 42 w 63"/>
                    <a:gd name="T5" fmla="*/ 2 h 186"/>
                    <a:gd name="T6" fmla="*/ 32 w 63"/>
                    <a:gd name="T7" fmla="*/ 0 h 186"/>
                    <a:gd name="T8" fmla="*/ 21 w 63"/>
                    <a:gd name="T9" fmla="*/ 0 h 186"/>
                    <a:gd name="T10" fmla="*/ 11 w 63"/>
                    <a:gd name="T11" fmla="*/ 0 h 186"/>
                    <a:gd name="T12" fmla="*/ 2 w 63"/>
                    <a:gd name="T13" fmla="*/ 2 h 186"/>
                    <a:gd name="T14" fmla="*/ 0 w 63"/>
                    <a:gd name="T15" fmla="*/ 4 h 186"/>
                    <a:gd name="T16" fmla="*/ 0 w 63"/>
                    <a:gd name="T17" fmla="*/ 6 h 186"/>
                    <a:gd name="T18" fmla="*/ 10 w 63"/>
                    <a:gd name="T19" fmla="*/ 4 h 186"/>
                    <a:gd name="T20" fmla="*/ 21 w 63"/>
                    <a:gd name="T21" fmla="*/ 4 h 186"/>
                    <a:gd name="T22" fmla="*/ 30 w 63"/>
                    <a:gd name="T23" fmla="*/ 4 h 186"/>
                    <a:gd name="T24" fmla="*/ 42 w 63"/>
                    <a:gd name="T25" fmla="*/ 6 h 186"/>
                    <a:gd name="T26" fmla="*/ 51 w 63"/>
                    <a:gd name="T27" fmla="*/ 10 h 186"/>
                    <a:gd name="T28" fmla="*/ 61 w 63"/>
                    <a:gd name="T29" fmla="*/ 13 h 186"/>
                    <a:gd name="T30" fmla="*/ 61 w 63"/>
                    <a:gd name="T31" fmla="*/ 12 h 186"/>
                    <a:gd name="T32" fmla="*/ 63 w 63"/>
                    <a:gd name="T33" fmla="*/ 10 h 186"/>
                    <a:gd name="T34" fmla="*/ 0 w 63"/>
                    <a:gd name="T35" fmla="*/ 182 h 186"/>
                    <a:gd name="T36" fmla="*/ 10 w 63"/>
                    <a:gd name="T37" fmla="*/ 184 h 186"/>
                    <a:gd name="T38" fmla="*/ 17 w 63"/>
                    <a:gd name="T39" fmla="*/ 186 h 186"/>
                    <a:gd name="T40" fmla="*/ 17 w 63"/>
                    <a:gd name="T41" fmla="*/ 184 h 186"/>
                    <a:gd name="T42" fmla="*/ 17 w 63"/>
                    <a:gd name="T43" fmla="*/ 182 h 186"/>
                    <a:gd name="T44" fmla="*/ 17 w 63"/>
                    <a:gd name="T45" fmla="*/ 182 h 186"/>
                    <a:gd name="T46" fmla="*/ 17 w 63"/>
                    <a:gd name="T47" fmla="*/ 182 h 186"/>
                    <a:gd name="T48" fmla="*/ 8 w 63"/>
                    <a:gd name="T49" fmla="*/ 180 h 186"/>
                    <a:gd name="T50" fmla="*/ 0 w 63"/>
                    <a:gd name="T51" fmla="*/ 178 h 186"/>
                    <a:gd name="T52" fmla="*/ 0 w 63"/>
                    <a:gd name="T53" fmla="*/ 180 h 186"/>
                    <a:gd name="T54" fmla="*/ 0 w 63"/>
                    <a:gd name="T55" fmla="*/ 182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63" h="186">
                      <a:moveTo>
                        <a:pt x="63" y="10"/>
                      </a:moveTo>
                      <a:lnTo>
                        <a:pt x="53" y="6"/>
                      </a:lnTo>
                      <a:lnTo>
                        <a:pt x="42" y="2"/>
                      </a:lnTo>
                      <a:lnTo>
                        <a:pt x="32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0" y="6"/>
                      </a:lnTo>
                      <a:lnTo>
                        <a:pt x="10" y="4"/>
                      </a:lnTo>
                      <a:lnTo>
                        <a:pt x="21" y="4"/>
                      </a:lnTo>
                      <a:lnTo>
                        <a:pt x="30" y="4"/>
                      </a:lnTo>
                      <a:lnTo>
                        <a:pt x="42" y="6"/>
                      </a:lnTo>
                      <a:lnTo>
                        <a:pt x="51" y="10"/>
                      </a:lnTo>
                      <a:lnTo>
                        <a:pt x="61" y="13"/>
                      </a:lnTo>
                      <a:lnTo>
                        <a:pt x="61" y="12"/>
                      </a:lnTo>
                      <a:lnTo>
                        <a:pt x="63" y="10"/>
                      </a:lnTo>
                      <a:close/>
                      <a:moveTo>
                        <a:pt x="0" y="182"/>
                      </a:moveTo>
                      <a:lnTo>
                        <a:pt x="10" y="184"/>
                      </a:lnTo>
                      <a:lnTo>
                        <a:pt x="17" y="186"/>
                      </a:lnTo>
                      <a:lnTo>
                        <a:pt x="17" y="184"/>
                      </a:lnTo>
                      <a:lnTo>
                        <a:pt x="17" y="182"/>
                      </a:lnTo>
                      <a:lnTo>
                        <a:pt x="17" y="182"/>
                      </a:lnTo>
                      <a:lnTo>
                        <a:pt x="17" y="182"/>
                      </a:lnTo>
                      <a:lnTo>
                        <a:pt x="8" y="180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2"/>
                      </a:lnTo>
                      <a:close/>
                    </a:path>
                  </a:pathLst>
                </a:custGeom>
                <a:solidFill>
                  <a:srgbClr val="E8A2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43" name="Freeform 423"/>
                <p:cNvSpPr>
                  <a:spLocks noEditPoints="1"/>
                </p:cNvSpPr>
                <p:nvPr/>
              </p:nvSpPr>
              <p:spPr bwMode="auto">
                <a:xfrm>
                  <a:off x="1483" y="1366"/>
                  <a:ext cx="63" cy="182"/>
                </a:xfrm>
                <a:custGeom>
                  <a:avLst/>
                  <a:gdLst>
                    <a:gd name="T0" fmla="*/ 63 w 63"/>
                    <a:gd name="T1" fmla="*/ 10 h 182"/>
                    <a:gd name="T2" fmla="*/ 53 w 63"/>
                    <a:gd name="T3" fmla="*/ 6 h 182"/>
                    <a:gd name="T4" fmla="*/ 44 w 63"/>
                    <a:gd name="T5" fmla="*/ 2 h 182"/>
                    <a:gd name="T6" fmla="*/ 34 w 63"/>
                    <a:gd name="T7" fmla="*/ 0 h 182"/>
                    <a:gd name="T8" fmla="*/ 23 w 63"/>
                    <a:gd name="T9" fmla="*/ 0 h 182"/>
                    <a:gd name="T10" fmla="*/ 13 w 63"/>
                    <a:gd name="T11" fmla="*/ 0 h 182"/>
                    <a:gd name="T12" fmla="*/ 2 w 63"/>
                    <a:gd name="T13" fmla="*/ 2 h 182"/>
                    <a:gd name="T14" fmla="*/ 2 w 63"/>
                    <a:gd name="T15" fmla="*/ 4 h 182"/>
                    <a:gd name="T16" fmla="*/ 0 w 63"/>
                    <a:gd name="T17" fmla="*/ 6 h 182"/>
                    <a:gd name="T18" fmla="*/ 0 w 63"/>
                    <a:gd name="T19" fmla="*/ 6 h 182"/>
                    <a:gd name="T20" fmla="*/ 0 w 63"/>
                    <a:gd name="T21" fmla="*/ 8 h 182"/>
                    <a:gd name="T22" fmla="*/ 12 w 63"/>
                    <a:gd name="T23" fmla="*/ 4 h 182"/>
                    <a:gd name="T24" fmla="*/ 23 w 63"/>
                    <a:gd name="T25" fmla="*/ 4 h 182"/>
                    <a:gd name="T26" fmla="*/ 32 w 63"/>
                    <a:gd name="T27" fmla="*/ 4 h 182"/>
                    <a:gd name="T28" fmla="*/ 42 w 63"/>
                    <a:gd name="T29" fmla="*/ 6 h 182"/>
                    <a:gd name="T30" fmla="*/ 51 w 63"/>
                    <a:gd name="T31" fmla="*/ 10 h 182"/>
                    <a:gd name="T32" fmla="*/ 61 w 63"/>
                    <a:gd name="T33" fmla="*/ 13 h 182"/>
                    <a:gd name="T34" fmla="*/ 63 w 63"/>
                    <a:gd name="T35" fmla="*/ 11 h 182"/>
                    <a:gd name="T36" fmla="*/ 63 w 63"/>
                    <a:gd name="T37" fmla="*/ 10 h 182"/>
                    <a:gd name="T38" fmla="*/ 2 w 63"/>
                    <a:gd name="T39" fmla="*/ 178 h 182"/>
                    <a:gd name="T40" fmla="*/ 12 w 63"/>
                    <a:gd name="T41" fmla="*/ 180 h 182"/>
                    <a:gd name="T42" fmla="*/ 19 w 63"/>
                    <a:gd name="T43" fmla="*/ 182 h 182"/>
                    <a:gd name="T44" fmla="*/ 19 w 63"/>
                    <a:gd name="T45" fmla="*/ 180 h 182"/>
                    <a:gd name="T46" fmla="*/ 19 w 63"/>
                    <a:gd name="T47" fmla="*/ 180 h 182"/>
                    <a:gd name="T48" fmla="*/ 19 w 63"/>
                    <a:gd name="T49" fmla="*/ 178 h 182"/>
                    <a:gd name="T50" fmla="*/ 19 w 63"/>
                    <a:gd name="T51" fmla="*/ 178 h 182"/>
                    <a:gd name="T52" fmla="*/ 10 w 63"/>
                    <a:gd name="T53" fmla="*/ 176 h 182"/>
                    <a:gd name="T54" fmla="*/ 2 w 63"/>
                    <a:gd name="T55" fmla="*/ 174 h 182"/>
                    <a:gd name="T56" fmla="*/ 2 w 63"/>
                    <a:gd name="T57" fmla="*/ 176 h 182"/>
                    <a:gd name="T58" fmla="*/ 2 w 63"/>
                    <a:gd name="T59" fmla="*/ 178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63" h="182">
                      <a:moveTo>
                        <a:pt x="63" y="10"/>
                      </a:moveTo>
                      <a:lnTo>
                        <a:pt x="53" y="6"/>
                      </a:lnTo>
                      <a:lnTo>
                        <a:pt x="44" y="2"/>
                      </a:lnTo>
                      <a:lnTo>
                        <a:pt x="34" y="0"/>
                      </a:lnTo>
                      <a:lnTo>
                        <a:pt x="23" y="0"/>
                      </a:lnTo>
                      <a:lnTo>
                        <a:pt x="13" y="0"/>
                      </a:lnTo>
                      <a:lnTo>
                        <a:pt x="2" y="2"/>
                      </a:lnTo>
                      <a:lnTo>
                        <a:pt x="2" y="4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8"/>
                      </a:lnTo>
                      <a:lnTo>
                        <a:pt x="12" y="4"/>
                      </a:lnTo>
                      <a:lnTo>
                        <a:pt x="23" y="4"/>
                      </a:lnTo>
                      <a:lnTo>
                        <a:pt x="32" y="4"/>
                      </a:lnTo>
                      <a:lnTo>
                        <a:pt x="42" y="6"/>
                      </a:lnTo>
                      <a:lnTo>
                        <a:pt x="51" y="10"/>
                      </a:lnTo>
                      <a:lnTo>
                        <a:pt x="61" y="13"/>
                      </a:lnTo>
                      <a:lnTo>
                        <a:pt x="63" y="11"/>
                      </a:lnTo>
                      <a:lnTo>
                        <a:pt x="63" y="10"/>
                      </a:lnTo>
                      <a:close/>
                      <a:moveTo>
                        <a:pt x="2" y="178"/>
                      </a:moveTo>
                      <a:lnTo>
                        <a:pt x="12" y="180"/>
                      </a:lnTo>
                      <a:lnTo>
                        <a:pt x="19" y="182"/>
                      </a:lnTo>
                      <a:lnTo>
                        <a:pt x="19" y="180"/>
                      </a:lnTo>
                      <a:lnTo>
                        <a:pt x="19" y="180"/>
                      </a:lnTo>
                      <a:lnTo>
                        <a:pt x="19" y="178"/>
                      </a:lnTo>
                      <a:lnTo>
                        <a:pt x="19" y="178"/>
                      </a:lnTo>
                      <a:lnTo>
                        <a:pt x="10" y="176"/>
                      </a:lnTo>
                      <a:lnTo>
                        <a:pt x="2" y="174"/>
                      </a:lnTo>
                      <a:lnTo>
                        <a:pt x="2" y="176"/>
                      </a:lnTo>
                      <a:lnTo>
                        <a:pt x="2" y="178"/>
                      </a:lnTo>
                      <a:close/>
                    </a:path>
                  </a:pathLst>
                </a:custGeom>
                <a:solidFill>
                  <a:srgbClr val="E8A35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44" name="Freeform 424"/>
                <p:cNvSpPr>
                  <a:spLocks noEditPoints="1"/>
                </p:cNvSpPr>
                <p:nvPr/>
              </p:nvSpPr>
              <p:spPr bwMode="auto">
                <a:xfrm>
                  <a:off x="1481" y="1368"/>
                  <a:ext cx="65" cy="178"/>
                </a:xfrm>
                <a:custGeom>
                  <a:avLst/>
                  <a:gdLst>
                    <a:gd name="T0" fmla="*/ 65 w 65"/>
                    <a:gd name="T1" fmla="*/ 9 h 178"/>
                    <a:gd name="T2" fmla="*/ 55 w 65"/>
                    <a:gd name="T3" fmla="*/ 6 h 178"/>
                    <a:gd name="T4" fmla="*/ 46 w 65"/>
                    <a:gd name="T5" fmla="*/ 2 h 178"/>
                    <a:gd name="T6" fmla="*/ 34 w 65"/>
                    <a:gd name="T7" fmla="*/ 0 h 178"/>
                    <a:gd name="T8" fmla="*/ 25 w 65"/>
                    <a:gd name="T9" fmla="*/ 0 h 178"/>
                    <a:gd name="T10" fmla="*/ 14 w 65"/>
                    <a:gd name="T11" fmla="*/ 0 h 178"/>
                    <a:gd name="T12" fmla="*/ 4 w 65"/>
                    <a:gd name="T13" fmla="*/ 2 h 178"/>
                    <a:gd name="T14" fmla="*/ 4 w 65"/>
                    <a:gd name="T15" fmla="*/ 4 h 178"/>
                    <a:gd name="T16" fmla="*/ 2 w 65"/>
                    <a:gd name="T17" fmla="*/ 4 h 178"/>
                    <a:gd name="T18" fmla="*/ 2 w 65"/>
                    <a:gd name="T19" fmla="*/ 6 h 178"/>
                    <a:gd name="T20" fmla="*/ 0 w 65"/>
                    <a:gd name="T21" fmla="*/ 8 h 178"/>
                    <a:gd name="T22" fmla="*/ 12 w 65"/>
                    <a:gd name="T23" fmla="*/ 4 h 178"/>
                    <a:gd name="T24" fmla="*/ 25 w 65"/>
                    <a:gd name="T25" fmla="*/ 4 h 178"/>
                    <a:gd name="T26" fmla="*/ 34 w 65"/>
                    <a:gd name="T27" fmla="*/ 4 h 178"/>
                    <a:gd name="T28" fmla="*/ 44 w 65"/>
                    <a:gd name="T29" fmla="*/ 6 h 178"/>
                    <a:gd name="T30" fmla="*/ 53 w 65"/>
                    <a:gd name="T31" fmla="*/ 9 h 178"/>
                    <a:gd name="T32" fmla="*/ 63 w 65"/>
                    <a:gd name="T33" fmla="*/ 11 h 178"/>
                    <a:gd name="T34" fmla="*/ 63 w 65"/>
                    <a:gd name="T35" fmla="*/ 11 h 178"/>
                    <a:gd name="T36" fmla="*/ 65 w 65"/>
                    <a:gd name="T37" fmla="*/ 9 h 178"/>
                    <a:gd name="T38" fmla="*/ 4 w 65"/>
                    <a:gd name="T39" fmla="*/ 174 h 178"/>
                    <a:gd name="T40" fmla="*/ 12 w 65"/>
                    <a:gd name="T41" fmla="*/ 176 h 178"/>
                    <a:gd name="T42" fmla="*/ 21 w 65"/>
                    <a:gd name="T43" fmla="*/ 178 h 178"/>
                    <a:gd name="T44" fmla="*/ 21 w 65"/>
                    <a:gd name="T45" fmla="*/ 176 h 178"/>
                    <a:gd name="T46" fmla="*/ 21 w 65"/>
                    <a:gd name="T47" fmla="*/ 174 h 178"/>
                    <a:gd name="T48" fmla="*/ 12 w 65"/>
                    <a:gd name="T49" fmla="*/ 172 h 178"/>
                    <a:gd name="T50" fmla="*/ 2 w 65"/>
                    <a:gd name="T51" fmla="*/ 171 h 178"/>
                    <a:gd name="T52" fmla="*/ 4 w 65"/>
                    <a:gd name="T53" fmla="*/ 172 h 178"/>
                    <a:gd name="T54" fmla="*/ 4 w 65"/>
                    <a:gd name="T55" fmla="*/ 174 h 1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65" h="178">
                      <a:moveTo>
                        <a:pt x="65" y="9"/>
                      </a:moveTo>
                      <a:lnTo>
                        <a:pt x="55" y="6"/>
                      </a:lnTo>
                      <a:lnTo>
                        <a:pt x="46" y="2"/>
                      </a:lnTo>
                      <a:lnTo>
                        <a:pt x="34" y="0"/>
                      </a:lnTo>
                      <a:lnTo>
                        <a:pt x="25" y="0"/>
                      </a:lnTo>
                      <a:lnTo>
                        <a:pt x="14" y="0"/>
                      </a:lnTo>
                      <a:lnTo>
                        <a:pt x="4" y="2"/>
                      </a:lnTo>
                      <a:lnTo>
                        <a:pt x="4" y="4"/>
                      </a:lnTo>
                      <a:lnTo>
                        <a:pt x="2" y="4"/>
                      </a:lnTo>
                      <a:lnTo>
                        <a:pt x="2" y="6"/>
                      </a:lnTo>
                      <a:lnTo>
                        <a:pt x="0" y="8"/>
                      </a:lnTo>
                      <a:lnTo>
                        <a:pt x="12" y="4"/>
                      </a:lnTo>
                      <a:lnTo>
                        <a:pt x="25" y="4"/>
                      </a:lnTo>
                      <a:lnTo>
                        <a:pt x="34" y="4"/>
                      </a:lnTo>
                      <a:lnTo>
                        <a:pt x="44" y="6"/>
                      </a:lnTo>
                      <a:lnTo>
                        <a:pt x="53" y="9"/>
                      </a:lnTo>
                      <a:lnTo>
                        <a:pt x="63" y="11"/>
                      </a:lnTo>
                      <a:lnTo>
                        <a:pt x="63" y="11"/>
                      </a:lnTo>
                      <a:lnTo>
                        <a:pt x="65" y="9"/>
                      </a:lnTo>
                      <a:close/>
                      <a:moveTo>
                        <a:pt x="4" y="174"/>
                      </a:moveTo>
                      <a:lnTo>
                        <a:pt x="12" y="176"/>
                      </a:lnTo>
                      <a:lnTo>
                        <a:pt x="21" y="178"/>
                      </a:lnTo>
                      <a:lnTo>
                        <a:pt x="21" y="176"/>
                      </a:lnTo>
                      <a:lnTo>
                        <a:pt x="21" y="174"/>
                      </a:lnTo>
                      <a:lnTo>
                        <a:pt x="12" y="172"/>
                      </a:lnTo>
                      <a:lnTo>
                        <a:pt x="2" y="171"/>
                      </a:lnTo>
                      <a:lnTo>
                        <a:pt x="4" y="172"/>
                      </a:lnTo>
                      <a:lnTo>
                        <a:pt x="4" y="174"/>
                      </a:lnTo>
                      <a:close/>
                    </a:path>
                  </a:pathLst>
                </a:custGeom>
                <a:solidFill>
                  <a:srgbClr val="E8A45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45" name="Freeform 425"/>
                <p:cNvSpPr>
                  <a:spLocks noEditPoints="1"/>
                </p:cNvSpPr>
                <p:nvPr/>
              </p:nvSpPr>
              <p:spPr bwMode="auto">
                <a:xfrm>
                  <a:off x="1479" y="1370"/>
                  <a:ext cx="65" cy="174"/>
                </a:xfrm>
                <a:custGeom>
                  <a:avLst/>
                  <a:gdLst>
                    <a:gd name="T0" fmla="*/ 65 w 65"/>
                    <a:gd name="T1" fmla="*/ 9 h 174"/>
                    <a:gd name="T2" fmla="*/ 55 w 65"/>
                    <a:gd name="T3" fmla="*/ 6 h 174"/>
                    <a:gd name="T4" fmla="*/ 46 w 65"/>
                    <a:gd name="T5" fmla="*/ 2 h 174"/>
                    <a:gd name="T6" fmla="*/ 36 w 65"/>
                    <a:gd name="T7" fmla="*/ 0 h 174"/>
                    <a:gd name="T8" fmla="*/ 27 w 65"/>
                    <a:gd name="T9" fmla="*/ 0 h 174"/>
                    <a:gd name="T10" fmla="*/ 16 w 65"/>
                    <a:gd name="T11" fmla="*/ 0 h 174"/>
                    <a:gd name="T12" fmla="*/ 4 w 65"/>
                    <a:gd name="T13" fmla="*/ 4 h 174"/>
                    <a:gd name="T14" fmla="*/ 2 w 65"/>
                    <a:gd name="T15" fmla="*/ 6 h 174"/>
                    <a:gd name="T16" fmla="*/ 0 w 65"/>
                    <a:gd name="T17" fmla="*/ 7 h 174"/>
                    <a:gd name="T18" fmla="*/ 14 w 65"/>
                    <a:gd name="T19" fmla="*/ 6 h 174"/>
                    <a:gd name="T20" fmla="*/ 27 w 65"/>
                    <a:gd name="T21" fmla="*/ 4 h 174"/>
                    <a:gd name="T22" fmla="*/ 36 w 65"/>
                    <a:gd name="T23" fmla="*/ 4 h 174"/>
                    <a:gd name="T24" fmla="*/ 46 w 65"/>
                    <a:gd name="T25" fmla="*/ 6 h 174"/>
                    <a:gd name="T26" fmla="*/ 55 w 65"/>
                    <a:gd name="T27" fmla="*/ 7 h 174"/>
                    <a:gd name="T28" fmla="*/ 63 w 65"/>
                    <a:gd name="T29" fmla="*/ 11 h 174"/>
                    <a:gd name="T30" fmla="*/ 65 w 65"/>
                    <a:gd name="T31" fmla="*/ 9 h 174"/>
                    <a:gd name="T32" fmla="*/ 65 w 65"/>
                    <a:gd name="T33" fmla="*/ 9 h 174"/>
                    <a:gd name="T34" fmla="*/ 6 w 65"/>
                    <a:gd name="T35" fmla="*/ 170 h 174"/>
                    <a:gd name="T36" fmla="*/ 14 w 65"/>
                    <a:gd name="T37" fmla="*/ 172 h 174"/>
                    <a:gd name="T38" fmla="*/ 23 w 65"/>
                    <a:gd name="T39" fmla="*/ 174 h 174"/>
                    <a:gd name="T40" fmla="*/ 23 w 65"/>
                    <a:gd name="T41" fmla="*/ 172 h 174"/>
                    <a:gd name="T42" fmla="*/ 23 w 65"/>
                    <a:gd name="T43" fmla="*/ 170 h 174"/>
                    <a:gd name="T44" fmla="*/ 14 w 65"/>
                    <a:gd name="T45" fmla="*/ 169 h 174"/>
                    <a:gd name="T46" fmla="*/ 4 w 65"/>
                    <a:gd name="T47" fmla="*/ 167 h 174"/>
                    <a:gd name="T48" fmla="*/ 4 w 65"/>
                    <a:gd name="T49" fmla="*/ 169 h 174"/>
                    <a:gd name="T50" fmla="*/ 6 w 65"/>
                    <a:gd name="T51" fmla="*/ 170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65" h="174">
                      <a:moveTo>
                        <a:pt x="65" y="9"/>
                      </a:moveTo>
                      <a:lnTo>
                        <a:pt x="55" y="6"/>
                      </a:lnTo>
                      <a:lnTo>
                        <a:pt x="46" y="2"/>
                      </a:lnTo>
                      <a:lnTo>
                        <a:pt x="36" y="0"/>
                      </a:lnTo>
                      <a:lnTo>
                        <a:pt x="27" y="0"/>
                      </a:lnTo>
                      <a:lnTo>
                        <a:pt x="16" y="0"/>
                      </a:lnTo>
                      <a:lnTo>
                        <a:pt x="4" y="4"/>
                      </a:lnTo>
                      <a:lnTo>
                        <a:pt x="2" y="6"/>
                      </a:lnTo>
                      <a:lnTo>
                        <a:pt x="0" y="7"/>
                      </a:lnTo>
                      <a:lnTo>
                        <a:pt x="14" y="6"/>
                      </a:lnTo>
                      <a:lnTo>
                        <a:pt x="27" y="4"/>
                      </a:lnTo>
                      <a:lnTo>
                        <a:pt x="36" y="4"/>
                      </a:lnTo>
                      <a:lnTo>
                        <a:pt x="46" y="6"/>
                      </a:lnTo>
                      <a:lnTo>
                        <a:pt x="55" y="7"/>
                      </a:lnTo>
                      <a:lnTo>
                        <a:pt x="63" y="11"/>
                      </a:lnTo>
                      <a:lnTo>
                        <a:pt x="65" y="9"/>
                      </a:lnTo>
                      <a:lnTo>
                        <a:pt x="65" y="9"/>
                      </a:lnTo>
                      <a:close/>
                      <a:moveTo>
                        <a:pt x="6" y="170"/>
                      </a:moveTo>
                      <a:lnTo>
                        <a:pt x="14" y="172"/>
                      </a:lnTo>
                      <a:lnTo>
                        <a:pt x="23" y="174"/>
                      </a:lnTo>
                      <a:lnTo>
                        <a:pt x="23" y="172"/>
                      </a:lnTo>
                      <a:lnTo>
                        <a:pt x="23" y="170"/>
                      </a:lnTo>
                      <a:lnTo>
                        <a:pt x="14" y="169"/>
                      </a:lnTo>
                      <a:lnTo>
                        <a:pt x="4" y="167"/>
                      </a:lnTo>
                      <a:lnTo>
                        <a:pt x="4" y="169"/>
                      </a:lnTo>
                      <a:lnTo>
                        <a:pt x="6" y="170"/>
                      </a:lnTo>
                      <a:close/>
                    </a:path>
                  </a:pathLst>
                </a:custGeom>
                <a:solidFill>
                  <a:srgbClr val="E9A55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46" name="Freeform 426"/>
                <p:cNvSpPr>
                  <a:spLocks noEditPoints="1"/>
                </p:cNvSpPr>
                <p:nvPr/>
              </p:nvSpPr>
              <p:spPr bwMode="auto">
                <a:xfrm>
                  <a:off x="1479" y="1372"/>
                  <a:ext cx="65" cy="170"/>
                </a:xfrm>
                <a:custGeom>
                  <a:avLst/>
                  <a:gdLst>
                    <a:gd name="T0" fmla="*/ 65 w 65"/>
                    <a:gd name="T1" fmla="*/ 7 h 170"/>
                    <a:gd name="T2" fmla="*/ 55 w 65"/>
                    <a:gd name="T3" fmla="*/ 5 h 170"/>
                    <a:gd name="T4" fmla="*/ 46 w 65"/>
                    <a:gd name="T5" fmla="*/ 2 h 170"/>
                    <a:gd name="T6" fmla="*/ 36 w 65"/>
                    <a:gd name="T7" fmla="*/ 0 h 170"/>
                    <a:gd name="T8" fmla="*/ 27 w 65"/>
                    <a:gd name="T9" fmla="*/ 0 h 170"/>
                    <a:gd name="T10" fmla="*/ 14 w 65"/>
                    <a:gd name="T11" fmla="*/ 0 h 170"/>
                    <a:gd name="T12" fmla="*/ 2 w 65"/>
                    <a:gd name="T13" fmla="*/ 4 h 170"/>
                    <a:gd name="T14" fmla="*/ 0 w 65"/>
                    <a:gd name="T15" fmla="*/ 5 h 170"/>
                    <a:gd name="T16" fmla="*/ 0 w 65"/>
                    <a:gd name="T17" fmla="*/ 7 h 170"/>
                    <a:gd name="T18" fmla="*/ 14 w 65"/>
                    <a:gd name="T19" fmla="*/ 5 h 170"/>
                    <a:gd name="T20" fmla="*/ 27 w 65"/>
                    <a:gd name="T21" fmla="*/ 4 h 170"/>
                    <a:gd name="T22" fmla="*/ 36 w 65"/>
                    <a:gd name="T23" fmla="*/ 4 h 170"/>
                    <a:gd name="T24" fmla="*/ 46 w 65"/>
                    <a:gd name="T25" fmla="*/ 5 h 170"/>
                    <a:gd name="T26" fmla="*/ 53 w 65"/>
                    <a:gd name="T27" fmla="*/ 7 h 170"/>
                    <a:gd name="T28" fmla="*/ 63 w 65"/>
                    <a:gd name="T29" fmla="*/ 11 h 170"/>
                    <a:gd name="T30" fmla="*/ 63 w 65"/>
                    <a:gd name="T31" fmla="*/ 9 h 170"/>
                    <a:gd name="T32" fmla="*/ 65 w 65"/>
                    <a:gd name="T33" fmla="*/ 7 h 170"/>
                    <a:gd name="T34" fmla="*/ 4 w 65"/>
                    <a:gd name="T35" fmla="*/ 167 h 170"/>
                    <a:gd name="T36" fmla="*/ 14 w 65"/>
                    <a:gd name="T37" fmla="*/ 168 h 170"/>
                    <a:gd name="T38" fmla="*/ 23 w 65"/>
                    <a:gd name="T39" fmla="*/ 170 h 170"/>
                    <a:gd name="T40" fmla="*/ 23 w 65"/>
                    <a:gd name="T41" fmla="*/ 168 h 170"/>
                    <a:gd name="T42" fmla="*/ 23 w 65"/>
                    <a:gd name="T43" fmla="*/ 167 h 170"/>
                    <a:gd name="T44" fmla="*/ 14 w 65"/>
                    <a:gd name="T45" fmla="*/ 165 h 170"/>
                    <a:gd name="T46" fmla="*/ 4 w 65"/>
                    <a:gd name="T47" fmla="*/ 163 h 170"/>
                    <a:gd name="T48" fmla="*/ 4 w 65"/>
                    <a:gd name="T49" fmla="*/ 165 h 170"/>
                    <a:gd name="T50" fmla="*/ 4 w 65"/>
                    <a:gd name="T51" fmla="*/ 167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65" h="170">
                      <a:moveTo>
                        <a:pt x="65" y="7"/>
                      </a:moveTo>
                      <a:lnTo>
                        <a:pt x="55" y="5"/>
                      </a:lnTo>
                      <a:lnTo>
                        <a:pt x="46" y="2"/>
                      </a:lnTo>
                      <a:lnTo>
                        <a:pt x="36" y="0"/>
                      </a:lnTo>
                      <a:lnTo>
                        <a:pt x="27" y="0"/>
                      </a:lnTo>
                      <a:lnTo>
                        <a:pt x="14" y="0"/>
                      </a:lnTo>
                      <a:lnTo>
                        <a:pt x="2" y="4"/>
                      </a:lnTo>
                      <a:lnTo>
                        <a:pt x="0" y="5"/>
                      </a:lnTo>
                      <a:lnTo>
                        <a:pt x="0" y="7"/>
                      </a:lnTo>
                      <a:lnTo>
                        <a:pt x="14" y="5"/>
                      </a:lnTo>
                      <a:lnTo>
                        <a:pt x="27" y="4"/>
                      </a:lnTo>
                      <a:lnTo>
                        <a:pt x="36" y="4"/>
                      </a:lnTo>
                      <a:lnTo>
                        <a:pt x="46" y="5"/>
                      </a:lnTo>
                      <a:lnTo>
                        <a:pt x="53" y="7"/>
                      </a:lnTo>
                      <a:lnTo>
                        <a:pt x="63" y="11"/>
                      </a:lnTo>
                      <a:lnTo>
                        <a:pt x="63" y="9"/>
                      </a:lnTo>
                      <a:lnTo>
                        <a:pt x="65" y="7"/>
                      </a:lnTo>
                      <a:close/>
                      <a:moveTo>
                        <a:pt x="4" y="167"/>
                      </a:moveTo>
                      <a:lnTo>
                        <a:pt x="14" y="168"/>
                      </a:lnTo>
                      <a:lnTo>
                        <a:pt x="23" y="170"/>
                      </a:lnTo>
                      <a:lnTo>
                        <a:pt x="23" y="168"/>
                      </a:lnTo>
                      <a:lnTo>
                        <a:pt x="23" y="167"/>
                      </a:lnTo>
                      <a:lnTo>
                        <a:pt x="14" y="165"/>
                      </a:lnTo>
                      <a:lnTo>
                        <a:pt x="4" y="163"/>
                      </a:lnTo>
                      <a:lnTo>
                        <a:pt x="4" y="165"/>
                      </a:lnTo>
                      <a:lnTo>
                        <a:pt x="4" y="167"/>
                      </a:lnTo>
                      <a:close/>
                    </a:path>
                  </a:pathLst>
                </a:custGeom>
                <a:solidFill>
                  <a:srgbClr val="E9A75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47" name="Freeform 427"/>
                <p:cNvSpPr>
                  <a:spLocks noEditPoints="1"/>
                </p:cNvSpPr>
                <p:nvPr/>
              </p:nvSpPr>
              <p:spPr bwMode="auto">
                <a:xfrm>
                  <a:off x="1477" y="1374"/>
                  <a:ext cx="65" cy="166"/>
                </a:xfrm>
                <a:custGeom>
                  <a:avLst/>
                  <a:gdLst>
                    <a:gd name="T0" fmla="*/ 65 w 65"/>
                    <a:gd name="T1" fmla="*/ 7 h 166"/>
                    <a:gd name="T2" fmla="*/ 57 w 65"/>
                    <a:gd name="T3" fmla="*/ 3 h 166"/>
                    <a:gd name="T4" fmla="*/ 48 w 65"/>
                    <a:gd name="T5" fmla="*/ 2 h 166"/>
                    <a:gd name="T6" fmla="*/ 38 w 65"/>
                    <a:gd name="T7" fmla="*/ 0 h 166"/>
                    <a:gd name="T8" fmla="*/ 29 w 65"/>
                    <a:gd name="T9" fmla="*/ 0 h 166"/>
                    <a:gd name="T10" fmla="*/ 16 w 65"/>
                    <a:gd name="T11" fmla="*/ 2 h 166"/>
                    <a:gd name="T12" fmla="*/ 2 w 65"/>
                    <a:gd name="T13" fmla="*/ 3 h 166"/>
                    <a:gd name="T14" fmla="*/ 2 w 65"/>
                    <a:gd name="T15" fmla="*/ 5 h 166"/>
                    <a:gd name="T16" fmla="*/ 0 w 65"/>
                    <a:gd name="T17" fmla="*/ 9 h 166"/>
                    <a:gd name="T18" fmla="*/ 14 w 65"/>
                    <a:gd name="T19" fmla="*/ 5 h 166"/>
                    <a:gd name="T20" fmla="*/ 29 w 65"/>
                    <a:gd name="T21" fmla="*/ 3 h 166"/>
                    <a:gd name="T22" fmla="*/ 38 w 65"/>
                    <a:gd name="T23" fmla="*/ 3 h 166"/>
                    <a:gd name="T24" fmla="*/ 46 w 65"/>
                    <a:gd name="T25" fmla="*/ 5 h 166"/>
                    <a:gd name="T26" fmla="*/ 55 w 65"/>
                    <a:gd name="T27" fmla="*/ 7 h 166"/>
                    <a:gd name="T28" fmla="*/ 63 w 65"/>
                    <a:gd name="T29" fmla="*/ 11 h 166"/>
                    <a:gd name="T30" fmla="*/ 65 w 65"/>
                    <a:gd name="T31" fmla="*/ 9 h 166"/>
                    <a:gd name="T32" fmla="*/ 65 w 65"/>
                    <a:gd name="T33" fmla="*/ 7 h 166"/>
                    <a:gd name="T34" fmla="*/ 6 w 65"/>
                    <a:gd name="T35" fmla="*/ 163 h 166"/>
                    <a:gd name="T36" fmla="*/ 16 w 65"/>
                    <a:gd name="T37" fmla="*/ 165 h 166"/>
                    <a:gd name="T38" fmla="*/ 25 w 65"/>
                    <a:gd name="T39" fmla="*/ 166 h 166"/>
                    <a:gd name="T40" fmla="*/ 25 w 65"/>
                    <a:gd name="T41" fmla="*/ 165 h 166"/>
                    <a:gd name="T42" fmla="*/ 25 w 65"/>
                    <a:gd name="T43" fmla="*/ 163 h 166"/>
                    <a:gd name="T44" fmla="*/ 16 w 65"/>
                    <a:gd name="T45" fmla="*/ 161 h 166"/>
                    <a:gd name="T46" fmla="*/ 6 w 65"/>
                    <a:gd name="T47" fmla="*/ 159 h 166"/>
                    <a:gd name="T48" fmla="*/ 6 w 65"/>
                    <a:gd name="T49" fmla="*/ 161 h 166"/>
                    <a:gd name="T50" fmla="*/ 6 w 65"/>
                    <a:gd name="T51" fmla="*/ 163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65" h="166">
                      <a:moveTo>
                        <a:pt x="65" y="7"/>
                      </a:moveTo>
                      <a:lnTo>
                        <a:pt x="57" y="3"/>
                      </a:lnTo>
                      <a:lnTo>
                        <a:pt x="48" y="2"/>
                      </a:lnTo>
                      <a:lnTo>
                        <a:pt x="38" y="0"/>
                      </a:lnTo>
                      <a:lnTo>
                        <a:pt x="29" y="0"/>
                      </a:lnTo>
                      <a:lnTo>
                        <a:pt x="16" y="2"/>
                      </a:lnTo>
                      <a:lnTo>
                        <a:pt x="2" y="3"/>
                      </a:lnTo>
                      <a:lnTo>
                        <a:pt x="2" y="5"/>
                      </a:lnTo>
                      <a:lnTo>
                        <a:pt x="0" y="9"/>
                      </a:lnTo>
                      <a:lnTo>
                        <a:pt x="14" y="5"/>
                      </a:lnTo>
                      <a:lnTo>
                        <a:pt x="29" y="3"/>
                      </a:lnTo>
                      <a:lnTo>
                        <a:pt x="38" y="3"/>
                      </a:lnTo>
                      <a:lnTo>
                        <a:pt x="46" y="5"/>
                      </a:lnTo>
                      <a:lnTo>
                        <a:pt x="55" y="7"/>
                      </a:lnTo>
                      <a:lnTo>
                        <a:pt x="63" y="11"/>
                      </a:lnTo>
                      <a:lnTo>
                        <a:pt x="65" y="9"/>
                      </a:lnTo>
                      <a:lnTo>
                        <a:pt x="65" y="7"/>
                      </a:lnTo>
                      <a:close/>
                      <a:moveTo>
                        <a:pt x="6" y="163"/>
                      </a:moveTo>
                      <a:lnTo>
                        <a:pt x="16" y="165"/>
                      </a:lnTo>
                      <a:lnTo>
                        <a:pt x="25" y="166"/>
                      </a:lnTo>
                      <a:lnTo>
                        <a:pt x="25" y="165"/>
                      </a:lnTo>
                      <a:lnTo>
                        <a:pt x="25" y="163"/>
                      </a:lnTo>
                      <a:lnTo>
                        <a:pt x="16" y="161"/>
                      </a:lnTo>
                      <a:lnTo>
                        <a:pt x="6" y="159"/>
                      </a:lnTo>
                      <a:lnTo>
                        <a:pt x="6" y="161"/>
                      </a:lnTo>
                      <a:lnTo>
                        <a:pt x="6" y="163"/>
                      </a:lnTo>
                      <a:close/>
                    </a:path>
                  </a:pathLst>
                </a:custGeom>
                <a:solidFill>
                  <a:srgbClr val="E9A8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48" name="Freeform 428"/>
                <p:cNvSpPr>
                  <a:spLocks noEditPoints="1"/>
                </p:cNvSpPr>
                <p:nvPr/>
              </p:nvSpPr>
              <p:spPr bwMode="auto">
                <a:xfrm>
                  <a:off x="1476" y="1376"/>
                  <a:ext cx="66" cy="163"/>
                </a:xfrm>
                <a:custGeom>
                  <a:avLst/>
                  <a:gdLst>
                    <a:gd name="T0" fmla="*/ 66 w 66"/>
                    <a:gd name="T1" fmla="*/ 7 h 163"/>
                    <a:gd name="T2" fmla="*/ 56 w 66"/>
                    <a:gd name="T3" fmla="*/ 3 h 163"/>
                    <a:gd name="T4" fmla="*/ 49 w 66"/>
                    <a:gd name="T5" fmla="*/ 1 h 163"/>
                    <a:gd name="T6" fmla="*/ 39 w 66"/>
                    <a:gd name="T7" fmla="*/ 0 h 163"/>
                    <a:gd name="T8" fmla="*/ 30 w 66"/>
                    <a:gd name="T9" fmla="*/ 0 h 163"/>
                    <a:gd name="T10" fmla="*/ 17 w 66"/>
                    <a:gd name="T11" fmla="*/ 1 h 163"/>
                    <a:gd name="T12" fmla="*/ 3 w 66"/>
                    <a:gd name="T13" fmla="*/ 3 h 163"/>
                    <a:gd name="T14" fmla="*/ 1 w 66"/>
                    <a:gd name="T15" fmla="*/ 7 h 163"/>
                    <a:gd name="T16" fmla="*/ 0 w 66"/>
                    <a:gd name="T17" fmla="*/ 9 h 163"/>
                    <a:gd name="T18" fmla="*/ 15 w 66"/>
                    <a:gd name="T19" fmla="*/ 5 h 163"/>
                    <a:gd name="T20" fmla="*/ 30 w 66"/>
                    <a:gd name="T21" fmla="*/ 3 h 163"/>
                    <a:gd name="T22" fmla="*/ 39 w 66"/>
                    <a:gd name="T23" fmla="*/ 3 h 163"/>
                    <a:gd name="T24" fmla="*/ 47 w 66"/>
                    <a:gd name="T25" fmla="*/ 5 h 163"/>
                    <a:gd name="T26" fmla="*/ 55 w 66"/>
                    <a:gd name="T27" fmla="*/ 7 h 163"/>
                    <a:gd name="T28" fmla="*/ 64 w 66"/>
                    <a:gd name="T29" fmla="*/ 11 h 163"/>
                    <a:gd name="T30" fmla="*/ 64 w 66"/>
                    <a:gd name="T31" fmla="*/ 9 h 163"/>
                    <a:gd name="T32" fmla="*/ 66 w 66"/>
                    <a:gd name="T33" fmla="*/ 7 h 163"/>
                    <a:gd name="T34" fmla="*/ 7 w 66"/>
                    <a:gd name="T35" fmla="*/ 159 h 163"/>
                    <a:gd name="T36" fmla="*/ 17 w 66"/>
                    <a:gd name="T37" fmla="*/ 161 h 163"/>
                    <a:gd name="T38" fmla="*/ 26 w 66"/>
                    <a:gd name="T39" fmla="*/ 163 h 163"/>
                    <a:gd name="T40" fmla="*/ 26 w 66"/>
                    <a:gd name="T41" fmla="*/ 161 h 163"/>
                    <a:gd name="T42" fmla="*/ 26 w 66"/>
                    <a:gd name="T43" fmla="*/ 159 h 163"/>
                    <a:gd name="T44" fmla="*/ 17 w 66"/>
                    <a:gd name="T45" fmla="*/ 157 h 163"/>
                    <a:gd name="T46" fmla="*/ 5 w 66"/>
                    <a:gd name="T47" fmla="*/ 155 h 163"/>
                    <a:gd name="T48" fmla="*/ 7 w 66"/>
                    <a:gd name="T49" fmla="*/ 157 h 163"/>
                    <a:gd name="T50" fmla="*/ 7 w 66"/>
                    <a:gd name="T51" fmla="*/ 159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66" h="163">
                      <a:moveTo>
                        <a:pt x="66" y="7"/>
                      </a:moveTo>
                      <a:lnTo>
                        <a:pt x="56" y="3"/>
                      </a:lnTo>
                      <a:lnTo>
                        <a:pt x="49" y="1"/>
                      </a:lnTo>
                      <a:lnTo>
                        <a:pt x="39" y="0"/>
                      </a:lnTo>
                      <a:lnTo>
                        <a:pt x="30" y="0"/>
                      </a:lnTo>
                      <a:lnTo>
                        <a:pt x="17" y="1"/>
                      </a:lnTo>
                      <a:lnTo>
                        <a:pt x="3" y="3"/>
                      </a:lnTo>
                      <a:lnTo>
                        <a:pt x="1" y="7"/>
                      </a:lnTo>
                      <a:lnTo>
                        <a:pt x="0" y="9"/>
                      </a:lnTo>
                      <a:lnTo>
                        <a:pt x="15" y="5"/>
                      </a:lnTo>
                      <a:lnTo>
                        <a:pt x="30" y="3"/>
                      </a:lnTo>
                      <a:lnTo>
                        <a:pt x="39" y="3"/>
                      </a:lnTo>
                      <a:lnTo>
                        <a:pt x="47" y="5"/>
                      </a:lnTo>
                      <a:lnTo>
                        <a:pt x="55" y="7"/>
                      </a:lnTo>
                      <a:lnTo>
                        <a:pt x="64" y="11"/>
                      </a:lnTo>
                      <a:lnTo>
                        <a:pt x="64" y="9"/>
                      </a:lnTo>
                      <a:lnTo>
                        <a:pt x="66" y="7"/>
                      </a:lnTo>
                      <a:close/>
                      <a:moveTo>
                        <a:pt x="7" y="159"/>
                      </a:moveTo>
                      <a:lnTo>
                        <a:pt x="17" y="161"/>
                      </a:lnTo>
                      <a:lnTo>
                        <a:pt x="26" y="163"/>
                      </a:lnTo>
                      <a:lnTo>
                        <a:pt x="26" y="161"/>
                      </a:lnTo>
                      <a:lnTo>
                        <a:pt x="26" y="159"/>
                      </a:lnTo>
                      <a:lnTo>
                        <a:pt x="17" y="157"/>
                      </a:lnTo>
                      <a:lnTo>
                        <a:pt x="5" y="155"/>
                      </a:lnTo>
                      <a:lnTo>
                        <a:pt x="7" y="157"/>
                      </a:lnTo>
                      <a:lnTo>
                        <a:pt x="7" y="159"/>
                      </a:lnTo>
                      <a:close/>
                    </a:path>
                  </a:pathLst>
                </a:custGeom>
                <a:solidFill>
                  <a:srgbClr val="E9A9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49" name="Freeform 429"/>
                <p:cNvSpPr>
                  <a:spLocks noEditPoints="1"/>
                </p:cNvSpPr>
                <p:nvPr/>
              </p:nvSpPr>
              <p:spPr bwMode="auto">
                <a:xfrm>
                  <a:off x="1476" y="1377"/>
                  <a:ext cx="64" cy="160"/>
                </a:xfrm>
                <a:custGeom>
                  <a:avLst/>
                  <a:gdLst>
                    <a:gd name="T0" fmla="*/ 64 w 64"/>
                    <a:gd name="T1" fmla="*/ 8 h 160"/>
                    <a:gd name="T2" fmla="*/ 56 w 64"/>
                    <a:gd name="T3" fmla="*/ 4 h 160"/>
                    <a:gd name="T4" fmla="*/ 47 w 64"/>
                    <a:gd name="T5" fmla="*/ 2 h 160"/>
                    <a:gd name="T6" fmla="*/ 39 w 64"/>
                    <a:gd name="T7" fmla="*/ 0 h 160"/>
                    <a:gd name="T8" fmla="*/ 30 w 64"/>
                    <a:gd name="T9" fmla="*/ 0 h 160"/>
                    <a:gd name="T10" fmla="*/ 15 w 64"/>
                    <a:gd name="T11" fmla="*/ 2 h 160"/>
                    <a:gd name="T12" fmla="*/ 1 w 64"/>
                    <a:gd name="T13" fmla="*/ 6 h 160"/>
                    <a:gd name="T14" fmla="*/ 0 w 64"/>
                    <a:gd name="T15" fmla="*/ 8 h 160"/>
                    <a:gd name="T16" fmla="*/ 0 w 64"/>
                    <a:gd name="T17" fmla="*/ 10 h 160"/>
                    <a:gd name="T18" fmla="*/ 15 w 64"/>
                    <a:gd name="T19" fmla="*/ 6 h 160"/>
                    <a:gd name="T20" fmla="*/ 30 w 64"/>
                    <a:gd name="T21" fmla="*/ 4 h 160"/>
                    <a:gd name="T22" fmla="*/ 47 w 64"/>
                    <a:gd name="T23" fmla="*/ 6 h 160"/>
                    <a:gd name="T24" fmla="*/ 62 w 64"/>
                    <a:gd name="T25" fmla="*/ 12 h 160"/>
                    <a:gd name="T26" fmla="*/ 64 w 64"/>
                    <a:gd name="T27" fmla="*/ 10 h 160"/>
                    <a:gd name="T28" fmla="*/ 64 w 64"/>
                    <a:gd name="T29" fmla="*/ 8 h 160"/>
                    <a:gd name="T30" fmla="*/ 7 w 64"/>
                    <a:gd name="T31" fmla="*/ 156 h 160"/>
                    <a:gd name="T32" fmla="*/ 17 w 64"/>
                    <a:gd name="T33" fmla="*/ 158 h 160"/>
                    <a:gd name="T34" fmla="*/ 26 w 64"/>
                    <a:gd name="T35" fmla="*/ 160 h 160"/>
                    <a:gd name="T36" fmla="*/ 26 w 64"/>
                    <a:gd name="T37" fmla="*/ 158 h 160"/>
                    <a:gd name="T38" fmla="*/ 26 w 64"/>
                    <a:gd name="T39" fmla="*/ 156 h 160"/>
                    <a:gd name="T40" fmla="*/ 15 w 64"/>
                    <a:gd name="T41" fmla="*/ 154 h 160"/>
                    <a:gd name="T42" fmla="*/ 5 w 64"/>
                    <a:gd name="T43" fmla="*/ 150 h 160"/>
                    <a:gd name="T44" fmla="*/ 5 w 64"/>
                    <a:gd name="T45" fmla="*/ 154 h 160"/>
                    <a:gd name="T46" fmla="*/ 7 w 64"/>
                    <a:gd name="T47" fmla="*/ 156 h 1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64" h="160">
                      <a:moveTo>
                        <a:pt x="64" y="8"/>
                      </a:moveTo>
                      <a:lnTo>
                        <a:pt x="56" y="4"/>
                      </a:lnTo>
                      <a:lnTo>
                        <a:pt x="47" y="2"/>
                      </a:lnTo>
                      <a:lnTo>
                        <a:pt x="39" y="0"/>
                      </a:lnTo>
                      <a:lnTo>
                        <a:pt x="30" y="0"/>
                      </a:lnTo>
                      <a:lnTo>
                        <a:pt x="15" y="2"/>
                      </a:lnTo>
                      <a:lnTo>
                        <a:pt x="1" y="6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15" y="6"/>
                      </a:lnTo>
                      <a:lnTo>
                        <a:pt x="30" y="4"/>
                      </a:lnTo>
                      <a:lnTo>
                        <a:pt x="47" y="6"/>
                      </a:lnTo>
                      <a:lnTo>
                        <a:pt x="62" y="12"/>
                      </a:lnTo>
                      <a:lnTo>
                        <a:pt x="64" y="10"/>
                      </a:lnTo>
                      <a:lnTo>
                        <a:pt x="64" y="8"/>
                      </a:lnTo>
                      <a:close/>
                      <a:moveTo>
                        <a:pt x="7" y="156"/>
                      </a:moveTo>
                      <a:lnTo>
                        <a:pt x="17" y="158"/>
                      </a:lnTo>
                      <a:lnTo>
                        <a:pt x="26" y="160"/>
                      </a:lnTo>
                      <a:lnTo>
                        <a:pt x="26" y="158"/>
                      </a:lnTo>
                      <a:lnTo>
                        <a:pt x="26" y="156"/>
                      </a:lnTo>
                      <a:lnTo>
                        <a:pt x="15" y="154"/>
                      </a:lnTo>
                      <a:lnTo>
                        <a:pt x="5" y="150"/>
                      </a:lnTo>
                      <a:lnTo>
                        <a:pt x="5" y="154"/>
                      </a:lnTo>
                      <a:lnTo>
                        <a:pt x="7" y="156"/>
                      </a:lnTo>
                      <a:close/>
                    </a:path>
                  </a:pathLst>
                </a:custGeom>
                <a:solidFill>
                  <a:srgbClr val="EAAB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50" name="Freeform 430"/>
                <p:cNvSpPr>
                  <a:spLocks noEditPoints="1"/>
                </p:cNvSpPr>
                <p:nvPr/>
              </p:nvSpPr>
              <p:spPr bwMode="auto">
                <a:xfrm>
                  <a:off x="1474" y="1379"/>
                  <a:ext cx="66" cy="156"/>
                </a:xfrm>
                <a:custGeom>
                  <a:avLst/>
                  <a:gdLst>
                    <a:gd name="T0" fmla="*/ 66 w 66"/>
                    <a:gd name="T1" fmla="*/ 8 h 156"/>
                    <a:gd name="T2" fmla="*/ 57 w 66"/>
                    <a:gd name="T3" fmla="*/ 4 h 156"/>
                    <a:gd name="T4" fmla="*/ 49 w 66"/>
                    <a:gd name="T5" fmla="*/ 2 h 156"/>
                    <a:gd name="T6" fmla="*/ 41 w 66"/>
                    <a:gd name="T7" fmla="*/ 0 h 156"/>
                    <a:gd name="T8" fmla="*/ 32 w 66"/>
                    <a:gd name="T9" fmla="*/ 0 h 156"/>
                    <a:gd name="T10" fmla="*/ 17 w 66"/>
                    <a:gd name="T11" fmla="*/ 2 h 156"/>
                    <a:gd name="T12" fmla="*/ 2 w 66"/>
                    <a:gd name="T13" fmla="*/ 6 h 156"/>
                    <a:gd name="T14" fmla="*/ 2 w 66"/>
                    <a:gd name="T15" fmla="*/ 8 h 156"/>
                    <a:gd name="T16" fmla="*/ 0 w 66"/>
                    <a:gd name="T17" fmla="*/ 12 h 156"/>
                    <a:gd name="T18" fmla="*/ 15 w 66"/>
                    <a:gd name="T19" fmla="*/ 6 h 156"/>
                    <a:gd name="T20" fmla="*/ 32 w 66"/>
                    <a:gd name="T21" fmla="*/ 4 h 156"/>
                    <a:gd name="T22" fmla="*/ 49 w 66"/>
                    <a:gd name="T23" fmla="*/ 6 h 156"/>
                    <a:gd name="T24" fmla="*/ 64 w 66"/>
                    <a:gd name="T25" fmla="*/ 12 h 156"/>
                    <a:gd name="T26" fmla="*/ 64 w 66"/>
                    <a:gd name="T27" fmla="*/ 10 h 156"/>
                    <a:gd name="T28" fmla="*/ 66 w 66"/>
                    <a:gd name="T29" fmla="*/ 8 h 156"/>
                    <a:gd name="T30" fmla="*/ 7 w 66"/>
                    <a:gd name="T31" fmla="*/ 152 h 156"/>
                    <a:gd name="T32" fmla="*/ 19 w 66"/>
                    <a:gd name="T33" fmla="*/ 154 h 156"/>
                    <a:gd name="T34" fmla="*/ 28 w 66"/>
                    <a:gd name="T35" fmla="*/ 156 h 156"/>
                    <a:gd name="T36" fmla="*/ 28 w 66"/>
                    <a:gd name="T37" fmla="*/ 154 h 156"/>
                    <a:gd name="T38" fmla="*/ 28 w 66"/>
                    <a:gd name="T39" fmla="*/ 152 h 156"/>
                    <a:gd name="T40" fmla="*/ 17 w 66"/>
                    <a:gd name="T41" fmla="*/ 150 h 156"/>
                    <a:gd name="T42" fmla="*/ 7 w 66"/>
                    <a:gd name="T43" fmla="*/ 146 h 156"/>
                    <a:gd name="T44" fmla="*/ 7 w 66"/>
                    <a:gd name="T45" fmla="*/ 148 h 156"/>
                    <a:gd name="T46" fmla="*/ 7 w 66"/>
                    <a:gd name="T47" fmla="*/ 152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66" h="156">
                      <a:moveTo>
                        <a:pt x="66" y="8"/>
                      </a:moveTo>
                      <a:lnTo>
                        <a:pt x="57" y="4"/>
                      </a:lnTo>
                      <a:lnTo>
                        <a:pt x="49" y="2"/>
                      </a:lnTo>
                      <a:lnTo>
                        <a:pt x="41" y="0"/>
                      </a:lnTo>
                      <a:lnTo>
                        <a:pt x="32" y="0"/>
                      </a:lnTo>
                      <a:lnTo>
                        <a:pt x="17" y="2"/>
                      </a:lnTo>
                      <a:lnTo>
                        <a:pt x="2" y="6"/>
                      </a:lnTo>
                      <a:lnTo>
                        <a:pt x="2" y="8"/>
                      </a:lnTo>
                      <a:lnTo>
                        <a:pt x="0" y="12"/>
                      </a:lnTo>
                      <a:lnTo>
                        <a:pt x="15" y="6"/>
                      </a:lnTo>
                      <a:lnTo>
                        <a:pt x="32" y="4"/>
                      </a:lnTo>
                      <a:lnTo>
                        <a:pt x="49" y="6"/>
                      </a:lnTo>
                      <a:lnTo>
                        <a:pt x="64" y="12"/>
                      </a:lnTo>
                      <a:lnTo>
                        <a:pt x="64" y="10"/>
                      </a:lnTo>
                      <a:lnTo>
                        <a:pt x="66" y="8"/>
                      </a:lnTo>
                      <a:close/>
                      <a:moveTo>
                        <a:pt x="7" y="152"/>
                      </a:moveTo>
                      <a:lnTo>
                        <a:pt x="19" y="154"/>
                      </a:lnTo>
                      <a:lnTo>
                        <a:pt x="28" y="156"/>
                      </a:lnTo>
                      <a:lnTo>
                        <a:pt x="28" y="154"/>
                      </a:lnTo>
                      <a:lnTo>
                        <a:pt x="28" y="152"/>
                      </a:lnTo>
                      <a:lnTo>
                        <a:pt x="17" y="150"/>
                      </a:lnTo>
                      <a:lnTo>
                        <a:pt x="7" y="146"/>
                      </a:lnTo>
                      <a:lnTo>
                        <a:pt x="7" y="148"/>
                      </a:lnTo>
                      <a:lnTo>
                        <a:pt x="7" y="152"/>
                      </a:lnTo>
                      <a:close/>
                    </a:path>
                  </a:pathLst>
                </a:custGeom>
                <a:solidFill>
                  <a:srgbClr val="EAAC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51" name="Freeform 431"/>
                <p:cNvSpPr>
                  <a:spLocks noEditPoints="1"/>
                </p:cNvSpPr>
                <p:nvPr/>
              </p:nvSpPr>
              <p:spPr bwMode="auto">
                <a:xfrm>
                  <a:off x="1474" y="1381"/>
                  <a:ext cx="64" cy="152"/>
                </a:xfrm>
                <a:custGeom>
                  <a:avLst/>
                  <a:gdLst>
                    <a:gd name="T0" fmla="*/ 64 w 64"/>
                    <a:gd name="T1" fmla="*/ 8 h 152"/>
                    <a:gd name="T2" fmla="*/ 49 w 64"/>
                    <a:gd name="T3" fmla="*/ 2 h 152"/>
                    <a:gd name="T4" fmla="*/ 32 w 64"/>
                    <a:gd name="T5" fmla="*/ 0 h 152"/>
                    <a:gd name="T6" fmla="*/ 17 w 64"/>
                    <a:gd name="T7" fmla="*/ 2 h 152"/>
                    <a:gd name="T8" fmla="*/ 2 w 64"/>
                    <a:gd name="T9" fmla="*/ 6 h 152"/>
                    <a:gd name="T10" fmla="*/ 0 w 64"/>
                    <a:gd name="T11" fmla="*/ 10 h 152"/>
                    <a:gd name="T12" fmla="*/ 0 w 64"/>
                    <a:gd name="T13" fmla="*/ 12 h 152"/>
                    <a:gd name="T14" fmla="*/ 7 w 64"/>
                    <a:gd name="T15" fmla="*/ 8 h 152"/>
                    <a:gd name="T16" fmla="*/ 15 w 64"/>
                    <a:gd name="T17" fmla="*/ 6 h 152"/>
                    <a:gd name="T18" fmla="*/ 22 w 64"/>
                    <a:gd name="T19" fmla="*/ 4 h 152"/>
                    <a:gd name="T20" fmla="*/ 32 w 64"/>
                    <a:gd name="T21" fmla="*/ 4 h 152"/>
                    <a:gd name="T22" fmla="*/ 47 w 64"/>
                    <a:gd name="T23" fmla="*/ 6 h 152"/>
                    <a:gd name="T24" fmla="*/ 62 w 64"/>
                    <a:gd name="T25" fmla="*/ 12 h 152"/>
                    <a:gd name="T26" fmla="*/ 64 w 64"/>
                    <a:gd name="T27" fmla="*/ 10 h 152"/>
                    <a:gd name="T28" fmla="*/ 64 w 64"/>
                    <a:gd name="T29" fmla="*/ 8 h 152"/>
                    <a:gd name="T30" fmla="*/ 7 w 64"/>
                    <a:gd name="T31" fmla="*/ 146 h 152"/>
                    <a:gd name="T32" fmla="*/ 17 w 64"/>
                    <a:gd name="T33" fmla="*/ 150 h 152"/>
                    <a:gd name="T34" fmla="*/ 28 w 64"/>
                    <a:gd name="T35" fmla="*/ 152 h 152"/>
                    <a:gd name="T36" fmla="*/ 28 w 64"/>
                    <a:gd name="T37" fmla="*/ 150 h 152"/>
                    <a:gd name="T38" fmla="*/ 28 w 64"/>
                    <a:gd name="T39" fmla="*/ 148 h 152"/>
                    <a:gd name="T40" fmla="*/ 17 w 64"/>
                    <a:gd name="T41" fmla="*/ 146 h 152"/>
                    <a:gd name="T42" fmla="*/ 5 w 64"/>
                    <a:gd name="T43" fmla="*/ 142 h 152"/>
                    <a:gd name="T44" fmla="*/ 7 w 64"/>
                    <a:gd name="T45" fmla="*/ 144 h 152"/>
                    <a:gd name="T46" fmla="*/ 7 w 64"/>
                    <a:gd name="T47" fmla="*/ 146 h 1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64" h="152">
                      <a:moveTo>
                        <a:pt x="64" y="8"/>
                      </a:moveTo>
                      <a:lnTo>
                        <a:pt x="49" y="2"/>
                      </a:lnTo>
                      <a:lnTo>
                        <a:pt x="32" y="0"/>
                      </a:lnTo>
                      <a:lnTo>
                        <a:pt x="17" y="2"/>
                      </a:lnTo>
                      <a:lnTo>
                        <a:pt x="2" y="6"/>
                      </a:lnTo>
                      <a:lnTo>
                        <a:pt x="0" y="10"/>
                      </a:lnTo>
                      <a:lnTo>
                        <a:pt x="0" y="12"/>
                      </a:lnTo>
                      <a:lnTo>
                        <a:pt x="7" y="8"/>
                      </a:lnTo>
                      <a:lnTo>
                        <a:pt x="15" y="6"/>
                      </a:lnTo>
                      <a:lnTo>
                        <a:pt x="22" y="4"/>
                      </a:lnTo>
                      <a:lnTo>
                        <a:pt x="32" y="4"/>
                      </a:lnTo>
                      <a:lnTo>
                        <a:pt x="47" y="6"/>
                      </a:lnTo>
                      <a:lnTo>
                        <a:pt x="62" y="12"/>
                      </a:lnTo>
                      <a:lnTo>
                        <a:pt x="64" y="10"/>
                      </a:lnTo>
                      <a:lnTo>
                        <a:pt x="64" y="8"/>
                      </a:lnTo>
                      <a:close/>
                      <a:moveTo>
                        <a:pt x="7" y="146"/>
                      </a:moveTo>
                      <a:lnTo>
                        <a:pt x="17" y="150"/>
                      </a:lnTo>
                      <a:lnTo>
                        <a:pt x="28" y="152"/>
                      </a:lnTo>
                      <a:lnTo>
                        <a:pt x="28" y="150"/>
                      </a:lnTo>
                      <a:lnTo>
                        <a:pt x="28" y="148"/>
                      </a:lnTo>
                      <a:lnTo>
                        <a:pt x="17" y="146"/>
                      </a:lnTo>
                      <a:lnTo>
                        <a:pt x="5" y="142"/>
                      </a:lnTo>
                      <a:lnTo>
                        <a:pt x="7" y="144"/>
                      </a:lnTo>
                      <a:lnTo>
                        <a:pt x="7" y="146"/>
                      </a:lnTo>
                      <a:close/>
                    </a:path>
                  </a:pathLst>
                </a:custGeom>
                <a:solidFill>
                  <a:srgbClr val="EAAD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52" name="Freeform 432"/>
                <p:cNvSpPr>
                  <a:spLocks noEditPoints="1"/>
                </p:cNvSpPr>
                <p:nvPr/>
              </p:nvSpPr>
              <p:spPr bwMode="auto">
                <a:xfrm>
                  <a:off x="1472" y="1383"/>
                  <a:ext cx="66" cy="148"/>
                </a:xfrm>
                <a:custGeom>
                  <a:avLst/>
                  <a:gdLst>
                    <a:gd name="T0" fmla="*/ 66 w 66"/>
                    <a:gd name="T1" fmla="*/ 8 h 148"/>
                    <a:gd name="T2" fmla="*/ 51 w 66"/>
                    <a:gd name="T3" fmla="*/ 2 h 148"/>
                    <a:gd name="T4" fmla="*/ 34 w 66"/>
                    <a:gd name="T5" fmla="*/ 0 h 148"/>
                    <a:gd name="T6" fmla="*/ 17 w 66"/>
                    <a:gd name="T7" fmla="*/ 2 h 148"/>
                    <a:gd name="T8" fmla="*/ 2 w 66"/>
                    <a:gd name="T9" fmla="*/ 8 h 148"/>
                    <a:gd name="T10" fmla="*/ 2 w 66"/>
                    <a:gd name="T11" fmla="*/ 10 h 148"/>
                    <a:gd name="T12" fmla="*/ 0 w 66"/>
                    <a:gd name="T13" fmla="*/ 13 h 148"/>
                    <a:gd name="T14" fmla="*/ 7 w 66"/>
                    <a:gd name="T15" fmla="*/ 10 h 148"/>
                    <a:gd name="T16" fmla="*/ 17 w 66"/>
                    <a:gd name="T17" fmla="*/ 6 h 148"/>
                    <a:gd name="T18" fmla="*/ 24 w 66"/>
                    <a:gd name="T19" fmla="*/ 4 h 148"/>
                    <a:gd name="T20" fmla="*/ 34 w 66"/>
                    <a:gd name="T21" fmla="*/ 4 h 148"/>
                    <a:gd name="T22" fmla="*/ 49 w 66"/>
                    <a:gd name="T23" fmla="*/ 6 h 148"/>
                    <a:gd name="T24" fmla="*/ 64 w 66"/>
                    <a:gd name="T25" fmla="*/ 11 h 148"/>
                    <a:gd name="T26" fmla="*/ 64 w 66"/>
                    <a:gd name="T27" fmla="*/ 10 h 148"/>
                    <a:gd name="T28" fmla="*/ 66 w 66"/>
                    <a:gd name="T29" fmla="*/ 8 h 148"/>
                    <a:gd name="T30" fmla="*/ 9 w 66"/>
                    <a:gd name="T31" fmla="*/ 142 h 148"/>
                    <a:gd name="T32" fmla="*/ 19 w 66"/>
                    <a:gd name="T33" fmla="*/ 146 h 148"/>
                    <a:gd name="T34" fmla="*/ 30 w 66"/>
                    <a:gd name="T35" fmla="*/ 148 h 148"/>
                    <a:gd name="T36" fmla="*/ 30 w 66"/>
                    <a:gd name="T37" fmla="*/ 146 h 148"/>
                    <a:gd name="T38" fmla="*/ 30 w 66"/>
                    <a:gd name="T39" fmla="*/ 144 h 148"/>
                    <a:gd name="T40" fmla="*/ 19 w 66"/>
                    <a:gd name="T41" fmla="*/ 142 h 148"/>
                    <a:gd name="T42" fmla="*/ 7 w 66"/>
                    <a:gd name="T43" fmla="*/ 139 h 148"/>
                    <a:gd name="T44" fmla="*/ 7 w 66"/>
                    <a:gd name="T45" fmla="*/ 140 h 148"/>
                    <a:gd name="T46" fmla="*/ 9 w 66"/>
                    <a:gd name="T47" fmla="*/ 142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66" h="148">
                      <a:moveTo>
                        <a:pt x="66" y="8"/>
                      </a:moveTo>
                      <a:lnTo>
                        <a:pt x="51" y="2"/>
                      </a:lnTo>
                      <a:lnTo>
                        <a:pt x="34" y="0"/>
                      </a:lnTo>
                      <a:lnTo>
                        <a:pt x="17" y="2"/>
                      </a:lnTo>
                      <a:lnTo>
                        <a:pt x="2" y="8"/>
                      </a:lnTo>
                      <a:lnTo>
                        <a:pt x="2" y="10"/>
                      </a:lnTo>
                      <a:lnTo>
                        <a:pt x="0" y="13"/>
                      </a:lnTo>
                      <a:lnTo>
                        <a:pt x="7" y="10"/>
                      </a:lnTo>
                      <a:lnTo>
                        <a:pt x="17" y="6"/>
                      </a:lnTo>
                      <a:lnTo>
                        <a:pt x="24" y="4"/>
                      </a:lnTo>
                      <a:lnTo>
                        <a:pt x="34" y="4"/>
                      </a:lnTo>
                      <a:lnTo>
                        <a:pt x="49" y="6"/>
                      </a:lnTo>
                      <a:lnTo>
                        <a:pt x="64" y="11"/>
                      </a:lnTo>
                      <a:lnTo>
                        <a:pt x="64" y="10"/>
                      </a:lnTo>
                      <a:lnTo>
                        <a:pt x="66" y="8"/>
                      </a:lnTo>
                      <a:close/>
                      <a:moveTo>
                        <a:pt x="9" y="142"/>
                      </a:moveTo>
                      <a:lnTo>
                        <a:pt x="19" y="146"/>
                      </a:lnTo>
                      <a:lnTo>
                        <a:pt x="30" y="148"/>
                      </a:lnTo>
                      <a:lnTo>
                        <a:pt x="30" y="146"/>
                      </a:lnTo>
                      <a:lnTo>
                        <a:pt x="30" y="144"/>
                      </a:lnTo>
                      <a:lnTo>
                        <a:pt x="19" y="142"/>
                      </a:lnTo>
                      <a:lnTo>
                        <a:pt x="7" y="139"/>
                      </a:lnTo>
                      <a:lnTo>
                        <a:pt x="7" y="140"/>
                      </a:lnTo>
                      <a:lnTo>
                        <a:pt x="9" y="142"/>
                      </a:lnTo>
                      <a:close/>
                    </a:path>
                  </a:pathLst>
                </a:custGeom>
                <a:solidFill>
                  <a:srgbClr val="EAAF5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53" name="Freeform 433"/>
                <p:cNvSpPr>
                  <a:spLocks noEditPoints="1"/>
                </p:cNvSpPr>
                <p:nvPr/>
              </p:nvSpPr>
              <p:spPr bwMode="auto">
                <a:xfrm>
                  <a:off x="1470" y="1385"/>
                  <a:ext cx="66" cy="144"/>
                </a:xfrm>
                <a:custGeom>
                  <a:avLst/>
                  <a:gdLst>
                    <a:gd name="T0" fmla="*/ 66 w 66"/>
                    <a:gd name="T1" fmla="*/ 8 h 144"/>
                    <a:gd name="T2" fmla="*/ 51 w 66"/>
                    <a:gd name="T3" fmla="*/ 2 h 144"/>
                    <a:gd name="T4" fmla="*/ 36 w 66"/>
                    <a:gd name="T5" fmla="*/ 0 h 144"/>
                    <a:gd name="T6" fmla="*/ 26 w 66"/>
                    <a:gd name="T7" fmla="*/ 0 h 144"/>
                    <a:gd name="T8" fmla="*/ 19 w 66"/>
                    <a:gd name="T9" fmla="*/ 2 h 144"/>
                    <a:gd name="T10" fmla="*/ 11 w 66"/>
                    <a:gd name="T11" fmla="*/ 4 h 144"/>
                    <a:gd name="T12" fmla="*/ 4 w 66"/>
                    <a:gd name="T13" fmla="*/ 8 h 144"/>
                    <a:gd name="T14" fmla="*/ 2 w 66"/>
                    <a:gd name="T15" fmla="*/ 11 h 144"/>
                    <a:gd name="T16" fmla="*/ 0 w 66"/>
                    <a:gd name="T17" fmla="*/ 13 h 144"/>
                    <a:gd name="T18" fmla="*/ 9 w 66"/>
                    <a:gd name="T19" fmla="*/ 9 h 144"/>
                    <a:gd name="T20" fmla="*/ 17 w 66"/>
                    <a:gd name="T21" fmla="*/ 6 h 144"/>
                    <a:gd name="T22" fmla="*/ 26 w 66"/>
                    <a:gd name="T23" fmla="*/ 4 h 144"/>
                    <a:gd name="T24" fmla="*/ 36 w 66"/>
                    <a:gd name="T25" fmla="*/ 4 h 144"/>
                    <a:gd name="T26" fmla="*/ 51 w 66"/>
                    <a:gd name="T27" fmla="*/ 6 h 144"/>
                    <a:gd name="T28" fmla="*/ 64 w 66"/>
                    <a:gd name="T29" fmla="*/ 9 h 144"/>
                    <a:gd name="T30" fmla="*/ 66 w 66"/>
                    <a:gd name="T31" fmla="*/ 9 h 144"/>
                    <a:gd name="T32" fmla="*/ 66 w 66"/>
                    <a:gd name="T33" fmla="*/ 8 h 144"/>
                    <a:gd name="T34" fmla="*/ 9 w 66"/>
                    <a:gd name="T35" fmla="*/ 138 h 144"/>
                    <a:gd name="T36" fmla="*/ 21 w 66"/>
                    <a:gd name="T37" fmla="*/ 142 h 144"/>
                    <a:gd name="T38" fmla="*/ 32 w 66"/>
                    <a:gd name="T39" fmla="*/ 144 h 144"/>
                    <a:gd name="T40" fmla="*/ 32 w 66"/>
                    <a:gd name="T41" fmla="*/ 142 h 144"/>
                    <a:gd name="T42" fmla="*/ 32 w 66"/>
                    <a:gd name="T43" fmla="*/ 140 h 144"/>
                    <a:gd name="T44" fmla="*/ 21 w 66"/>
                    <a:gd name="T45" fmla="*/ 138 h 144"/>
                    <a:gd name="T46" fmla="*/ 9 w 66"/>
                    <a:gd name="T47" fmla="*/ 135 h 144"/>
                    <a:gd name="T48" fmla="*/ 9 w 66"/>
                    <a:gd name="T49" fmla="*/ 137 h 144"/>
                    <a:gd name="T50" fmla="*/ 9 w 66"/>
                    <a:gd name="T51" fmla="*/ 138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66" h="144">
                      <a:moveTo>
                        <a:pt x="66" y="8"/>
                      </a:moveTo>
                      <a:lnTo>
                        <a:pt x="51" y="2"/>
                      </a:lnTo>
                      <a:lnTo>
                        <a:pt x="36" y="0"/>
                      </a:lnTo>
                      <a:lnTo>
                        <a:pt x="26" y="0"/>
                      </a:lnTo>
                      <a:lnTo>
                        <a:pt x="19" y="2"/>
                      </a:lnTo>
                      <a:lnTo>
                        <a:pt x="11" y="4"/>
                      </a:lnTo>
                      <a:lnTo>
                        <a:pt x="4" y="8"/>
                      </a:lnTo>
                      <a:lnTo>
                        <a:pt x="2" y="11"/>
                      </a:lnTo>
                      <a:lnTo>
                        <a:pt x="0" y="13"/>
                      </a:lnTo>
                      <a:lnTo>
                        <a:pt x="9" y="9"/>
                      </a:lnTo>
                      <a:lnTo>
                        <a:pt x="17" y="6"/>
                      </a:lnTo>
                      <a:lnTo>
                        <a:pt x="26" y="4"/>
                      </a:lnTo>
                      <a:lnTo>
                        <a:pt x="36" y="4"/>
                      </a:lnTo>
                      <a:lnTo>
                        <a:pt x="51" y="6"/>
                      </a:lnTo>
                      <a:lnTo>
                        <a:pt x="64" y="9"/>
                      </a:lnTo>
                      <a:lnTo>
                        <a:pt x="66" y="9"/>
                      </a:lnTo>
                      <a:lnTo>
                        <a:pt x="66" y="8"/>
                      </a:lnTo>
                      <a:close/>
                      <a:moveTo>
                        <a:pt x="9" y="138"/>
                      </a:moveTo>
                      <a:lnTo>
                        <a:pt x="21" y="142"/>
                      </a:lnTo>
                      <a:lnTo>
                        <a:pt x="32" y="144"/>
                      </a:lnTo>
                      <a:lnTo>
                        <a:pt x="32" y="142"/>
                      </a:lnTo>
                      <a:lnTo>
                        <a:pt x="32" y="140"/>
                      </a:lnTo>
                      <a:lnTo>
                        <a:pt x="21" y="138"/>
                      </a:lnTo>
                      <a:lnTo>
                        <a:pt x="9" y="135"/>
                      </a:lnTo>
                      <a:lnTo>
                        <a:pt x="9" y="137"/>
                      </a:lnTo>
                      <a:lnTo>
                        <a:pt x="9" y="138"/>
                      </a:lnTo>
                      <a:close/>
                    </a:path>
                  </a:pathLst>
                </a:custGeom>
                <a:solidFill>
                  <a:srgbClr val="EAAF5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54" name="Freeform 434"/>
                <p:cNvSpPr>
                  <a:spLocks noEditPoints="1"/>
                </p:cNvSpPr>
                <p:nvPr/>
              </p:nvSpPr>
              <p:spPr bwMode="auto">
                <a:xfrm>
                  <a:off x="1470" y="1387"/>
                  <a:ext cx="66" cy="140"/>
                </a:xfrm>
                <a:custGeom>
                  <a:avLst/>
                  <a:gdLst>
                    <a:gd name="T0" fmla="*/ 66 w 66"/>
                    <a:gd name="T1" fmla="*/ 7 h 140"/>
                    <a:gd name="T2" fmla="*/ 51 w 66"/>
                    <a:gd name="T3" fmla="*/ 2 h 140"/>
                    <a:gd name="T4" fmla="*/ 36 w 66"/>
                    <a:gd name="T5" fmla="*/ 0 h 140"/>
                    <a:gd name="T6" fmla="*/ 26 w 66"/>
                    <a:gd name="T7" fmla="*/ 0 h 140"/>
                    <a:gd name="T8" fmla="*/ 19 w 66"/>
                    <a:gd name="T9" fmla="*/ 2 h 140"/>
                    <a:gd name="T10" fmla="*/ 9 w 66"/>
                    <a:gd name="T11" fmla="*/ 6 h 140"/>
                    <a:gd name="T12" fmla="*/ 2 w 66"/>
                    <a:gd name="T13" fmla="*/ 9 h 140"/>
                    <a:gd name="T14" fmla="*/ 0 w 66"/>
                    <a:gd name="T15" fmla="*/ 11 h 140"/>
                    <a:gd name="T16" fmla="*/ 0 w 66"/>
                    <a:gd name="T17" fmla="*/ 15 h 140"/>
                    <a:gd name="T18" fmla="*/ 7 w 66"/>
                    <a:gd name="T19" fmla="*/ 9 h 140"/>
                    <a:gd name="T20" fmla="*/ 17 w 66"/>
                    <a:gd name="T21" fmla="*/ 6 h 140"/>
                    <a:gd name="T22" fmla="*/ 26 w 66"/>
                    <a:gd name="T23" fmla="*/ 4 h 140"/>
                    <a:gd name="T24" fmla="*/ 36 w 66"/>
                    <a:gd name="T25" fmla="*/ 4 h 140"/>
                    <a:gd name="T26" fmla="*/ 51 w 66"/>
                    <a:gd name="T27" fmla="*/ 6 h 140"/>
                    <a:gd name="T28" fmla="*/ 64 w 66"/>
                    <a:gd name="T29" fmla="*/ 9 h 140"/>
                    <a:gd name="T30" fmla="*/ 64 w 66"/>
                    <a:gd name="T31" fmla="*/ 7 h 140"/>
                    <a:gd name="T32" fmla="*/ 66 w 66"/>
                    <a:gd name="T33" fmla="*/ 7 h 140"/>
                    <a:gd name="T34" fmla="*/ 9 w 66"/>
                    <a:gd name="T35" fmla="*/ 135 h 140"/>
                    <a:gd name="T36" fmla="*/ 21 w 66"/>
                    <a:gd name="T37" fmla="*/ 138 h 140"/>
                    <a:gd name="T38" fmla="*/ 32 w 66"/>
                    <a:gd name="T39" fmla="*/ 140 h 140"/>
                    <a:gd name="T40" fmla="*/ 32 w 66"/>
                    <a:gd name="T41" fmla="*/ 138 h 140"/>
                    <a:gd name="T42" fmla="*/ 32 w 66"/>
                    <a:gd name="T43" fmla="*/ 136 h 140"/>
                    <a:gd name="T44" fmla="*/ 21 w 66"/>
                    <a:gd name="T45" fmla="*/ 135 h 140"/>
                    <a:gd name="T46" fmla="*/ 7 w 66"/>
                    <a:gd name="T47" fmla="*/ 129 h 140"/>
                    <a:gd name="T48" fmla="*/ 7 w 66"/>
                    <a:gd name="T49" fmla="*/ 131 h 140"/>
                    <a:gd name="T50" fmla="*/ 7 w 66"/>
                    <a:gd name="T51" fmla="*/ 131 h 140"/>
                    <a:gd name="T52" fmla="*/ 9 w 66"/>
                    <a:gd name="T53" fmla="*/ 133 h 140"/>
                    <a:gd name="T54" fmla="*/ 9 w 66"/>
                    <a:gd name="T55" fmla="*/ 135 h 1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66" h="140">
                      <a:moveTo>
                        <a:pt x="66" y="7"/>
                      </a:moveTo>
                      <a:lnTo>
                        <a:pt x="51" y="2"/>
                      </a:lnTo>
                      <a:lnTo>
                        <a:pt x="36" y="0"/>
                      </a:lnTo>
                      <a:lnTo>
                        <a:pt x="26" y="0"/>
                      </a:lnTo>
                      <a:lnTo>
                        <a:pt x="19" y="2"/>
                      </a:lnTo>
                      <a:lnTo>
                        <a:pt x="9" y="6"/>
                      </a:lnTo>
                      <a:lnTo>
                        <a:pt x="2" y="9"/>
                      </a:lnTo>
                      <a:lnTo>
                        <a:pt x="0" y="11"/>
                      </a:lnTo>
                      <a:lnTo>
                        <a:pt x="0" y="15"/>
                      </a:lnTo>
                      <a:lnTo>
                        <a:pt x="7" y="9"/>
                      </a:lnTo>
                      <a:lnTo>
                        <a:pt x="17" y="6"/>
                      </a:lnTo>
                      <a:lnTo>
                        <a:pt x="26" y="4"/>
                      </a:lnTo>
                      <a:lnTo>
                        <a:pt x="36" y="4"/>
                      </a:lnTo>
                      <a:lnTo>
                        <a:pt x="51" y="6"/>
                      </a:lnTo>
                      <a:lnTo>
                        <a:pt x="64" y="9"/>
                      </a:lnTo>
                      <a:lnTo>
                        <a:pt x="64" y="7"/>
                      </a:lnTo>
                      <a:lnTo>
                        <a:pt x="66" y="7"/>
                      </a:lnTo>
                      <a:close/>
                      <a:moveTo>
                        <a:pt x="9" y="135"/>
                      </a:moveTo>
                      <a:lnTo>
                        <a:pt x="21" y="138"/>
                      </a:lnTo>
                      <a:lnTo>
                        <a:pt x="32" y="140"/>
                      </a:lnTo>
                      <a:lnTo>
                        <a:pt x="32" y="138"/>
                      </a:lnTo>
                      <a:lnTo>
                        <a:pt x="32" y="136"/>
                      </a:lnTo>
                      <a:lnTo>
                        <a:pt x="21" y="135"/>
                      </a:lnTo>
                      <a:lnTo>
                        <a:pt x="7" y="129"/>
                      </a:lnTo>
                      <a:lnTo>
                        <a:pt x="7" y="131"/>
                      </a:lnTo>
                      <a:lnTo>
                        <a:pt x="7" y="131"/>
                      </a:lnTo>
                      <a:lnTo>
                        <a:pt x="9" y="133"/>
                      </a:lnTo>
                      <a:lnTo>
                        <a:pt x="9" y="135"/>
                      </a:lnTo>
                      <a:close/>
                    </a:path>
                  </a:pathLst>
                </a:custGeom>
                <a:solidFill>
                  <a:srgbClr val="EBB15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7955" name="Group 435"/>
              <p:cNvGrpSpPr>
                <a:grpSpLocks/>
              </p:cNvGrpSpPr>
              <p:nvPr/>
            </p:nvGrpSpPr>
            <p:grpSpPr bwMode="auto">
              <a:xfrm>
                <a:off x="1269" y="1389"/>
                <a:ext cx="1047" cy="1246"/>
                <a:chOff x="1269" y="1389"/>
                <a:chExt cx="1047" cy="1246"/>
              </a:xfrm>
            </p:grpSpPr>
            <p:sp>
              <p:nvSpPr>
                <p:cNvPr id="107956" name="Freeform 436"/>
                <p:cNvSpPr>
                  <a:spLocks noEditPoints="1"/>
                </p:cNvSpPr>
                <p:nvPr/>
              </p:nvSpPr>
              <p:spPr bwMode="auto">
                <a:xfrm>
                  <a:off x="1468" y="1389"/>
                  <a:ext cx="66" cy="136"/>
                </a:xfrm>
                <a:custGeom>
                  <a:avLst/>
                  <a:gdLst>
                    <a:gd name="T0" fmla="*/ 66 w 66"/>
                    <a:gd name="T1" fmla="*/ 5 h 136"/>
                    <a:gd name="T2" fmla="*/ 53 w 66"/>
                    <a:gd name="T3" fmla="*/ 2 h 136"/>
                    <a:gd name="T4" fmla="*/ 38 w 66"/>
                    <a:gd name="T5" fmla="*/ 0 h 136"/>
                    <a:gd name="T6" fmla="*/ 28 w 66"/>
                    <a:gd name="T7" fmla="*/ 0 h 136"/>
                    <a:gd name="T8" fmla="*/ 19 w 66"/>
                    <a:gd name="T9" fmla="*/ 2 h 136"/>
                    <a:gd name="T10" fmla="*/ 11 w 66"/>
                    <a:gd name="T11" fmla="*/ 5 h 136"/>
                    <a:gd name="T12" fmla="*/ 2 w 66"/>
                    <a:gd name="T13" fmla="*/ 9 h 136"/>
                    <a:gd name="T14" fmla="*/ 2 w 66"/>
                    <a:gd name="T15" fmla="*/ 13 h 136"/>
                    <a:gd name="T16" fmla="*/ 0 w 66"/>
                    <a:gd name="T17" fmla="*/ 15 h 136"/>
                    <a:gd name="T18" fmla="*/ 9 w 66"/>
                    <a:gd name="T19" fmla="*/ 11 h 136"/>
                    <a:gd name="T20" fmla="*/ 17 w 66"/>
                    <a:gd name="T21" fmla="*/ 7 h 136"/>
                    <a:gd name="T22" fmla="*/ 28 w 66"/>
                    <a:gd name="T23" fmla="*/ 4 h 136"/>
                    <a:gd name="T24" fmla="*/ 38 w 66"/>
                    <a:gd name="T25" fmla="*/ 4 h 136"/>
                    <a:gd name="T26" fmla="*/ 53 w 66"/>
                    <a:gd name="T27" fmla="*/ 5 h 136"/>
                    <a:gd name="T28" fmla="*/ 66 w 66"/>
                    <a:gd name="T29" fmla="*/ 9 h 136"/>
                    <a:gd name="T30" fmla="*/ 66 w 66"/>
                    <a:gd name="T31" fmla="*/ 7 h 136"/>
                    <a:gd name="T32" fmla="*/ 66 w 66"/>
                    <a:gd name="T33" fmla="*/ 5 h 136"/>
                    <a:gd name="T34" fmla="*/ 11 w 66"/>
                    <a:gd name="T35" fmla="*/ 131 h 136"/>
                    <a:gd name="T36" fmla="*/ 23 w 66"/>
                    <a:gd name="T37" fmla="*/ 134 h 136"/>
                    <a:gd name="T38" fmla="*/ 34 w 66"/>
                    <a:gd name="T39" fmla="*/ 136 h 136"/>
                    <a:gd name="T40" fmla="*/ 34 w 66"/>
                    <a:gd name="T41" fmla="*/ 134 h 136"/>
                    <a:gd name="T42" fmla="*/ 36 w 66"/>
                    <a:gd name="T43" fmla="*/ 133 h 136"/>
                    <a:gd name="T44" fmla="*/ 21 w 66"/>
                    <a:gd name="T45" fmla="*/ 131 h 136"/>
                    <a:gd name="T46" fmla="*/ 9 w 66"/>
                    <a:gd name="T47" fmla="*/ 125 h 136"/>
                    <a:gd name="T48" fmla="*/ 9 w 66"/>
                    <a:gd name="T49" fmla="*/ 127 h 136"/>
                    <a:gd name="T50" fmla="*/ 9 w 66"/>
                    <a:gd name="T51" fmla="*/ 129 h 136"/>
                    <a:gd name="T52" fmla="*/ 11 w 66"/>
                    <a:gd name="T53" fmla="*/ 129 h 136"/>
                    <a:gd name="T54" fmla="*/ 11 w 66"/>
                    <a:gd name="T55" fmla="*/ 131 h 1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66" h="136">
                      <a:moveTo>
                        <a:pt x="66" y="5"/>
                      </a:moveTo>
                      <a:lnTo>
                        <a:pt x="53" y="2"/>
                      </a:lnTo>
                      <a:lnTo>
                        <a:pt x="38" y="0"/>
                      </a:lnTo>
                      <a:lnTo>
                        <a:pt x="28" y="0"/>
                      </a:lnTo>
                      <a:lnTo>
                        <a:pt x="19" y="2"/>
                      </a:lnTo>
                      <a:lnTo>
                        <a:pt x="11" y="5"/>
                      </a:lnTo>
                      <a:lnTo>
                        <a:pt x="2" y="9"/>
                      </a:lnTo>
                      <a:lnTo>
                        <a:pt x="2" y="13"/>
                      </a:lnTo>
                      <a:lnTo>
                        <a:pt x="0" y="15"/>
                      </a:lnTo>
                      <a:lnTo>
                        <a:pt x="9" y="11"/>
                      </a:lnTo>
                      <a:lnTo>
                        <a:pt x="17" y="7"/>
                      </a:lnTo>
                      <a:lnTo>
                        <a:pt x="28" y="4"/>
                      </a:lnTo>
                      <a:lnTo>
                        <a:pt x="38" y="4"/>
                      </a:lnTo>
                      <a:lnTo>
                        <a:pt x="53" y="5"/>
                      </a:lnTo>
                      <a:lnTo>
                        <a:pt x="66" y="9"/>
                      </a:lnTo>
                      <a:lnTo>
                        <a:pt x="66" y="7"/>
                      </a:lnTo>
                      <a:lnTo>
                        <a:pt x="66" y="5"/>
                      </a:lnTo>
                      <a:close/>
                      <a:moveTo>
                        <a:pt x="11" y="131"/>
                      </a:moveTo>
                      <a:lnTo>
                        <a:pt x="23" y="134"/>
                      </a:lnTo>
                      <a:lnTo>
                        <a:pt x="34" y="136"/>
                      </a:lnTo>
                      <a:lnTo>
                        <a:pt x="34" y="134"/>
                      </a:lnTo>
                      <a:lnTo>
                        <a:pt x="36" y="133"/>
                      </a:lnTo>
                      <a:lnTo>
                        <a:pt x="21" y="131"/>
                      </a:lnTo>
                      <a:lnTo>
                        <a:pt x="9" y="125"/>
                      </a:lnTo>
                      <a:lnTo>
                        <a:pt x="9" y="127"/>
                      </a:lnTo>
                      <a:lnTo>
                        <a:pt x="9" y="129"/>
                      </a:lnTo>
                      <a:lnTo>
                        <a:pt x="11" y="129"/>
                      </a:lnTo>
                      <a:lnTo>
                        <a:pt x="11" y="131"/>
                      </a:lnTo>
                      <a:close/>
                    </a:path>
                  </a:pathLst>
                </a:custGeom>
                <a:solidFill>
                  <a:srgbClr val="EBB2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57" name="Freeform 437"/>
                <p:cNvSpPr>
                  <a:spLocks noEditPoints="1"/>
                </p:cNvSpPr>
                <p:nvPr/>
              </p:nvSpPr>
              <p:spPr bwMode="auto">
                <a:xfrm>
                  <a:off x="1468" y="1391"/>
                  <a:ext cx="66" cy="132"/>
                </a:xfrm>
                <a:custGeom>
                  <a:avLst/>
                  <a:gdLst>
                    <a:gd name="T0" fmla="*/ 66 w 66"/>
                    <a:gd name="T1" fmla="*/ 5 h 132"/>
                    <a:gd name="T2" fmla="*/ 53 w 66"/>
                    <a:gd name="T3" fmla="*/ 2 h 132"/>
                    <a:gd name="T4" fmla="*/ 38 w 66"/>
                    <a:gd name="T5" fmla="*/ 0 h 132"/>
                    <a:gd name="T6" fmla="*/ 28 w 66"/>
                    <a:gd name="T7" fmla="*/ 0 h 132"/>
                    <a:gd name="T8" fmla="*/ 19 w 66"/>
                    <a:gd name="T9" fmla="*/ 2 h 132"/>
                    <a:gd name="T10" fmla="*/ 9 w 66"/>
                    <a:gd name="T11" fmla="*/ 5 h 132"/>
                    <a:gd name="T12" fmla="*/ 2 w 66"/>
                    <a:gd name="T13" fmla="*/ 11 h 132"/>
                    <a:gd name="T14" fmla="*/ 0 w 66"/>
                    <a:gd name="T15" fmla="*/ 13 h 132"/>
                    <a:gd name="T16" fmla="*/ 0 w 66"/>
                    <a:gd name="T17" fmla="*/ 17 h 132"/>
                    <a:gd name="T18" fmla="*/ 8 w 66"/>
                    <a:gd name="T19" fmla="*/ 11 h 132"/>
                    <a:gd name="T20" fmla="*/ 17 w 66"/>
                    <a:gd name="T21" fmla="*/ 7 h 132"/>
                    <a:gd name="T22" fmla="*/ 27 w 66"/>
                    <a:gd name="T23" fmla="*/ 3 h 132"/>
                    <a:gd name="T24" fmla="*/ 38 w 66"/>
                    <a:gd name="T25" fmla="*/ 3 h 132"/>
                    <a:gd name="T26" fmla="*/ 51 w 66"/>
                    <a:gd name="T27" fmla="*/ 5 h 132"/>
                    <a:gd name="T28" fmla="*/ 64 w 66"/>
                    <a:gd name="T29" fmla="*/ 9 h 132"/>
                    <a:gd name="T30" fmla="*/ 66 w 66"/>
                    <a:gd name="T31" fmla="*/ 7 h 132"/>
                    <a:gd name="T32" fmla="*/ 66 w 66"/>
                    <a:gd name="T33" fmla="*/ 5 h 132"/>
                    <a:gd name="T34" fmla="*/ 9 w 66"/>
                    <a:gd name="T35" fmla="*/ 125 h 132"/>
                    <a:gd name="T36" fmla="*/ 23 w 66"/>
                    <a:gd name="T37" fmla="*/ 131 h 132"/>
                    <a:gd name="T38" fmla="*/ 34 w 66"/>
                    <a:gd name="T39" fmla="*/ 132 h 132"/>
                    <a:gd name="T40" fmla="*/ 36 w 66"/>
                    <a:gd name="T41" fmla="*/ 131 h 132"/>
                    <a:gd name="T42" fmla="*/ 36 w 66"/>
                    <a:gd name="T43" fmla="*/ 129 h 132"/>
                    <a:gd name="T44" fmla="*/ 21 w 66"/>
                    <a:gd name="T45" fmla="*/ 127 h 132"/>
                    <a:gd name="T46" fmla="*/ 9 w 66"/>
                    <a:gd name="T47" fmla="*/ 121 h 132"/>
                    <a:gd name="T48" fmla="*/ 9 w 66"/>
                    <a:gd name="T49" fmla="*/ 123 h 132"/>
                    <a:gd name="T50" fmla="*/ 9 w 66"/>
                    <a:gd name="T51" fmla="*/ 125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66" h="132">
                      <a:moveTo>
                        <a:pt x="66" y="5"/>
                      </a:moveTo>
                      <a:lnTo>
                        <a:pt x="53" y="2"/>
                      </a:lnTo>
                      <a:lnTo>
                        <a:pt x="38" y="0"/>
                      </a:lnTo>
                      <a:lnTo>
                        <a:pt x="28" y="0"/>
                      </a:lnTo>
                      <a:lnTo>
                        <a:pt x="19" y="2"/>
                      </a:lnTo>
                      <a:lnTo>
                        <a:pt x="9" y="5"/>
                      </a:lnTo>
                      <a:lnTo>
                        <a:pt x="2" y="11"/>
                      </a:lnTo>
                      <a:lnTo>
                        <a:pt x="0" y="13"/>
                      </a:lnTo>
                      <a:lnTo>
                        <a:pt x="0" y="17"/>
                      </a:lnTo>
                      <a:lnTo>
                        <a:pt x="8" y="11"/>
                      </a:lnTo>
                      <a:lnTo>
                        <a:pt x="17" y="7"/>
                      </a:lnTo>
                      <a:lnTo>
                        <a:pt x="27" y="3"/>
                      </a:lnTo>
                      <a:lnTo>
                        <a:pt x="38" y="3"/>
                      </a:lnTo>
                      <a:lnTo>
                        <a:pt x="51" y="5"/>
                      </a:lnTo>
                      <a:lnTo>
                        <a:pt x="64" y="9"/>
                      </a:lnTo>
                      <a:lnTo>
                        <a:pt x="66" y="7"/>
                      </a:lnTo>
                      <a:lnTo>
                        <a:pt x="66" y="5"/>
                      </a:lnTo>
                      <a:close/>
                      <a:moveTo>
                        <a:pt x="9" y="125"/>
                      </a:moveTo>
                      <a:lnTo>
                        <a:pt x="23" y="131"/>
                      </a:lnTo>
                      <a:lnTo>
                        <a:pt x="34" y="132"/>
                      </a:lnTo>
                      <a:lnTo>
                        <a:pt x="36" y="131"/>
                      </a:lnTo>
                      <a:lnTo>
                        <a:pt x="36" y="129"/>
                      </a:lnTo>
                      <a:lnTo>
                        <a:pt x="21" y="127"/>
                      </a:lnTo>
                      <a:lnTo>
                        <a:pt x="9" y="121"/>
                      </a:lnTo>
                      <a:lnTo>
                        <a:pt x="9" y="123"/>
                      </a:lnTo>
                      <a:lnTo>
                        <a:pt x="9" y="125"/>
                      </a:lnTo>
                      <a:close/>
                    </a:path>
                  </a:pathLst>
                </a:custGeom>
                <a:solidFill>
                  <a:srgbClr val="EBB3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58" name="Freeform 438"/>
                <p:cNvSpPr>
                  <a:spLocks noEditPoints="1"/>
                </p:cNvSpPr>
                <p:nvPr/>
              </p:nvSpPr>
              <p:spPr bwMode="auto">
                <a:xfrm>
                  <a:off x="1466" y="1393"/>
                  <a:ext cx="68" cy="129"/>
                </a:xfrm>
                <a:custGeom>
                  <a:avLst/>
                  <a:gdLst>
                    <a:gd name="T0" fmla="*/ 68 w 68"/>
                    <a:gd name="T1" fmla="*/ 5 h 129"/>
                    <a:gd name="T2" fmla="*/ 55 w 68"/>
                    <a:gd name="T3" fmla="*/ 1 h 129"/>
                    <a:gd name="T4" fmla="*/ 40 w 68"/>
                    <a:gd name="T5" fmla="*/ 0 h 129"/>
                    <a:gd name="T6" fmla="*/ 30 w 68"/>
                    <a:gd name="T7" fmla="*/ 0 h 129"/>
                    <a:gd name="T8" fmla="*/ 19 w 68"/>
                    <a:gd name="T9" fmla="*/ 3 h 129"/>
                    <a:gd name="T10" fmla="*/ 11 w 68"/>
                    <a:gd name="T11" fmla="*/ 7 h 129"/>
                    <a:gd name="T12" fmla="*/ 2 w 68"/>
                    <a:gd name="T13" fmla="*/ 11 h 129"/>
                    <a:gd name="T14" fmla="*/ 2 w 68"/>
                    <a:gd name="T15" fmla="*/ 15 h 129"/>
                    <a:gd name="T16" fmla="*/ 0 w 68"/>
                    <a:gd name="T17" fmla="*/ 19 h 129"/>
                    <a:gd name="T18" fmla="*/ 8 w 68"/>
                    <a:gd name="T19" fmla="*/ 13 h 129"/>
                    <a:gd name="T20" fmla="*/ 19 w 68"/>
                    <a:gd name="T21" fmla="*/ 7 h 129"/>
                    <a:gd name="T22" fmla="*/ 29 w 68"/>
                    <a:gd name="T23" fmla="*/ 3 h 129"/>
                    <a:gd name="T24" fmla="*/ 40 w 68"/>
                    <a:gd name="T25" fmla="*/ 3 h 129"/>
                    <a:gd name="T26" fmla="*/ 53 w 68"/>
                    <a:gd name="T27" fmla="*/ 5 h 129"/>
                    <a:gd name="T28" fmla="*/ 66 w 68"/>
                    <a:gd name="T29" fmla="*/ 9 h 129"/>
                    <a:gd name="T30" fmla="*/ 66 w 68"/>
                    <a:gd name="T31" fmla="*/ 7 h 129"/>
                    <a:gd name="T32" fmla="*/ 68 w 68"/>
                    <a:gd name="T33" fmla="*/ 5 h 129"/>
                    <a:gd name="T34" fmla="*/ 11 w 68"/>
                    <a:gd name="T35" fmla="*/ 121 h 129"/>
                    <a:gd name="T36" fmla="*/ 23 w 68"/>
                    <a:gd name="T37" fmla="*/ 127 h 129"/>
                    <a:gd name="T38" fmla="*/ 38 w 68"/>
                    <a:gd name="T39" fmla="*/ 129 h 129"/>
                    <a:gd name="T40" fmla="*/ 38 w 68"/>
                    <a:gd name="T41" fmla="*/ 127 h 129"/>
                    <a:gd name="T42" fmla="*/ 38 w 68"/>
                    <a:gd name="T43" fmla="*/ 125 h 129"/>
                    <a:gd name="T44" fmla="*/ 23 w 68"/>
                    <a:gd name="T45" fmla="*/ 121 h 129"/>
                    <a:gd name="T46" fmla="*/ 10 w 68"/>
                    <a:gd name="T47" fmla="*/ 115 h 129"/>
                    <a:gd name="T48" fmla="*/ 11 w 68"/>
                    <a:gd name="T49" fmla="*/ 119 h 129"/>
                    <a:gd name="T50" fmla="*/ 11 w 68"/>
                    <a:gd name="T51" fmla="*/ 121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68" h="129">
                      <a:moveTo>
                        <a:pt x="68" y="5"/>
                      </a:moveTo>
                      <a:lnTo>
                        <a:pt x="55" y="1"/>
                      </a:lnTo>
                      <a:lnTo>
                        <a:pt x="40" y="0"/>
                      </a:lnTo>
                      <a:lnTo>
                        <a:pt x="30" y="0"/>
                      </a:lnTo>
                      <a:lnTo>
                        <a:pt x="19" y="3"/>
                      </a:lnTo>
                      <a:lnTo>
                        <a:pt x="11" y="7"/>
                      </a:lnTo>
                      <a:lnTo>
                        <a:pt x="2" y="11"/>
                      </a:lnTo>
                      <a:lnTo>
                        <a:pt x="2" y="15"/>
                      </a:lnTo>
                      <a:lnTo>
                        <a:pt x="0" y="19"/>
                      </a:lnTo>
                      <a:lnTo>
                        <a:pt x="8" y="13"/>
                      </a:lnTo>
                      <a:lnTo>
                        <a:pt x="19" y="7"/>
                      </a:lnTo>
                      <a:lnTo>
                        <a:pt x="29" y="3"/>
                      </a:lnTo>
                      <a:lnTo>
                        <a:pt x="40" y="3"/>
                      </a:lnTo>
                      <a:lnTo>
                        <a:pt x="53" y="5"/>
                      </a:lnTo>
                      <a:lnTo>
                        <a:pt x="66" y="9"/>
                      </a:lnTo>
                      <a:lnTo>
                        <a:pt x="66" y="7"/>
                      </a:lnTo>
                      <a:lnTo>
                        <a:pt x="68" y="5"/>
                      </a:lnTo>
                      <a:close/>
                      <a:moveTo>
                        <a:pt x="11" y="121"/>
                      </a:moveTo>
                      <a:lnTo>
                        <a:pt x="23" y="127"/>
                      </a:lnTo>
                      <a:lnTo>
                        <a:pt x="38" y="129"/>
                      </a:lnTo>
                      <a:lnTo>
                        <a:pt x="38" y="127"/>
                      </a:lnTo>
                      <a:lnTo>
                        <a:pt x="38" y="125"/>
                      </a:lnTo>
                      <a:lnTo>
                        <a:pt x="23" y="121"/>
                      </a:lnTo>
                      <a:lnTo>
                        <a:pt x="10" y="115"/>
                      </a:lnTo>
                      <a:lnTo>
                        <a:pt x="11" y="119"/>
                      </a:lnTo>
                      <a:lnTo>
                        <a:pt x="11" y="121"/>
                      </a:lnTo>
                      <a:close/>
                    </a:path>
                  </a:pathLst>
                </a:custGeom>
                <a:solidFill>
                  <a:srgbClr val="EBB55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59" name="Freeform 439"/>
                <p:cNvSpPr>
                  <a:spLocks noEditPoints="1"/>
                </p:cNvSpPr>
                <p:nvPr/>
              </p:nvSpPr>
              <p:spPr bwMode="auto">
                <a:xfrm>
                  <a:off x="1449" y="1394"/>
                  <a:ext cx="83" cy="126"/>
                </a:xfrm>
                <a:custGeom>
                  <a:avLst/>
                  <a:gdLst>
                    <a:gd name="T0" fmla="*/ 83 w 83"/>
                    <a:gd name="T1" fmla="*/ 6 h 126"/>
                    <a:gd name="T2" fmla="*/ 70 w 83"/>
                    <a:gd name="T3" fmla="*/ 2 h 126"/>
                    <a:gd name="T4" fmla="*/ 57 w 83"/>
                    <a:gd name="T5" fmla="*/ 0 h 126"/>
                    <a:gd name="T6" fmla="*/ 46 w 83"/>
                    <a:gd name="T7" fmla="*/ 0 h 126"/>
                    <a:gd name="T8" fmla="*/ 36 w 83"/>
                    <a:gd name="T9" fmla="*/ 4 h 126"/>
                    <a:gd name="T10" fmla="*/ 27 w 83"/>
                    <a:gd name="T11" fmla="*/ 8 h 126"/>
                    <a:gd name="T12" fmla="*/ 19 w 83"/>
                    <a:gd name="T13" fmla="*/ 14 h 126"/>
                    <a:gd name="T14" fmla="*/ 17 w 83"/>
                    <a:gd name="T15" fmla="*/ 18 h 126"/>
                    <a:gd name="T16" fmla="*/ 15 w 83"/>
                    <a:gd name="T17" fmla="*/ 21 h 126"/>
                    <a:gd name="T18" fmla="*/ 25 w 83"/>
                    <a:gd name="T19" fmla="*/ 14 h 126"/>
                    <a:gd name="T20" fmla="*/ 34 w 83"/>
                    <a:gd name="T21" fmla="*/ 8 h 126"/>
                    <a:gd name="T22" fmla="*/ 46 w 83"/>
                    <a:gd name="T23" fmla="*/ 6 h 126"/>
                    <a:gd name="T24" fmla="*/ 57 w 83"/>
                    <a:gd name="T25" fmla="*/ 4 h 126"/>
                    <a:gd name="T26" fmla="*/ 70 w 83"/>
                    <a:gd name="T27" fmla="*/ 6 h 126"/>
                    <a:gd name="T28" fmla="*/ 82 w 83"/>
                    <a:gd name="T29" fmla="*/ 10 h 126"/>
                    <a:gd name="T30" fmla="*/ 83 w 83"/>
                    <a:gd name="T31" fmla="*/ 8 h 126"/>
                    <a:gd name="T32" fmla="*/ 83 w 83"/>
                    <a:gd name="T33" fmla="*/ 6 h 126"/>
                    <a:gd name="T34" fmla="*/ 28 w 83"/>
                    <a:gd name="T35" fmla="*/ 118 h 126"/>
                    <a:gd name="T36" fmla="*/ 40 w 83"/>
                    <a:gd name="T37" fmla="*/ 124 h 126"/>
                    <a:gd name="T38" fmla="*/ 55 w 83"/>
                    <a:gd name="T39" fmla="*/ 126 h 126"/>
                    <a:gd name="T40" fmla="*/ 55 w 83"/>
                    <a:gd name="T41" fmla="*/ 124 h 126"/>
                    <a:gd name="T42" fmla="*/ 55 w 83"/>
                    <a:gd name="T43" fmla="*/ 122 h 126"/>
                    <a:gd name="T44" fmla="*/ 47 w 83"/>
                    <a:gd name="T45" fmla="*/ 120 h 126"/>
                    <a:gd name="T46" fmla="*/ 40 w 83"/>
                    <a:gd name="T47" fmla="*/ 118 h 126"/>
                    <a:gd name="T48" fmla="*/ 32 w 83"/>
                    <a:gd name="T49" fmla="*/ 116 h 126"/>
                    <a:gd name="T50" fmla="*/ 27 w 83"/>
                    <a:gd name="T51" fmla="*/ 112 h 126"/>
                    <a:gd name="T52" fmla="*/ 27 w 83"/>
                    <a:gd name="T53" fmla="*/ 114 h 126"/>
                    <a:gd name="T54" fmla="*/ 28 w 83"/>
                    <a:gd name="T55" fmla="*/ 118 h 126"/>
                    <a:gd name="T56" fmla="*/ 0 w 83"/>
                    <a:gd name="T57" fmla="*/ 73 h 126"/>
                    <a:gd name="T58" fmla="*/ 0 w 83"/>
                    <a:gd name="T59" fmla="*/ 74 h 126"/>
                    <a:gd name="T60" fmla="*/ 0 w 83"/>
                    <a:gd name="T61" fmla="*/ 74 h 126"/>
                    <a:gd name="T62" fmla="*/ 0 w 83"/>
                    <a:gd name="T63" fmla="*/ 74 h 126"/>
                    <a:gd name="T64" fmla="*/ 0 w 83"/>
                    <a:gd name="T65" fmla="*/ 74 h 126"/>
                    <a:gd name="T66" fmla="*/ 0 w 83"/>
                    <a:gd name="T67" fmla="*/ 74 h 126"/>
                    <a:gd name="T68" fmla="*/ 0 w 83"/>
                    <a:gd name="T69" fmla="*/ 73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83" h="126">
                      <a:moveTo>
                        <a:pt x="83" y="6"/>
                      </a:moveTo>
                      <a:lnTo>
                        <a:pt x="70" y="2"/>
                      </a:lnTo>
                      <a:lnTo>
                        <a:pt x="57" y="0"/>
                      </a:lnTo>
                      <a:lnTo>
                        <a:pt x="46" y="0"/>
                      </a:lnTo>
                      <a:lnTo>
                        <a:pt x="36" y="4"/>
                      </a:lnTo>
                      <a:lnTo>
                        <a:pt x="27" y="8"/>
                      </a:lnTo>
                      <a:lnTo>
                        <a:pt x="19" y="14"/>
                      </a:lnTo>
                      <a:lnTo>
                        <a:pt x="17" y="18"/>
                      </a:lnTo>
                      <a:lnTo>
                        <a:pt x="15" y="21"/>
                      </a:lnTo>
                      <a:lnTo>
                        <a:pt x="25" y="14"/>
                      </a:lnTo>
                      <a:lnTo>
                        <a:pt x="34" y="8"/>
                      </a:lnTo>
                      <a:lnTo>
                        <a:pt x="46" y="6"/>
                      </a:lnTo>
                      <a:lnTo>
                        <a:pt x="57" y="4"/>
                      </a:lnTo>
                      <a:lnTo>
                        <a:pt x="70" y="6"/>
                      </a:lnTo>
                      <a:lnTo>
                        <a:pt x="82" y="10"/>
                      </a:lnTo>
                      <a:lnTo>
                        <a:pt x="83" y="8"/>
                      </a:lnTo>
                      <a:lnTo>
                        <a:pt x="83" y="6"/>
                      </a:lnTo>
                      <a:close/>
                      <a:moveTo>
                        <a:pt x="28" y="118"/>
                      </a:moveTo>
                      <a:lnTo>
                        <a:pt x="40" y="124"/>
                      </a:lnTo>
                      <a:lnTo>
                        <a:pt x="55" y="126"/>
                      </a:lnTo>
                      <a:lnTo>
                        <a:pt x="55" y="124"/>
                      </a:lnTo>
                      <a:lnTo>
                        <a:pt x="55" y="122"/>
                      </a:lnTo>
                      <a:lnTo>
                        <a:pt x="47" y="120"/>
                      </a:lnTo>
                      <a:lnTo>
                        <a:pt x="40" y="118"/>
                      </a:lnTo>
                      <a:lnTo>
                        <a:pt x="32" y="116"/>
                      </a:lnTo>
                      <a:lnTo>
                        <a:pt x="27" y="112"/>
                      </a:lnTo>
                      <a:lnTo>
                        <a:pt x="27" y="114"/>
                      </a:lnTo>
                      <a:lnTo>
                        <a:pt x="28" y="118"/>
                      </a:lnTo>
                      <a:close/>
                      <a:moveTo>
                        <a:pt x="0" y="73"/>
                      </a:moveTo>
                      <a:lnTo>
                        <a:pt x="0" y="74"/>
                      </a:lnTo>
                      <a:lnTo>
                        <a:pt x="0" y="74"/>
                      </a:lnTo>
                      <a:lnTo>
                        <a:pt x="0" y="74"/>
                      </a:lnTo>
                      <a:lnTo>
                        <a:pt x="0" y="74"/>
                      </a:lnTo>
                      <a:lnTo>
                        <a:pt x="0" y="74"/>
                      </a:lnTo>
                      <a:lnTo>
                        <a:pt x="0" y="73"/>
                      </a:lnTo>
                      <a:close/>
                    </a:path>
                  </a:pathLst>
                </a:custGeom>
                <a:solidFill>
                  <a:srgbClr val="ECB75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60" name="Freeform 440"/>
                <p:cNvSpPr>
                  <a:spLocks noEditPoints="1"/>
                </p:cNvSpPr>
                <p:nvPr/>
              </p:nvSpPr>
              <p:spPr bwMode="auto">
                <a:xfrm>
                  <a:off x="1449" y="1396"/>
                  <a:ext cx="83" cy="122"/>
                </a:xfrm>
                <a:custGeom>
                  <a:avLst/>
                  <a:gdLst>
                    <a:gd name="T0" fmla="*/ 83 w 83"/>
                    <a:gd name="T1" fmla="*/ 6 h 122"/>
                    <a:gd name="T2" fmla="*/ 70 w 83"/>
                    <a:gd name="T3" fmla="*/ 2 h 122"/>
                    <a:gd name="T4" fmla="*/ 57 w 83"/>
                    <a:gd name="T5" fmla="*/ 0 h 122"/>
                    <a:gd name="T6" fmla="*/ 46 w 83"/>
                    <a:gd name="T7" fmla="*/ 0 h 122"/>
                    <a:gd name="T8" fmla="*/ 36 w 83"/>
                    <a:gd name="T9" fmla="*/ 4 h 122"/>
                    <a:gd name="T10" fmla="*/ 25 w 83"/>
                    <a:gd name="T11" fmla="*/ 10 h 122"/>
                    <a:gd name="T12" fmla="*/ 17 w 83"/>
                    <a:gd name="T13" fmla="*/ 16 h 122"/>
                    <a:gd name="T14" fmla="*/ 15 w 83"/>
                    <a:gd name="T15" fmla="*/ 19 h 122"/>
                    <a:gd name="T16" fmla="*/ 13 w 83"/>
                    <a:gd name="T17" fmla="*/ 23 h 122"/>
                    <a:gd name="T18" fmla="*/ 23 w 83"/>
                    <a:gd name="T19" fmla="*/ 16 h 122"/>
                    <a:gd name="T20" fmla="*/ 32 w 83"/>
                    <a:gd name="T21" fmla="*/ 10 h 122"/>
                    <a:gd name="T22" fmla="*/ 44 w 83"/>
                    <a:gd name="T23" fmla="*/ 6 h 122"/>
                    <a:gd name="T24" fmla="*/ 57 w 83"/>
                    <a:gd name="T25" fmla="*/ 4 h 122"/>
                    <a:gd name="T26" fmla="*/ 70 w 83"/>
                    <a:gd name="T27" fmla="*/ 6 h 122"/>
                    <a:gd name="T28" fmla="*/ 82 w 83"/>
                    <a:gd name="T29" fmla="*/ 10 h 122"/>
                    <a:gd name="T30" fmla="*/ 82 w 83"/>
                    <a:gd name="T31" fmla="*/ 8 h 122"/>
                    <a:gd name="T32" fmla="*/ 83 w 83"/>
                    <a:gd name="T33" fmla="*/ 6 h 122"/>
                    <a:gd name="T34" fmla="*/ 27 w 83"/>
                    <a:gd name="T35" fmla="*/ 112 h 122"/>
                    <a:gd name="T36" fmla="*/ 40 w 83"/>
                    <a:gd name="T37" fmla="*/ 118 h 122"/>
                    <a:gd name="T38" fmla="*/ 55 w 83"/>
                    <a:gd name="T39" fmla="*/ 122 h 122"/>
                    <a:gd name="T40" fmla="*/ 55 w 83"/>
                    <a:gd name="T41" fmla="*/ 120 h 122"/>
                    <a:gd name="T42" fmla="*/ 55 w 83"/>
                    <a:gd name="T43" fmla="*/ 118 h 122"/>
                    <a:gd name="T44" fmla="*/ 47 w 83"/>
                    <a:gd name="T45" fmla="*/ 116 h 122"/>
                    <a:gd name="T46" fmla="*/ 38 w 83"/>
                    <a:gd name="T47" fmla="*/ 114 h 122"/>
                    <a:gd name="T48" fmla="*/ 32 w 83"/>
                    <a:gd name="T49" fmla="*/ 112 h 122"/>
                    <a:gd name="T50" fmla="*/ 25 w 83"/>
                    <a:gd name="T51" fmla="*/ 107 h 122"/>
                    <a:gd name="T52" fmla="*/ 27 w 83"/>
                    <a:gd name="T53" fmla="*/ 110 h 122"/>
                    <a:gd name="T54" fmla="*/ 27 w 83"/>
                    <a:gd name="T55" fmla="*/ 112 h 122"/>
                    <a:gd name="T56" fmla="*/ 0 w 83"/>
                    <a:gd name="T57" fmla="*/ 67 h 122"/>
                    <a:gd name="T58" fmla="*/ 0 w 83"/>
                    <a:gd name="T59" fmla="*/ 69 h 122"/>
                    <a:gd name="T60" fmla="*/ 0 w 83"/>
                    <a:gd name="T61" fmla="*/ 72 h 122"/>
                    <a:gd name="T62" fmla="*/ 0 w 83"/>
                    <a:gd name="T63" fmla="*/ 74 h 122"/>
                    <a:gd name="T64" fmla="*/ 2 w 83"/>
                    <a:gd name="T65" fmla="*/ 74 h 122"/>
                    <a:gd name="T66" fmla="*/ 2 w 83"/>
                    <a:gd name="T67" fmla="*/ 71 h 122"/>
                    <a:gd name="T68" fmla="*/ 0 w 83"/>
                    <a:gd name="T69" fmla="*/ 67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83" h="122">
                      <a:moveTo>
                        <a:pt x="83" y="6"/>
                      </a:moveTo>
                      <a:lnTo>
                        <a:pt x="70" y="2"/>
                      </a:lnTo>
                      <a:lnTo>
                        <a:pt x="57" y="0"/>
                      </a:lnTo>
                      <a:lnTo>
                        <a:pt x="46" y="0"/>
                      </a:lnTo>
                      <a:lnTo>
                        <a:pt x="36" y="4"/>
                      </a:lnTo>
                      <a:lnTo>
                        <a:pt x="25" y="10"/>
                      </a:lnTo>
                      <a:lnTo>
                        <a:pt x="17" y="16"/>
                      </a:lnTo>
                      <a:lnTo>
                        <a:pt x="15" y="19"/>
                      </a:lnTo>
                      <a:lnTo>
                        <a:pt x="13" y="23"/>
                      </a:lnTo>
                      <a:lnTo>
                        <a:pt x="23" y="16"/>
                      </a:lnTo>
                      <a:lnTo>
                        <a:pt x="32" y="10"/>
                      </a:lnTo>
                      <a:lnTo>
                        <a:pt x="44" y="6"/>
                      </a:lnTo>
                      <a:lnTo>
                        <a:pt x="57" y="4"/>
                      </a:lnTo>
                      <a:lnTo>
                        <a:pt x="70" y="6"/>
                      </a:lnTo>
                      <a:lnTo>
                        <a:pt x="82" y="10"/>
                      </a:lnTo>
                      <a:lnTo>
                        <a:pt x="82" y="8"/>
                      </a:lnTo>
                      <a:lnTo>
                        <a:pt x="83" y="6"/>
                      </a:lnTo>
                      <a:close/>
                      <a:moveTo>
                        <a:pt x="27" y="112"/>
                      </a:moveTo>
                      <a:lnTo>
                        <a:pt x="40" y="118"/>
                      </a:lnTo>
                      <a:lnTo>
                        <a:pt x="55" y="122"/>
                      </a:lnTo>
                      <a:lnTo>
                        <a:pt x="55" y="120"/>
                      </a:lnTo>
                      <a:lnTo>
                        <a:pt x="55" y="118"/>
                      </a:lnTo>
                      <a:lnTo>
                        <a:pt x="47" y="116"/>
                      </a:lnTo>
                      <a:lnTo>
                        <a:pt x="38" y="114"/>
                      </a:lnTo>
                      <a:lnTo>
                        <a:pt x="32" y="112"/>
                      </a:lnTo>
                      <a:lnTo>
                        <a:pt x="25" y="107"/>
                      </a:lnTo>
                      <a:lnTo>
                        <a:pt x="27" y="110"/>
                      </a:lnTo>
                      <a:lnTo>
                        <a:pt x="27" y="112"/>
                      </a:lnTo>
                      <a:close/>
                      <a:moveTo>
                        <a:pt x="0" y="67"/>
                      </a:moveTo>
                      <a:lnTo>
                        <a:pt x="0" y="69"/>
                      </a:lnTo>
                      <a:lnTo>
                        <a:pt x="0" y="72"/>
                      </a:lnTo>
                      <a:lnTo>
                        <a:pt x="0" y="74"/>
                      </a:lnTo>
                      <a:lnTo>
                        <a:pt x="2" y="74"/>
                      </a:lnTo>
                      <a:lnTo>
                        <a:pt x="2" y="71"/>
                      </a:lnTo>
                      <a:lnTo>
                        <a:pt x="0" y="67"/>
                      </a:lnTo>
                      <a:close/>
                    </a:path>
                  </a:pathLst>
                </a:custGeom>
                <a:solidFill>
                  <a:srgbClr val="ECB85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61" name="Freeform 441"/>
                <p:cNvSpPr>
                  <a:spLocks noEditPoints="1"/>
                </p:cNvSpPr>
                <p:nvPr/>
              </p:nvSpPr>
              <p:spPr bwMode="auto">
                <a:xfrm>
                  <a:off x="1449" y="1398"/>
                  <a:ext cx="82" cy="118"/>
                </a:xfrm>
                <a:custGeom>
                  <a:avLst/>
                  <a:gdLst>
                    <a:gd name="T0" fmla="*/ 82 w 82"/>
                    <a:gd name="T1" fmla="*/ 6 h 118"/>
                    <a:gd name="T2" fmla="*/ 70 w 82"/>
                    <a:gd name="T3" fmla="*/ 2 h 118"/>
                    <a:gd name="T4" fmla="*/ 57 w 82"/>
                    <a:gd name="T5" fmla="*/ 0 h 118"/>
                    <a:gd name="T6" fmla="*/ 46 w 82"/>
                    <a:gd name="T7" fmla="*/ 2 h 118"/>
                    <a:gd name="T8" fmla="*/ 34 w 82"/>
                    <a:gd name="T9" fmla="*/ 4 h 118"/>
                    <a:gd name="T10" fmla="*/ 25 w 82"/>
                    <a:gd name="T11" fmla="*/ 10 h 118"/>
                    <a:gd name="T12" fmla="*/ 15 w 82"/>
                    <a:gd name="T13" fmla="*/ 17 h 118"/>
                    <a:gd name="T14" fmla="*/ 13 w 82"/>
                    <a:gd name="T15" fmla="*/ 21 h 118"/>
                    <a:gd name="T16" fmla="*/ 13 w 82"/>
                    <a:gd name="T17" fmla="*/ 27 h 118"/>
                    <a:gd name="T18" fmla="*/ 21 w 82"/>
                    <a:gd name="T19" fmla="*/ 17 h 118"/>
                    <a:gd name="T20" fmla="*/ 32 w 82"/>
                    <a:gd name="T21" fmla="*/ 10 h 118"/>
                    <a:gd name="T22" fmla="*/ 44 w 82"/>
                    <a:gd name="T23" fmla="*/ 6 h 118"/>
                    <a:gd name="T24" fmla="*/ 57 w 82"/>
                    <a:gd name="T25" fmla="*/ 4 h 118"/>
                    <a:gd name="T26" fmla="*/ 70 w 82"/>
                    <a:gd name="T27" fmla="*/ 6 h 118"/>
                    <a:gd name="T28" fmla="*/ 82 w 82"/>
                    <a:gd name="T29" fmla="*/ 10 h 118"/>
                    <a:gd name="T30" fmla="*/ 82 w 82"/>
                    <a:gd name="T31" fmla="*/ 8 h 118"/>
                    <a:gd name="T32" fmla="*/ 82 w 82"/>
                    <a:gd name="T33" fmla="*/ 6 h 118"/>
                    <a:gd name="T34" fmla="*/ 0 w 82"/>
                    <a:gd name="T35" fmla="*/ 69 h 118"/>
                    <a:gd name="T36" fmla="*/ 0 w 82"/>
                    <a:gd name="T37" fmla="*/ 70 h 118"/>
                    <a:gd name="T38" fmla="*/ 0 w 82"/>
                    <a:gd name="T39" fmla="*/ 70 h 118"/>
                    <a:gd name="T40" fmla="*/ 2 w 82"/>
                    <a:gd name="T41" fmla="*/ 72 h 118"/>
                    <a:gd name="T42" fmla="*/ 6 w 82"/>
                    <a:gd name="T43" fmla="*/ 76 h 118"/>
                    <a:gd name="T44" fmla="*/ 4 w 82"/>
                    <a:gd name="T45" fmla="*/ 67 h 118"/>
                    <a:gd name="T46" fmla="*/ 2 w 82"/>
                    <a:gd name="T47" fmla="*/ 59 h 118"/>
                    <a:gd name="T48" fmla="*/ 2 w 82"/>
                    <a:gd name="T49" fmla="*/ 59 h 118"/>
                    <a:gd name="T50" fmla="*/ 2 w 82"/>
                    <a:gd name="T51" fmla="*/ 57 h 118"/>
                    <a:gd name="T52" fmla="*/ 0 w 82"/>
                    <a:gd name="T53" fmla="*/ 63 h 118"/>
                    <a:gd name="T54" fmla="*/ 0 w 82"/>
                    <a:gd name="T55" fmla="*/ 69 h 118"/>
                    <a:gd name="T56" fmla="*/ 27 w 82"/>
                    <a:gd name="T57" fmla="*/ 108 h 118"/>
                    <a:gd name="T58" fmla="*/ 32 w 82"/>
                    <a:gd name="T59" fmla="*/ 112 h 118"/>
                    <a:gd name="T60" fmla="*/ 40 w 82"/>
                    <a:gd name="T61" fmla="*/ 114 h 118"/>
                    <a:gd name="T62" fmla="*/ 47 w 82"/>
                    <a:gd name="T63" fmla="*/ 116 h 118"/>
                    <a:gd name="T64" fmla="*/ 55 w 82"/>
                    <a:gd name="T65" fmla="*/ 118 h 118"/>
                    <a:gd name="T66" fmla="*/ 55 w 82"/>
                    <a:gd name="T67" fmla="*/ 116 h 118"/>
                    <a:gd name="T68" fmla="*/ 55 w 82"/>
                    <a:gd name="T69" fmla="*/ 114 h 118"/>
                    <a:gd name="T70" fmla="*/ 46 w 82"/>
                    <a:gd name="T71" fmla="*/ 112 h 118"/>
                    <a:gd name="T72" fmla="*/ 38 w 82"/>
                    <a:gd name="T73" fmla="*/ 110 h 118"/>
                    <a:gd name="T74" fmla="*/ 30 w 82"/>
                    <a:gd name="T75" fmla="*/ 106 h 118"/>
                    <a:gd name="T76" fmla="*/ 23 w 82"/>
                    <a:gd name="T77" fmla="*/ 103 h 118"/>
                    <a:gd name="T78" fmla="*/ 25 w 82"/>
                    <a:gd name="T79" fmla="*/ 105 h 118"/>
                    <a:gd name="T80" fmla="*/ 27 w 82"/>
                    <a:gd name="T81" fmla="*/ 108 h 1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82" h="118">
                      <a:moveTo>
                        <a:pt x="82" y="6"/>
                      </a:moveTo>
                      <a:lnTo>
                        <a:pt x="70" y="2"/>
                      </a:lnTo>
                      <a:lnTo>
                        <a:pt x="57" y="0"/>
                      </a:lnTo>
                      <a:lnTo>
                        <a:pt x="46" y="2"/>
                      </a:lnTo>
                      <a:lnTo>
                        <a:pt x="34" y="4"/>
                      </a:lnTo>
                      <a:lnTo>
                        <a:pt x="25" y="10"/>
                      </a:lnTo>
                      <a:lnTo>
                        <a:pt x="15" y="17"/>
                      </a:lnTo>
                      <a:lnTo>
                        <a:pt x="13" y="21"/>
                      </a:lnTo>
                      <a:lnTo>
                        <a:pt x="13" y="27"/>
                      </a:lnTo>
                      <a:lnTo>
                        <a:pt x="21" y="17"/>
                      </a:lnTo>
                      <a:lnTo>
                        <a:pt x="32" y="10"/>
                      </a:lnTo>
                      <a:lnTo>
                        <a:pt x="44" y="6"/>
                      </a:lnTo>
                      <a:lnTo>
                        <a:pt x="57" y="4"/>
                      </a:lnTo>
                      <a:lnTo>
                        <a:pt x="70" y="6"/>
                      </a:lnTo>
                      <a:lnTo>
                        <a:pt x="82" y="10"/>
                      </a:lnTo>
                      <a:lnTo>
                        <a:pt x="82" y="8"/>
                      </a:lnTo>
                      <a:lnTo>
                        <a:pt x="82" y="6"/>
                      </a:lnTo>
                      <a:close/>
                      <a:moveTo>
                        <a:pt x="0" y="69"/>
                      </a:moveTo>
                      <a:lnTo>
                        <a:pt x="0" y="70"/>
                      </a:lnTo>
                      <a:lnTo>
                        <a:pt x="0" y="70"/>
                      </a:lnTo>
                      <a:lnTo>
                        <a:pt x="2" y="72"/>
                      </a:lnTo>
                      <a:lnTo>
                        <a:pt x="6" y="76"/>
                      </a:lnTo>
                      <a:lnTo>
                        <a:pt x="4" y="67"/>
                      </a:lnTo>
                      <a:lnTo>
                        <a:pt x="2" y="59"/>
                      </a:lnTo>
                      <a:lnTo>
                        <a:pt x="2" y="59"/>
                      </a:lnTo>
                      <a:lnTo>
                        <a:pt x="2" y="57"/>
                      </a:lnTo>
                      <a:lnTo>
                        <a:pt x="0" y="63"/>
                      </a:lnTo>
                      <a:lnTo>
                        <a:pt x="0" y="69"/>
                      </a:lnTo>
                      <a:close/>
                      <a:moveTo>
                        <a:pt x="27" y="108"/>
                      </a:moveTo>
                      <a:lnTo>
                        <a:pt x="32" y="112"/>
                      </a:lnTo>
                      <a:lnTo>
                        <a:pt x="40" y="114"/>
                      </a:lnTo>
                      <a:lnTo>
                        <a:pt x="47" y="116"/>
                      </a:lnTo>
                      <a:lnTo>
                        <a:pt x="55" y="118"/>
                      </a:lnTo>
                      <a:lnTo>
                        <a:pt x="55" y="116"/>
                      </a:lnTo>
                      <a:lnTo>
                        <a:pt x="55" y="114"/>
                      </a:lnTo>
                      <a:lnTo>
                        <a:pt x="46" y="112"/>
                      </a:lnTo>
                      <a:lnTo>
                        <a:pt x="38" y="110"/>
                      </a:lnTo>
                      <a:lnTo>
                        <a:pt x="30" y="106"/>
                      </a:lnTo>
                      <a:lnTo>
                        <a:pt x="23" y="103"/>
                      </a:lnTo>
                      <a:lnTo>
                        <a:pt x="25" y="105"/>
                      </a:lnTo>
                      <a:lnTo>
                        <a:pt x="27" y="108"/>
                      </a:lnTo>
                      <a:close/>
                    </a:path>
                  </a:pathLst>
                </a:custGeom>
                <a:solidFill>
                  <a:srgbClr val="ECBA5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62" name="Freeform 442"/>
                <p:cNvSpPr>
                  <a:spLocks noEditPoints="1"/>
                </p:cNvSpPr>
                <p:nvPr/>
              </p:nvSpPr>
              <p:spPr bwMode="auto">
                <a:xfrm>
                  <a:off x="1449" y="1400"/>
                  <a:ext cx="82" cy="114"/>
                </a:xfrm>
                <a:custGeom>
                  <a:avLst/>
                  <a:gdLst>
                    <a:gd name="T0" fmla="*/ 82 w 82"/>
                    <a:gd name="T1" fmla="*/ 6 h 114"/>
                    <a:gd name="T2" fmla="*/ 70 w 82"/>
                    <a:gd name="T3" fmla="*/ 2 h 114"/>
                    <a:gd name="T4" fmla="*/ 57 w 82"/>
                    <a:gd name="T5" fmla="*/ 0 h 114"/>
                    <a:gd name="T6" fmla="*/ 44 w 82"/>
                    <a:gd name="T7" fmla="*/ 2 h 114"/>
                    <a:gd name="T8" fmla="*/ 32 w 82"/>
                    <a:gd name="T9" fmla="*/ 6 h 114"/>
                    <a:gd name="T10" fmla="*/ 23 w 82"/>
                    <a:gd name="T11" fmla="*/ 12 h 114"/>
                    <a:gd name="T12" fmla="*/ 13 w 82"/>
                    <a:gd name="T13" fmla="*/ 19 h 114"/>
                    <a:gd name="T14" fmla="*/ 11 w 82"/>
                    <a:gd name="T15" fmla="*/ 27 h 114"/>
                    <a:gd name="T16" fmla="*/ 9 w 82"/>
                    <a:gd name="T17" fmla="*/ 32 h 114"/>
                    <a:gd name="T18" fmla="*/ 9 w 82"/>
                    <a:gd name="T19" fmla="*/ 32 h 114"/>
                    <a:gd name="T20" fmla="*/ 9 w 82"/>
                    <a:gd name="T21" fmla="*/ 34 h 114"/>
                    <a:gd name="T22" fmla="*/ 13 w 82"/>
                    <a:gd name="T23" fmla="*/ 27 h 114"/>
                    <a:gd name="T24" fmla="*/ 17 w 82"/>
                    <a:gd name="T25" fmla="*/ 21 h 114"/>
                    <a:gd name="T26" fmla="*/ 23 w 82"/>
                    <a:gd name="T27" fmla="*/ 17 h 114"/>
                    <a:gd name="T28" fmla="*/ 28 w 82"/>
                    <a:gd name="T29" fmla="*/ 12 h 114"/>
                    <a:gd name="T30" fmla="*/ 34 w 82"/>
                    <a:gd name="T31" fmla="*/ 8 h 114"/>
                    <a:gd name="T32" fmla="*/ 42 w 82"/>
                    <a:gd name="T33" fmla="*/ 6 h 114"/>
                    <a:gd name="T34" fmla="*/ 49 w 82"/>
                    <a:gd name="T35" fmla="*/ 4 h 114"/>
                    <a:gd name="T36" fmla="*/ 57 w 82"/>
                    <a:gd name="T37" fmla="*/ 4 h 114"/>
                    <a:gd name="T38" fmla="*/ 68 w 82"/>
                    <a:gd name="T39" fmla="*/ 6 h 114"/>
                    <a:gd name="T40" fmla="*/ 80 w 82"/>
                    <a:gd name="T41" fmla="*/ 10 h 114"/>
                    <a:gd name="T42" fmla="*/ 82 w 82"/>
                    <a:gd name="T43" fmla="*/ 8 h 114"/>
                    <a:gd name="T44" fmla="*/ 82 w 82"/>
                    <a:gd name="T45" fmla="*/ 6 h 114"/>
                    <a:gd name="T46" fmla="*/ 0 w 82"/>
                    <a:gd name="T47" fmla="*/ 63 h 114"/>
                    <a:gd name="T48" fmla="*/ 2 w 82"/>
                    <a:gd name="T49" fmla="*/ 67 h 114"/>
                    <a:gd name="T50" fmla="*/ 2 w 82"/>
                    <a:gd name="T51" fmla="*/ 70 h 114"/>
                    <a:gd name="T52" fmla="*/ 6 w 82"/>
                    <a:gd name="T53" fmla="*/ 74 h 114"/>
                    <a:gd name="T54" fmla="*/ 8 w 82"/>
                    <a:gd name="T55" fmla="*/ 76 h 114"/>
                    <a:gd name="T56" fmla="*/ 6 w 82"/>
                    <a:gd name="T57" fmla="*/ 67 h 114"/>
                    <a:gd name="T58" fmla="*/ 4 w 82"/>
                    <a:gd name="T59" fmla="*/ 57 h 114"/>
                    <a:gd name="T60" fmla="*/ 4 w 82"/>
                    <a:gd name="T61" fmla="*/ 51 h 114"/>
                    <a:gd name="T62" fmla="*/ 6 w 82"/>
                    <a:gd name="T63" fmla="*/ 46 h 114"/>
                    <a:gd name="T64" fmla="*/ 4 w 82"/>
                    <a:gd name="T65" fmla="*/ 49 h 114"/>
                    <a:gd name="T66" fmla="*/ 4 w 82"/>
                    <a:gd name="T67" fmla="*/ 53 h 114"/>
                    <a:gd name="T68" fmla="*/ 2 w 82"/>
                    <a:gd name="T69" fmla="*/ 57 h 114"/>
                    <a:gd name="T70" fmla="*/ 0 w 82"/>
                    <a:gd name="T71" fmla="*/ 63 h 114"/>
                    <a:gd name="T72" fmla="*/ 25 w 82"/>
                    <a:gd name="T73" fmla="*/ 103 h 114"/>
                    <a:gd name="T74" fmla="*/ 32 w 82"/>
                    <a:gd name="T75" fmla="*/ 108 h 114"/>
                    <a:gd name="T76" fmla="*/ 38 w 82"/>
                    <a:gd name="T77" fmla="*/ 110 h 114"/>
                    <a:gd name="T78" fmla="*/ 47 w 82"/>
                    <a:gd name="T79" fmla="*/ 112 h 114"/>
                    <a:gd name="T80" fmla="*/ 55 w 82"/>
                    <a:gd name="T81" fmla="*/ 114 h 114"/>
                    <a:gd name="T82" fmla="*/ 55 w 82"/>
                    <a:gd name="T83" fmla="*/ 112 h 114"/>
                    <a:gd name="T84" fmla="*/ 55 w 82"/>
                    <a:gd name="T85" fmla="*/ 110 h 114"/>
                    <a:gd name="T86" fmla="*/ 46 w 82"/>
                    <a:gd name="T87" fmla="*/ 108 h 114"/>
                    <a:gd name="T88" fmla="*/ 36 w 82"/>
                    <a:gd name="T89" fmla="*/ 106 h 114"/>
                    <a:gd name="T90" fmla="*/ 28 w 82"/>
                    <a:gd name="T91" fmla="*/ 101 h 114"/>
                    <a:gd name="T92" fmla="*/ 21 w 82"/>
                    <a:gd name="T93" fmla="*/ 97 h 114"/>
                    <a:gd name="T94" fmla="*/ 23 w 82"/>
                    <a:gd name="T95" fmla="*/ 99 h 114"/>
                    <a:gd name="T96" fmla="*/ 25 w 82"/>
                    <a:gd name="T97" fmla="*/ 103 h 1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82" h="114">
                      <a:moveTo>
                        <a:pt x="82" y="6"/>
                      </a:moveTo>
                      <a:lnTo>
                        <a:pt x="70" y="2"/>
                      </a:lnTo>
                      <a:lnTo>
                        <a:pt x="57" y="0"/>
                      </a:lnTo>
                      <a:lnTo>
                        <a:pt x="44" y="2"/>
                      </a:lnTo>
                      <a:lnTo>
                        <a:pt x="32" y="6"/>
                      </a:lnTo>
                      <a:lnTo>
                        <a:pt x="23" y="12"/>
                      </a:lnTo>
                      <a:lnTo>
                        <a:pt x="13" y="19"/>
                      </a:lnTo>
                      <a:lnTo>
                        <a:pt x="11" y="27"/>
                      </a:lnTo>
                      <a:lnTo>
                        <a:pt x="9" y="32"/>
                      </a:lnTo>
                      <a:lnTo>
                        <a:pt x="9" y="32"/>
                      </a:lnTo>
                      <a:lnTo>
                        <a:pt x="9" y="34"/>
                      </a:lnTo>
                      <a:lnTo>
                        <a:pt x="13" y="27"/>
                      </a:lnTo>
                      <a:lnTo>
                        <a:pt x="17" y="21"/>
                      </a:lnTo>
                      <a:lnTo>
                        <a:pt x="23" y="17"/>
                      </a:lnTo>
                      <a:lnTo>
                        <a:pt x="28" y="12"/>
                      </a:lnTo>
                      <a:lnTo>
                        <a:pt x="34" y="8"/>
                      </a:lnTo>
                      <a:lnTo>
                        <a:pt x="42" y="6"/>
                      </a:lnTo>
                      <a:lnTo>
                        <a:pt x="49" y="4"/>
                      </a:lnTo>
                      <a:lnTo>
                        <a:pt x="57" y="4"/>
                      </a:lnTo>
                      <a:lnTo>
                        <a:pt x="68" y="6"/>
                      </a:lnTo>
                      <a:lnTo>
                        <a:pt x="80" y="10"/>
                      </a:lnTo>
                      <a:lnTo>
                        <a:pt x="82" y="8"/>
                      </a:lnTo>
                      <a:lnTo>
                        <a:pt x="82" y="6"/>
                      </a:lnTo>
                      <a:close/>
                      <a:moveTo>
                        <a:pt x="0" y="63"/>
                      </a:moveTo>
                      <a:lnTo>
                        <a:pt x="2" y="67"/>
                      </a:lnTo>
                      <a:lnTo>
                        <a:pt x="2" y="70"/>
                      </a:lnTo>
                      <a:lnTo>
                        <a:pt x="6" y="74"/>
                      </a:lnTo>
                      <a:lnTo>
                        <a:pt x="8" y="76"/>
                      </a:lnTo>
                      <a:lnTo>
                        <a:pt x="6" y="67"/>
                      </a:lnTo>
                      <a:lnTo>
                        <a:pt x="4" y="57"/>
                      </a:lnTo>
                      <a:lnTo>
                        <a:pt x="4" y="51"/>
                      </a:lnTo>
                      <a:lnTo>
                        <a:pt x="6" y="46"/>
                      </a:lnTo>
                      <a:lnTo>
                        <a:pt x="4" y="49"/>
                      </a:lnTo>
                      <a:lnTo>
                        <a:pt x="4" y="53"/>
                      </a:lnTo>
                      <a:lnTo>
                        <a:pt x="2" y="57"/>
                      </a:lnTo>
                      <a:lnTo>
                        <a:pt x="0" y="63"/>
                      </a:lnTo>
                      <a:close/>
                      <a:moveTo>
                        <a:pt x="25" y="103"/>
                      </a:moveTo>
                      <a:lnTo>
                        <a:pt x="32" y="108"/>
                      </a:lnTo>
                      <a:lnTo>
                        <a:pt x="38" y="110"/>
                      </a:lnTo>
                      <a:lnTo>
                        <a:pt x="47" y="112"/>
                      </a:lnTo>
                      <a:lnTo>
                        <a:pt x="55" y="114"/>
                      </a:lnTo>
                      <a:lnTo>
                        <a:pt x="55" y="112"/>
                      </a:lnTo>
                      <a:lnTo>
                        <a:pt x="55" y="110"/>
                      </a:lnTo>
                      <a:lnTo>
                        <a:pt x="46" y="108"/>
                      </a:lnTo>
                      <a:lnTo>
                        <a:pt x="36" y="106"/>
                      </a:lnTo>
                      <a:lnTo>
                        <a:pt x="28" y="101"/>
                      </a:lnTo>
                      <a:lnTo>
                        <a:pt x="21" y="97"/>
                      </a:lnTo>
                      <a:lnTo>
                        <a:pt x="23" y="99"/>
                      </a:lnTo>
                      <a:lnTo>
                        <a:pt x="25" y="103"/>
                      </a:lnTo>
                      <a:close/>
                    </a:path>
                  </a:pathLst>
                </a:custGeom>
                <a:solidFill>
                  <a:srgbClr val="ECBC5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63" name="Freeform 443"/>
                <p:cNvSpPr>
                  <a:spLocks noEditPoints="1"/>
                </p:cNvSpPr>
                <p:nvPr/>
              </p:nvSpPr>
              <p:spPr bwMode="auto">
                <a:xfrm>
                  <a:off x="1451" y="1402"/>
                  <a:ext cx="80" cy="110"/>
                </a:xfrm>
                <a:custGeom>
                  <a:avLst/>
                  <a:gdLst>
                    <a:gd name="T0" fmla="*/ 80 w 80"/>
                    <a:gd name="T1" fmla="*/ 6 h 110"/>
                    <a:gd name="T2" fmla="*/ 68 w 80"/>
                    <a:gd name="T3" fmla="*/ 2 h 110"/>
                    <a:gd name="T4" fmla="*/ 55 w 80"/>
                    <a:gd name="T5" fmla="*/ 0 h 110"/>
                    <a:gd name="T6" fmla="*/ 42 w 80"/>
                    <a:gd name="T7" fmla="*/ 2 h 110"/>
                    <a:gd name="T8" fmla="*/ 30 w 80"/>
                    <a:gd name="T9" fmla="*/ 6 h 110"/>
                    <a:gd name="T10" fmla="*/ 19 w 80"/>
                    <a:gd name="T11" fmla="*/ 13 h 110"/>
                    <a:gd name="T12" fmla="*/ 11 w 80"/>
                    <a:gd name="T13" fmla="*/ 23 h 110"/>
                    <a:gd name="T14" fmla="*/ 9 w 80"/>
                    <a:gd name="T15" fmla="*/ 27 h 110"/>
                    <a:gd name="T16" fmla="*/ 7 w 80"/>
                    <a:gd name="T17" fmla="*/ 30 h 110"/>
                    <a:gd name="T18" fmla="*/ 4 w 80"/>
                    <a:gd name="T19" fmla="*/ 42 h 110"/>
                    <a:gd name="T20" fmla="*/ 2 w 80"/>
                    <a:gd name="T21" fmla="*/ 51 h 110"/>
                    <a:gd name="T22" fmla="*/ 0 w 80"/>
                    <a:gd name="T23" fmla="*/ 53 h 110"/>
                    <a:gd name="T24" fmla="*/ 0 w 80"/>
                    <a:gd name="T25" fmla="*/ 53 h 110"/>
                    <a:gd name="T26" fmla="*/ 0 w 80"/>
                    <a:gd name="T27" fmla="*/ 55 h 110"/>
                    <a:gd name="T28" fmla="*/ 0 w 80"/>
                    <a:gd name="T29" fmla="*/ 55 h 110"/>
                    <a:gd name="T30" fmla="*/ 2 w 80"/>
                    <a:gd name="T31" fmla="*/ 63 h 110"/>
                    <a:gd name="T32" fmla="*/ 4 w 80"/>
                    <a:gd name="T33" fmla="*/ 72 h 110"/>
                    <a:gd name="T34" fmla="*/ 6 w 80"/>
                    <a:gd name="T35" fmla="*/ 74 h 110"/>
                    <a:gd name="T36" fmla="*/ 9 w 80"/>
                    <a:gd name="T37" fmla="*/ 78 h 110"/>
                    <a:gd name="T38" fmla="*/ 9 w 80"/>
                    <a:gd name="T39" fmla="*/ 78 h 110"/>
                    <a:gd name="T40" fmla="*/ 9 w 80"/>
                    <a:gd name="T41" fmla="*/ 78 h 110"/>
                    <a:gd name="T42" fmla="*/ 6 w 80"/>
                    <a:gd name="T43" fmla="*/ 66 h 110"/>
                    <a:gd name="T44" fmla="*/ 4 w 80"/>
                    <a:gd name="T45" fmla="*/ 55 h 110"/>
                    <a:gd name="T46" fmla="*/ 6 w 80"/>
                    <a:gd name="T47" fmla="*/ 44 h 110"/>
                    <a:gd name="T48" fmla="*/ 7 w 80"/>
                    <a:gd name="T49" fmla="*/ 34 h 110"/>
                    <a:gd name="T50" fmla="*/ 13 w 80"/>
                    <a:gd name="T51" fmla="*/ 27 h 110"/>
                    <a:gd name="T52" fmla="*/ 19 w 80"/>
                    <a:gd name="T53" fmla="*/ 19 h 110"/>
                    <a:gd name="T54" fmla="*/ 26 w 80"/>
                    <a:gd name="T55" fmla="*/ 13 h 110"/>
                    <a:gd name="T56" fmla="*/ 36 w 80"/>
                    <a:gd name="T57" fmla="*/ 8 h 110"/>
                    <a:gd name="T58" fmla="*/ 45 w 80"/>
                    <a:gd name="T59" fmla="*/ 4 h 110"/>
                    <a:gd name="T60" fmla="*/ 55 w 80"/>
                    <a:gd name="T61" fmla="*/ 4 h 110"/>
                    <a:gd name="T62" fmla="*/ 66 w 80"/>
                    <a:gd name="T63" fmla="*/ 6 h 110"/>
                    <a:gd name="T64" fmla="*/ 78 w 80"/>
                    <a:gd name="T65" fmla="*/ 10 h 110"/>
                    <a:gd name="T66" fmla="*/ 78 w 80"/>
                    <a:gd name="T67" fmla="*/ 8 h 110"/>
                    <a:gd name="T68" fmla="*/ 80 w 80"/>
                    <a:gd name="T69" fmla="*/ 6 h 110"/>
                    <a:gd name="T70" fmla="*/ 21 w 80"/>
                    <a:gd name="T71" fmla="*/ 99 h 110"/>
                    <a:gd name="T72" fmla="*/ 28 w 80"/>
                    <a:gd name="T73" fmla="*/ 102 h 110"/>
                    <a:gd name="T74" fmla="*/ 36 w 80"/>
                    <a:gd name="T75" fmla="*/ 106 h 110"/>
                    <a:gd name="T76" fmla="*/ 44 w 80"/>
                    <a:gd name="T77" fmla="*/ 108 h 110"/>
                    <a:gd name="T78" fmla="*/ 53 w 80"/>
                    <a:gd name="T79" fmla="*/ 110 h 110"/>
                    <a:gd name="T80" fmla="*/ 53 w 80"/>
                    <a:gd name="T81" fmla="*/ 108 h 110"/>
                    <a:gd name="T82" fmla="*/ 53 w 80"/>
                    <a:gd name="T83" fmla="*/ 106 h 110"/>
                    <a:gd name="T84" fmla="*/ 44 w 80"/>
                    <a:gd name="T85" fmla="*/ 104 h 110"/>
                    <a:gd name="T86" fmla="*/ 32 w 80"/>
                    <a:gd name="T87" fmla="*/ 101 h 110"/>
                    <a:gd name="T88" fmla="*/ 25 w 80"/>
                    <a:gd name="T89" fmla="*/ 95 h 110"/>
                    <a:gd name="T90" fmla="*/ 17 w 80"/>
                    <a:gd name="T91" fmla="*/ 89 h 110"/>
                    <a:gd name="T92" fmla="*/ 19 w 80"/>
                    <a:gd name="T93" fmla="*/ 93 h 110"/>
                    <a:gd name="T94" fmla="*/ 21 w 80"/>
                    <a:gd name="T95" fmla="*/ 99 h 1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80" h="110">
                      <a:moveTo>
                        <a:pt x="80" y="6"/>
                      </a:moveTo>
                      <a:lnTo>
                        <a:pt x="68" y="2"/>
                      </a:lnTo>
                      <a:lnTo>
                        <a:pt x="55" y="0"/>
                      </a:lnTo>
                      <a:lnTo>
                        <a:pt x="42" y="2"/>
                      </a:lnTo>
                      <a:lnTo>
                        <a:pt x="30" y="6"/>
                      </a:lnTo>
                      <a:lnTo>
                        <a:pt x="19" y="13"/>
                      </a:lnTo>
                      <a:lnTo>
                        <a:pt x="11" y="23"/>
                      </a:lnTo>
                      <a:lnTo>
                        <a:pt x="9" y="27"/>
                      </a:lnTo>
                      <a:lnTo>
                        <a:pt x="7" y="30"/>
                      </a:lnTo>
                      <a:lnTo>
                        <a:pt x="4" y="42"/>
                      </a:lnTo>
                      <a:lnTo>
                        <a:pt x="2" y="51"/>
                      </a:lnTo>
                      <a:lnTo>
                        <a:pt x="0" y="53"/>
                      </a:lnTo>
                      <a:lnTo>
                        <a:pt x="0" y="53"/>
                      </a:lnTo>
                      <a:lnTo>
                        <a:pt x="0" y="55"/>
                      </a:lnTo>
                      <a:lnTo>
                        <a:pt x="0" y="55"/>
                      </a:lnTo>
                      <a:lnTo>
                        <a:pt x="2" y="63"/>
                      </a:lnTo>
                      <a:lnTo>
                        <a:pt x="4" y="72"/>
                      </a:lnTo>
                      <a:lnTo>
                        <a:pt x="6" y="74"/>
                      </a:lnTo>
                      <a:lnTo>
                        <a:pt x="9" y="78"/>
                      </a:lnTo>
                      <a:lnTo>
                        <a:pt x="9" y="78"/>
                      </a:lnTo>
                      <a:lnTo>
                        <a:pt x="9" y="78"/>
                      </a:lnTo>
                      <a:lnTo>
                        <a:pt x="6" y="66"/>
                      </a:lnTo>
                      <a:lnTo>
                        <a:pt x="4" y="55"/>
                      </a:lnTo>
                      <a:lnTo>
                        <a:pt x="6" y="44"/>
                      </a:lnTo>
                      <a:lnTo>
                        <a:pt x="7" y="34"/>
                      </a:lnTo>
                      <a:lnTo>
                        <a:pt x="13" y="27"/>
                      </a:lnTo>
                      <a:lnTo>
                        <a:pt x="19" y="19"/>
                      </a:lnTo>
                      <a:lnTo>
                        <a:pt x="26" y="13"/>
                      </a:lnTo>
                      <a:lnTo>
                        <a:pt x="36" y="8"/>
                      </a:lnTo>
                      <a:lnTo>
                        <a:pt x="45" y="4"/>
                      </a:lnTo>
                      <a:lnTo>
                        <a:pt x="55" y="4"/>
                      </a:lnTo>
                      <a:lnTo>
                        <a:pt x="66" y="6"/>
                      </a:lnTo>
                      <a:lnTo>
                        <a:pt x="78" y="10"/>
                      </a:lnTo>
                      <a:lnTo>
                        <a:pt x="78" y="8"/>
                      </a:lnTo>
                      <a:lnTo>
                        <a:pt x="80" y="6"/>
                      </a:lnTo>
                      <a:close/>
                      <a:moveTo>
                        <a:pt x="21" y="99"/>
                      </a:moveTo>
                      <a:lnTo>
                        <a:pt x="28" y="102"/>
                      </a:lnTo>
                      <a:lnTo>
                        <a:pt x="36" y="106"/>
                      </a:lnTo>
                      <a:lnTo>
                        <a:pt x="44" y="108"/>
                      </a:lnTo>
                      <a:lnTo>
                        <a:pt x="53" y="110"/>
                      </a:lnTo>
                      <a:lnTo>
                        <a:pt x="53" y="108"/>
                      </a:lnTo>
                      <a:lnTo>
                        <a:pt x="53" y="106"/>
                      </a:lnTo>
                      <a:lnTo>
                        <a:pt x="44" y="104"/>
                      </a:lnTo>
                      <a:lnTo>
                        <a:pt x="32" y="101"/>
                      </a:lnTo>
                      <a:lnTo>
                        <a:pt x="25" y="95"/>
                      </a:lnTo>
                      <a:lnTo>
                        <a:pt x="17" y="89"/>
                      </a:lnTo>
                      <a:lnTo>
                        <a:pt x="19" y="93"/>
                      </a:lnTo>
                      <a:lnTo>
                        <a:pt x="21" y="99"/>
                      </a:lnTo>
                      <a:close/>
                    </a:path>
                  </a:pathLst>
                </a:custGeom>
                <a:solidFill>
                  <a:srgbClr val="EDBC5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64" name="Freeform 444"/>
                <p:cNvSpPr>
                  <a:spLocks/>
                </p:cNvSpPr>
                <p:nvPr/>
              </p:nvSpPr>
              <p:spPr bwMode="auto">
                <a:xfrm>
                  <a:off x="1453" y="1404"/>
                  <a:ext cx="76" cy="106"/>
                </a:xfrm>
                <a:custGeom>
                  <a:avLst/>
                  <a:gdLst>
                    <a:gd name="T0" fmla="*/ 76 w 76"/>
                    <a:gd name="T1" fmla="*/ 6 h 106"/>
                    <a:gd name="T2" fmla="*/ 64 w 76"/>
                    <a:gd name="T3" fmla="*/ 2 h 106"/>
                    <a:gd name="T4" fmla="*/ 53 w 76"/>
                    <a:gd name="T5" fmla="*/ 0 h 106"/>
                    <a:gd name="T6" fmla="*/ 45 w 76"/>
                    <a:gd name="T7" fmla="*/ 0 h 106"/>
                    <a:gd name="T8" fmla="*/ 38 w 76"/>
                    <a:gd name="T9" fmla="*/ 2 h 106"/>
                    <a:gd name="T10" fmla="*/ 30 w 76"/>
                    <a:gd name="T11" fmla="*/ 4 h 106"/>
                    <a:gd name="T12" fmla="*/ 24 w 76"/>
                    <a:gd name="T13" fmla="*/ 8 h 106"/>
                    <a:gd name="T14" fmla="*/ 19 w 76"/>
                    <a:gd name="T15" fmla="*/ 13 h 106"/>
                    <a:gd name="T16" fmla="*/ 13 w 76"/>
                    <a:gd name="T17" fmla="*/ 17 h 106"/>
                    <a:gd name="T18" fmla="*/ 9 w 76"/>
                    <a:gd name="T19" fmla="*/ 23 h 106"/>
                    <a:gd name="T20" fmla="*/ 5 w 76"/>
                    <a:gd name="T21" fmla="*/ 30 h 106"/>
                    <a:gd name="T22" fmla="*/ 4 w 76"/>
                    <a:gd name="T23" fmla="*/ 36 h 106"/>
                    <a:gd name="T24" fmla="*/ 2 w 76"/>
                    <a:gd name="T25" fmla="*/ 42 h 106"/>
                    <a:gd name="T26" fmla="*/ 0 w 76"/>
                    <a:gd name="T27" fmla="*/ 47 h 106"/>
                    <a:gd name="T28" fmla="*/ 0 w 76"/>
                    <a:gd name="T29" fmla="*/ 53 h 106"/>
                    <a:gd name="T30" fmla="*/ 2 w 76"/>
                    <a:gd name="T31" fmla="*/ 63 h 106"/>
                    <a:gd name="T32" fmla="*/ 4 w 76"/>
                    <a:gd name="T33" fmla="*/ 72 h 106"/>
                    <a:gd name="T34" fmla="*/ 5 w 76"/>
                    <a:gd name="T35" fmla="*/ 74 h 106"/>
                    <a:gd name="T36" fmla="*/ 7 w 76"/>
                    <a:gd name="T37" fmla="*/ 76 h 106"/>
                    <a:gd name="T38" fmla="*/ 13 w 76"/>
                    <a:gd name="T39" fmla="*/ 83 h 106"/>
                    <a:gd name="T40" fmla="*/ 17 w 76"/>
                    <a:gd name="T41" fmla="*/ 93 h 106"/>
                    <a:gd name="T42" fmla="*/ 24 w 76"/>
                    <a:gd name="T43" fmla="*/ 97 h 106"/>
                    <a:gd name="T44" fmla="*/ 32 w 76"/>
                    <a:gd name="T45" fmla="*/ 102 h 106"/>
                    <a:gd name="T46" fmla="*/ 42 w 76"/>
                    <a:gd name="T47" fmla="*/ 104 h 106"/>
                    <a:gd name="T48" fmla="*/ 51 w 76"/>
                    <a:gd name="T49" fmla="*/ 106 h 106"/>
                    <a:gd name="T50" fmla="*/ 51 w 76"/>
                    <a:gd name="T51" fmla="*/ 104 h 106"/>
                    <a:gd name="T52" fmla="*/ 51 w 76"/>
                    <a:gd name="T53" fmla="*/ 102 h 106"/>
                    <a:gd name="T54" fmla="*/ 42 w 76"/>
                    <a:gd name="T55" fmla="*/ 100 h 106"/>
                    <a:gd name="T56" fmla="*/ 32 w 76"/>
                    <a:gd name="T57" fmla="*/ 97 h 106"/>
                    <a:gd name="T58" fmla="*/ 24 w 76"/>
                    <a:gd name="T59" fmla="*/ 93 h 106"/>
                    <a:gd name="T60" fmla="*/ 17 w 76"/>
                    <a:gd name="T61" fmla="*/ 87 h 106"/>
                    <a:gd name="T62" fmla="*/ 11 w 76"/>
                    <a:gd name="T63" fmla="*/ 80 h 106"/>
                    <a:gd name="T64" fmla="*/ 7 w 76"/>
                    <a:gd name="T65" fmla="*/ 72 h 106"/>
                    <a:gd name="T66" fmla="*/ 5 w 76"/>
                    <a:gd name="T67" fmla="*/ 63 h 106"/>
                    <a:gd name="T68" fmla="*/ 4 w 76"/>
                    <a:gd name="T69" fmla="*/ 53 h 106"/>
                    <a:gd name="T70" fmla="*/ 5 w 76"/>
                    <a:gd name="T71" fmla="*/ 44 h 106"/>
                    <a:gd name="T72" fmla="*/ 7 w 76"/>
                    <a:gd name="T73" fmla="*/ 34 h 106"/>
                    <a:gd name="T74" fmla="*/ 13 w 76"/>
                    <a:gd name="T75" fmla="*/ 25 h 106"/>
                    <a:gd name="T76" fmla="*/ 19 w 76"/>
                    <a:gd name="T77" fmla="*/ 19 h 106"/>
                    <a:gd name="T78" fmla="*/ 26 w 76"/>
                    <a:gd name="T79" fmla="*/ 11 h 106"/>
                    <a:gd name="T80" fmla="*/ 34 w 76"/>
                    <a:gd name="T81" fmla="*/ 8 h 106"/>
                    <a:gd name="T82" fmla="*/ 43 w 76"/>
                    <a:gd name="T83" fmla="*/ 4 h 106"/>
                    <a:gd name="T84" fmla="*/ 53 w 76"/>
                    <a:gd name="T85" fmla="*/ 4 h 106"/>
                    <a:gd name="T86" fmla="*/ 64 w 76"/>
                    <a:gd name="T87" fmla="*/ 6 h 106"/>
                    <a:gd name="T88" fmla="*/ 74 w 76"/>
                    <a:gd name="T89" fmla="*/ 9 h 106"/>
                    <a:gd name="T90" fmla="*/ 74 w 76"/>
                    <a:gd name="T91" fmla="*/ 9 h 106"/>
                    <a:gd name="T92" fmla="*/ 74 w 76"/>
                    <a:gd name="T93" fmla="*/ 8 h 106"/>
                    <a:gd name="T94" fmla="*/ 76 w 76"/>
                    <a:gd name="T95" fmla="*/ 8 h 106"/>
                    <a:gd name="T96" fmla="*/ 76 w 76"/>
                    <a:gd name="T97" fmla="*/ 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76" h="106">
                      <a:moveTo>
                        <a:pt x="76" y="6"/>
                      </a:moveTo>
                      <a:lnTo>
                        <a:pt x="64" y="2"/>
                      </a:lnTo>
                      <a:lnTo>
                        <a:pt x="53" y="0"/>
                      </a:lnTo>
                      <a:lnTo>
                        <a:pt x="45" y="0"/>
                      </a:lnTo>
                      <a:lnTo>
                        <a:pt x="38" y="2"/>
                      </a:lnTo>
                      <a:lnTo>
                        <a:pt x="30" y="4"/>
                      </a:lnTo>
                      <a:lnTo>
                        <a:pt x="24" y="8"/>
                      </a:lnTo>
                      <a:lnTo>
                        <a:pt x="19" y="13"/>
                      </a:lnTo>
                      <a:lnTo>
                        <a:pt x="13" y="17"/>
                      </a:lnTo>
                      <a:lnTo>
                        <a:pt x="9" y="23"/>
                      </a:lnTo>
                      <a:lnTo>
                        <a:pt x="5" y="30"/>
                      </a:lnTo>
                      <a:lnTo>
                        <a:pt x="4" y="36"/>
                      </a:lnTo>
                      <a:lnTo>
                        <a:pt x="2" y="42"/>
                      </a:lnTo>
                      <a:lnTo>
                        <a:pt x="0" y="47"/>
                      </a:lnTo>
                      <a:lnTo>
                        <a:pt x="0" y="53"/>
                      </a:lnTo>
                      <a:lnTo>
                        <a:pt x="2" y="63"/>
                      </a:lnTo>
                      <a:lnTo>
                        <a:pt x="4" y="72"/>
                      </a:lnTo>
                      <a:lnTo>
                        <a:pt x="5" y="74"/>
                      </a:lnTo>
                      <a:lnTo>
                        <a:pt x="7" y="76"/>
                      </a:lnTo>
                      <a:lnTo>
                        <a:pt x="13" y="83"/>
                      </a:lnTo>
                      <a:lnTo>
                        <a:pt x="17" y="93"/>
                      </a:lnTo>
                      <a:lnTo>
                        <a:pt x="24" y="97"/>
                      </a:lnTo>
                      <a:lnTo>
                        <a:pt x="32" y="102"/>
                      </a:lnTo>
                      <a:lnTo>
                        <a:pt x="42" y="104"/>
                      </a:lnTo>
                      <a:lnTo>
                        <a:pt x="51" y="106"/>
                      </a:lnTo>
                      <a:lnTo>
                        <a:pt x="51" y="104"/>
                      </a:lnTo>
                      <a:lnTo>
                        <a:pt x="51" y="102"/>
                      </a:lnTo>
                      <a:lnTo>
                        <a:pt x="42" y="100"/>
                      </a:lnTo>
                      <a:lnTo>
                        <a:pt x="32" y="97"/>
                      </a:lnTo>
                      <a:lnTo>
                        <a:pt x="24" y="93"/>
                      </a:lnTo>
                      <a:lnTo>
                        <a:pt x="17" y="87"/>
                      </a:lnTo>
                      <a:lnTo>
                        <a:pt x="11" y="80"/>
                      </a:lnTo>
                      <a:lnTo>
                        <a:pt x="7" y="72"/>
                      </a:lnTo>
                      <a:lnTo>
                        <a:pt x="5" y="63"/>
                      </a:lnTo>
                      <a:lnTo>
                        <a:pt x="4" y="53"/>
                      </a:lnTo>
                      <a:lnTo>
                        <a:pt x="5" y="44"/>
                      </a:lnTo>
                      <a:lnTo>
                        <a:pt x="7" y="34"/>
                      </a:lnTo>
                      <a:lnTo>
                        <a:pt x="13" y="25"/>
                      </a:lnTo>
                      <a:lnTo>
                        <a:pt x="19" y="19"/>
                      </a:lnTo>
                      <a:lnTo>
                        <a:pt x="26" y="11"/>
                      </a:lnTo>
                      <a:lnTo>
                        <a:pt x="34" y="8"/>
                      </a:lnTo>
                      <a:lnTo>
                        <a:pt x="43" y="4"/>
                      </a:lnTo>
                      <a:lnTo>
                        <a:pt x="53" y="4"/>
                      </a:lnTo>
                      <a:lnTo>
                        <a:pt x="64" y="6"/>
                      </a:lnTo>
                      <a:lnTo>
                        <a:pt x="74" y="9"/>
                      </a:lnTo>
                      <a:lnTo>
                        <a:pt x="74" y="9"/>
                      </a:lnTo>
                      <a:lnTo>
                        <a:pt x="74" y="8"/>
                      </a:lnTo>
                      <a:lnTo>
                        <a:pt x="76" y="8"/>
                      </a:lnTo>
                      <a:lnTo>
                        <a:pt x="76" y="6"/>
                      </a:lnTo>
                      <a:close/>
                    </a:path>
                  </a:pathLst>
                </a:custGeom>
                <a:solidFill>
                  <a:srgbClr val="EDBE5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65" name="Freeform 445"/>
                <p:cNvSpPr>
                  <a:spLocks/>
                </p:cNvSpPr>
                <p:nvPr/>
              </p:nvSpPr>
              <p:spPr bwMode="auto">
                <a:xfrm>
                  <a:off x="1455" y="1406"/>
                  <a:ext cx="74" cy="102"/>
                </a:xfrm>
                <a:custGeom>
                  <a:avLst/>
                  <a:gdLst>
                    <a:gd name="T0" fmla="*/ 74 w 74"/>
                    <a:gd name="T1" fmla="*/ 6 h 102"/>
                    <a:gd name="T2" fmla="*/ 62 w 74"/>
                    <a:gd name="T3" fmla="*/ 2 h 102"/>
                    <a:gd name="T4" fmla="*/ 51 w 74"/>
                    <a:gd name="T5" fmla="*/ 0 h 102"/>
                    <a:gd name="T6" fmla="*/ 41 w 74"/>
                    <a:gd name="T7" fmla="*/ 0 h 102"/>
                    <a:gd name="T8" fmla="*/ 32 w 74"/>
                    <a:gd name="T9" fmla="*/ 4 h 102"/>
                    <a:gd name="T10" fmla="*/ 22 w 74"/>
                    <a:gd name="T11" fmla="*/ 9 h 102"/>
                    <a:gd name="T12" fmla="*/ 15 w 74"/>
                    <a:gd name="T13" fmla="*/ 15 h 102"/>
                    <a:gd name="T14" fmla="*/ 9 w 74"/>
                    <a:gd name="T15" fmla="*/ 23 h 102"/>
                    <a:gd name="T16" fmla="*/ 3 w 74"/>
                    <a:gd name="T17" fmla="*/ 30 h 102"/>
                    <a:gd name="T18" fmla="*/ 2 w 74"/>
                    <a:gd name="T19" fmla="*/ 40 h 102"/>
                    <a:gd name="T20" fmla="*/ 0 w 74"/>
                    <a:gd name="T21" fmla="*/ 51 h 102"/>
                    <a:gd name="T22" fmla="*/ 2 w 74"/>
                    <a:gd name="T23" fmla="*/ 62 h 102"/>
                    <a:gd name="T24" fmla="*/ 5 w 74"/>
                    <a:gd name="T25" fmla="*/ 74 h 102"/>
                    <a:gd name="T26" fmla="*/ 9 w 74"/>
                    <a:gd name="T27" fmla="*/ 80 h 102"/>
                    <a:gd name="T28" fmla="*/ 13 w 74"/>
                    <a:gd name="T29" fmla="*/ 85 h 102"/>
                    <a:gd name="T30" fmla="*/ 21 w 74"/>
                    <a:gd name="T31" fmla="*/ 91 h 102"/>
                    <a:gd name="T32" fmla="*/ 28 w 74"/>
                    <a:gd name="T33" fmla="*/ 97 h 102"/>
                    <a:gd name="T34" fmla="*/ 40 w 74"/>
                    <a:gd name="T35" fmla="*/ 100 h 102"/>
                    <a:gd name="T36" fmla="*/ 49 w 74"/>
                    <a:gd name="T37" fmla="*/ 102 h 102"/>
                    <a:gd name="T38" fmla="*/ 49 w 74"/>
                    <a:gd name="T39" fmla="*/ 100 h 102"/>
                    <a:gd name="T40" fmla="*/ 49 w 74"/>
                    <a:gd name="T41" fmla="*/ 98 h 102"/>
                    <a:gd name="T42" fmla="*/ 40 w 74"/>
                    <a:gd name="T43" fmla="*/ 97 h 102"/>
                    <a:gd name="T44" fmla="*/ 32 w 74"/>
                    <a:gd name="T45" fmla="*/ 95 h 102"/>
                    <a:gd name="T46" fmla="*/ 24 w 74"/>
                    <a:gd name="T47" fmla="*/ 89 h 102"/>
                    <a:gd name="T48" fmla="*/ 17 w 74"/>
                    <a:gd name="T49" fmla="*/ 83 h 102"/>
                    <a:gd name="T50" fmla="*/ 11 w 74"/>
                    <a:gd name="T51" fmla="*/ 78 h 102"/>
                    <a:gd name="T52" fmla="*/ 7 w 74"/>
                    <a:gd name="T53" fmla="*/ 68 h 102"/>
                    <a:gd name="T54" fmla="*/ 5 w 74"/>
                    <a:gd name="T55" fmla="*/ 61 h 102"/>
                    <a:gd name="T56" fmla="*/ 3 w 74"/>
                    <a:gd name="T57" fmla="*/ 51 h 102"/>
                    <a:gd name="T58" fmla="*/ 5 w 74"/>
                    <a:gd name="T59" fmla="*/ 42 h 102"/>
                    <a:gd name="T60" fmla="*/ 7 w 74"/>
                    <a:gd name="T61" fmla="*/ 32 h 102"/>
                    <a:gd name="T62" fmla="*/ 11 w 74"/>
                    <a:gd name="T63" fmla="*/ 25 h 102"/>
                    <a:gd name="T64" fmla="*/ 17 w 74"/>
                    <a:gd name="T65" fmla="*/ 17 h 102"/>
                    <a:gd name="T66" fmla="*/ 24 w 74"/>
                    <a:gd name="T67" fmla="*/ 11 h 102"/>
                    <a:gd name="T68" fmla="*/ 32 w 74"/>
                    <a:gd name="T69" fmla="*/ 7 h 102"/>
                    <a:gd name="T70" fmla="*/ 41 w 74"/>
                    <a:gd name="T71" fmla="*/ 4 h 102"/>
                    <a:gd name="T72" fmla="*/ 51 w 74"/>
                    <a:gd name="T73" fmla="*/ 4 h 102"/>
                    <a:gd name="T74" fmla="*/ 62 w 74"/>
                    <a:gd name="T75" fmla="*/ 6 h 102"/>
                    <a:gd name="T76" fmla="*/ 72 w 74"/>
                    <a:gd name="T77" fmla="*/ 7 h 102"/>
                    <a:gd name="T78" fmla="*/ 72 w 74"/>
                    <a:gd name="T79" fmla="*/ 7 h 102"/>
                    <a:gd name="T80" fmla="*/ 72 w 74"/>
                    <a:gd name="T81" fmla="*/ 6 h 102"/>
                    <a:gd name="T82" fmla="*/ 74 w 74"/>
                    <a:gd name="T83" fmla="*/ 6 h 102"/>
                    <a:gd name="T84" fmla="*/ 74 w 74"/>
                    <a:gd name="T85" fmla="*/ 6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74" h="102">
                      <a:moveTo>
                        <a:pt x="74" y="6"/>
                      </a:moveTo>
                      <a:lnTo>
                        <a:pt x="62" y="2"/>
                      </a:lnTo>
                      <a:lnTo>
                        <a:pt x="51" y="0"/>
                      </a:lnTo>
                      <a:lnTo>
                        <a:pt x="41" y="0"/>
                      </a:lnTo>
                      <a:lnTo>
                        <a:pt x="32" y="4"/>
                      </a:lnTo>
                      <a:lnTo>
                        <a:pt x="22" y="9"/>
                      </a:lnTo>
                      <a:lnTo>
                        <a:pt x="15" y="15"/>
                      </a:lnTo>
                      <a:lnTo>
                        <a:pt x="9" y="23"/>
                      </a:lnTo>
                      <a:lnTo>
                        <a:pt x="3" y="30"/>
                      </a:lnTo>
                      <a:lnTo>
                        <a:pt x="2" y="40"/>
                      </a:lnTo>
                      <a:lnTo>
                        <a:pt x="0" y="51"/>
                      </a:lnTo>
                      <a:lnTo>
                        <a:pt x="2" y="62"/>
                      </a:lnTo>
                      <a:lnTo>
                        <a:pt x="5" y="74"/>
                      </a:lnTo>
                      <a:lnTo>
                        <a:pt x="9" y="80"/>
                      </a:lnTo>
                      <a:lnTo>
                        <a:pt x="13" y="85"/>
                      </a:lnTo>
                      <a:lnTo>
                        <a:pt x="21" y="91"/>
                      </a:lnTo>
                      <a:lnTo>
                        <a:pt x="28" y="97"/>
                      </a:lnTo>
                      <a:lnTo>
                        <a:pt x="40" y="100"/>
                      </a:lnTo>
                      <a:lnTo>
                        <a:pt x="49" y="102"/>
                      </a:lnTo>
                      <a:lnTo>
                        <a:pt x="49" y="100"/>
                      </a:lnTo>
                      <a:lnTo>
                        <a:pt x="49" y="98"/>
                      </a:lnTo>
                      <a:lnTo>
                        <a:pt x="40" y="97"/>
                      </a:lnTo>
                      <a:lnTo>
                        <a:pt x="32" y="95"/>
                      </a:lnTo>
                      <a:lnTo>
                        <a:pt x="24" y="89"/>
                      </a:lnTo>
                      <a:lnTo>
                        <a:pt x="17" y="83"/>
                      </a:lnTo>
                      <a:lnTo>
                        <a:pt x="11" y="78"/>
                      </a:lnTo>
                      <a:lnTo>
                        <a:pt x="7" y="68"/>
                      </a:lnTo>
                      <a:lnTo>
                        <a:pt x="5" y="61"/>
                      </a:lnTo>
                      <a:lnTo>
                        <a:pt x="3" y="51"/>
                      </a:lnTo>
                      <a:lnTo>
                        <a:pt x="5" y="42"/>
                      </a:lnTo>
                      <a:lnTo>
                        <a:pt x="7" y="32"/>
                      </a:lnTo>
                      <a:lnTo>
                        <a:pt x="11" y="25"/>
                      </a:lnTo>
                      <a:lnTo>
                        <a:pt x="17" y="17"/>
                      </a:lnTo>
                      <a:lnTo>
                        <a:pt x="24" y="11"/>
                      </a:lnTo>
                      <a:lnTo>
                        <a:pt x="32" y="7"/>
                      </a:lnTo>
                      <a:lnTo>
                        <a:pt x="41" y="4"/>
                      </a:lnTo>
                      <a:lnTo>
                        <a:pt x="51" y="4"/>
                      </a:lnTo>
                      <a:lnTo>
                        <a:pt x="62" y="6"/>
                      </a:lnTo>
                      <a:lnTo>
                        <a:pt x="72" y="7"/>
                      </a:lnTo>
                      <a:lnTo>
                        <a:pt x="72" y="7"/>
                      </a:lnTo>
                      <a:lnTo>
                        <a:pt x="72" y="6"/>
                      </a:lnTo>
                      <a:lnTo>
                        <a:pt x="74" y="6"/>
                      </a:lnTo>
                      <a:lnTo>
                        <a:pt x="74" y="6"/>
                      </a:lnTo>
                      <a:close/>
                    </a:path>
                  </a:pathLst>
                </a:custGeom>
                <a:solidFill>
                  <a:srgbClr val="EDBF5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66" name="Freeform 446"/>
                <p:cNvSpPr>
                  <a:spLocks/>
                </p:cNvSpPr>
                <p:nvPr/>
              </p:nvSpPr>
              <p:spPr bwMode="auto">
                <a:xfrm>
                  <a:off x="1457" y="1408"/>
                  <a:ext cx="70" cy="98"/>
                </a:xfrm>
                <a:custGeom>
                  <a:avLst/>
                  <a:gdLst>
                    <a:gd name="T0" fmla="*/ 70 w 70"/>
                    <a:gd name="T1" fmla="*/ 5 h 98"/>
                    <a:gd name="T2" fmla="*/ 60 w 70"/>
                    <a:gd name="T3" fmla="*/ 2 h 98"/>
                    <a:gd name="T4" fmla="*/ 49 w 70"/>
                    <a:gd name="T5" fmla="*/ 0 h 98"/>
                    <a:gd name="T6" fmla="*/ 39 w 70"/>
                    <a:gd name="T7" fmla="*/ 0 h 98"/>
                    <a:gd name="T8" fmla="*/ 30 w 70"/>
                    <a:gd name="T9" fmla="*/ 4 h 98"/>
                    <a:gd name="T10" fmla="*/ 22 w 70"/>
                    <a:gd name="T11" fmla="*/ 7 h 98"/>
                    <a:gd name="T12" fmla="*/ 15 w 70"/>
                    <a:gd name="T13" fmla="*/ 15 h 98"/>
                    <a:gd name="T14" fmla="*/ 9 w 70"/>
                    <a:gd name="T15" fmla="*/ 21 h 98"/>
                    <a:gd name="T16" fmla="*/ 3 w 70"/>
                    <a:gd name="T17" fmla="*/ 30 h 98"/>
                    <a:gd name="T18" fmla="*/ 1 w 70"/>
                    <a:gd name="T19" fmla="*/ 40 h 98"/>
                    <a:gd name="T20" fmla="*/ 0 w 70"/>
                    <a:gd name="T21" fmla="*/ 49 h 98"/>
                    <a:gd name="T22" fmla="*/ 1 w 70"/>
                    <a:gd name="T23" fmla="*/ 59 h 98"/>
                    <a:gd name="T24" fmla="*/ 3 w 70"/>
                    <a:gd name="T25" fmla="*/ 68 h 98"/>
                    <a:gd name="T26" fmla="*/ 7 w 70"/>
                    <a:gd name="T27" fmla="*/ 76 h 98"/>
                    <a:gd name="T28" fmla="*/ 13 w 70"/>
                    <a:gd name="T29" fmla="*/ 83 h 98"/>
                    <a:gd name="T30" fmla="*/ 20 w 70"/>
                    <a:gd name="T31" fmla="*/ 89 h 98"/>
                    <a:gd name="T32" fmla="*/ 28 w 70"/>
                    <a:gd name="T33" fmla="*/ 93 h 98"/>
                    <a:gd name="T34" fmla="*/ 38 w 70"/>
                    <a:gd name="T35" fmla="*/ 96 h 98"/>
                    <a:gd name="T36" fmla="*/ 47 w 70"/>
                    <a:gd name="T37" fmla="*/ 98 h 98"/>
                    <a:gd name="T38" fmla="*/ 47 w 70"/>
                    <a:gd name="T39" fmla="*/ 96 h 98"/>
                    <a:gd name="T40" fmla="*/ 47 w 70"/>
                    <a:gd name="T41" fmla="*/ 95 h 98"/>
                    <a:gd name="T42" fmla="*/ 39 w 70"/>
                    <a:gd name="T43" fmla="*/ 93 h 98"/>
                    <a:gd name="T44" fmla="*/ 30 w 70"/>
                    <a:gd name="T45" fmla="*/ 91 h 98"/>
                    <a:gd name="T46" fmla="*/ 22 w 70"/>
                    <a:gd name="T47" fmla="*/ 85 h 98"/>
                    <a:gd name="T48" fmla="*/ 17 w 70"/>
                    <a:gd name="T49" fmla="*/ 79 h 98"/>
                    <a:gd name="T50" fmla="*/ 11 w 70"/>
                    <a:gd name="T51" fmla="*/ 74 h 98"/>
                    <a:gd name="T52" fmla="*/ 7 w 70"/>
                    <a:gd name="T53" fmla="*/ 66 h 98"/>
                    <a:gd name="T54" fmla="*/ 5 w 70"/>
                    <a:gd name="T55" fmla="*/ 59 h 98"/>
                    <a:gd name="T56" fmla="*/ 3 w 70"/>
                    <a:gd name="T57" fmla="*/ 49 h 98"/>
                    <a:gd name="T58" fmla="*/ 5 w 70"/>
                    <a:gd name="T59" fmla="*/ 40 h 98"/>
                    <a:gd name="T60" fmla="*/ 7 w 70"/>
                    <a:gd name="T61" fmla="*/ 32 h 98"/>
                    <a:gd name="T62" fmla="*/ 11 w 70"/>
                    <a:gd name="T63" fmla="*/ 23 h 98"/>
                    <a:gd name="T64" fmla="*/ 17 w 70"/>
                    <a:gd name="T65" fmla="*/ 17 h 98"/>
                    <a:gd name="T66" fmla="*/ 24 w 70"/>
                    <a:gd name="T67" fmla="*/ 11 h 98"/>
                    <a:gd name="T68" fmla="*/ 32 w 70"/>
                    <a:gd name="T69" fmla="*/ 7 h 98"/>
                    <a:gd name="T70" fmla="*/ 39 w 70"/>
                    <a:gd name="T71" fmla="*/ 4 h 98"/>
                    <a:gd name="T72" fmla="*/ 49 w 70"/>
                    <a:gd name="T73" fmla="*/ 4 h 98"/>
                    <a:gd name="T74" fmla="*/ 60 w 70"/>
                    <a:gd name="T75" fmla="*/ 5 h 98"/>
                    <a:gd name="T76" fmla="*/ 70 w 70"/>
                    <a:gd name="T77" fmla="*/ 7 h 98"/>
                    <a:gd name="T78" fmla="*/ 70 w 70"/>
                    <a:gd name="T79" fmla="*/ 5 h 98"/>
                    <a:gd name="T80" fmla="*/ 70 w 70"/>
                    <a:gd name="T81" fmla="*/ 5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70" h="98">
                      <a:moveTo>
                        <a:pt x="70" y="5"/>
                      </a:moveTo>
                      <a:lnTo>
                        <a:pt x="60" y="2"/>
                      </a:lnTo>
                      <a:lnTo>
                        <a:pt x="49" y="0"/>
                      </a:lnTo>
                      <a:lnTo>
                        <a:pt x="39" y="0"/>
                      </a:lnTo>
                      <a:lnTo>
                        <a:pt x="30" y="4"/>
                      </a:lnTo>
                      <a:lnTo>
                        <a:pt x="22" y="7"/>
                      </a:lnTo>
                      <a:lnTo>
                        <a:pt x="15" y="15"/>
                      </a:lnTo>
                      <a:lnTo>
                        <a:pt x="9" y="21"/>
                      </a:lnTo>
                      <a:lnTo>
                        <a:pt x="3" y="30"/>
                      </a:lnTo>
                      <a:lnTo>
                        <a:pt x="1" y="40"/>
                      </a:lnTo>
                      <a:lnTo>
                        <a:pt x="0" y="49"/>
                      </a:lnTo>
                      <a:lnTo>
                        <a:pt x="1" y="59"/>
                      </a:lnTo>
                      <a:lnTo>
                        <a:pt x="3" y="68"/>
                      </a:lnTo>
                      <a:lnTo>
                        <a:pt x="7" y="76"/>
                      </a:lnTo>
                      <a:lnTo>
                        <a:pt x="13" y="83"/>
                      </a:lnTo>
                      <a:lnTo>
                        <a:pt x="20" y="89"/>
                      </a:lnTo>
                      <a:lnTo>
                        <a:pt x="28" y="93"/>
                      </a:lnTo>
                      <a:lnTo>
                        <a:pt x="38" y="96"/>
                      </a:lnTo>
                      <a:lnTo>
                        <a:pt x="47" y="98"/>
                      </a:lnTo>
                      <a:lnTo>
                        <a:pt x="47" y="96"/>
                      </a:lnTo>
                      <a:lnTo>
                        <a:pt x="47" y="95"/>
                      </a:lnTo>
                      <a:lnTo>
                        <a:pt x="39" y="93"/>
                      </a:lnTo>
                      <a:lnTo>
                        <a:pt x="30" y="91"/>
                      </a:lnTo>
                      <a:lnTo>
                        <a:pt x="22" y="85"/>
                      </a:lnTo>
                      <a:lnTo>
                        <a:pt x="17" y="79"/>
                      </a:lnTo>
                      <a:lnTo>
                        <a:pt x="11" y="74"/>
                      </a:lnTo>
                      <a:lnTo>
                        <a:pt x="7" y="66"/>
                      </a:lnTo>
                      <a:lnTo>
                        <a:pt x="5" y="59"/>
                      </a:lnTo>
                      <a:lnTo>
                        <a:pt x="3" y="49"/>
                      </a:lnTo>
                      <a:lnTo>
                        <a:pt x="5" y="40"/>
                      </a:lnTo>
                      <a:lnTo>
                        <a:pt x="7" y="32"/>
                      </a:lnTo>
                      <a:lnTo>
                        <a:pt x="11" y="23"/>
                      </a:lnTo>
                      <a:lnTo>
                        <a:pt x="17" y="17"/>
                      </a:lnTo>
                      <a:lnTo>
                        <a:pt x="24" y="11"/>
                      </a:lnTo>
                      <a:lnTo>
                        <a:pt x="32" y="7"/>
                      </a:lnTo>
                      <a:lnTo>
                        <a:pt x="39" y="4"/>
                      </a:lnTo>
                      <a:lnTo>
                        <a:pt x="49" y="4"/>
                      </a:lnTo>
                      <a:lnTo>
                        <a:pt x="60" y="5"/>
                      </a:lnTo>
                      <a:lnTo>
                        <a:pt x="70" y="7"/>
                      </a:lnTo>
                      <a:lnTo>
                        <a:pt x="70" y="5"/>
                      </a:lnTo>
                      <a:lnTo>
                        <a:pt x="70" y="5"/>
                      </a:lnTo>
                      <a:close/>
                    </a:path>
                  </a:pathLst>
                </a:custGeom>
                <a:solidFill>
                  <a:srgbClr val="EDC05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67" name="Freeform 447"/>
                <p:cNvSpPr>
                  <a:spLocks/>
                </p:cNvSpPr>
                <p:nvPr/>
              </p:nvSpPr>
              <p:spPr bwMode="auto">
                <a:xfrm>
                  <a:off x="1458" y="1410"/>
                  <a:ext cx="69" cy="94"/>
                </a:xfrm>
                <a:custGeom>
                  <a:avLst/>
                  <a:gdLst>
                    <a:gd name="T0" fmla="*/ 69 w 69"/>
                    <a:gd name="T1" fmla="*/ 3 h 94"/>
                    <a:gd name="T2" fmla="*/ 59 w 69"/>
                    <a:gd name="T3" fmla="*/ 2 h 94"/>
                    <a:gd name="T4" fmla="*/ 48 w 69"/>
                    <a:gd name="T5" fmla="*/ 0 h 94"/>
                    <a:gd name="T6" fmla="*/ 38 w 69"/>
                    <a:gd name="T7" fmla="*/ 0 h 94"/>
                    <a:gd name="T8" fmla="*/ 29 w 69"/>
                    <a:gd name="T9" fmla="*/ 3 h 94"/>
                    <a:gd name="T10" fmla="*/ 21 w 69"/>
                    <a:gd name="T11" fmla="*/ 7 h 94"/>
                    <a:gd name="T12" fmla="*/ 14 w 69"/>
                    <a:gd name="T13" fmla="*/ 13 h 94"/>
                    <a:gd name="T14" fmla="*/ 8 w 69"/>
                    <a:gd name="T15" fmla="*/ 21 h 94"/>
                    <a:gd name="T16" fmla="*/ 4 w 69"/>
                    <a:gd name="T17" fmla="*/ 28 h 94"/>
                    <a:gd name="T18" fmla="*/ 2 w 69"/>
                    <a:gd name="T19" fmla="*/ 38 h 94"/>
                    <a:gd name="T20" fmla="*/ 0 w 69"/>
                    <a:gd name="T21" fmla="*/ 47 h 94"/>
                    <a:gd name="T22" fmla="*/ 2 w 69"/>
                    <a:gd name="T23" fmla="*/ 57 h 94"/>
                    <a:gd name="T24" fmla="*/ 4 w 69"/>
                    <a:gd name="T25" fmla="*/ 64 h 94"/>
                    <a:gd name="T26" fmla="*/ 8 w 69"/>
                    <a:gd name="T27" fmla="*/ 74 h 94"/>
                    <a:gd name="T28" fmla="*/ 14 w 69"/>
                    <a:gd name="T29" fmla="*/ 79 h 94"/>
                    <a:gd name="T30" fmla="*/ 21 w 69"/>
                    <a:gd name="T31" fmla="*/ 85 h 94"/>
                    <a:gd name="T32" fmla="*/ 29 w 69"/>
                    <a:gd name="T33" fmla="*/ 91 h 94"/>
                    <a:gd name="T34" fmla="*/ 37 w 69"/>
                    <a:gd name="T35" fmla="*/ 93 h 94"/>
                    <a:gd name="T36" fmla="*/ 46 w 69"/>
                    <a:gd name="T37" fmla="*/ 94 h 94"/>
                    <a:gd name="T38" fmla="*/ 46 w 69"/>
                    <a:gd name="T39" fmla="*/ 93 h 94"/>
                    <a:gd name="T40" fmla="*/ 46 w 69"/>
                    <a:gd name="T41" fmla="*/ 91 h 94"/>
                    <a:gd name="T42" fmla="*/ 46 w 69"/>
                    <a:gd name="T43" fmla="*/ 91 h 94"/>
                    <a:gd name="T44" fmla="*/ 46 w 69"/>
                    <a:gd name="T45" fmla="*/ 91 h 94"/>
                    <a:gd name="T46" fmla="*/ 38 w 69"/>
                    <a:gd name="T47" fmla="*/ 89 h 94"/>
                    <a:gd name="T48" fmla="*/ 31 w 69"/>
                    <a:gd name="T49" fmla="*/ 87 h 94"/>
                    <a:gd name="T50" fmla="*/ 23 w 69"/>
                    <a:gd name="T51" fmla="*/ 83 h 94"/>
                    <a:gd name="T52" fmla="*/ 18 w 69"/>
                    <a:gd name="T53" fmla="*/ 77 h 94"/>
                    <a:gd name="T54" fmla="*/ 12 w 69"/>
                    <a:gd name="T55" fmla="*/ 70 h 94"/>
                    <a:gd name="T56" fmla="*/ 8 w 69"/>
                    <a:gd name="T57" fmla="*/ 64 h 94"/>
                    <a:gd name="T58" fmla="*/ 6 w 69"/>
                    <a:gd name="T59" fmla="*/ 55 h 94"/>
                    <a:gd name="T60" fmla="*/ 4 w 69"/>
                    <a:gd name="T61" fmla="*/ 47 h 94"/>
                    <a:gd name="T62" fmla="*/ 6 w 69"/>
                    <a:gd name="T63" fmla="*/ 38 h 94"/>
                    <a:gd name="T64" fmla="*/ 8 w 69"/>
                    <a:gd name="T65" fmla="*/ 30 h 94"/>
                    <a:gd name="T66" fmla="*/ 12 w 69"/>
                    <a:gd name="T67" fmla="*/ 22 h 94"/>
                    <a:gd name="T68" fmla="*/ 18 w 69"/>
                    <a:gd name="T69" fmla="*/ 17 h 94"/>
                    <a:gd name="T70" fmla="*/ 23 w 69"/>
                    <a:gd name="T71" fmla="*/ 11 h 94"/>
                    <a:gd name="T72" fmla="*/ 31 w 69"/>
                    <a:gd name="T73" fmla="*/ 7 h 94"/>
                    <a:gd name="T74" fmla="*/ 38 w 69"/>
                    <a:gd name="T75" fmla="*/ 3 h 94"/>
                    <a:gd name="T76" fmla="*/ 48 w 69"/>
                    <a:gd name="T77" fmla="*/ 3 h 94"/>
                    <a:gd name="T78" fmla="*/ 57 w 69"/>
                    <a:gd name="T79" fmla="*/ 5 h 94"/>
                    <a:gd name="T80" fmla="*/ 67 w 69"/>
                    <a:gd name="T81" fmla="*/ 7 h 94"/>
                    <a:gd name="T82" fmla="*/ 69 w 69"/>
                    <a:gd name="T83" fmla="*/ 5 h 94"/>
                    <a:gd name="T84" fmla="*/ 69 w 69"/>
                    <a:gd name="T85" fmla="*/ 3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69" h="94">
                      <a:moveTo>
                        <a:pt x="69" y="3"/>
                      </a:moveTo>
                      <a:lnTo>
                        <a:pt x="59" y="2"/>
                      </a:lnTo>
                      <a:lnTo>
                        <a:pt x="48" y="0"/>
                      </a:lnTo>
                      <a:lnTo>
                        <a:pt x="38" y="0"/>
                      </a:lnTo>
                      <a:lnTo>
                        <a:pt x="29" y="3"/>
                      </a:lnTo>
                      <a:lnTo>
                        <a:pt x="21" y="7"/>
                      </a:lnTo>
                      <a:lnTo>
                        <a:pt x="14" y="13"/>
                      </a:lnTo>
                      <a:lnTo>
                        <a:pt x="8" y="21"/>
                      </a:lnTo>
                      <a:lnTo>
                        <a:pt x="4" y="28"/>
                      </a:lnTo>
                      <a:lnTo>
                        <a:pt x="2" y="38"/>
                      </a:lnTo>
                      <a:lnTo>
                        <a:pt x="0" y="47"/>
                      </a:lnTo>
                      <a:lnTo>
                        <a:pt x="2" y="57"/>
                      </a:lnTo>
                      <a:lnTo>
                        <a:pt x="4" y="64"/>
                      </a:lnTo>
                      <a:lnTo>
                        <a:pt x="8" y="74"/>
                      </a:lnTo>
                      <a:lnTo>
                        <a:pt x="14" y="79"/>
                      </a:lnTo>
                      <a:lnTo>
                        <a:pt x="21" y="85"/>
                      </a:lnTo>
                      <a:lnTo>
                        <a:pt x="29" y="91"/>
                      </a:lnTo>
                      <a:lnTo>
                        <a:pt x="37" y="93"/>
                      </a:lnTo>
                      <a:lnTo>
                        <a:pt x="46" y="94"/>
                      </a:lnTo>
                      <a:lnTo>
                        <a:pt x="46" y="93"/>
                      </a:lnTo>
                      <a:lnTo>
                        <a:pt x="46" y="91"/>
                      </a:lnTo>
                      <a:lnTo>
                        <a:pt x="46" y="91"/>
                      </a:lnTo>
                      <a:lnTo>
                        <a:pt x="46" y="91"/>
                      </a:lnTo>
                      <a:lnTo>
                        <a:pt x="38" y="89"/>
                      </a:lnTo>
                      <a:lnTo>
                        <a:pt x="31" y="87"/>
                      </a:lnTo>
                      <a:lnTo>
                        <a:pt x="23" y="83"/>
                      </a:lnTo>
                      <a:lnTo>
                        <a:pt x="18" y="77"/>
                      </a:lnTo>
                      <a:lnTo>
                        <a:pt x="12" y="70"/>
                      </a:lnTo>
                      <a:lnTo>
                        <a:pt x="8" y="64"/>
                      </a:lnTo>
                      <a:lnTo>
                        <a:pt x="6" y="55"/>
                      </a:lnTo>
                      <a:lnTo>
                        <a:pt x="4" y="47"/>
                      </a:lnTo>
                      <a:lnTo>
                        <a:pt x="6" y="38"/>
                      </a:lnTo>
                      <a:lnTo>
                        <a:pt x="8" y="30"/>
                      </a:lnTo>
                      <a:lnTo>
                        <a:pt x="12" y="22"/>
                      </a:lnTo>
                      <a:lnTo>
                        <a:pt x="18" y="17"/>
                      </a:lnTo>
                      <a:lnTo>
                        <a:pt x="23" y="11"/>
                      </a:lnTo>
                      <a:lnTo>
                        <a:pt x="31" y="7"/>
                      </a:lnTo>
                      <a:lnTo>
                        <a:pt x="38" y="3"/>
                      </a:lnTo>
                      <a:lnTo>
                        <a:pt x="48" y="3"/>
                      </a:lnTo>
                      <a:lnTo>
                        <a:pt x="57" y="5"/>
                      </a:lnTo>
                      <a:lnTo>
                        <a:pt x="67" y="7"/>
                      </a:lnTo>
                      <a:lnTo>
                        <a:pt x="69" y="5"/>
                      </a:lnTo>
                      <a:lnTo>
                        <a:pt x="69" y="3"/>
                      </a:lnTo>
                      <a:close/>
                    </a:path>
                  </a:pathLst>
                </a:custGeom>
                <a:solidFill>
                  <a:srgbClr val="EEC25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68" name="Freeform 448"/>
                <p:cNvSpPr>
                  <a:spLocks/>
                </p:cNvSpPr>
                <p:nvPr/>
              </p:nvSpPr>
              <p:spPr bwMode="auto">
                <a:xfrm>
                  <a:off x="1460" y="1412"/>
                  <a:ext cx="67" cy="91"/>
                </a:xfrm>
                <a:custGeom>
                  <a:avLst/>
                  <a:gdLst>
                    <a:gd name="T0" fmla="*/ 67 w 67"/>
                    <a:gd name="T1" fmla="*/ 3 h 91"/>
                    <a:gd name="T2" fmla="*/ 57 w 67"/>
                    <a:gd name="T3" fmla="*/ 1 h 91"/>
                    <a:gd name="T4" fmla="*/ 46 w 67"/>
                    <a:gd name="T5" fmla="*/ 0 h 91"/>
                    <a:gd name="T6" fmla="*/ 36 w 67"/>
                    <a:gd name="T7" fmla="*/ 0 h 91"/>
                    <a:gd name="T8" fmla="*/ 29 w 67"/>
                    <a:gd name="T9" fmla="*/ 3 h 91"/>
                    <a:gd name="T10" fmla="*/ 21 w 67"/>
                    <a:gd name="T11" fmla="*/ 7 h 91"/>
                    <a:gd name="T12" fmla="*/ 14 w 67"/>
                    <a:gd name="T13" fmla="*/ 13 h 91"/>
                    <a:gd name="T14" fmla="*/ 8 w 67"/>
                    <a:gd name="T15" fmla="*/ 19 h 91"/>
                    <a:gd name="T16" fmla="*/ 4 w 67"/>
                    <a:gd name="T17" fmla="*/ 28 h 91"/>
                    <a:gd name="T18" fmla="*/ 2 w 67"/>
                    <a:gd name="T19" fmla="*/ 36 h 91"/>
                    <a:gd name="T20" fmla="*/ 0 w 67"/>
                    <a:gd name="T21" fmla="*/ 45 h 91"/>
                    <a:gd name="T22" fmla="*/ 2 w 67"/>
                    <a:gd name="T23" fmla="*/ 55 h 91"/>
                    <a:gd name="T24" fmla="*/ 4 w 67"/>
                    <a:gd name="T25" fmla="*/ 62 h 91"/>
                    <a:gd name="T26" fmla="*/ 8 w 67"/>
                    <a:gd name="T27" fmla="*/ 70 h 91"/>
                    <a:gd name="T28" fmla="*/ 14 w 67"/>
                    <a:gd name="T29" fmla="*/ 75 h 91"/>
                    <a:gd name="T30" fmla="*/ 19 w 67"/>
                    <a:gd name="T31" fmla="*/ 81 h 91"/>
                    <a:gd name="T32" fmla="*/ 27 w 67"/>
                    <a:gd name="T33" fmla="*/ 87 h 91"/>
                    <a:gd name="T34" fmla="*/ 36 w 67"/>
                    <a:gd name="T35" fmla="*/ 89 h 91"/>
                    <a:gd name="T36" fmla="*/ 44 w 67"/>
                    <a:gd name="T37" fmla="*/ 91 h 91"/>
                    <a:gd name="T38" fmla="*/ 44 w 67"/>
                    <a:gd name="T39" fmla="*/ 91 h 91"/>
                    <a:gd name="T40" fmla="*/ 44 w 67"/>
                    <a:gd name="T41" fmla="*/ 89 h 91"/>
                    <a:gd name="T42" fmla="*/ 44 w 67"/>
                    <a:gd name="T43" fmla="*/ 89 h 91"/>
                    <a:gd name="T44" fmla="*/ 44 w 67"/>
                    <a:gd name="T45" fmla="*/ 87 h 91"/>
                    <a:gd name="T46" fmla="*/ 36 w 67"/>
                    <a:gd name="T47" fmla="*/ 85 h 91"/>
                    <a:gd name="T48" fmla="*/ 29 w 67"/>
                    <a:gd name="T49" fmla="*/ 83 h 91"/>
                    <a:gd name="T50" fmla="*/ 23 w 67"/>
                    <a:gd name="T51" fmla="*/ 79 h 91"/>
                    <a:gd name="T52" fmla="*/ 16 w 67"/>
                    <a:gd name="T53" fmla="*/ 74 h 91"/>
                    <a:gd name="T54" fmla="*/ 12 w 67"/>
                    <a:gd name="T55" fmla="*/ 68 h 91"/>
                    <a:gd name="T56" fmla="*/ 8 w 67"/>
                    <a:gd name="T57" fmla="*/ 60 h 91"/>
                    <a:gd name="T58" fmla="*/ 6 w 67"/>
                    <a:gd name="T59" fmla="*/ 53 h 91"/>
                    <a:gd name="T60" fmla="*/ 4 w 67"/>
                    <a:gd name="T61" fmla="*/ 45 h 91"/>
                    <a:gd name="T62" fmla="*/ 6 w 67"/>
                    <a:gd name="T63" fmla="*/ 36 h 91"/>
                    <a:gd name="T64" fmla="*/ 8 w 67"/>
                    <a:gd name="T65" fmla="*/ 28 h 91"/>
                    <a:gd name="T66" fmla="*/ 12 w 67"/>
                    <a:gd name="T67" fmla="*/ 22 h 91"/>
                    <a:gd name="T68" fmla="*/ 17 w 67"/>
                    <a:gd name="T69" fmla="*/ 15 h 91"/>
                    <a:gd name="T70" fmla="*/ 23 w 67"/>
                    <a:gd name="T71" fmla="*/ 11 h 91"/>
                    <a:gd name="T72" fmla="*/ 31 w 67"/>
                    <a:gd name="T73" fmla="*/ 7 h 91"/>
                    <a:gd name="T74" fmla="*/ 38 w 67"/>
                    <a:gd name="T75" fmla="*/ 3 h 91"/>
                    <a:gd name="T76" fmla="*/ 46 w 67"/>
                    <a:gd name="T77" fmla="*/ 3 h 91"/>
                    <a:gd name="T78" fmla="*/ 55 w 67"/>
                    <a:gd name="T79" fmla="*/ 5 h 91"/>
                    <a:gd name="T80" fmla="*/ 65 w 67"/>
                    <a:gd name="T81" fmla="*/ 7 h 91"/>
                    <a:gd name="T82" fmla="*/ 65 w 67"/>
                    <a:gd name="T83" fmla="*/ 5 h 91"/>
                    <a:gd name="T84" fmla="*/ 67 w 67"/>
                    <a:gd name="T85" fmla="*/ 3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67" h="91">
                      <a:moveTo>
                        <a:pt x="67" y="3"/>
                      </a:moveTo>
                      <a:lnTo>
                        <a:pt x="57" y="1"/>
                      </a:lnTo>
                      <a:lnTo>
                        <a:pt x="46" y="0"/>
                      </a:lnTo>
                      <a:lnTo>
                        <a:pt x="36" y="0"/>
                      </a:lnTo>
                      <a:lnTo>
                        <a:pt x="29" y="3"/>
                      </a:lnTo>
                      <a:lnTo>
                        <a:pt x="21" y="7"/>
                      </a:lnTo>
                      <a:lnTo>
                        <a:pt x="14" y="13"/>
                      </a:lnTo>
                      <a:lnTo>
                        <a:pt x="8" y="19"/>
                      </a:lnTo>
                      <a:lnTo>
                        <a:pt x="4" y="28"/>
                      </a:lnTo>
                      <a:lnTo>
                        <a:pt x="2" y="36"/>
                      </a:lnTo>
                      <a:lnTo>
                        <a:pt x="0" y="45"/>
                      </a:lnTo>
                      <a:lnTo>
                        <a:pt x="2" y="55"/>
                      </a:lnTo>
                      <a:lnTo>
                        <a:pt x="4" y="62"/>
                      </a:lnTo>
                      <a:lnTo>
                        <a:pt x="8" y="70"/>
                      </a:lnTo>
                      <a:lnTo>
                        <a:pt x="14" y="75"/>
                      </a:lnTo>
                      <a:lnTo>
                        <a:pt x="19" y="81"/>
                      </a:lnTo>
                      <a:lnTo>
                        <a:pt x="27" y="87"/>
                      </a:lnTo>
                      <a:lnTo>
                        <a:pt x="36" y="89"/>
                      </a:lnTo>
                      <a:lnTo>
                        <a:pt x="44" y="91"/>
                      </a:lnTo>
                      <a:lnTo>
                        <a:pt x="44" y="91"/>
                      </a:lnTo>
                      <a:lnTo>
                        <a:pt x="44" y="89"/>
                      </a:lnTo>
                      <a:lnTo>
                        <a:pt x="44" y="89"/>
                      </a:lnTo>
                      <a:lnTo>
                        <a:pt x="44" y="87"/>
                      </a:lnTo>
                      <a:lnTo>
                        <a:pt x="36" y="85"/>
                      </a:lnTo>
                      <a:lnTo>
                        <a:pt x="29" y="83"/>
                      </a:lnTo>
                      <a:lnTo>
                        <a:pt x="23" y="79"/>
                      </a:lnTo>
                      <a:lnTo>
                        <a:pt x="16" y="74"/>
                      </a:lnTo>
                      <a:lnTo>
                        <a:pt x="12" y="68"/>
                      </a:lnTo>
                      <a:lnTo>
                        <a:pt x="8" y="60"/>
                      </a:lnTo>
                      <a:lnTo>
                        <a:pt x="6" y="53"/>
                      </a:lnTo>
                      <a:lnTo>
                        <a:pt x="4" y="45"/>
                      </a:lnTo>
                      <a:lnTo>
                        <a:pt x="6" y="36"/>
                      </a:lnTo>
                      <a:lnTo>
                        <a:pt x="8" y="28"/>
                      </a:lnTo>
                      <a:lnTo>
                        <a:pt x="12" y="22"/>
                      </a:lnTo>
                      <a:lnTo>
                        <a:pt x="17" y="15"/>
                      </a:lnTo>
                      <a:lnTo>
                        <a:pt x="23" y="11"/>
                      </a:lnTo>
                      <a:lnTo>
                        <a:pt x="31" y="7"/>
                      </a:lnTo>
                      <a:lnTo>
                        <a:pt x="38" y="3"/>
                      </a:lnTo>
                      <a:lnTo>
                        <a:pt x="46" y="3"/>
                      </a:lnTo>
                      <a:lnTo>
                        <a:pt x="55" y="5"/>
                      </a:lnTo>
                      <a:lnTo>
                        <a:pt x="65" y="7"/>
                      </a:lnTo>
                      <a:lnTo>
                        <a:pt x="65" y="5"/>
                      </a:lnTo>
                      <a:lnTo>
                        <a:pt x="67" y="3"/>
                      </a:lnTo>
                      <a:close/>
                    </a:path>
                  </a:pathLst>
                </a:custGeom>
                <a:solidFill>
                  <a:srgbClr val="EEC3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69" name="Freeform 449"/>
                <p:cNvSpPr>
                  <a:spLocks/>
                </p:cNvSpPr>
                <p:nvPr/>
              </p:nvSpPr>
              <p:spPr bwMode="auto">
                <a:xfrm>
                  <a:off x="1462" y="1413"/>
                  <a:ext cx="63" cy="88"/>
                </a:xfrm>
                <a:custGeom>
                  <a:avLst/>
                  <a:gdLst>
                    <a:gd name="T0" fmla="*/ 63 w 63"/>
                    <a:gd name="T1" fmla="*/ 4 h 88"/>
                    <a:gd name="T2" fmla="*/ 53 w 63"/>
                    <a:gd name="T3" fmla="*/ 2 h 88"/>
                    <a:gd name="T4" fmla="*/ 44 w 63"/>
                    <a:gd name="T5" fmla="*/ 0 h 88"/>
                    <a:gd name="T6" fmla="*/ 34 w 63"/>
                    <a:gd name="T7" fmla="*/ 0 h 88"/>
                    <a:gd name="T8" fmla="*/ 27 w 63"/>
                    <a:gd name="T9" fmla="*/ 4 h 88"/>
                    <a:gd name="T10" fmla="*/ 19 w 63"/>
                    <a:gd name="T11" fmla="*/ 8 h 88"/>
                    <a:gd name="T12" fmla="*/ 14 w 63"/>
                    <a:gd name="T13" fmla="*/ 14 h 88"/>
                    <a:gd name="T14" fmla="*/ 8 w 63"/>
                    <a:gd name="T15" fmla="*/ 19 h 88"/>
                    <a:gd name="T16" fmla="*/ 4 w 63"/>
                    <a:gd name="T17" fmla="*/ 27 h 88"/>
                    <a:gd name="T18" fmla="*/ 2 w 63"/>
                    <a:gd name="T19" fmla="*/ 35 h 88"/>
                    <a:gd name="T20" fmla="*/ 0 w 63"/>
                    <a:gd name="T21" fmla="*/ 44 h 88"/>
                    <a:gd name="T22" fmla="*/ 2 w 63"/>
                    <a:gd name="T23" fmla="*/ 52 h 88"/>
                    <a:gd name="T24" fmla="*/ 4 w 63"/>
                    <a:gd name="T25" fmla="*/ 61 h 88"/>
                    <a:gd name="T26" fmla="*/ 8 w 63"/>
                    <a:gd name="T27" fmla="*/ 67 h 88"/>
                    <a:gd name="T28" fmla="*/ 14 w 63"/>
                    <a:gd name="T29" fmla="*/ 74 h 88"/>
                    <a:gd name="T30" fmla="*/ 19 w 63"/>
                    <a:gd name="T31" fmla="*/ 80 h 88"/>
                    <a:gd name="T32" fmla="*/ 27 w 63"/>
                    <a:gd name="T33" fmla="*/ 84 h 88"/>
                    <a:gd name="T34" fmla="*/ 34 w 63"/>
                    <a:gd name="T35" fmla="*/ 86 h 88"/>
                    <a:gd name="T36" fmla="*/ 42 w 63"/>
                    <a:gd name="T37" fmla="*/ 88 h 88"/>
                    <a:gd name="T38" fmla="*/ 42 w 63"/>
                    <a:gd name="T39" fmla="*/ 86 h 88"/>
                    <a:gd name="T40" fmla="*/ 44 w 63"/>
                    <a:gd name="T41" fmla="*/ 84 h 88"/>
                    <a:gd name="T42" fmla="*/ 34 w 63"/>
                    <a:gd name="T43" fmla="*/ 82 h 88"/>
                    <a:gd name="T44" fmla="*/ 29 w 63"/>
                    <a:gd name="T45" fmla="*/ 80 h 88"/>
                    <a:gd name="T46" fmla="*/ 21 w 63"/>
                    <a:gd name="T47" fmla="*/ 76 h 88"/>
                    <a:gd name="T48" fmla="*/ 15 w 63"/>
                    <a:gd name="T49" fmla="*/ 71 h 88"/>
                    <a:gd name="T50" fmla="*/ 12 w 63"/>
                    <a:gd name="T51" fmla="*/ 65 h 88"/>
                    <a:gd name="T52" fmla="*/ 8 w 63"/>
                    <a:gd name="T53" fmla="*/ 59 h 88"/>
                    <a:gd name="T54" fmla="*/ 6 w 63"/>
                    <a:gd name="T55" fmla="*/ 52 h 88"/>
                    <a:gd name="T56" fmla="*/ 4 w 63"/>
                    <a:gd name="T57" fmla="*/ 44 h 88"/>
                    <a:gd name="T58" fmla="*/ 6 w 63"/>
                    <a:gd name="T59" fmla="*/ 36 h 88"/>
                    <a:gd name="T60" fmla="*/ 8 w 63"/>
                    <a:gd name="T61" fmla="*/ 29 h 88"/>
                    <a:gd name="T62" fmla="*/ 12 w 63"/>
                    <a:gd name="T63" fmla="*/ 21 h 88"/>
                    <a:gd name="T64" fmla="*/ 15 w 63"/>
                    <a:gd name="T65" fmla="*/ 16 h 88"/>
                    <a:gd name="T66" fmla="*/ 21 w 63"/>
                    <a:gd name="T67" fmla="*/ 10 h 88"/>
                    <a:gd name="T68" fmla="*/ 29 w 63"/>
                    <a:gd name="T69" fmla="*/ 8 h 88"/>
                    <a:gd name="T70" fmla="*/ 36 w 63"/>
                    <a:gd name="T71" fmla="*/ 4 h 88"/>
                    <a:gd name="T72" fmla="*/ 44 w 63"/>
                    <a:gd name="T73" fmla="*/ 4 h 88"/>
                    <a:gd name="T74" fmla="*/ 53 w 63"/>
                    <a:gd name="T75" fmla="*/ 4 h 88"/>
                    <a:gd name="T76" fmla="*/ 61 w 63"/>
                    <a:gd name="T77" fmla="*/ 8 h 88"/>
                    <a:gd name="T78" fmla="*/ 63 w 63"/>
                    <a:gd name="T79" fmla="*/ 6 h 88"/>
                    <a:gd name="T80" fmla="*/ 63 w 63"/>
                    <a:gd name="T81" fmla="*/ 4 h 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63" h="88">
                      <a:moveTo>
                        <a:pt x="63" y="4"/>
                      </a:moveTo>
                      <a:lnTo>
                        <a:pt x="53" y="2"/>
                      </a:lnTo>
                      <a:lnTo>
                        <a:pt x="44" y="0"/>
                      </a:lnTo>
                      <a:lnTo>
                        <a:pt x="34" y="0"/>
                      </a:lnTo>
                      <a:lnTo>
                        <a:pt x="27" y="4"/>
                      </a:lnTo>
                      <a:lnTo>
                        <a:pt x="19" y="8"/>
                      </a:lnTo>
                      <a:lnTo>
                        <a:pt x="14" y="14"/>
                      </a:lnTo>
                      <a:lnTo>
                        <a:pt x="8" y="19"/>
                      </a:lnTo>
                      <a:lnTo>
                        <a:pt x="4" y="27"/>
                      </a:lnTo>
                      <a:lnTo>
                        <a:pt x="2" y="35"/>
                      </a:lnTo>
                      <a:lnTo>
                        <a:pt x="0" y="44"/>
                      </a:lnTo>
                      <a:lnTo>
                        <a:pt x="2" y="52"/>
                      </a:lnTo>
                      <a:lnTo>
                        <a:pt x="4" y="61"/>
                      </a:lnTo>
                      <a:lnTo>
                        <a:pt x="8" y="67"/>
                      </a:lnTo>
                      <a:lnTo>
                        <a:pt x="14" y="74"/>
                      </a:lnTo>
                      <a:lnTo>
                        <a:pt x="19" y="80"/>
                      </a:lnTo>
                      <a:lnTo>
                        <a:pt x="27" y="84"/>
                      </a:lnTo>
                      <a:lnTo>
                        <a:pt x="34" y="86"/>
                      </a:lnTo>
                      <a:lnTo>
                        <a:pt x="42" y="88"/>
                      </a:lnTo>
                      <a:lnTo>
                        <a:pt x="42" y="86"/>
                      </a:lnTo>
                      <a:lnTo>
                        <a:pt x="44" y="84"/>
                      </a:lnTo>
                      <a:lnTo>
                        <a:pt x="34" y="82"/>
                      </a:lnTo>
                      <a:lnTo>
                        <a:pt x="29" y="80"/>
                      </a:lnTo>
                      <a:lnTo>
                        <a:pt x="21" y="76"/>
                      </a:lnTo>
                      <a:lnTo>
                        <a:pt x="15" y="71"/>
                      </a:lnTo>
                      <a:lnTo>
                        <a:pt x="12" y="65"/>
                      </a:lnTo>
                      <a:lnTo>
                        <a:pt x="8" y="59"/>
                      </a:lnTo>
                      <a:lnTo>
                        <a:pt x="6" y="52"/>
                      </a:lnTo>
                      <a:lnTo>
                        <a:pt x="4" y="44"/>
                      </a:lnTo>
                      <a:lnTo>
                        <a:pt x="6" y="36"/>
                      </a:lnTo>
                      <a:lnTo>
                        <a:pt x="8" y="29"/>
                      </a:lnTo>
                      <a:lnTo>
                        <a:pt x="12" y="21"/>
                      </a:lnTo>
                      <a:lnTo>
                        <a:pt x="15" y="16"/>
                      </a:lnTo>
                      <a:lnTo>
                        <a:pt x="21" y="10"/>
                      </a:lnTo>
                      <a:lnTo>
                        <a:pt x="29" y="8"/>
                      </a:lnTo>
                      <a:lnTo>
                        <a:pt x="36" y="4"/>
                      </a:lnTo>
                      <a:lnTo>
                        <a:pt x="44" y="4"/>
                      </a:lnTo>
                      <a:lnTo>
                        <a:pt x="53" y="4"/>
                      </a:lnTo>
                      <a:lnTo>
                        <a:pt x="61" y="8"/>
                      </a:lnTo>
                      <a:lnTo>
                        <a:pt x="63" y="6"/>
                      </a:lnTo>
                      <a:lnTo>
                        <a:pt x="63" y="4"/>
                      </a:lnTo>
                      <a:close/>
                    </a:path>
                  </a:pathLst>
                </a:custGeom>
                <a:solidFill>
                  <a:srgbClr val="EEC5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70" name="Freeform 450"/>
                <p:cNvSpPr>
                  <a:spLocks/>
                </p:cNvSpPr>
                <p:nvPr/>
              </p:nvSpPr>
              <p:spPr bwMode="auto">
                <a:xfrm>
                  <a:off x="1464" y="1415"/>
                  <a:ext cx="61" cy="84"/>
                </a:xfrm>
                <a:custGeom>
                  <a:avLst/>
                  <a:gdLst>
                    <a:gd name="T0" fmla="*/ 61 w 61"/>
                    <a:gd name="T1" fmla="*/ 4 h 84"/>
                    <a:gd name="T2" fmla="*/ 51 w 61"/>
                    <a:gd name="T3" fmla="*/ 2 h 84"/>
                    <a:gd name="T4" fmla="*/ 42 w 61"/>
                    <a:gd name="T5" fmla="*/ 0 h 84"/>
                    <a:gd name="T6" fmla="*/ 34 w 61"/>
                    <a:gd name="T7" fmla="*/ 0 h 84"/>
                    <a:gd name="T8" fmla="*/ 27 w 61"/>
                    <a:gd name="T9" fmla="*/ 4 h 84"/>
                    <a:gd name="T10" fmla="*/ 19 w 61"/>
                    <a:gd name="T11" fmla="*/ 8 h 84"/>
                    <a:gd name="T12" fmla="*/ 13 w 61"/>
                    <a:gd name="T13" fmla="*/ 12 h 84"/>
                    <a:gd name="T14" fmla="*/ 8 w 61"/>
                    <a:gd name="T15" fmla="*/ 19 h 84"/>
                    <a:gd name="T16" fmla="*/ 4 w 61"/>
                    <a:gd name="T17" fmla="*/ 25 h 84"/>
                    <a:gd name="T18" fmla="*/ 2 w 61"/>
                    <a:gd name="T19" fmla="*/ 33 h 84"/>
                    <a:gd name="T20" fmla="*/ 0 w 61"/>
                    <a:gd name="T21" fmla="*/ 42 h 84"/>
                    <a:gd name="T22" fmla="*/ 2 w 61"/>
                    <a:gd name="T23" fmla="*/ 50 h 84"/>
                    <a:gd name="T24" fmla="*/ 4 w 61"/>
                    <a:gd name="T25" fmla="*/ 57 h 84"/>
                    <a:gd name="T26" fmla="*/ 8 w 61"/>
                    <a:gd name="T27" fmla="*/ 65 h 84"/>
                    <a:gd name="T28" fmla="*/ 12 w 61"/>
                    <a:gd name="T29" fmla="*/ 71 h 84"/>
                    <a:gd name="T30" fmla="*/ 19 w 61"/>
                    <a:gd name="T31" fmla="*/ 76 h 84"/>
                    <a:gd name="T32" fmla="*/ 25 w 61"/>
                    <a:gd name="T33" fmla="*/ 80 h 84"/>
                    <a:gd name="T34" fmla="*/ 32 w 61"/>
                    <a:gd name="T35" fmla="*/ 82 h 84"/>
                    <a:gd name="T36" fmla="*/ 40 w 61"/>
                    <a:gd name="T37" fmla="*/ 84 h 84"/>
                    <a:gd name="T38" fmla="*/ 42 w 61"/>
                    <a:gd name="T39" fmla="*/ 82 h 84"/>
                    <a:gd name="T40" fmla="*/ 42 w 61"/>
                    <a:gd name="T41" fmla="*/ 80 h 84"/>
                    <a:gd name="T42" fmla="*/ 34 w 61"/>
                    <a:gd name="T43" fmla="*/ 78 h 84"/>
                    <a:gd name="T44" fmla="*/ 27 w 61"/>
                    <a:gd name="T45" fmla="*/ 76 h 84"/>
                    <a:gd name="T46" fmla="*/ 21 w 61"/>
                    <a:gd name="T47" fmla="*/ 72 h 84"/>
                    <a:gd name="T48" fmla="*/ 15 w 61"/>
                    <a:gd name="T49" fmla="*/ 69 h 84"/>
                    <a:gd name="T50" fmla="*/ 10 w 61"/>
                    <a:gd name="T51" fmla="*/ 63 h 84"/>
                    <a:gd name="T52" fmla="*/ 8 w 61"/>
                    <a:gd name="T53" fmla="*/ 55 h 84"/>
                    <a:gd name="T54" fmla="*/ 6 w 61"/>
                    <a:gd name="T55" fmla="*/ 50 h 84"/>
                    <a:gd name="T56" fmla="*/ 4 w 61"/>
                    <a:gd name="T57" fmla="*/ 42 h 84"/>
                    <a:gd name="T58" fmla="*/ 6 w 61"/>
                    <a:gd name="T59" fmla="*/ 34 h 84"/>
                    <a:gd name="T60" fmla="*/ 8 w 61"/>
                    <a:gd name="T61" fmla="*/ 27 h 84"/>
                    <a:gd name="T62" fmla="*/ 12 w 61"/>
                    <a:gd name="T63" fmla="*/ 21 h 84"/>
                    <a:gd name="T64" fmla="*/ 15 w 61"/>
                    <a:gd name="T65" fmla="*/ 16 h 84"/>
                    <a:gd name="T66" fmla="*/ 21 w 61"/>
                    <a:gd name="T67" fmla="*/ 10 h 84"/>
                    <a:gd name="T68" fmla="*/ 27 w 61"/>
                    <a:gd name="T69" fmla="*/ 6 h 84"/>
                    <a:gd name="T70" fmla="*/ 34 w 61"/>
                    <a:gd name="T71" fmla="*/ 4 h 84"/>
                    <a:gd name="T72" fmla="*/ 42 w 61"/>
                    <a:gd name="T73" fmla="*/ 4 h 84"/>
                    <a:gd name="T74" fmla="*/ 51 w 61"/>
                    <a:gd name="T75" fmla="*/ 4 h 84"/>
                    <a:gd name="T76" fmla="*/ 59 w 61"/>
                    <a:gd name="T77" fmla="*/ 8 h 84"/>
                    <a:gd name="T78" fmla="*/ 59 w 61"/>
                    <a:gd name="T79" fmla="*/ 6 h 84"/>
                    <a:gd name="T80" fmla="*/ 61 w 61"/>
                    <a:gd name="T81" fmla="*/ 4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61" h="84">
                      <a:moveTo>
                        <a:pt x="61" y="4"/>
                      </a:moveTo>
                      <a:lnTo>
                        <a:pt x="51" y="2"/>
                      </a:lnTo>
                      <a:lnTo>
                        <a:pt x="42" y="0"/>
                      </a:lnTo>
                      <a:lnTo>
                        <a:pt x="34" y="0"/>
                      </a:lnTo>
                      <a:lnTo>
                        <a:pt x="27" y="4"/>
                      </a:lnTo>
                      <a:lnTo>
                        <a:pt x="19" y="8"/>
                      </a:lnTo>
                      <a:lnTo>
                        <a:pt x="13" y="12"/>
                      </a:lnTo>
                      <a:lnTo>
                        <a:pt x="8" y="19"/>
                      </a:lnTo>
                      <a:lnTo>
                        <a:pt x="4" y="25"/>
                      </a:lnTo>
                      <a:lnTo>
                        <a:pt x="2" y="33"/>
                      </a:lnTo>
                      <a:lnTo>
                        <a:pt x="0" y="42"/>
                      </a:lnTo>
                      <a:lnTo>
                        <a:pt x="2" y="50"/>
                      </a:lnTo>
                      <a:lnTo>
                        <a:pt x="4" y="57"/>
                      </a:lnTo>
                      <a:lnTo>
                        <a:pt x="8" y="65"/>
                      </a:lnTo>
                      <a:lnTo>
                        <a:pt x="12" y="71"/>
                      </a:lnTo>
                      <a:lnTo>
                        <a:pt x="19" y="76"/>
                      </a:lnTo>
                      <a:lnTo>
                        <a:pt x="25" y="80"/>
                      </a:lnTo>
                      <a:lnTo>
                        <a:pt x="32" y="82"/>
                      </a:lnTo>
                      <a:lnTo>
                        <a:pt x="40" y="84"/>
                      </a:lnTo>
                      <a:lnTo>
                        <a:pt x="42" y="82"/>
                      </a:lnTo>
                      <a:lnTo>
                        <a:pt x="42" y="80"/>
                      </a:lnTo>
                      <a:lnTo>
                        <a:pt x="34" y="78"/>
                      </a:lnTo>
                      <a:lnTo>
                        <a:pt x="27" y="76"/>
                      </a:lnTo>
                      <a:lnTo>
                        <a:pt x="21" y="72"/>
                      </a:lnTo>
                      <a:lnTo>
                        <a:pt x="15" y="69"/>
                      </a:lnTo>
                      <a:lnTo>
                        <a:pt x="10" y="63"/>
                      </a:lnTo>
                      <a:lnTo>
                        <a:pt x="8" y="55"/>
                      </a:lnTo>
                      <a:lnTo>
                        <a:pt x="6" y="50"/>
                      </a:lnTo>
                      <a:lnTo>
                        <a:pt x="4" y="42"/>
                      </a:lnTo>
                      <a:lnTo>
                        <a:pt x="6" y="34"/>
                      </a:lnTo>
                      <a:lnTo>
                        <a:pt x="8" y="27"/>
                      </a:lnTo>
                      <a:lnTo>
                        <a:pt x="12" y="21"/>
                      </a:lnTo>
                      <a:lnTo>
                        <a:pt x="15" y="16"/>
                      </a:lnTo>
                      <a:lnTo>
                        <a:pt x="21" y="10"/>
                      </a:lnTo>
                      <a:lnTo>
                        <a:pt x="27" y="6"/>
                      </a:lnTo>
                      <a:lnTo>
                        <a:pt x="34" y="4"/>
                      </a:lnTo>
                      <a:lnTo>
                        <a:pt x="42" y="4"/>
                      </a:lnTo>
                      <a:lnTo>
                        <a:pt x="51" y="4"/>
                      </a:lnTo>
                      <a:lnTo>
                        <a:pt x="59" y="8"/>
                      </a:lnTo>
                      <a:lnTo>
                        <a:pt x="59" y="6"/>
                      </a:lnTo>
                      <a:lnTo>
                        <a:pt x="61" y="4"/>
                      </a:lnTo>
                      <a:close/>
                    </a:path>
                  </a:pathLst>
                </a:custGeom>
                <a:solidFill>
                  <a:srgbClr val="EEC7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71" name="Freeform 451"/>
                <p:cNvSpPr>
                  <a:spLocks/>
                </p:cNvSpPr>
                <p:nvPr/>
              </p:nvSpPr>
              <p:spPr bwMode="auto">
                <a:xfrm>
                  <a:off x="1466" y="1417"/>
                  <a:ext cx="57" cy="80"/>
                </a:xfrm>
                <a:custGeom>
                  <a:avLst/>
                  <a:gdLst>
                    <a:gd name="T0" fmla="*/ 57 w 57"/>
                    <a:gd name="T1" fmla="*/ 4 h 80"/>
                    <a:gd name="T2" fmla="*/ 49 w 57"/>
                    <a:gd name="T3" fmla="*/ 0 h 80"/>
                    <a:gd name="T4" fmla="*/ 40 w 57"/>
                    <a:gd name="T5" fmla="*/ 0 h 80"/>
                    <a:gd name="T6" fmla="*/ 32 w 57"/>
                    <a:gd name="T7" fmla="*/ 0 h 80"/>
                    <a:gd name="T8" fmla="*/ 25 w 57"/>
                    <a:gd name="T9" fmla="*/ 4 h 80"/>
                    <a:gd name="T10" fmla="*/ 17 w 57"/>
                    <a:gd name="T11" fmla="*/ 6 h 80"/>
                    <a:gd name="T12" fmla="*/ 11 w 57"/>
                    <a:gd name="T13" fmla="*/ 12 h 80"/>
                    <a:gd name="T14" fmla="*/ 8 w 57"/>
                    <a:gd name="T15" fmla="*/ 17 h 80"/>
                    <a:gd name="T16" fmla="*/ 4 w 57"/>
                    <a:gd name="T17" fmla="*/ 25 h 80"/>
                    <a:gd name="T18" fmla="*/ 2 w 57"/>
                    <a:gd name="T19" fmla="*/ 32 h 80"/>
                    <a:gd name="T20" fmla="*/ 0 w 57"/>
                    <a:gd name="T21" fmla="*/ 40 h 80"/>
                    <a:gd name="T22" fmla="*/ 2 w 57"/>
                    <a:gd name="T23" fmla="*/ 48 h 80"/>
                    <a:gd name="T24" fmla="*/ 4 w 57"/>
                    <a:gd name="T25" fmla="*/ 55 h 80"/>
                    <a:gd name="T26" fmla="*/ 8 w 57"/>
                    <a:gd name="T27" fmla="*/ 61 h 80"/>
                    <a:gd name="T28" fmla="*/ 11 w 57"/>
                    <a:gd name="T29" fmla="*/ 67 h 80"/>
                    <a:gd name="T30" fmla="*/ 17 w 57"/>
                    <a:gd name="T31" fmla="*/ 72 h 80"/>
                    <a:gd name="T32" fmla="*/ 25 w 57"/>
                    <a:gd name="T33" fmla="*/ 76 h 80"/>
                    <a:gd name="T34" fmla="*/ 30 w 57"/>
                    <a:gd name="T35" fmla="*/ 78 h 80"/>
                    <a:gd name="T36" fmla="*/ 40 w 57"/>
                    <a:gd name="T37" fmla="*/ 80 h 80"/>
                    <a:gd name="T38" fmla="*/ 40 w 57"/>
                    <a:gd name="T39" fmla="*/ 78 h 80"/>
                    <a:gd name="T40" fmla="*/ 40 w 57"/>
                    <a:gd name="T41" fmla="*/ 76 h 80"/>
                    <a:gd name="T42" fmla="*/ 32 w 57"/>
                    <a:gd name="T43" fmla="*/ 74 h 80"/>
                    <a:gd name="T44" fmla="*/ 25 w 57"/>
                    <a:gd name="T45" fmla="*/ 72 h 80"/>
                    <a:gd name="T46" fmla="*/ 19 w 57"/>
                    <a:gd name="T47" fmla="*/ 69 h 80"/>
                    <a:gd name="T48" fmla="*/ 15 w 57"/>
                    <a:gd name="T49" fmla="*/ 65 h 80"/>
                    <a:gd name="T50" fmla="*/ 10 w 57"/>
                    <a:gd name="T51" fmla="*/ 59 h 80"/>
                    <a:gd name="T52" fmla="*/ 8 w 57"/>
                    <a:gd name="T53" fmla="*/ 53 h 80"/>
                    <a:gd name="T54" fmla="*/ 4 w 57"/>
                    <a:gd name="T55" fmla="*/ 48 h 80"/>
                    <a:gd name="T56" fmla="*/ 4 w 57"/>
                    <a:gd name="T57" fmla="*/ 40 h 80"/>
                    <a:gd name="T58" fmla="*/ 6 w 57"/>
                    <a:gd name="T59" fmla="*/ 32 h 80"/>
                    <a:gd name="T60" fmla="*/ 8 w 57"/>
                    <a:gd name="T61" fmla="*/ 25 h 80"/>
                    <a:gd name="T62" fmla="*/ 10 w 57"/>
                    <a:gd name="T63" fmla="*/ 19 h 80"/>
                    <a:gd name="T64" fmla="*/ 15 w 57"/>
                    <a:gd name="T65" fmla="*/ 14 h 80"/>
                    <a:gd name="T66" fmla="*/ 19 w 57"/>
                    <a:gd name="T67" fmla="*/ 10 h 80"/>
                    <a:gd name="T68" fmla="*/ 27 w 57"/>
                    <a:gd name="T69" fmla="*/ 6 h 80"/>
                    <a:gd name="T70" fmla="*/ 32 w 57"/>
                    <a:gd name="T71" fmla="*/ 4 h 80"/>
                    <a:gd name="T72" fmla="*/ 40 w 57"/>
                    <a:gd name="T73" fmla="*/ 4 h 80"/>
                    <a:gd name="T74" fmla="*/ 49 w 57"/>
                    <a:gd name="T75" fmla="*/ 4 h 80"/>
                    <a:gd name="T76" fmla="*/ 57 w 57"/>
                    <a:gd name="T77" fmla="*/ 8 h 80"/>
                    <a:gd name="T78" fmla="*/ 57 w 57"/>
                    <a:gd name="T79" fmla="*/ 6 h 80"/>
                    <a:gd name="T80" fmla="*/ 57 w 57"/>
                    <a:gd name="T81" fmla="*/ 4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57" h="80">
                      <a:moveTo>
                        <a:pt x="57" y="4"/>
                      </a:moveTo>
                      <a:lnTo>
                        <a:pt x="49" y="0"/>
                      </a:lnTo>
                      <a:lnTo>
                        <a:pt x="40" y="0"/>
                      </a:lnTo>
                      <a:lnTo>
                        <a:pt x="32" y="0"/>
                      </a:lnTo>
                      <a:lnTo>
                        <a:pt x="25" y="4"/>
                      </a:lnTo>
                      <a:lnTo>
                        <a:pt x="17" y="6"/>
                      </a:lnTo>
                      <a:lnTo>
                        <a:pt x="11" y="12"/>
                      </a:lnTo>
                      <a:lnTo>
                        <a:pt x="8" y="17"/>
                      </a:lnTo>
                      <a:lnTo>
                        <a:pt x="4" y="25"/>
                      </a:lnTo>
                      <a:lnTo>
                        <a:pt x="2" y="32"/>
                      </a:lnTo>
                      <a:lnTo>
                        <a:pt x="0" y="40"/>
                      </a:lnTo>
                      <a:lnTo>
                        <a:pt x="2" y="48"/>
                      </a:lnTo>
                      <a:lnTo>
                        <a:pt x="4" y="55"/>
                      </a:lnTo>
                      <a:lnTo>
                        <a:pt x="8" y="61"/>
                      </a:lnTo>
                      <a:lnTo>
                        <a:pt x="11" y="67"/>
                      </a:lnTo>
                      <a:lnTo>
                        <a:pt x="17" y="72"/>
                      </a:lnTo>
                      <a:lnTo>
                        <a:pt x="25" y="76"/>
                      </a:lnTo>
                      <a:lnTo>
                        <a:pt x="30" y="78"/>
                      </a:lnTo>
                      <a:lnTo>
                        <a:pt x="40" y="80"/>
                      </a:lnTo>
                      <a:lnTo>
                        <a:pt x="40" y="78"/>
                      </a:lnTo>
                      <a:lnTo>
                        <a:pt x="40" y="76"/>
                      </a:lnTo>
                      <a:lnTo>
                        <a:pt x="32" y="74"/>
                      </a:lnTo>
                      <a:lnTo>
                        <a:pt x="25" y="72"/>
                      </a:lnTo>
                      <a:lnTo>
                        <a:pt x="19" y="69"/>
                      </a:lnTo>
                      <a:lnTo>
                        <a:pt x="15" y="65"/>
                      </a:lnTo>
                      <a:lnTo>
                        <a:pt x="10" y="59"/>
                      </a:lnTo>
                      <a:lnTo>
                        <a:pt x="8" y="53"/>
                      </a:lnTo>
                      <a:lnTo>
                        <a:pt x="4" y="48"/>
                      </a:lnTo>
                      <a:lnTo>
                        <a:pt x="4" y="40"/>
                      </a:lnTo>
                      <a:lnTo>
                        <a:pt x="6" y="32"/>
                      </a:lnTo>
                      <a:lnTo>
                        <a:pt x="8" y="25"/>
                      </a:lnTo>
                      <a:lnTo>
                        <a:pt x="10" y="19"/>
                      </a:lnTo>
                      <a:lnTo>
                        <a:pt x="15" y="14"/>
                      </a:lnTo>
                      <a:lnTo>
                        <a:pt x="19" y="10"/>
                      </a:lnTo>
                      <a:lnTo>
                        <a:pt x="27" y="6"/>
                      </a:lnTo>
                      <a:lnTo>
                        <a:pt x="32" y="4"/>
                      </a:lnTo>
                      <a:lnTo>
                        <a:pt x="40" y="4"/>
                      </a:lnTo>
                      <a:lnTo>
                        <a:pt x="49" y="4"/>
                      </a:lnTo>
                      <a:lnTo>
                        <a:pt x="57" y="8"/>
                      </a:lnTo>
                      <a:lnTo>
                        <a:pt x="57" y="6"/>
                      </a:lnTo>
                      <a:lnTo>
                        <a:pt x="57" y="4"/>
                      </a:lnTo>
                      <a:close/>
                    </a:path>
                  </a:pathLst>
                </a:custGeom>
                <a:solidFill>
                  <a:srgbClr val="EFC8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72" name="Freeform 452"/>
                <p:cNvSpPr>
                  <a:spLocks/>
                </p:cNvSpPr>
                <p:nvPr/>
              </p:nvSpPr>
              <p:spPr bwMode="auto">
                <a:xfrm>
                  <a:off x="1468" y="1419"/>
                  <a:ext cx="55" cy="76"/>
                </a:xfrm>
                <a:custGeom>
                  <a:avLst/>
                  <a:gdLst>
                    <a:gd name="T0" fmla="*/ 55 w 55"/>
                    <a:gd name="T1" fmla="*/ 4 h 76"/>
                    <a:gd name="T2" fmla="*/ 47 w 55"/>
                    <a:gd name="T3" fmla="*/ 0 h 76"/>
                    <a:gd name="T4" fmla="*/ 38 w 55"/>
                    <a:gd name="T5" fmla="*/ 0 h 76"/>
                    <a:gd name="T6" fmla="*/ 30 w 55"/>
                    <a:gd name="T7" fmla="*/ 0 h 76"/>
                    <a:gd name="T8" fmla="*/ 23 w 55"/>
                    <a:gd name="T9" fmla="*/ 2 h 76"/>
                    <a:gd name="T10" fmla="*/ 17 w 55"/>
                    <a:gd name="T11" fmla="*/ 6 h 76"/>
                    <a:gd name="T12" fmla="*/ 11 w 55"/>
                    <a:gd name="T13" fmla="*/ 12 h 76"/>
                    <a:gd name="T14" fmla="*/ 8 w 55"/>
                    <a:gd name="T15" fmla="*/ 17 h 76"/>
                    <a:gd name="T16" fmla="*/ 4 w 55"/>
                    <a:gd name="T17" fmla="*/ 23 h 76"/>
                    <a:gd name="T18" fmla="*/ 2 w 55"/>
                    <a:gd name="T19" fmla="*/ 30 h 76"/>
                    <a:gd name="T20" fmla="*/ 0 w 55"/>
                    <a:gd name="T21" fmla="*/ 38 h 76"/>
                    <a:gd name="T22" fmla="*/ 2 w 55"/>
                    <a:gd name="T23" fmla="*/ 46 h 76"/>
                    <a:gd name="T24" fmla="*/ 4 w 55"/>
                    <a:gd name="T25" fmla="*/ 51 h 76"/>
                    <a:gd name="T26" fmla="*/ 6 w 55"/>
                    <a:gd name="T27" fmla="*/ 59 h 76"/>
                    <a:gd name="T28" fmla="*/ 11 w 55"/>
                    <a:gd name="T29" fmla="*/ 65 h 76"/>
                    <a:gd name="T30" fmla="*/ 17 w 55"/>
                    <a:gd name="T31" fmla="*/ 68 h 76"/>
                    <a:gd name="T32" fmla="*/ 23 w 55"/>
                    <a:gd name="T33" fmla="*/ 72 h 76"/>
                    <a:gd name="T34" fmla="*/ 30 w 55"/>
                    <a:gd name="T35" fmla="*/ 74 h 76"/>
                    <a:gd name="T36" fmla="*/ 38 w 55"/>
                    <a:gd name="T37" fmla="*/ 76 h 76"/>
                    <a:gd name="T38" fmla="*/ 38 w 55"/>
                    <a:gd name="T39" fmla="*/ 74 h 76"/>
                    <a:gd name="T40" fmla="*/ 38 w 55"/>
                    <a:gd name="T41" fmla="*/ 72 h 76"/>
                    <a:gd name="T42" fmla="*/ 30 w 55"/>
                    <a:gd name="T43" fmla="*/ 70 h 76"/>
                    <a:gd name="T44" fmla="*/ 25 w 55"/>
                    <a:gd name="T45" fmla="*/ 68 h 76"/>
                    <a:gd name="T46" fmla="*/ 19 w 55"/>
                    <a:gd name="T47" fmla="*/ 67 h 76"/>
                    <a:gd name="T48" fmla="*/ 13 w 55"/>
                    <a:gd name="T49" fmla="*/ 61 h 76"/>
                    <a:gd name="T50" fmla="*/ 9 w 55"/>
                    <a:gd name="T51" fmla="*/ 57 h 76"/>
                    <a:gd name="T52" fmla="*/ 8 w 55"/>
                    <a:gd name="T53" fmla="*/ 51 h 76"/>
                    <a:gd name="T54" fmla="*/ 4 w 55"/>
                    <a:gd name="T55" fmla="*/ 44 h 76"/>
                    <a:gd name="T56" fmla="*/ 4 w 55"/>
                    <a:gd name="T57" fmla="*/ 38 h 76"/>
                    <a:gd name="T58" fmla="*/ 4 w 55"/>
                    <a:gd name="T59" fmla="*/ 30 h 76"/>
                    <a:gd name="T60" fmla="*/ 8 w 55"/>
                    <a:gd name="T61" fmla="*/ 25 h 76"/>
                    <a:gd name="T62" fmla="*/ 9 w 55"/>
                    <a:gd name="T63" fmla="*/ 19 h 76"/>
                    <a:gd name="T64" fmla="*/ 13 w 55"/>
                    <a:gd name="T65" fmla="*/ 13 h 76"/>
                    <a:gd name="T66" fmla="*/ 19 w 55"/>
                    <a:gd name="T67" fmla="*/ 10 h 76"/>
                    <a:gd name="T68" fmla="*/ 25 w 55"/>
                    <a:gd name="T69" fmla="*/ 6 h 76"/>
                    <a:gd name="T70" fmla="*/ 30 w 55"/>
                    <a:gd name="T71" fmla="*/ 4 h 76"/>
                    <a:gd name="T72" fmla="*/ 38 w 55"/>
                    <a:gd name="T73" fmla="*/ 4 h 76"/>
                    <a:gd name="T74" fmla="*/ 46 w 55"/>
                    <a:gd name="T75" fmla="*/ 4 h 76"/>
                    <a:gd name="T76" fmla="*/ 53 w 55"/>
                    <a:gd name="T77" fmla="*/ 8 h 76"/>
                    <a:gd name="T78" fmla="*/ 55 w 55"/>
                    <a:gd name="T79" fmla="*/ 6 h 76"/>
                    <a:gd name="T80" fmla="*/ 55 w 55"/>
                    <a:gd name="T81" fmla="*/ 4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55" h="76">
                      <a:moveTo>
                        <a:pt x="55" y="4"/>
                      </a:moveTo>
                      <a:lnTo>
                        <a:pt x="47" y="0"/>
                      </a:lnTo>
                      <a:lnTo>
                        <a:pt x="38" y="0"/>
                      </a:lnTo>
                      <a:lnTo>
                        <a:pt x="30" y="0"/>
                      </a:lnTo>
                      <a:lnTo>
                        <a:pt x="23" y="2"/>
                      </a:lnTo>
                      <a:lnTo>
                        <a:pt x="17" y="6"/>
                      </a:lnTo>
                      <a:lnTo>
                        <a:pt x="11" y="12"/>
                      </a:lnTo>
                      <a:lnTo>
                        <a:pt x="8" y="17"/>
                      </a:lnTo>
                      <a:lnTo>
                        <a:pt x="4" y="23"/>
                      </a:lnTo>
                      <a:lnTo>
                        <a:pt x="2" y="30"/>
                      </a:lnTo>
                      <a:lnTo>
                        <a:pt x="0" y="38"/>
                      </a:lnTo>
                      <a:lnTo>
                        <a:pt x="2" y="46"/>
                      </a:lnTo>
                      <a:lnTo>
                        <a:pt x="4" y="51"/>
                      </a:lnTo>
                      <a:lnTo>
                        <a:pt x="6" y="59"/>
                      </a:lnTo>
                      <a:lnTo>
                        <a:pt x="11" y="65"/>
                      </a:lnTo>
                      <a:lnTo>
                        <a:pt x="17" y="68"/>
                      </a:lnTo>
                      <a:lnTo>
                        <a:pt x="23" y="72"/>
                      </a:lnTo>
                      <a:lnTo>
                        <a:pt x="30" y="74"/>
                      </a:lnTo>
                      <a:lnTo>
                        <a:pt x="38" y="76"/>
                      </a:lnTo>
                      <a:lnTo>
                        <a:pt x="38" y="74"/>
                      </a:lnTo>
                      <a:lnTo>
                        <a:pt x="38" y="72"/>
                      </a:lnTo>
                      <a:lnTo>
                        <a:pt x="30" y="70"/>
                      </a:lnTo>
                      <a:lnTo>
                        <a:pt x="25" y="68"/>
                      </a:lnTo>
                      <a:lnTo>
                        <a:pt x="19" y="67"/>
                      </a:lnTo>
                      <a:lnTo>
                        <a:pt x="13" y="61"/>
                      </a:lnTo>
                      <a:lnTo>
                        <a:pt x="9" y="57"/>
                      </a:lnTo>
                      <a:lnTo>
                        <a:pt x="8" y="51"/>
                      </a:lnTo>
                      <a:lnTo>
                        <a:pt x="4" y="44"/>
                      </a:lnTo>
                      <a:lnTo>
                        <a:pt x="4" y="38"/>
                      </a:lnTo>
                      <a:lnTo>
                        <a:pt x="4" y="30"/>
                      </a:lnTo>
                      <a:lnTo>
                        <a:pt x="8" y="25"/>
                      </a:lnTo>
                      <a:lnTo>
                        <a:pt x="9" y="19"/>
                      </a:lnTo>
                      <a:lnTo>
                        <a:pt x="13" y="13"/>
                      </a:lnTo>
                      <a:lnTo>
                        <a:pt x="19" y="10"/>
                      </a:lnTo>
                      <a:lnTo>
                        <a:pt x="25" y="6"/>
                      </a:lnTo>
                      <a:lnTo>
                        <a:pt x="30" y="4"/>
                      </a:lnTo>
                      <a:lnTo>
                        <a:pt x="38" y="4"/>
                      </a:lnTo>
                      <a:lnTo>
                        <a:pt x="46" y="4"/>
                      </a:lnTo>
                      <a:lnTo>
                        <a:pt x="53" y="8"/>
                      </a:lnTo>
                      <a:lnTo>
                        <a:pt x="55" y="6"/>
                      </a:lnTo>
                      <a:lnTo>
                        <a:pt x="55" y="4"/>
                      </a:lnTo>
                      <a:close/>
                    </a:path>
                  </a:pathLst>
                </a:custGeom>
                <a:solidFill>
                  <a:srgbClr val="EFCA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73" name="Freeform 453"/>
                <p:cNvSpPr>
                  <a:spLocks/>
                </p:cNvSpPr>
                <p:nvPr/>
              </p:nvSpPr>
              <p:spPr bwMode="auto">
                <a:xfrm>
                  <a:off x="1470" y="1421"/>
                  <a:ext cx="53" cy="72"/>
                </a:xfrm>
                <a:custGeom>
                  <a:avLst/>
                  <a:gdLst>
                    <a:gd name="T0" fmla="*/ 53 w 53"/>
                    <a:gd name="T1" fmla="*/ 4 h 72"/>
                    <a:gd name="T2" fmla="*/ 45 w 53"/>
                    <a:gd name="T3" fmla="*/ 0 h 72"/>
                    <a:gd name="T4" fmla="*/ 36 w 53"/>
                    <a:gd name="T5" fmla="*/ 0 h 72"/>
                    <a:gd name="T6" fmla="*/ 28 w 53"/>
                    <a:gd name="T7" fmla="*/ 0 h 72"/>
                    <a:gd name="T8" fmla="*/ 23 w 53"/>
                    <a:gd name="T9" fmla="*/ 2 h 72"/>
                    <a:gd name="T10" fmla="*/ 15 w 53"/>
                    <a:gd name="T11" fmla="*/ 6 h 72"/>
                    <a:gd name="T12" fmla="*/ 11 w 53"/>
                    <a:gd name="T13" fmla="*/ 10 h 72"/>
                    <a:gd name="T14" fmla="*/ 6 w 53"/>
                    <a:gd name="T15" fmla="*/ 15 h 72"/>
                    <a:gd name="T16" fmla="*/ 4 w 53"/>
                    <a:gd name="T17" fmla="*/ 21 h 72"/>
                    <a:gd name="T18" fmla="*/ 2 w 53"/>
                    <a:gd name="T19" fmla="*/ 28 h 72"/>
                    <a:gd name="T20" fmla="*/ 0 w 53"/>
                    <a:gd name="T21" fmla="*/ 36 h 72"/>
                    <a:gd name="T22" fmla="*/ 0 w 53"/>
                    <a:gd name="T23" fmla="*/ 44 h 72"/>
                    <a:gd name="T24" fmla="*/ 4 w 53"/>
                    <a:gd name="T25" fmla="*/ 49 h 72"/>
                    <a:gd name="T26" fmla="*/ 6 w 53"/>
                    <a:gd name="T27" fmla="*/ 55 h 72"/>
                    <a:gd name="T28" fmla="*/ 11 w 53"/>
                    <a:gd name="T29" fmla="*/ 61 h 72"/>
                    <a:gd name="T30" fmla="*/ 15 w 53"/>
                    <a:gd name="T31" fmla="*/ 65 h 72"/>
                    <a:gd name="T32" fmla="*/ 21 w 53"/>
                    <a:gd name="T33" fmla="*/ 68 h 72"/>
                    <a:gd name="T34" fmla="*/ 28 w 53"/>
                    <a:gd name="T35" fmla="*/ 70 h 72"/>
                    <a:gd name="T36" fmla="*/ 36 w 53"/>
                    <a:gd name="T37" fmla="*/ 72 h 72"/>
                    <a:gd name="T38" fmla="*/ 36 w 53"/>
                    <a:gd name="T39" fmla="*/ 70 h 72"/>
                    <a:gd name="T40" fmla="*/ 36 w 53"/>
                    <a:gd name="T41" fmla="*/ 68 h 72"/>
                    <a:gd name="T42" fmla="*/ 30 w 53"/>
                    <a:gd name="T43" fmla="*/ 66 h 72"/>
                    <a:gd name="T44" fmla="*/ 23 w 53"/>
                    <a:gd name="T45" fmla="*/ 65 h 72"/>
                    <a:gd name="T46" fmla="*/ 19 w 53"/>
                    <a:gd name="T47" fmla="*/ 63 h 72"/>
                    <a:gd name="T48" fmla="*/ 13 w 53"/>
                    <a:gd name="T49" fmla="*/ 59 h 72"/>
                    <a:gd name="T50" fmla="*/ 9 w 53"/>
                    <a:gd name="T51" fmla="*/ 53 h 72"/>
                    <a:gd name="T52" fmla="*/ 6 w 53"/>
                    <a:gd name="T53" fmla="*/ 47 h 72"/>
                    <a:gd name="T54" fmla="*/ 4 w 53"/>
                    <a:gd name="T55" fmla="*/ 42 h 72"/>
                    <a:gd name="T56" fmla="*/ 4 w 53"/>
                    <a:gd name="T57" fmla="*/ 36 h 72"/>
                    <a:gd name="T58" fmla="*/ 4 w 53"/>
                    <a:gd name="T59" fmla="*/ 28 h 72"/>
                    <a:gd name="T60" fmla="*/ 6 w 53"/>
                    <a:gd name="T61" fmla="*/ 23 h 72"/>
                    <a:gd name="T62" fmla="*/ 9 w 53"/>
                    <a:gd name="T63" fmla="*/ 17 h 72"/>
                    <a:gd name="T64" fmla="*/ 13 w 53"/>
                    <a:gd name="T65" fmla="*/ 13 h 72"/>
                    <a:gd name="T66" fmla="*/ 19 w 53"/>
                    <a:gd name="T67" fmla="*/ 10 h 72"/>
                    <a:gd name="T68" fmla="*/ 23 w 53"/>
                    <a:gd name="T69" fmla="*/ 6 h 72"/>
                    <a:gd name="T70" fmla="*/ 30 w 53"/>
                    <a:gd name="T71" fmla="*/ 4 h 72"/>
                    <a:gd name="T72" fmla="*/ 36 w 53"/>
                    <a:gd name="T73" fmla="*/ 4 h 72"/>
                    <a:gd name="T74" fmla="*/ 44 w 53"/>
                    <a:gd name="T75" fmla="*/ 4 h 72"/>
                    <a:gd name="T76" fmla="*/ 51 w 53"/>
                    <a:gd name="T77" fmla="*/ 8 h 72"/>
                    <a:gd name="T78" fmla="*/ 51 w 53"/>
                    <a:gd name="T79" fmla="*/ 6 h 72"/>
                    <a:gd name="T80" fmla="*/ 53 w 53"/>
                    <a:gd name="T81" fmla="*/ 4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53" h="72">
                      <a:moveTo>
                        <a:pt x="53" y="4"/>
                      </a:moveTo>
                      <a:lnTo>
                        <a:pt x="45" y="0"/>
                      </a:lnTo>
                      <a:lnTo>
                        <a:pt x="36" y="0"/>
                      </a:lnTo>
                      <a:lnTo>
                        <a:pt x="28" y="0"/>
                      </a:lnTo>
                      <a:lnTo>
                        <a:pt x="23" y="2"/>
                      </a:lnTo>
                      <a:lnTo>
                        <a:pt x="15" y="6"/>
                      </a:lnTo>
                      <a:lnTo>
                        <a:pt x="11" y="10"/>
                      </a:lnTo>
                      <a:lnTo>
                        <a:pt x="6" y="15"/>
                      </a:lnTo>
                      <a:lnTo>
                        <a:pt x="4" y="21"/>
                      </a:lnTo>
                      <a:lnTo>
                        <a:pt x="2" y="28"/>
                      </a:lnTo>
                      <a:lnTo>
                        <a:pt x="0" y="36"/>
                      </a:lnTo>
                      <a:lnTo>
                        <a:pt x="0" y="44"/>
                      </a:lnTo>
                      <a:lnTo>
                        <a:pt x="4" y="49"/>
                      </a:lnTo>
                      <a:lnTo>
                        <a:pt x="6" y="55"/>
                      </a:lnTo>
                      <a:lnTo>
                        <a:pt x="11" y="61"/>
                      </a:lnTo>
                      <a:lnTo>
                        <a:pt x="15" y="65"/>
                      </a:lnTo>
                      <a:lnTo>
                        <a:pt x="21" y="68"/>
                      </a:lnTo>
                      <a:lnTo>
                        <a:pt x="28" y="70"/>
                      </a:lnTo>
                      <a:lnTo>
                        <a:pt x="36" y="72"/>
                      </a:lnTo>
                      <a:lnTo>
                        <a:pt x="36" y="70"/>
                      </a:lnTo>
                      <a:lnTo>
                        <a:pt x="36" y="68"/>
                      </a:lnTo>
                      <a:lnTo>
                        <a:pt x="30" y="66"/>
                      </a:lnTo>
                      <a:lnTo>
                        <a:pt x="23" y="65"/>
                      </a:lnTo>
                      <a:lnTo>
                        <a:pt x="19" y="63"/>
                      </a:lnTo>
                      <a:lnTo>
                        <a:pt x="13" y="59"/>
                      </a:lnTo>
                      <a:lnTo>
                        <a:pt x="9" y="53"/>
                      </a:lnTo>
                      <a:lnTo>
                        <a:pt x="6" y="47"/>
                      </a:lnTo>
                      <a:lnTo>
                        <a:pt x="4" y="42"/>
                      </a:lnTo>
                      <a:lnTo>
                        <a:pt x="4" y="36"/>
                      </a:lnTo>
                      <a:lnTo>
                        <a:pt x="4" y="28"/>
                      </a:lnTo>
                      <a:lnTo>
                        <a:pt x="6" y="23"/>
                      </a:lnTo>
                      <a:lnTo>
                        <a:pt x="9" y="17"/>
                      </a:lnTo>
                      <a:lnTo>
                        <a:pt x="13" y="13"/>
                      </a:lnTo>
                      <a:lnTo>
                        <a:pt x="19" y="10"/>
                      </a:lnTo>
                      <a:lnTo>
                        <a:pt x="23" y="6"/>
                      </a:lnTo>
                      <a:lnTo>
                        <a:pt x="30" y="4"/>
                      </a:lnTo>
                      <a:lnTo>
                        <a:pt x="36" y="4"/>
                      </a:lnTo>
                      <a:lnTo>
                        <a:pt x="44" y="4"/>
                      </a:lnTo>
                      <a:lnTo>
                        <a:pt x="51" y="8"/>
                      </a:lnTo>
                      <a:lnTo>
                        <a:pt x="51" y="6"/>
                      </a:lnTo>
                      <a:lnTo>
                        <a:pt x="53" y="4"/>
                      </a:lnTo>
                      <a:close/>
                    </a:path>
                  </a:pathLst>
                </a:custGeom>
                <a:solidFill>
                  <a:srgbClr val="EFCB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74" name="Freeform 454"/>
                <p:cNvSpPr>
                  <a:spLocks/>
                </p:cNvSpPr>
                <p:nvPr/>
              </p:nvSpPr>
              <p:spPr bwMode="auto">
                <a:xfrm>
                  <a:off x="1472" y="1423"/>
                  <a:ext cx="49" cy="68"/>
                </a:xfrm>
                <a:custGeom>
                  <a:avLst/>
                  <a:gdLst>
                    <a:gd name="T0" fmla="*/ 49 w 49"/>
                    <a:gd name="T1" fmla="*/ 4 h 68"/>
                    <a:gd name="T2" fmla="*/ 42 w 49"/>
                    <a:gd name="T3" fmla="*/ 0 h 68"/>
                    <a:gd name="T4" fmla="*/ 34 w 49"/>
                    <a:gd name="T5" fmla="*/ 0 h 68"/>
                    <a:gd name="T6" fmla="*/ 26 w 49"/>
                    <a:gd name="T7" fmla="*/ 0 h 68"/>
                    <a:gd name="T8" fmla="*/ 21 w 49"/>
                    <a:gd name="T9" fmla="*/ 2 h 68"/>
                    <a:gd name="T10" fmla="*/ 15 w 49"/>
                    <a:gd name="T11" fmla="*/ 6 h 68"/>
                    <a:gd name="T12" fmla="*/ 9 w 49"/>
                    <a:gd name="T13" fmla="*/ 9 h 68"/>
                    <a:gd name="T14" fmla="*/ 5 w 49"/>
                    <a:gd name="T15" fmla="*/ 15 h 68"/>
                    <a:gd name="T16" fmla="*/ 4 w 49"/>
                    <a:gd name="T17" fmla="*/ 21 h 68"/>
                    <a:gd name="T18" fmla="*/ 0 w 49"/>
                    <a:gd name="T19" fmla="*/ 26 h 68"/>
                    <a:gd name="T20" fmla="*/ 0 w 49"/>
                    <a:gd name="T21" fmla="*/ 34 h 68"/>
                    <a:gd name="T22" fmla="*/ 0 w 49"/>
                    <a:gd name="T23" fmla="*/ 40 h 68"/>
                    <a:gd name="T24" fmla="*/ 4 w 49"/>
                    <a:gd name="T25" fmla="*/ 47 h 68"/>
                    <a:gd name="T26" fmla="*/ 5 w 49"/>
                    <a:gd name="T27" fmla="*/ 53 h 68"/>
                    <a:gd name="T28" fmla="*/ 9 w 49"/>
                    <a:gd name="T29" fmla="*/ 57 h 68"/>
                    <a:gd name="T30" fmla="*/ 15 w 49"/>
                    <a:gd name="T31" fmla="*/ 63 h 68"/>
                    <a:gd name="T32" fmla="*/ 21 w 49"/>
                    <a:gd name="T33" fmla="*/ 64 h 68"/>
                    <a:gd name="T34" fmla="*/ 26 w 49"/>
                    <a:gd name="T35" fmla="*/ 66 h 68"/>
                    <a:gd name="T36" fmla="*/ 34 w 49"/>
                    <a:gd name="T37" fmla="*/ 68 h 68"/>
                    <a:gd name="T38" fmla="*/ 34 w 49"/>
                    <a:gd name="T39" fmla="*/ 66 h 68"/>
                    <a:gd name="T40" fmla="*/ 34 w 49"/>
                    <a:gd name="T41" fmla="*/ 64 h 68"/>
                    <a:gd name="T42" fmla="*/ 28 w 49"/>
                    <a:gd name="T43" fmla="*/ 63 h 68"/>
                    <a:gd name="T44" fmla="*/ 23 w 49"/>
                    <a:gd name="T45" fmla="*/ 61 h 68"/>
                    <a:gd name="T46" fmla="*/ 17 w 49"/>
                    <a:gd name="T47" fmla="*/ 59 h 68"/>
                    <a:gd name="T48" fmla="*/ 13 w 49"/>
                    <a:gd name="T49" fmla="*/ 55 h 68"/>
                    <a:gd name="T50" fmla="*/ 9 w 49"/>
                    <a:gd name="T51" fmla="*/ 51 h 68"/>
                    <a:gd name="T52" fmla="*/ 5 w 49"/>
                    <a:gd name="T53" fmla="*/ 45 h 68"/>
                    <a:gd name="T54" fmla="*/ 4 w 49"/>
                    <a:gd name="T55" fmla="*/ 40 h 68"/>
                    <a:gd name="T56" fmla="*/ 4 w 49"/>
                    <a:gd name="T57" fmla="*/ 34 h 68"/>
                    <a:gd name="T58" fmla="*/ 4 w 49"/>
                    <a:gd name="T59" fmla="*/ 28 h 68"/>
                    <a:gd name="T60" fmla="*/ 5 w 49"/>
                    <a:gd name="T61" fmla="*/ 23 h 68"/>
                    <a:gd name="T62" fmla="*/ 9 w 49"/>
                    <a:gd name="T63" fmla="*/ 17 h 68"/>
                    <a:gd name="T64" fmla="*/ 13 w 49"/>
                    <a:gd name="T65" fmla="*/ 13 h 68"/>
                    <a:gd name="T66" fmla="*/ 17 w 49"/>
                    <a:gd name="T67" fmla="*/ 9 h 68"/>
                    <a:gd name="T68" fmla="*/ 23 w 49"/>
                    <a:gd name="T69" fmla="*/ 6 h 68"/>
                    <a:gd name="T70" fmla="*/ 28 w 49"/>
                    <a:gd name="T71" fmla="*/ 4 h 68"/>
                    <a:gd name="T72" fmla="*/ 34 w 49"/>
                    <a:gd name="T73" fmla="*/ 4 h 68"/>
                    <a:gd name="T74" fmla="*/ 42 w 49"/>
                    <a:gd name="T75" fmla="*/ 4 h 68"/>
                    <a:gd name="T76" fmla="*/ 49 w 49"/>
                    <a:gd name="T77" fmla="*/ 8 h 68"/>
                    <a:gd name="T78" fmla="*/ 49 w 49"/>
                    <a:gd name="T79" fmla="*/ 6 h 68"/>
                    <a:gd name="T80" fmla="*/ 49 w 49"/>
                    <a:gd name="T81" fmla="*/ 4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49" h="68">
                      <a:moveTo>
                        <a:pt x="49" y="4"/>
                      </a:moveTo>
                      <a:lnTo>
                        <a:pt x="42" y="0"/>
                      </a:lnTo>
                      <a:lnTo>
                        <a:pt x="34" y="0"/>
                      </a:lnTo>
                      <a:lnTo>
                        <a:pt x="26" y="0"/>
                      </a:lnTo>
                      <a:lnTo>
                        <a:pt x="21" y="2"/>
                      </a:lnTo>
                      <a:lnTo>
                        <a:pt x="15" y="6"/>
                      </a:lnTo>
                      <a:lnTo>
                        <a:pt x="9" y="9"/>
                      </a:lnTo>
                      <a:lnTo>
                        <a:pt x="5" y="15"/>
                      </a:lnTo>
                      <a:lnTo>
                        <a:pt x="4" y="21"/>
                      </a:lnTo>
                      <a:lnTo>
                        <a:pt x="0" y="26"/>
                      </a:lnTo>
                      <a:lnTo>
                        <a:pt x="0" y="34"/>
                      </a:lnTo>
                      <a:lnTo>
                        <a:pt x="0" y="40"/>
                      </a:lnTo>
                      <a:lnTo>
                        <a:pt x="4" y="47"/>
                      </a:lnTo>
                      <a:lnTo>
                        <a:pt x="5" y="53"/>
                      </a:lnTo>
                      <a:lnTo>
                        <a:pt x="9" y="57"/>
                      </a:lnTo>
                      <a:lnTo>
                        <a:pt x="15" y="63"/>
                      </a:lnTo>
                      <a:lnTo>
                        <a:pt x="21" y="64"/>
                      </a:lnTo>
                      <a:lnTo>
                        <a:pt x="26" y="66"/>
                      </a:lnTo>
                      <a:lnTo>
                        <a:pt x="34" y="68"/>
                      </a:lnTo>
                      <a:lnTo>
                        <a:pt x="34" y="66"/>
                      </a:lnTo>
                      <a:lnTo>
                        <a:pt x="34" y="64"/>
                      </a:lnTo>
                      <a:lnTo>
                        <a:pt x="28" y="63"/>
                      </a:lnTo>
                      <a:lnTo>
                        <a:pt x="23" y="61"/>
                      </a:lnTo>
                      <a:lnTo>
                        <a:pt x="17" y="59"/>
                      </a:lnTo>
                      <a:lnTo>
                        <a:pt x="13" y="55"/>
                      </a:lnTo>
                      <a:lnTo>
                        <a:pt x="9" y="51"/>
                      </a:lnTo>
                      <a:lnTo>
                        <a:pt x="5" y="45"/>
                      </a:lnTo>
                      <a:lnTo>
                        <a:pt x="4" y="40"/>
                      </a:lnTo>
                      <a:lnTo>
                        <a:pt x="4" y="34"/>
                      </a:lnTo>
                      <a:lnTo>
                        <a:pt x="4" y="28"/>
                      </a:lnTo>
                      <a:lnTo>
                        <a:pt x="5" y="23"/>
                      </a:lnTo>
                      <a:lnTo>
                        <a:pt x="9" y="17"/>
                      </a:lnTo>
                      <a:lnTo>
                        <a:pt x="13" y="13"/>
                      </a:lnTo>
                      <a:lnTo>
                        <a:pt x="17" y="9"/>
                      </a:lnTo>
                      <a:lnTo>
                        <a:pt x="23" y="6"/>
                      </a:lnTo>
                      <a:lnTo>
                        <a:pt x="28" y="4"/>
                      </a:lnTo>
                      <a:lnTo>
                        <a:pt x="34" y="4"/>
                      </a:lnTo>
                      <a:lnTo>
                        <a:pt x="42" y="4"/>
                      </a:lnTo>
                      <a:lnTo>
                        <a:pt x="49" y="8"/>
                      </a:lnTo>
                      <a:lnTo>
                        <a:pt x="49" y="6"/>
                      </a:lnTo>
                      <a:lnTo>
                        <a:pt x="49" y="4"/>
                      </a:lnTo>
                      <a:close/>
                    </a:path>
                  </a:pathLst>
                </a:custGeom>
                <a:solidFill>
                  <a:srgbClr val="EFCC6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75" name="Freeform 455"/>
                <p:cNvSpPr>
                  <a:spLocks/>
                </p:cNvSpPr>
                <p:nvPr/>
              </p:nvSpPr>
              <p:spPr bwMode="auto">
                <a:xfrm>
                  <a:off x="1474" y="1425"/>
                  <a:ext cx="47" cy="64"/>
                </a:xfrm>
                <a:custGeom>
                  <a:avLst/>
                  <a:gdLst>
                    <a:gd name="T0" fmla="*/ 47 w 47"/>
                    <a:gd name="T1" fmla="*/ 4 h 64"/>
                    <a:gd name="T2" fmla="*/ 40 w 47"/>
                    <a:gd name="T3" fmla="*/ 0 h 64"/>
                    <a:gd name="T4" fmla="*/ 32 w 47"/>
                    <a:gd name="T5" fmla="*/ 0 h 64"/>
                    <a:gd name="T6" fmla="*/ 26 w 47"/>
                    <a:gd name="T7" fmla="*/ 0 h 64"/>
                    <a:gd name="T8" fmla="*/ 19 w 47"/>
                    <a:gd name="T9" fmla="*/ 2 h 64"/>
                    <a:gd name="T10" fmla="*/ 15 w 47"/>
                    <a:gd name="T11" fmla="*/ 6 h 64"/>
                    <a:gd name="T12" fmla="*/ 9 w 47"/>
                    <a:gd name="T13" fmla="*/ 9 h 64"/>
                    <a:gd name="T14" fmla="*/ 5 w 47"/>
                    <a:gd name="T15" fmla="*/ 13 h 64"/>
                    <a:gd name="T16" fmla="*/ 2 w 47"/>
                    <a:gd name="T17" fmla="*/ 19 h 64"/>
                    <a:gd name="T18" fmla="*/ 0 w 47"/>
                    <a:gd name="T19" fmla="*/ 24 h 64"/>
                    <a:gd name="T20" fmla="*/ 0 w 47"/>
                    <a:gd name="T21" fmla="*/ 32 h 64"/>
                    <a:gd name="T22" fmla="*/ 0 w 47"/>
                    <a:gd name="T23" fmla="*/ 38 h 64"/>
                    <a:gd name="T24" fmla="*/ 2 w 47"/>
                    <a:gd name="T25" fmla="*/ 43 h 64"/>
                    <a:gd name="T26" fmla="*/ 5 w 47"/>
                    <a:gd name="T27" fmla="*/ 49 h 64"/>
                    <a:gd name="T28" fmla="*/ 9 w 47"/>
                    <a:gd name="T29" fmla="*/ 55 h 64"/>
                    <a:gd name="T30" fmla="*/ 15 w 47"/>
                    <a:gd name="T31" fmla="*/ 59 h 64"/>
                    <a:gd name="T32" fmla="*/ 19 w 47"/>
                    <a:gd name="T33" fmla="*/ 61 h 64"/>
                    <a:gd name="T34" fmla="*/ 26 w 47"/>
                    <a:gd name="T35" fmla="*/ 62 h 64"/>
                    <a:gd name="T36" fmla="*/ 32 w 47"/>
                    <a:gd name="T37" fmla="*/ 64 h 64"/>
                    <a:gd name="T38" fmla="*/ 32 w 47"/>
                    <a:gd name="T39" fmla="*/ 62 h 64"/>
                    <a:gd name="T40" fmla="*/ 32 w 47"/>
                    <a:gd name="T41" fmla="*/ 61 h 64"/>
                    <a:gd name="T42" fmla="*/ 32 w 47"/>
                    <a:gd name="T43" fmla="*/ 61 h 64"/>
                    <a:gd name="T44" fmla="*/ 32 w 47"/>
                    <a:gd name="T45" fmla="*/ 61 h 64"/>
                    <a:gd name="T46" fmla="*/ 26 w 47"/>
                    <a:gd name="T47" fmla="*/ 59 h 64"/>
                    <a:gd name="T48" fmla="*/ 21 w 47"/>
                    <a:gd name="T49" fmla="*/ 59 h 64"/>
                    <a:gd name="T50" fmla="*/ 17 w 47"/>
                    <a:gd name="T51" fmla="*/ 55 h 64"/>
                    <a:gd name="T52" fmla="*/ 11 w 47"/>
                    <a:gd name="T53" fmla="*/ 51 h 64"/>
                    <a:gd name="T54" fmla="*/ 9 w 47"/>
                    <a:gd name="T55" fmla="*/ 47 h 64"/>
                    <a:gd name="T56" fmla="*/ 5 w 47"/>
                    <a:gd name="T57" fmla="*/ 43 h 64"/>
                    <a:gd name="T58" fmla="*/ 3 w 47"/>
                    <a:gd name="T59" fmla="*/ 38 h 64"/>
                    <a:gd name="T60" fmla="*/ 3 w 47"/>
                    <a:gd name="T61" fmla="*/ 32 h 64"/>
                    <a:gd name="T62" fmla="*/ 3 w 47"/>
                    <a:gd name="T63" fmla="*/ 26 h 64"/>
                    <a:gd name="T64" fmla="*/ 5 w 47"/>
                    <a:gd name="T65" fmla="*/ 21 h 64"/>
                    <a:gd name="T66" fmla="*/ 9 w 47"/>
                    <a:gd name="T67" fmla="*/ 15 h 64"/>
                    <a:gd name="T68" fmla="*/ 11 w 47"/>
                    <a:gd name="T69" fmla="*/ 11 h 64"/>
                    <a:gd name="T70" fmla="*/ 17 w 47"/>
                    <a:gd name="T71" fmla="*/ 7 h 64"/>
                    <a:gd name="T72" fmla="*/ 21 w 47"/>
                    <a:gd name="T73" fmla="*/ 6 h 64"/>
                    <a:gd name="T74" fmla="*/ 26 w 47"/>
                    <a:gd name="T75" fmla="*/ 4 h 64"/>
                    <a:gd name="T76" fmla="*/ 32 w 47"/>
                    <a:gd name="T77" fmla="*/ 4 h 64"/>
                    <a:gd name="T78" fmla="*/ 40 w 47"/>
                    <a:gd name="T79" fmla="*/ 4 h 64"/>
                    <a:gd name="T80" fmla="*/ 45 w 47"/>
                    <a:gd name="T81" fmla="*/ 7 h 64"/>
                    <a:gd name="T82" fmla="*/ 47 w 47"/>
                    <a:gd name="T83" fmla="*/ 6 h 64"/>
                    <a:gd name="T84" fmla="*/ 47 w 47"/>
                    <a:gd name="T85" fmla="*/ 4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7" h="64">
                      <a:moveTo>
                        <a:pt x="47" y="4"/>
                      </a:moveTo>
                      <a:lnTo>
                        <a:pt x="40" y="0"/>
                      </a:lnTo>
                      <a:lnTo>
                        <a:pt x="32" y="0"/>
                      </a:lnTo>
                      <a:lnTo>
                        <a:pt x="26" y="0"/>
                      </a:lnTo>
                      <a:lnTo>
                        <a:pt x="19" y="2"/>
                      </a:lnTo>
                      <a:lnTo>
                        <a:pt x="15" y="6"/>
                      </a:lnTo>
                      <a:lnTo>
                        <a:pt x="9" y="9"/>
                      </a:lnTo>
                      <a:lnTo>
                        <a:pt x="5" y="13"/>
                      </a:lnTo>
                      <a:lnTo>
                        <a:pt x="2" y="19"/>
                      </a:lnTo>
                      <a:lnTo>
                        <a:pt x="0" y="24"/>
                      </a:lnTo>
                      <a:lnTo>
                        <a:pt x="0" y="32"/>
                      </a:lnTo>
                      <a:lnTo>
                        <a:pt x="0" y="38"/>
                      </a:lnTo>
                      <a:lnTo>
                        <a:pt x="2" y="43"/>
                      </a:lnTo>
                      <a:lnTo>
                        <a:pt x="5" y="49"/>
                      </a:lnTo>
                      <a:lnTo>
                        <a:pt x="9" y="55"/>
                      </a:lnTo>
                      <a:lnTo>
                        <a:pt x="15" y="59"/>
                      </a:lnTo>
                      <a:lnTo>
                        <a:pt x="19" y="61"/>
                      </a:lnTo>
                      <a:lnTo>
                        <a:pt x="26" y="62"/>
                      </a:lnTo>
                      <a:lnTo>
                        <a:pt x="32" y="64"/>
                      </a:lnTo>
                      <a:lnTo>
                        <a:pt x="32" y="62"/>
                      </a:lnTo>
                      <a:lnTo>
                        <a:pt x="32" y="61"/>
                      </a:lnTo>
                      <a:lnTo>
                        <a:pt x="32" y="61"/>
                      </a:lnTo>
                      <a:lnTo>
                        <a:pt x="32" y="61"/>
                      </a:lnTo>
                      <a:lnTo>
                        <a:pt x="26" y="59"/>
                      </a:lnTo>
                      <a:lnTo>
                        <a:pt x="21" y="59"/>
                      </a:lnTo>
                      <a:lnTo>
                        <a:pt x="17" y="55"/>
                      </a:lnTo>
                      <a:lnTo>
                        <a:pt x="11" y="51"/>
                      </a:lnTo>
                      <a:lnTo>
                        <a:pt x="9" y="47"/>
                      </a:lnTo>
                      <a:lnTo>
                        <a:pt x="5" y="43"/>
                      </a:lnTo>
                      <a:lnTo>
                        <a:pt x="3" y="38"/>
                      </a:lnTo>
                      <a:lnTo>
                        <a:pt x="3" y="32"/>
                      </a:lnTo>
                      <a:lnTo>
                        <a:pt x="3" y="26"/>
                      </a:lnTo>
                      <a:lnTo>
                        <a:pt x="5" y="21"/>
                      </a:lnTo>
                      <a:lnTo>
                        <a:pt x="9" y="15"/>
                      </a:lnTo>
                      <a:lnTo>
                        <a:pt x="11" y="11"/>
                      </a:lnTo>
                      <a:lnTo>
                        <a:pt x="17" y="7"/>
                      </a:lnTo>
                      <a:lnTo>
                        <a:pt x="21" y="6"/>
                      </a:lnTo>
                      <a:lnTo>
                        <a:pt x="26" y="4"/>
                      </a:lnTo>
                      <a:lnTo>
                        <a:pt x="32" y="4"/>
                      </a:lnTo>
                      <a:lnTo>
                        <a:pt x="40" y="4"/>
                      </a:lnTo>
                      <a:lnTo>
                        <a:pt x="45" y="7"/>
                      </a:lnTo>
                      <a:lnTo>
                        <a:pt x="47" y="6"/>
                      </a:lnTo>
                      <a:lnTo>
                        <a:pt x="47" y="4"/>
                      </a:lnTo>
                      <a:close/>
                    </a:path>
                  </a:pathLst>
                </a:custGeom>
                <a:solidFill>
                  <a:srgbClr val="EFCE6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76" name="Freeform 456"/>
                <p:cNvSpPr>
                  <a:spLocks/>
                </p:cNvSpPr>
                <p:nvPr/>
              </p:nvSpPr>
              <p:spPr bwMode="auto">
                <a:xfrm>
                  <a:off x="1476" y="1427"/>
                  <a:ext cx="45" cy="60"/>
                </a:xfrm>
                <a:custGeom>
                  <a:avLst/>
                  <a:gdLst>
                    <a:gd name="T0" fmla="*/ 45 w 45"/>
                    <a:gd name="T1" fmla="*/ 4 h 60"/>
                    <a:gd name="T2" fmla="*/ 38 w 45"/>
                    <a:gd name="T3" fmla="*/ 0 h 60"/>
                    <a:gd name="T4" fmla="*/ 30 w 45"/>
                    <a:gd name="T5" fmla="*/ 0 h 60"/>
                    <a:gd name="T6" fmla="*/ 24 w 45"/>
                    <a:gd name="T7" fmla="*/ 0 h 60"/>
                    <a:gd name="T8" fmla="*/ 19 w 45"/>
                    <a:gd name="T9" fmla="*/ 2 h 60"/>
                    <a:gd name="T10" fmla="*/ 13 w 45"/>
                    <a:gd name="T11" fmla="*/ 5 h 60"/>
                    <a:gd name="T12" fmla="*/ 9 w 45"/>
                    <a:gd name="T13" fmla="*/ 9 h 60"/>
                    <a:gd name="T14" fmla="*/ 5 w 45"/>
                    <a:gd name="T15" fmla="*/ 13 h 60"/>
                    <a:gd name="T16" fmla="*/ 1 w 45"/>
                    <a:gd name="T17" fmla="*/ 19 h 60"/>
                    <a:gd name="T18" fmla="*/ 0 w 45"/>
                    <a:gd name="T19" fmla="*/ 24 h 60"/>
                    <a:gd name="T20" fmla="*/ 0 w 45"/>
                    <a:gd name="T21" fmla="*/ 30 h 60"/>
                    <a:gd name="T22" fmla="*/ 0 w 45"/>
                    <a:gd name="T23" fmla="*/ 36 h 60"/>
                    <a:gd name="T24" fmla="*/ 1 w 45"/>
                    <a:gd name="T25" fmla="*/ 41 h 60"/>
                    <a:gd name="T26" fmla="*/ 5 w 45"/>
                    <a:gd name="T27" fmla="*/ 47 h 60"/>
                    <a:gd name="T28" fmla="*/ 9 w 45"/>
                    <a:gd name="T29" fmla="*/ 51 h 60"/>
                    <a:gd name="T30" fmla="*/ 13 w 45"/>
                    <a:gd name="T31" fmla="*/ 55 h 60"/>
                    <a:gd name="T32" fmla="*/ 19 w 45"/>
                    <a:gd name="T33" fmla="*/ 57 h 60"/>
                    <a:gd name="T34" fmla="*/ 24 w 45"/>
                    <a:gd name="T35" fmla="*/ 59 h 60"/>
                    <a:gd name="T36" fmla="*/ 30 w 45"/>
                    <a:gd name="T37" fmla="*/ 60 h 60"/>
                    <a:gd name="T38" fmla="*/ 30 w 45"/>
                    <a:gd name="T39" fmla="*/ 59 h 60"/>
                    <a:gd name="T40" fmla="*/ 30 w 45"/>
                    <a:gd name="T41" fmla="*/ 57 h 60"/>
                    <a:gd name="T42" fmla="*/ 30 w 45"/>
                    <a:gd name="T43" fmla="*/ 57 h 60"/>
                    <a:gd name="T44" fmla="*/ 30 w 45"/>
                    <a:gd name="T45" fmla="*/ 57 h 60"/>
                    <a:gd name="T46" fmla="*/ 24 w 45"/>
                    <a:gd name="T47" fmla="*/ 55 h 60"/>
                    <a:gd name="T48" fmla="*/ 20 w 45"/>
                    <a:gd name="T49" fmla="*/ 55 h 60"/>
                    <a:gd name="T50" fmla="*/ 15 w 45"/>
                    <a:gd name="T51" fmla="*/ 51 h 60"/>
                    <a:gd name="T52" fmla="*/ 11 w 45"/>
                    <a:gd name="T53" fmla="*/ 49 h 60"/>
                    <a:gd name="T54" fmla="*/ 7 w 45"/>
                    <a:gd name="T55" fmla="*/ 45 h 60"/>
                    <a:gd name="T56" fmla="*/ 5 w 45"/>
                    <a:gd name="T57" fmla="*/ 40 h 60"/>
                    <a:gd name="T58" fmla="*/ 3 w 45"/>
                    <a:gd name="T59" fmla="*/ 36 h 60"/>
                    <a:gd name="T60" fmla="*/ 3 w 45"/>
                    <a:gd name="T61" fmla="*/ 30 h 60"/>
                    <a:gd name="T62" fmla="*/ 3 w 45"/>
                    <a:gd name="T63" fmla="*/ 24 h 60"/>
                    <a:gd name="T64" fmla="*/ 5 w 45"/>
                    <a:gd name="T65" fmla="*/ 19 h 60"/>
                    <a:gd name="T66" fmla="*/ 7 w 45"/>
                    <a:gd name="T67" fmla="*/ 15 h 60"/>
                    <a:gd name="T68" fmla="*/ 11 w 45"/>
                    <a:gd name="T69" fmla="*/ 11 h 60"/>
                    <a:gd name="T70" fmla="*/ 15 w 45"/>
                    <a:gd name="T71" fmla="*/ 7 h 60"/>
                    <a:gd name="T72" fmla="*/ 20 w 45"/>
                    <a:gd name="T73" fmla="*/ 5 h 60"/>
                    <a:gd name="T74" fmla="*/ 24 w 45"/>
                    <a:gd name="T75" fmla="*/ 4 h 60"/>
                    <a:gd name="T76" fmla="*/ 30 w 45"/>
                    <a:gd name="T77" fmla="*/ 4 h 60"/>
                    <a:gd name="T78" fmla="*/ 38 w 45"/>
                    <a:gd name="T79" fmla="*/ 4 h 60"/>
                    <a:gd name="T80" fmla="*/ 43 w 45"/>
                    <a:gd name="T81" fmla="*/ 7 h 60"/>
                    <a:gd name="T82" fmla="*/ 43 w 45"/>
                    <a:gd name="T83" fmla="*/ 5 h 60"/>
                    <a:gd name="T84" fmla="*/ 45 w 45"/>
                    <a:gd name="T85" fmla="*/ 4 h 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45" h="60">
                      <a:moveTo>
                        <a:pt x="45" y="4"/>
                      </a:moveTo>
                      <a:lnTo>
                        <a:pt x="38" y="0"/>
                      </a:lnTo>
                      <a:lnTo>
                        <a:pt x="30" y="0"/>
                      </a:lnTo>
                      <a:lnTo>
                        <a:pt x="24" y="0"/>
                      </a:lnTo>
                      <a:lnTo>
                        <a:pt x="19" y="2"/>
                      </a:lnTo>
                      <a:lnTo>
                        <a:pt x="13" y="5"/>
                      </a:lnTo>
                      <a:lnTo>
                        <a:pt x="9" y="9"/>
                      </a:lnTo>
                      <a:lnTo>
                        <a:pt x="5" y="13"/>
                      </a:lnTo>
                      <a:lnTo>
                        <a:pt x="1" y="19"/>
                      </a:lnTo>
                      <a:lnTo>
                        <a:pt x="0" y="24"/>
                      </a:lnTo>
                      <a:lnTo>
                        <a:pt x="0" y="30"/>
                      </a:lnTo>
                      <a:lnTo>
                        <a:pt x="0" y="36"/>
                      </a:lnTo>
                      <a:lnTo>
                        <a:pt x="1" y="41"/>
                      </a:lnTo>
                      <a:lnTo>
                        <a:pt x="5" y="47"/>
                      </a:lnTo>
                      <a:lnTo>
                        <a:pt x="9" y="51"/>
                      </a:lnTo>
                      <a:lnTo>
                        <a:pt x="13" y="55"/>
                      </a:lnTo>
                      <a:lnTo>
                        <a:pt x="19" y="57"/>
                      </a:lnTo>
                      <a:lnTo>
                        <a:pt x="24" y="59"/>
                      </a:lnTo>
                      <a:lnTo>
                        <a:pt x="30" y="60"/>
                      </a:lnTo>
                      <a:lnTo>
                        <a:pt x="30" y="59"/>
                      </a:lnTo>
                      <a:lnTo>
                        <a:pt x="30" y="57"/>
                      </a:lnTo>
                      <a:lnTo>
                        <a:pt x="30" y="57"/>
                      </a:lnTo>
                      <a:lnTo>
                        <a:pt x="30" y="57"/>
                      </a:lnTo>
                      <a:lnTo>
                        <a:pt x="24" y="55"/>
                      </a:lnTo>
                      <a:lnTo>
                        <a:pt x="20" y="55"/>
                      </a:lnTo>
                      <a:lnTo>
                        <a:pt x="15" y="51"/>
                      </a:lnTo>
                      <a:lnTo>
                        <a:pt x="11" y="49"/>
                      </a:lnTo>
                      <a:lnTo>
                        <a:pt x="7" y="45"/>
                      </a:lnTo>
                      <a:lnTo>
                        <a:pt x="5" y="40"/>
                      </a:lnTo>
                      <a:lnTo>
                        <a:pt x="3" y="36"/>
                      </a:lnTo>
                      <a:lnTo>
                        <a:pt x="3" y="30"/>
                      </a:lnTo>
                      <a:lnTo>
                        <a:pt x="3" y="24"/>
                      </a:lnTo>
                      <a:lnTo>
                        <a:pt x="5" y="19"/>
                      </a:lnTo>
                      <a:lnTo>
                        <a:pt x="7" y="15"/>
                      </a:lnTo>
                      <a:lnTo>
                        <a:pt x="11" y="11"/>
                      </a:lnTo>
                      <a:lnTo>
                        <a:pt x="15" y="7"/>
                      </a:lnTo>
                      <a:lnTo>
                        <a:pt x="20" y="5"/>
                      </a:lnTo>
                      <a:lnTo>
                        <a:pt x="24" y="4"/>
                      </a:lnTo>
                      <a:lnTo>
                        <a:pt x="30" y="4"/>
                      </a:lnTo>
                      <a:lnTo>
                        <a:pt x="38" y="4"/>
                      </a:lnTo>
                      <a:lnTo>
                        <a:pt x="43" y="7"/>
                      </a:lnTo>
                      <a:lnTo>
                        <a:pt x="43" y="5"/>
                      </a:lnTo>
                      <a:lnTo>
                        <a:pt x="45" y="4"/>
                      </a:lnTo>
                      <a:close/>
                    </a:path>
                  </a:pathLst>
                </a:custGeom>
                <a:solidFill>
                  <a:srgbClr val="F0CF6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77" name="Freeform 457"/>
                <p:cNvSpPr>
                  <a:spLocks/>
                </p:cNvSpPr>
                <p:nvPr/>
              </p:nvSpPr>
              <p:spPr bwMode="auto">
                <a:xfrm>
                  <a:off x="1477" y="1429"/>
                  <a:ext cx="42" cy="57"/>
                </a:xfrm>
                <a:custGeom>
                  <a:avLst/>
                  <a:gdLst>
                    <a:gd name="T0" fmla="*/ 42 w 42"/>
                    <a:gd name="T1" fmla="*/ 3 h 57"/>
                    <a:gd name="T2" fmla="*/ 37 w 42"/>
                    <a:gd name="T3" fmla="*/ 0 h 57"/>
                    <a:gd name="T4" fmla="*/ 29 w 42"/>
                    <a:gd name="T5" fmla="*/ 0 h 57"/>
                    <a:gd name="T6" fmla="*/ 23 w 42"/>
                    <a:gd name="T7" fmla="*/ 0 h 57"/>
                    <a:gd name="T8" fmla="*/ 18 w 42"/>
                    <a:gd name="T9" fmla="*/ 2 h 57"/>
                    <a:gd name="T10" fmla="*/ 14 w 42"/>
                    <a:gd name="T11" fmla="*/ 3 h 57"/>
                    <a:gd name="T12" fmla="*/ 8 w 42"/>
                    <a:gd name="T13" fmla="*/ 7 h 57"/>
                    <a:gd name="T14" fmla="*/ 6 w 42"/>
                    <a:gd name="T15" fmla="*/ 11 h 57"/>
                    <a:gd name="T16" fmla="*/ 2 w 42"/>
                    <a:gd name="T17" fmla="*/ 17 h 57"/>
                    <a:gd name="T18" fmla="*/ 0 w 42"/>
                    <a:gd name="T19" fmla="*/ 22 h 57"/>
                    <a:gd name="T20" fmla="*/ 0 w 42"/>
                    <a:gd name="T21" fmla="*/ 28 h 57"/>
                    <a:gd name="T22" fmla="*/ 0 w 42"/>
                    <a:gd name="T23" fmla="*/ 34 h 57"/>
                    <a:gd name="T24" fmla="*/ 2 w 42"/>
                    <a:gd name="T25" fmla="*/ 39 h 57"/>
                    <a:gd name="T26" fmla="*/ 6 w 42"/>
                    <a:gd name="T27" fmla="*/ 43 h 57"/>
                    <a:gd name="T28" fmla="*/ 8 w 42"/>
                    <a:gd name="T29" fmla="*/ 47 h 57"/>
                    <a:gd name="T30" fmla="*/ 14 w 42"/>
                    <a:gd name="T31" fmla="*/ 51 h 57"/>
                    <a:gd name="T32" fmla="*/ 18 w 42"/>
                    <a:gd name="T33" fmla="*/ 55 h 57"/>
                    <a:gd name="T34" fmla="*/ 23 w 42"/>
                    <a:gd name="T35" fmla="*/ 55 h 57"/>
                    <a:gd name="T36" fmla="*/ 29 w 42"/>
                    <a:gd name="T37" fmla="*/ 57 h 57"/>
                    <a:gd name="T38" fmla="*/ 29 w 42"/>
                    <a:gd name="T39" fmla="*/ 57 h 57"/>
                    <a:gd name="T40" fmla="*/ 29 w 42"/>
                    <a:gd name="T41" fmla="*/ 57 h 57"/>
                    <a:gd name="T42" fmla="*/ 29 w 42"/>
                    <a:gd name="T43" fmla="*/ 55 h 57"/>
                    <a:gd name="T44" fmla="*/ 29 w 42"/>
                    <a:gd name="T45" fmla="*/ 53 h 57"/>
                    <a:gd name="T46" fmla="*/ 29 w 42"/>
                    <a:gd name="T47" fmla="*/ 53 h 57"/>
                    <a:gd name="T48" fmla="*/ 29 w 42"/>
                    <a:gd name="T49" fmla="*/ 53 h 57"/>
                    <a:gd name="T50" fmla="*/ 19 w 42"/>
                    <a:gd name="T51" fmla="*/ 51 h 57"/>
                    <a:gd name="T52" fmla="*/ 12 w 42"/>
                    <a:gd name="T53" fmla="*/ 45 h 57"/>
                    <a:gd name="T54" fmla="*/ 6 w 42"/>
                    <a:gd name="T55" fmla="*/ 38 h 57"/>
                    <a:gd name="T56" fmla="*/ 4 w 42"/>
                    <a:gd name="T57" fmla="*/ 28 h 57"/>
                    <a:gd name="T58" fmla="*/ 6 w 42"/>
                    <a:gd name="T59" fmla="*/ 19 h 57"/>
                    <a:gd name="T60" fmla="*/ 12 w 42"/>
                    <a:gd name="T61" fmla="*/ 11 h 57"/>
                    <a:gd name="T62" fmla="*/ 19 w 42"/>
                    <a:gd name="T63" fmla="*/ 5 h 57"/>
                    <a:gd name="T64" fmla="*/ 29 w 42"/>
                    <a:gd name="T65" fmla="*/ 3 h 57"/>
                    <a:gd name="T66" fmla="*/ 37 w 42"/>
                    <a:gd name="T67" fmla="*/ 3 h 57"/>
                    <a:gd name="T68" fmla="*/ 42 w 42"/>
                    <a:gd name="T69" fmla="*/ 7 h 57"/>
                    <a:gd name="T70" fmla="*/ 42 w 42"/>
                    <a:gd name="T71" fmla="*/ 5 h 57"/>
                    <a:gd name="T72" fmla="*/ 42 w 42"/>
                    <a:gd name="T73" fmla="*/ 3 h 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42" h="57">
                      <a:moveTo>
                        <a:pt x="42" y="3"/>
                      </a:moveTo>
                      <a:lnTo>
                        <a:pt x="37" y="0"/>
                      </a:lnTo>
                      <a:lnTo>
                        <a:pt x="29" y="0"/>
                      </a:lnTo>
                      <a:lnTo>
                        <a:pt x="23" y="0"/>
                      </a:lnTo>
                      <a:lnTo>
                        <a:pt x="18" y="2"/>
                      </a:lnTo>
                      <a:lnTo>
                        <a:pt x="14" y="3"/>
                      </a:lnTo>
                      <a:lnTo>
                        <a:pt x="8" y="7"/>
                      </a:lnTo>
                      <a:lnTo>
                        <a:pt x="6" y="11"/>
                      </a:lnTo>
                      <a:lnTo>
                        <a:pt x="2" y="17"/>
                      </a:lnTo>
                      <a:lnTo>
                        <a:pt x="0" y="22"/>
                      </a:lnTo>
                      <a:lnTo>
                        <a:pt x="0" y="28"/>
                      </a:lnTo>
                      <a:lnTo>
                        <a:pt x="0" y="34"/>
                      </a:lnTo>
                      <a:lnTo>
                        <a:pt x="2" y="39"/>
                      </a:lnTo>
                      <a:lnTo>
                        <a:pt x="6" y="43"/>
                      </a:lnTo>
                      <a:lnTo>
                        <a:pt x="8" y="47"/>
                      </a:lnTo>
                      <a:lnTo>
                        <a:pt x="14" y="51"/>
                      </a:lnTo>
                      <a:lnTo>
                        <a:pt x="18" y="55"/>
                      </a:lnTo>
                      <a:lnTo>
                        <a:pt x="23" y="55"/>
                      </a:lnTo>
                      <a:lnTo>
                        <a:pt x="29" y="57"/>
                      </a:lnTo>
                      <a:lnTo>
                        <a:pt x="29" y="57"/>
                      </a:lnTo>
                      <a:lnTo>
                        <a:pt x="29" y="57"/>
                      </a:lnTo>
                      <a:lnTo>
                        <a:pt x="29" y="55"/>
                      </a:lnTo>
                      <a:lnTo>
                        <a:pt x="29" y="53"/>
                      </a:lnTo>
                      <a:lnTo>
                        <a:pt x="29" y="53"/>
                      </a:lnTo>
                      <a:lnTo>
                        <a:pt x="29" y="53"/>
                      </a:lnTo>
                      <a:lnTo>
                        <a:pt x="19" y="51"/>
                      </a:lnTo>
                      <a:lnTo>
                        <a:pt x="12" y="45"/>
                      </a:lnTo>
                      <a:lnTo>
                        <a:pt x="6" y="38"/>
                      </a:lnTo>
                      <a:lnTo>
                        <a:pt x="4" y="28"/>
                      </a:lnTo>
                      <a:lnTo>
                        <a:pt x="6" y="19"/>
                      </a:lnTo>
                      <a:lnTo>
                        <a:pt x="12" y="11"/>
                      </a:lnTo>
                      <a:lnTo>
                        <a:pt x="19" y="5"/>
                      </a:lnTo>
                      <a:lnTo>
                        <a:pt x="29" y="3"/>
                      </a:lnTo>
                      <a:lnTo>
                        <a:pt x="37" y="3"/>
                      </a:lnTo>
                      <a:lnTo>
                        <a:pt x="42" y="7"/>
                      </a:lnTo>
                      <a:lnTo>
                        <a:pt x="42" y="5"/>
                      </a:lnTo>
                      <a:lnTo>
                        <a:pt x="42" y="3"/>
                      </a:lnTo>
                      <a:close/>
                    </a:path>
                  </a:pathLst>
                </a:custGeom>
                <a:solidFill>
                  <a:srgbClr val="F0D0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78" name="Freeform 458"/>
                <p:cNvSpPr>
                  <a:spLocks/>
                </p:cNvSpPr>
                <p:nvPr/>
              </p:nvSpPr>
              <p:spPr bwMode="auto">
                <a:xfrm>
                  <a:off x="1479" y="1431"/>
                  <a:ext cx="40" cy="53"/>
                </a:xfrm>
                <a:custGeom>
                  <a:avLst/>
                  <a:gdLst>
                    <a:gd name="T0" fmla="*/ 40 w 40"/>
                    <a:gd name="T1" fmla="*/ 3 h 53"/>
                    <a:gd name="T2" fmla="*/ 35 w 40"/>
                    <a:gd name="T3" fmla="*/ 0 h 53"/>
                    <a:gd name="T4" fmla="*/ 27 w 40"/>
                    <a:gd name="T5" fmla="*/ 0 h 53"/>
                    <a:gd name="T6" fmla="*/ 21 w 40"/>
                    <a:gd name="T7" fmla="*/ 0 h 53"/>
                    <a:gd name="T8" fmla="*/ 17 w 40"/>
                    <a:gd name="T9" fmla="*/ 1 h 53"/>
                    <a:gd name="T10" fmla="*/ 12 w 40"/>
                    <a:gd name="T11" fmla="*/ 3 h 53"/>
                    <a:gd name="T12" fmla="*/ 8 w 40"/>
                    <a:gd name="T13" fmla="*/ 7 h 53"/>
                    <a:gd name="T14" fmla="*/ 4 w 40"/>
                    <a:gd name="T15" fmla="*/ 11 h 53"/>
                    <a:gd name="T16" fmla="*/ 2 w 40"/>
                    <a:gd name="T17" fmla="*/ 15 h 53"/>
                    <a:gd name="T18" fmla="*/ 0 w 40"/>
                    <a:gd name="T19" fmla="*/ 20 h 53"/>
                    <a:gd name="T20" fmla="*/ 0 w 40"/>
                    <a:gd name="T21" fmla="*/ 26 h 53"/>
                    <a:gd name="T22" fmla="*/ 0 w 40"/>
                    <a:gd name="T23" fmla="*/ 32 h 53"/>
                    <a:gd name="T24" fmla="*/ 2 w 40"/>
                    <a:gd name="T25" fmla="*/ 36 h 53"/>
                    <a:gd name="T26" fmla="*/ 4 w 40"/>
                    <a:gd name="T27" fmla="*/ 41 h 53"/>
                    <a:gd name="T28" fmla="*/ 8 w 40"/>
                    <a:gd name="T29" fmla="*/ 45 h 53"/>
                    <a:gd name="T30" fmla="*/ 12 w 40"/>
                    <a:gd name="T31" fmla="*/ 47 h 53"/>
                    <a:gd name="T32" fmla="*/ 17 w 40"/>
                    <a:gd name="T33" fmla="*/ 51 h 53"/>
                    <a:gd name="T34" fmla="*/ 21 w 40"/>
                    <a:gd name="T35" fmla="*/ 51 h 53"/>
                    <a:gd name="T36" fmla="*/ 27 w 40"/>
                    <a:gd name="T37" fmla="*/ 53 h 53"/>
                    <a:gd name="T38" fmla="*/ 27 w 40"/>
                    <a:gd name="T39" fmla="*/ 53 h 53"/>
                    <a:gd name="T40" fmla="*/ 27 w 40"/>
                    <a:gd name="T41" fmla="*/ 53 h 53"/>
                    <a:gd name="T42" fmla="*/ 27 w 40"/>
                    <a:gd name="T43" fmla="*/ 51 h 53"/>
                    <a:gd name="T44" fmla="*/ 27 w 40"/>
                    <a:gd name="T45" fmla="*/ 49 h 53"/>
                    <a:gd name="T46" fmla="*/ 27 w 40"/>
                    <a:gd name="T47" fmla="*/ 49 h 53"/>
                    <a:gd name="T48" fmla="*/ 27 w 40"/>
                    <a:gd name="T49" fmla="*/ 49 h 53"/>
                    <a:gd name="T50" fmla="*/ 17 w 40"/>
                    <a:gd name="T51" fmla="*/ 47 h 53"/>
                    <a:gd name="T52" fmla="*/ 12 w 40"/>
                    <a:gd name="T53" fmla="*/ 41 h 53"/>
                    <a:gd name="T54" fmla="*/ 6 w 40"/>
                    <a:gd name="T55" fmla="*/ 34 h 53"/>
                    <a:gd name="T56" fmla="*/ 4 w 40"/>
                    <a:gd name="T57" fmla="*/ 26 h 53"/>
                    <a:gd name="T58" fmla="*/ 6 w 40"/>
                    <a:gd name="T59" fmla="*/ 17 h 53"/>
                    <a:gd name="T60" fmla="*/ 12 w 40"/>
                    <a:gd name="T61" fmla="*/ 9 h 53"/>
                    <a:gd name="T62" fmla="*/ 17 w 40"/>
                    <a:gd name="T63" fmla="*/ 5 h 53"/>
                    <a:gd name="T64" fmla="*/ 27 w 40"/>
                    <a:gd name="T65" fmla="*/ 3 h 53"/>
                    <a:gd name="T66" fmla="*/ 33 w 40"/>
                    <a:gd name="T67" fmla="*/ 3 h 53"/>
                    <a:gd name="T68" fmla="*/ 38 w 40"/>
                    <a:gd name="T69" fmla="*/ 7 h 53"/>
                    <a:gd name="T70" fmla="*/ 40 w 40"/>
                    <a:gd name="T71" fmla="*/ 5 h 53"/>
                    <a:gd name="T72" fmla="*/ 40 w 40"/>
                    <a:gd name="T73" fmla="*/ 3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40" h="53">
                      <a:moveTo>
                        <a:pt x="40" y="3"/>
                      </a:moveTo>
                      <a:lnTo>
                        <a:pt x="35" y="0"/>
                      </a:lnTo>
                      <a:lnTo>
                        <a:pt x="27" y="0"/>
                      </a:lnTo>
                      <a:lnTo>
                        <a:pt x="21" y="0"/>
                      </a:lnTo>
                      <a:lnTo>
                        <a:pt x="17" y="1"/>
                      </a:lnTo>
                      <a:lnTo>
                        <a:pt x="12" y="3"/>
                      </a:lnTo>
                      <a:lnTo>
                        <a:pt x="8" y="7"/>
                      </a:lnTo>
                      <a:lnTo>
                        <a:pt x="4" y="11"/>
                      </a:lnTo>
                      <a:lnTo>
                        <a:pt x="2" y="15"/>
                      </a:lnTo>
                      <a:lnTo>
                        <a:pt x="0" y="20"/>
                      </a:lnTo>
                      <a:lnTo>
                        <a:pt x="0" y="26"/>
                      </a:lnTo>
                      <a:lnTo>
                        <a:pt x="0" y="32"/>
                      </a:lnTo>
                      <a:lnTo>
                        <a:pt x="2" y="36"/>
                      </a:lnTo>
                      <a:lnTo>
                        <a:pt x="4" y="41"/>
                      </a:lnTo>
                      <a:lnTo>
                        <a:pt x="8" y="45"/>
                      </a:lnTo>
                      <a:lnTo>
                        <a:pt x="12" y="47"/>
                      </a:lnTo>
                      <a:lnTo>
                        <a:pt x="17" y="51"/>
                      </a:lnTo>
                      <a:lnTo>
                        <a:pt x="21" y="51"/>
                      </a:lnTo>
                      <a:lnTo>
                        <a:pt x="27" y="53"/>
                      </a:lnTo>
                      <a:lnTo>
                        <a:pt x="27" y="53"/>
                      </a:lnTo>
                      <a:lnTo>
                        <a:pt x="27" y="53"/>
                      </a:lnTo>
                      <a:lnTo>
                        <a:pt x="27" y="51"/>
                      </a:lnTo>
                      <a:lnTo>
                        <a:pt x="27" y="49"/>
                      </a:lnTo>
                      <a:lnTo>
                        <a:pt x="27" y="49"/>
                      </a:lnTo>
                      <a:lnTo>
                        <a:pt x="27" y="49"/>
                      </a:lnTo>
                      <a:lnTo>
                        <a:pt x="17" y="47"/>
                      </a:lnTo>
                      <a:lnTo>
                        <a:pt x="12" y="41"/>
                      </a:lnTo>
                      <a:lnTo>
                        <a:pt x="6" y="34"/>
                      </a:lnTo>
                      <a:lnTo>
                        <a:pt x="4" y="26"/>
                      </a:lnTo>
                      <a:lnTo>
                        <a:pt x="6" y="17"/>
                      </a:lnTo>
                      <a:lnTo>
                        <a:pt x="12" y="9"/>
                      </a:lnTo>
                      <a:lnTo>
                        <a:pt x="17" y="5"/>
                      </a:lnTo>
                      <a:lnTo>
                        <a:pt x="27" y="3"/>
                      </a:lnTo>
                      <a:lnTo>
                        <a:pt x="33" y="3"/>
                      </a:lnTo>
                      <a:lnTo>
                        <a:pt x="38" y="7"/>
                      </a:lnTo>
                      <a:lnTo>
                        <a:pt x="40" y="5"/>
                      </a:lnTo>
                      <a:lnTo>
                        <a:pt x="40" y="3"/>
                      </a:lnTo>
                      <a:close/>
                    </a:path>
                  </a:pathLst>
                </a:custGeom>
                <a:solidFill>
                  <a:srgbClr val="F0D2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79" name="Freeform 459"/>
                <p:cNvSpPr>
                  <a:spLocks/>
                </p:cNvSpPr>
                <p:nvPr/>
              </p:nvSpPr>
              <p:spPr bwMode="auto">
                <a:xfrm>
                  <a:off x="1481" y="1432"/>
                  <a:ext cx="38" cy="50"/>
                </a:xfrm>
                <a:custGeom>
                  <a:avLst/>
                  <a:gdLst>
                    <a:gd name="T0" fmla="*/ 38 w 38"/>
                    <a:gd name="T1" fmla="*/ 4 h 50"/>
                    <a:gd name="T2" fmla="*/ 33 w 38"/>
                    <a:gd name="T3" fmla="*/ 0 h 50"/>
                    <a:gd name="T4" fmla="*/ 25 w 38"/>
                    <a:gd name="T5" fmla="*/ 0 h 50"/>
                    <a:gd name="T6" fmla="*/ 15 w 38"/>
                    <a:gd name="T7" fmla="*/ 2 h 50"/>
                    <a:gd name="T8" fmla="*/ 8 w 38"/>
                    <a:gd name="T9" fmla="*/ 8 h 50"/>
                    <a:gd name="T10" fmla="*/ 2 w 38"/>
                    <a:gd name="T11" fmla="*/ 16 h 50"/>
                    <a:gd name="T12" fmla="*/ 0 w 38"/>
                    <a:gd name="T13" fmla="*/ 25 h 50"/>
                    <a:gd name="T14" fmla="*/ 2 w 38"/>
                    <a:gd name="T15" fmla="*/ 35 h 50"/>
                    <a:gd name="T16" fmla="*/ 8 w 38"/>
                    <a:gd name="T17" fmla="*/ 42 h 50"/>
                    <a:gd name="T18" fmla="*/ 15 w 38"/>
                    <a:gd name="T19" fmla="*/ 48 h 50"/>
                    <a:gd name="T20" fmla="*/ 25 w 38"/>
                    <a:gd name="T21" fmla="*/ 50 h 50"/>
                    <a:gd name="T22" fmla="*/ 25 w 38"/>
                    <a:gd name="T23" fmla="*/ 50 h 50"/>
                    <a:gd name="T24" fmla="*/ 25 w 38"/>
                    <a:gd name="T25" fmla="*/ 50 h 50"/>
                    <a:gd name="T26" fmla="*/ 25 w 38"/>
                    <a:gd name="T27" fmla="*/ 48 h 50"/>
                    <a:gd name="T28" fmla="*/ 27 w 38"/>
                    <a:gd name="T29" fmla="*/ 46 h 50"/>
                    <a:gd name="T30" fmla="*/ 25 w 38"/>
                    <a:gd name="T31" fmla="*/ 46 h 50"/>
                    <a:gd name="T32" fmla="*/ 25 w 38"/>
                    <a:gd name="T33" fmla="*/ 46 h 50"/>
                    <a:gd name="T34" fmla="*/ 17 w 38"/>
                    <a:gd name="T35" fmla="*/ 44 h 50"/>
                    <a:gd name="T36" fmla="*/ 10 w 38"/>
                    <a:gd name="T37" fmla="*/ 40 h 50"/>
                    <a:gd name="T38" fmla="*/ 6 w 38"/>
                    <a:gd name="T39" fmla="*/ 33 h 50"/>
                    <a:gd name="T40" fmla="*/ 4 w 38"/>
                    <a:gd name="T41" fmla="*/ 25 h 50"/>
                    <a:gd name="T42" fmla="*/ 6 w 38"/>
                    <a:gd name="T43" fmla="*/ 17 h 50"/>
                    <a:gd name="T44" fmla="*/ 10 w 38"/>
                    <a:gd name="T45" fmla="*/ 10 h 50"/>
                    <a:gd name="T46" fmla="*/ 17 w 38"/>
                    <a:gd name="T47" fmla="*/ 6 h 50"/>
                    <a:gd name="T48" fmla="*/ 25 w 38"/>
                    <a:gd name="T49" fmla="*/ 4 h 50"/>
                    <a:gd name="T50" fmla="*/ 31 w 38"/>
                    <a:gd name="T51" fmla="*/ 4 h 50"/>
                    <a:gd name="T52" fmla="*/ 36 w 38"/>
                    <a:gd name="T53" fmla="*/ 8 h 50"/>
                    <a:gd name="T54" fmla="*/ 36 w 38"/>
                    <a:gd name="T55" fmla="*/ 6 h 50"/>
                    <a:gd name="T56" fmla="*/ 38 w 38"/>
                    <a:gd name="T57" fmla="*/ 4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50">
                      <a:moveTo>
                        <a:pt x="38" y="4"/>
                      </a:moveTo>
                      <a:lnTo>
                        <a:pt x="33" y="0"/>
                      </a:lnTo>
                      <a:lnTo>
                        <a:pt x="25" y="0"/>
                      </a:lnTo>
                      <a:lnTo>
                        <a:pt x="15" y="2"/>
                      </a:lnTo>
                      <a:lnTo>
                        <a:pt x="8" y="8"/>
                      </a:lnTo>
                      <a:lnTo>
                        <a:pt x="2" y="16"/>
                      </a:lnTo>
                      <a:lnTo>
                        <a:pt x="0" y="25"/>
                      </a:lnTo>
                      <a:lnTo>
                        <a:pt x="2" y="35"/>
                      </a:lnTo>
                      <a:lnTo>
                        <a:pt x="8" y="42"/>
                      </a:lnTo>
                      <a:lnTo>
                        <a:pt x="15" y="48"/>
                      </a:lnTo>
                      <a:lnTo>
                        <a:pt x="25" y="50"/>
                      </a:lnTo>
                      <a:lnTo>
                        <a:pt x="25" y="50"/>
                      </a:lnTo>
                      <a:lnTo>
                        <a:pt x="25" y="50"/>
                      </a:lnTo>
                      <a:lnTo>
                        <a:pt x="25" y="48"/>
                      </a:lnTo>
                      <a:lnTo>
                        <a:pt x="27" y="46"/>
                      </a:lnTo>
                      <a:lnTo>
                        <a:pt x="25" y="46"/>
                      </a:lnTo>
                      <a:lnTo>
                        <a:pt x="25" y="46"/>
                      </a:lnTo>
                      <a:lnTo>
                        <a:pt x="17" y="44"/>
                      </a:lnTo>
                      <a:lnTo>
                        <a:pt x="10" y="40"/>
                      </a:lnTo>
                      <a:lnTo>
                        <a:pt x="6" y="33"/>
                      </a:lnTo>
                      <a:lnTo>
                        <a:pt x="4" y="25"/>
                      </a:lnTo>
                      <a:lnTo>
                        <a:pt x="6" y="17"/>
                      </a:lnTo>
                      <a:lnTo>
                        <a:pt x="10" y="10"/>
                      </a:lnTo>
                      <a:lnTo>
                        <a:pt x="17" y="6"/>
                      </a:lnTo>
                      <a:lnTo>
                        <a:pt x="25" y="4"/>
                      </a:lnTo>
                      <a:lnTo>
                        <a:pt x="31" y="4"/>
                      </a:lnTo>
                      <a:lnTo>
                        <a:pt x="36" y="8"/>
                      </a:lnTo>
                      <a:lnTo>
                        <a:pt x="36" y="6"/>
                      </a:lnTo>
                      <a:lnTo>
                        <a:pt x="38" y="4"/>
                      </a:lnTo>
                      <a:close/>
                    </a:path>
                  </a:pathLst>
                </a:custGeom>
                <a:solidFill>
                  <a:srgbClr val="F0D5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80" name="Freeform 460"/>
                <p:cNvSpPr>
                  <a:spLocks/>
                </p:cNvSpPr>
                <p:nvPr/>
              </p:nvSpPr>
              <p:spPr bwMode="auto">
                <a:xfrm>
                  <a:off x="1483" y="1434"/>
                  <a:ext cx="34" cy="46"/>
                </a:xfrm>
                <a:custGeom>
                  <a:avLst/>
                  <a:gdLst>
                    <a:gd name="T0" fmla="*/ 34 w 34"/>
                    <a:gd name="T1" fmla="*/ 4 h 46"/>
                    <a:gd name="T2" fmla="*/ 29 w 34"/>
                    <a:gd name="T3" fmla="*/ 0 h 46"/>
                    <a:gd name="T4" fmla="*/ 23 w 34"/>
                    <a:gd name="T5" fmla="*/ 0 h 46"/>
                    <a:gd name="T6" fmla="*/ 13 w 34"/>
                    <a:gd name="T7" fmla="*/ 2 h 46"/>
                    <a:gd name="T8" fmla="*/ 8 w 34"/>
                    <a:gd name="T9" fmla="*/ 6 h 46"/>
                    <a:gd name="T10" fmla="*/ 2 w 34"/>
                    <a:gd name="T11" fmla="*/ 14 h 46"/>
                    <a:gd name="T12" fmla="*/ 0 w 34"/>
                    <a:gd name="T13" fmla="*/ 23 h 46"/>
                    <a:gd name="T14" fmla="*/ 2 w 34"/>
                    <a:gd name="T15" fmla="*/ 31 h 46"/>
                    <a:gd name="T16" fmla="*/ 8 w 34"/>
                    <a:gd name="T17" fmla="*/ 38 h 46"/>
                    <a:gd name="T18" fmla="*/ 13 w 34"/>
                    <a:gd name="T19" fmla="*/ 44 h 46"/>
                    <a:gd name="T20" fmla="*/ 23 w 34"/>
                    <a:gd name="T21" fmla="*/ 46 h 46"/>
                    <a:gd name="T22" fmla="*/ 23 w 34"/>
                    <a:gd name="T23" fmla="*/ 46 h 46"/>
                    <a:gd name="T24" fmla="*/ 23 w 34"/>
                    <a:gd name="T25" fmla="*/ 46 h 46"/>
                    <a:gd name="T26" fmla="*/ 25 w 34"/>
                    <a:gd name="T27" fmla="*/ 44 h 46"/>
                    <a:gd name="T28" fmla="*/ 25 w 34"/>
                    <a:gd name="T29" fmla="*/ 42 h 46"/>
                    <a:gd name="T30" fmla="*/ 23 w 34"/>
                    <a:gd name="T31" fmla="*/ 42 h 46"/>
                    <a:gd name="T32" fmla="*/ 23 w 34"/>
                    <a:gd name="T33" fmla="*/ 42 h 46"/>
                    <a:gd name="T34" fmla="*/ 15 w 34"/>
                    <a:gd name="T35" fmla="*/ 40 h 46"/>
                    <a:gd name="T36" fmla="*/ 10 w 34"/>
                    <a:gd name="T37" fmla="*/ 36 h 46"/>
                    <a:gd name="T38" fmla="*/ 6 w 34"/>
                    <a:gd name="T39" fmla="*/ 31 h 46"/>
                    <a:gd name="T40" fmla="*/ 4 w 34"/>
                    <a:gd name="T41" fmla="*/ 23 h 46"/>
                    <a:gd name="T42" fmla="*/ 6 w 34"/>
                    <a:gd name="T43" fmla="*/ 15 h 46"/>
                    <a:gd name="T44" fmla="*/ 10 w 34"/>
                    <a:gd name="T45" fmla="*/ 10 h 46"/>
                    <a:gd name="T46" fmla="*/ 15 w 34"/>
                    <a:gd name="T47" fmla="*/ 6 h 46"/>
                    <a:gd name="T48" fmla="*/ 23 w 34"/>
                    <a:gd name="T49" fmla="*/ 4 h 46"/>
                    <a:gd name="T50" fmla="*/ 29 w 34"/>
                    <a:gd name="T51" fmla="*/ 4 h 46"/>
                    <a:gd name="T52" fmla="*/ 34 w 34"/>
                    <a:gd name="T53" fmla="*/ 8 h 46"/>
                    <a:gd name="T54" fmla="*/ 34 w 34"/>
                    <a:gd name="T55" fmla="*/ 6 h 46"/>
                    <a:gd name="T56" fmla="*/ 34 w 34"/>
                    <a:gd name="T57" fmla="*/ 4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4" h="46">
                      <a:moveTo>
                        <a:pt x="34" y="4"/>
                      </a:moveTo>
                      <a:lnTo>
                        <a:pt x="29" y="0"/>
                      </a:lnTo>
                      <a:lnTo>
                        <a:pt x="23" y="0"/>
                      </a:lnTo>
                      <a:lnTo>
                        <a:pt x="13" y="2"/>
                      </a:lnTo>
                      <a:lnTo>
                        <a:pt x="8" y="6"/>
                      </a:lnTo>
                      <a:lnTo>
                        <a:pt x="2" y="14"/>
                      </a:lnTo>
                      <a:lnTo>
                        <a:pt x="0" y="23"/>
                      </a:lnTo>
                      <a:lnTo>
                        <a:pt x="2" y="31"/>
                      </a:lnTo>
                      <a:lnTo>
                        <a:pt x="8" y="38"/>
                      </a:lnTo>
                      <a:lnTo>
                        <a:pt x="13" y="44"/>
                      </a:lnTo>
                      <a:lnTo>
                        <a:pt x="23" y="46"/>
                      </a:lnTo>
                      <a:lnTo>
                        <a:pt x="23" y="46"/>
                      </a:lnTo>
                      <a:lnTo>
                        <a:pt x="23" y="46"/>
                      </a:lnTo>
                      <a:lnTo>
                        <a:pt x="25" y="44"/>
                      </a:lnTo>
                      <a:lnTo>
                        <a:pt x="25" y="42"/>
                      </a:lnTo>
                      <a:lnTo>
                        <a:pt x="23" y="42"/>
                      </a:lnTo>
                      <a:lnTo>
                        <a:pt x="23" y="42"/>
                      </a:lnTo>
                      <a:lnTo>
                        <a:pt x="15" y="40"/>
                      </a:lnTo>
                      <a:lnTo>
                        <a:pt x="10" y="36"/>
                      </a:lnTo>
                      <a:lnTo>
                        <a:pt x="6" y="31"/>
                      </a:lnTo>
                      <a:lnTo>
                        <a:pt x="4" y="23"/>
                      </a:lnTo>
                      <a:lnTo>
                        <a:pt x="6" y="15"/>
                      </a:lnTo>
                      <a:lnTo>
                        <a:pt x="10" y="10"/>
                      </a:lnTo>
                      <a:lnTo>
                        <a:pt x="15" y="6"/>
                      </a:lnTo>
                      <a:lnTo>
                        <a:pt x="23" y="4"/>
                      </a:lnTo>
                      <a:lnTo>
                        <a:pt x="29" y="4"/>
                      </a:lnTo>
                      <a:lnTo>
                        <a:pt x="34" y="8"/>
                      </a:lnTo>
                      <a:lnTo>
                        <a:pt x="34" y="6"/>
                      </a:lnTo>
                      <a:lnTo>
                        <a:pt x="34" y="4"/>
                      </a:lnTo>
                      <a:close/>
                    </a:path>
                  </a:pathLst>
                </a:custGeom>
                <a:solidFill>
                  <a:srgbClr val="F1D66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81" name="Freeform 461"/>
                <p:cNvSpPr>
                  <a:spLocks/>
                </p:cNvSpPr>
                <p:nvPr/>
              </p:nvSpPr>
              <p:spPr bwMode="auto">
                <a:xfrm>
                  <a:off x="1485" y="1436"/>
                  <a:ext cx="32" cy="42"/>
                </a:xfrm>
                <a:custGeom>
                  <a:avLst/>
                  <a:gdLst>
                    <a:gd name="T0" fmla="*/ 32 w 32"/>
                    <a:gd name="T1" fmla="*/ 4 h 42"/>
                    <a:gd name="T2" fmla="*/ 27 w 32"/>
                    <a:gd name="T3" fmla="*/ 0 h 42"/>
                    <a:gd name="T4" fmla="*/ 21 w 32"/>
                    <a:gd name="T5" fmla="*/ 0 h 42"/>
                    <a:gd name="T6" fmla="*/ 13 w 32"/>
                    <a:gd name="T7" fmla="*/ 2 h 42"/>
                    <a:gd name="T8" fmla="*/ 6 w 32"/>
                    <a:gd name="T9" fmla="*/ 6 h 42"/>
                    <a:gd name="T10" fmla="*/ 2 w 32"/>
                    <a:gd name="T11" fmla="*/ 13 h 42"/>
                    <a:gd name="T12" fmla="*/ 0 w 32"/>
                    <a:gd name="T13" fmla="*/ 21 h 42"/>
                    <a:gd name="T14" fmla="*/ 2 w 32"/>
                    <a:gd name="T15" fmla="*/ 29 h 42"/>
                    <a:gd name="T16" fmla="*/ 6 w 32"/>
                    <a:gd name="T17" fmla="*/ 36 h 42"/>
                    <a:gd name="T18" fmla="*/ 13 w 32"/>
                    <a:gd name="T19" fmla="*/ 40 h 42"/>
                    <a:gd name="T20" fmla="*/ 21 w 32"/>
                    <a:gd name="T21" fmla="*/ 42 h 42"/>
                    <a:gd name="T22" fmla="*/ 21 w 32"/>
                    <a:gd name="T23" fmla="*/ 42 h 42"/>
                    <a:gd name="T24" fmla="*/ 23 w 32"/>
                    <a:gd name="T25" fmla="*/ 42 h 42"/>
                    <a:gd name="T26" fmla="*/ 23 w 32"/>
                    <a:gd name="T27" fmla="*/ 40 h 42"/>
                    <a:gd name="T28" fmla="*/ 23 w 32"/>
                    <a:gd name="T29" fmla="*/ 38 h 42"/>
                    <a:gd name="T30" fmla="*/ 21 w 32"/>
                    <a:gd name="T31" fmla="*/ 38 h 42"/>
                    <a:gd name="T32" fmla="*/ 21 w 32"/>
                    <a:gd name="T33" fmla="*/ 38 h 42"/>
                    <a:gd name="T34" fmla="*/ 15 w 32"/>
                    <a:gd name="T35" fmla="*/ 36 h 42"/>
                    <a:gd name="T36" fmla="*/ 10 w 32"/>
                    <a:gd name="T37" fmla="*/ 32 h 42"/>
                    <a:gd name="T38" fmla="*/ 6 w 32"/>
                    <a:gd name="T39" fmla="*/ 27 h 42"/>
                    <a:gd name="T40" fmla="*/ 4 w 32"/>
                    <a:gd name="T41" fmla="*/ 21 h 42"/>
                    <a:gd name="T42" fmla="*/ 6 w 32"/>
                    <a:gd name="T43" fmla="*/ 13 h 42"/>
                    <a:gd name="T44" fmla="*/ 10 w 32"/>
                    <a:gd name="T45" fmla="*/ 8 h 42"/>
                    <a:gd name="T46" fmla="*/ 15 w 32"/>
                    <a:gd name="T47" fmla="*/ 6 h 42"/>
                    <a:gd name="T48" fmla="*/ 21 w 32"/>
                    <a:gd name="T49" fmla="*/ 4 h 42"/>
                    <a:gd name="T50" fmla="*/ 27 w 32"/>
                    <a:gd name="T51" fmla="*/ 4 h 42"/>
                    <a:gd name="T52" fmla="*/ 30 w 32"/>
                    <a:gd name="T53" fmla="*/ 8 h 42"/>
                    <a:gd name="T54" fmla="*/ 32 w 32"/>
                    <a:gd name="T55" fmla="*/ 6 h 42"/>
                    <a:gd name="T56" fmla="*/ 32 w 32"/>
                    <a:gd name="T57" fmla="*/ 4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2" h="42">
                      <a:moveTo>
                        <a:pt x="32" y="4"/>
                      </a:moveTo>
                      <a:lnTo>
                        <a:pt x="27" y="0"/>
                      </a:lnTo>
                      <a:lnTo>
                        <a:pt x="21" y="0"/>
                      </a:lnTo>
                      <a:lnTo>
                        <a:pt x="13" y="2"/>
                      </a:lnTo>
                      <a:lnTo>
                        <a:pt x="6" y="6"/>
                      </a:lnTo>
                      <a:lnTo>
                        <a:pt x="2" y="13"/>
                      </a:lnTo>
                      <a:lnTo>
                        <a:pt x="0" y="21"/>
                      </a:lnTo>
                      <a:lnTo>
                        <a:pt x="2" y="29"/>
                      </a:lnTo>
                      <a:lnTo>
                        <a:pt x="6" y="36"/>
                      </a:lnTo>
                      <a:lnTo>
                        <a:pt x="13" y="40"/>
                      </a:lnTo>
                      <a:lnTo>
                        <a:pt x="21" y="42"/>
                      </a:lnTo>
                      <a:lnTo>
                        <a:pt x="21" y="42"/>
                      </a:lnTo>
                      <a:lnTo>
                        <a:pt x="23" y="42"/>
                      </a:lnTo>
                      <a:lnTo>
                        <a:pt x="23" y="40"/>
                      </a:lnTo>
                      <a:lnTo>
                        <a:pt x="23" y="38"/>
                      </a:lnTo>
                      <a:lnTo>
                        <a:pt x="21" y="38"/>
                      </a:lnTo>
                      <a:lnTo>
                        <a:pt x="21" y="38"/>
                      </a:lnTo>
                      <a:lnTo>
                        <a:pt x="15" y="36"/>
                      </a:lnTo>
                      <a:lnTo>
                        <a:pt x="10" y="32"/>
                      </a:lnTo>
                      <a:lnTo>
                        <a:pt x="6" y="27"/>
                      </a:lnTo>
                      <a:lnTo>
                        <a:pt x="4" y="21"/>
                      </a:lnTo>
                      <a:lnTo>
                        <a:pt x="6" y="13"/>
                      </a:lnTo>
                      <a:lnTo>
                        <a:pt x="10" y="8"/>
                      </a:lnTo>
                      <a:lnTo>
                        <a:pt x="15" y="6"/>
                      </a:lnTo>
                      <a:lnTo>
                        <a:pt x="21" y="4"/>
                      </a:lnTo>
                      <a:lnTo>
                        <a:pt x="27" y="4"/>
                      </a:lnTo>
                      <a:lnTo>
                        <a:pt x="30" y="8"/>
                      </a:lnTo>
                      <a:lnTo>
                        <a:pt x="32" y="6"/>
                      </a:lnTo>
                      <a:lnTo>
                        <a:pt x="32" y="4"/>
                      </a:lnTo>
                      <a:close/>
                    </a:path>
                  </a:pathLst>
                </a:custGeom>
                <a:solidFill>
                  <a:srgbClr val="F1D86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82" name="Freeform 462"/>
                <p:cNvSpPr>
                  <a:spLocks/>
                </p:cNvSpPr>
                <p:nvPr/>
              </p:nvSpPr>
              <p:spPr bwMode="auto">
                <a:xfrm>
                  <a:off x="1487" y="1438"/>
                  <a:ext cx="30" cy="38"/>
                </a:xfrm>
                <a:custGeom>
                  <a:avLst/>
                  <a:gdLst>
                    <a:gd name="T0" fmla="*/ 30 w 30"/>
                    <a:gd name="T1" fmla="*/ 4 h 38"/>
                    <a:gd name="T2" fmla="*/ 25 w 30"/>
                    <a:gd name="T3" fmla="*/ 0 h 38"/>
                    <a:gd name="T4" fmla="*/ 19 w 30"/>
                    <a:gd name="T5" fmla="*/ 0 h 38"/>
                    <a:gd name="T6" fmla="*/ 11 w 30"/>
                    <a:gd name="T7" fmla="*/ 2 h 38"/>
                    <a:gd name="T8" fmla="*/ 6 w 30"/>
                    <a:gd name="T9" fmla="*/ 6 h 38"/>
                    <a:gd name="T10" fmla="*/ 2 w 30"/>
                    <a:gd name="T11" fmla="*/ 11 h 38"/>
                    <a:gd name="T12" fmla="*/ 0 w 30"/>
                    <a:gd name="T13" fmla="*/ 19 h 38"/>
                    <a:gd name="T14" fmla="*/ 2 w 30"/>
                    <a:gd name="T15" fmla="*/ 27 h 38"/>
                    <a:gd name="T16" fmla="*/ 6 w 30"/>
                    <a:gd name="T17" fmla="*/ 32 h 38"/>
                    <a:gd name="T18" fmla="*/ 11 w 30"/>
                    <a:gd name="T19" fmla="*/ 36 h 38"/>
                    <a:gd name="T20" fmla="*/ 19 w 30"/>
                    <a:gd name="T21" fmla="*/ 38 h 38"/>
                    <a:gd name="T22" fmla="*/ 19 w 30"/>
                    <a:gd name="T23" fmla="*/ 38 h 38"/>
                    <a:gd name="T24" fmla="*/ 21 w 30"/>
                    <a:gd name="T25" fmla="*/ 38 h 38"/>
                    <a:gd name="T26" fmla="*/ 21 w 30"/>
                    <a:gd name="T27" fmla="*/ 36 h 38"/>
                    <a:gd name="T28" fmla="*/ 21 w 30"/>
                    <a:gd name="T29" fmla="*/ 34 h 38"/>
                    <a:gd name="T30" fmla="*/ 21 w 30"/>
                    <a:gd name="T31" fmla="*/ 34 h 38"/>
                    <a:gd name="T32" fmla="*/ 19 w 30"/>
                    <a:gd name="T33" fmla="*/ 34 h 38"/>
                    <a:gd name="T34" fmla="*/ 13 w 30"/>
                    <a:gd name="T35" fmla="*/ 32 h 38"/>
                    <a:gd name="T36" fmla="*/ 8 w 30"/>
                    <a:gd name="T37" fmla="*/ 29 h 38"/>
                    <a:gd name="T38" fmla="*/ 6 w 30"/>
                    <a:gd name="T39" fmla="*/ 25 h 38"/>
                    <a:gd name="T40" fmla="*/ 4 w 30"/>
                    <a:gd name="T41" fmla="*/ 19 h 38"/>
                    <a:gd name="T42" fmla="*/ 6 w 30"/>
                    <a:gd name="T43" fmla="*/ 13 h 38"/>
                    <a:gd name="T44" fmla="*/ 8 w 30"/>
                    <a:gd name="T45" fmla="*/ 8 h 38"/>
                    <a:gd name="T46" fmla="*/ 13 w 30"/>
                    <a:gd name="T47" fmla="*/ 4 h 38"/>
                    <a:gd name="T48" fmla="*/ 19 w 30"/>
                    <a:gd name="T49" fmla="*/ 4 h 38"/>
                    <a:gd name="T50" fmla="*/ 25 w 30"/>
                    <a:gd name="T51" fmla="*/ 4 h 38"/>
                    <a:gd name="T52" fmla="*/ 28 w 30"/>
                    <a:gd name="T53" fmla="*/ 8 h 38"/>
                    <a:gd name="T54" fmla="*/ 28 w 30"/>
                    <a:gd name="T55" fmla="*/ 6 h 38"/>
                    <a:gd name="T56" fmla="*/ 30 w 30"/>
                    <a:gd name="T57" fmla="*/ 4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0" h="38">
                      <a:moveTo>
                        <a:pt x="30" y="4"/>
                      </a:moveTo>
                      <a:lnTo>
                        <a:pt x="25" y="0"/>
                      </a:lnTo>
                      <a:lnTo>
                        <a:pt x="19" y="0"/>
                      </a:lnTo>
                      <a:lnTo>
                        <a:pt x="11" y="2"/>
                      </a:lnTo>
                      <a:lnTo>
                        <a:pt x="6" y="6"/>
                      </a:lnTo>
                      <a:lnTo>
                        <a:pt x="2" y="11"/>
                      </a:lnTo>
                      <a:lnTo>
                        <a:pt x="0" y="19"/>
                      </a:lnTo>
                      <a:lnTo>
                        <a:pt x="2" y="27"/>
                      </a:lnTo>
                      <a:lnTo>
                        <a:pt x="6" y="32"/>
                      </a:lnTo>
                      <a:lnTo>
                        <a:pt x="11" y="36"/>
                      </a:lnTo>
                      <a:lnTo>
                        <a:pt x="19" y="38"/>
                      </a:lnTo>
                      <a:lnTo>
                        <a:pt x="19" y="38"/>
                      </a:lnTo>
                      <a:lnTo>
                        <a:pt x="21" y="38"/>
                      </a:lnTo>
                      <a:lnTo>
                        <a:pt x="21" y="36"/>
                      </a:lnTo>
                      <a:lnTo>
                        <a:pt x="21" y="34"/>
                      </a:lnTo>
                      <a:lnTo>
                        <a:pt x="21" y="34"/>
                      </a:lnTo>
                      <a:lnTo>
                        <a:pt x="19" y="34"/>
                      </a:lnTo>
                      <a:lnTo>
                        <a:pt x="13" y="32"/>
                      </a:lnTo>
                      <a:lnTo>
                        <a:pt x="8" y="29"/>
                      </a:lnTo>
                      <a:lnTo>
                        <a:pt x="6" y="25"/>
                      </a:lnTo>
                      <a:lnTo>
                        <a:pt x="4" y="19"/>
                      </a:lnTo>
                      <a:lnTo>
                        <a:pt x="6" y="13"/>
                      </a:lnTo>
                      <a:lnTo>
                        <a:pt x="8" y="8"/>
                      </a:lnTo>
                      <a:lnTo>
                        <a:pt x="13" y="4"/>
                      </a:lnTo>
                      <a:lnTo>
                        <a:pt x="19" y="4"/>
                      </a:lnTo>
                      <a:lnTo>
                        <a:pt x="25" y="4"/>
                      </a:lnTo>
                      <a:lnTo>
                        <a:pt x="28" y="8"/>
                      </a:lnTo>
                      <a:lnTo>
                        <a:pt x="28" y="6"/>
                      </a:lnTo>
                      <a:lnTo>
                        <a:pt x="30" y="4"/>
                      </a:lnTo>
                      <a:close/>
                    </a:path>
                  </a:pathLst>
                </a:custGeom>
                <a:solidFill>
                  <a:srgbClr val="F1DA6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83" name="Freeform 463"/>
                <p:cNvSpPr>
                  <a:spLocks/>
                </p:cNvSpPr>
                <p:nvPr/>
              </p:nvSpPr>
              <p:spPr bwMode="auto">
                <a:xfrm>
                  <a:off x="1489" y="1440"/>
                  <a:ext cx="26" cy="34"/>
                </a:xfrm>
                <a:custGeom>
                  <a:avLst/>
                  <a:gdLst>
                    <a:gd name="T0" fmla="*/ 26 w 26"/>
                    <a:gd name="T1" fmla="*/ 4 h 34"/>
                    <a:gd name="T2" fmla="*/ 23 w 26"/>
                    <a:gd name="T3" fmla="*/ 0 h 34"/>
                    <a:gd name="T4" fmla="*/ 17 w 26"/>
                    <a:gd name="T5" fmla="*/ 0 h 34"/>
                    <a:gd name="T6" fmla="*/ 11 w 26"/>
                    <a:gd name="T7" fmla="*/ 2 h 34"/>
                    <a:gd name="T8" fmla="*/ 6 w 26"/>
                    <a:gd name="T9" fmla="*/ 4 h 34"/>
                    <a:gd name="T10" fmla="*/ 2 w 26"/>
                    <a:gd name="T11" fmla="*/ 9 h 34"/>
                    <a:gd name="T12" fmla="*/ 0 w 26"/>
                    <a:gd name="T13" fmla="*/ 17 h 34"/>
                    <a:gd name="T14" fmla="*/ 2 w 26"/>
                    <a:gd name="T15" fmla="*/ 23 h 34"/>
                    <a:gd name="T16" fmla="*/ 6 w 26"/>
                    <a:gd name="T17" fmla="*/ 28 h 34"/>
                    <a:gd name="T18" fmla="*/ 11 w 26"/>
                    <a:gd name="T19" fmla="*/ 32 h 34"/>
                    <a:gd name="T20" fmla="*/ 17 w 26"/>
                    <a:gd name="T21" fmla="*/ 34 h 34"/>
                    <a:gd name="T22" fmla="*/ 17 w 26"/>
                    <a:gd name="T23" fmla="*/ 34 h 34"/>
                    <a:gd name="T24" fmla="*/ 19 w 26"/>
                    <a:gd name="T25" fmla="*/ 34 h 34"/>
                    <a:gd name="T26" fmla="*/ 19 w 26"/>
                    <a:gd name="T27" fmla="*/ 32 h 34"/>
                    <a:gd name="T28" fmla="*/ 19 w 26"/>
                    <a:gd name="T29" fmla="*/ 30 h 34"/>
                    <a:gd name="T30" fmla="*/ 19 w 26"/>
                    <a:gd name="T31" fmla="*/ 30 h 34"/>
                    <a:gd name="T32" fmla="*/ 17 w 26"/>
                    <a:gd name="T33" fmla="*/ 30 h 34"/>
                    <a:gd name="T34" fmla="*/ 11 w 26"/>
                    <a:gd name="T35" fmla="*/ 28 h 34"/>
                    <a:gd name="T36" fmla="*/ 7 w 26"/>
                    <a:gd name="T37" fmla="*/ 27 h 34"/>
                    <a:gd name="T38" fmla="*/ 6 w 26"/>
                    <a:gd name="T39" fmla="*/ 23 h 34"/>
                    <a:gd name="T40" fmla="*/ 4 w 26"/>
                    <a:gd name="T41" fmla="*/ 17 h 34"/>
                    <a:gd name="T42" fmla="*/ 6 w 26"/>
                    <a:gd name="T43" fmla="*/ 11 h 34"/>
                    <a:gd name="T44" fmla="*/ 7 w 26"/>
                    <a:gd name="T45" fmla="*/ 8 h 34"/>
                    <a:gd name="T46" fmla="*/ 11 w 26"/>
                    <a:gd name="T47" fmla="*/ 4 h 34"/>
                    <a:gd name="T48" fmla="*/ 17 w 26"/>
                    <a:gd name="T49" fmla="*/ 4 h 34"/>
                    <a:gd name="T50" fmla="*/ 23 w 26"/>
                    <a:gd name="T51" fmla="*/ 4 h 34"/>
                    <a:gd name="T52" fmla="*/ 26 w 26"/>
                    <a:gd name="T53" fmla="*/ 8 h 34"/>
                    <a:gd name="T54" fmla="*/ 26 w 26"/>
                    <a:gd name="T55" fmla="*/ 6 h 34"/>
                    <a:gd name="T56" fmla="*/ 26 w 26"/>
                    <a:gd name="T57" fmla="*/ 4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26" h="34">
                      <a:moveTo>
                        <a:pt x="26" y="4"/>
                      </a:moveTo>
                      <a:lnTo>
                        <a:pt x="23" y="0"/>
                      </a:lnTo>
                      <a:lnTo>
                        <a:pt x="17" y="0"/>
                      </a:lnTo>
                      <a:lnTo>
                        <a:pt x="11" y="2"/>
                      </a:lnTo>
                      <a:lnTo>
                        <a:pt x="6" y="4"/>
                      </a:lnTo>
                      <a:lnTo>
                        <a:pt x="2" y="9"/>
                      </a:lnTo>
                      <a:lnTo>
                        <a:pt x="0" y="17"/>
                      </a:lnTo>
                      <a:lnTo>
                        <a:pt x="2" y="23"/>
                      </a:lnTo>
                      <a:lnTo>
                        <a:pt x="6" y="28"/>
                      </a:lnTo>
                      <a:lnTo>
                        <a:pt x="11" y="32"/>
                      </a:lnTo>
                      <a:lnTo>
                        <a:pt x="17" y="34"/>
                      </a:lnTo>
                      <a:lnTo>
                        <a:pt x="17" y="34"/>
                      </a:lnTo>
                      <a:lnTo>
                        <a:pt x="19" y="34"/>
                      </a:lnTo>
                      <a:lnTo>
                        <a:pt x="19" y="32"/>
                      </a:lnTo>
                      <a:lnTo>
                        <a:pt x="19" y="30"/>
                      </a:lnTo>
                      <a:lnTo>
                        <a:pt x="19" y="30"/>
                      </a:lnTo>
                      <a:lnTo>
                        <a:pt x="17" y="30"/>
                      </a:lnTo>
                      <a:lnTo>
                        <a:pt x="11" y="28"/>
                      </a:lnTo>
                      <a:lnTo>
                        <a:pt x="7" y="27"/>
                      </a:lnTo>
                      <a:lnTo>
                        <a:pt x="6" y="23"/>
                      </a:lnTo>
                      <a:lnTo>
                        <a:pt x="4" y="17"/>
                      </a:lnTo>
                      <a:lnTo>
                        <a:pt x="6" y="11"/>
                      </a:lnTo>
                      <a:lnTo>
                        <a:pt x="7" y="8"/>
                      </a:lnTo>
                      <a:lnTo>
                        <a:pt x="11" y="4"/>
                      </a:lnTo>
                      <a:lnTo>
                        <a:pt x="17" y="4"/>
                      </a:lnTo>
                      <a:lnTo>
                        <a:pt x="23" y="4"/>
                      </a:lnTo>
                      <a:lnTo>
                        <a:pt x="26" y="8"/>
                      </a:lnTo>
                      <a:lnTo>
                        <a:pt x="26" y="6"/>
                      </a:lnTo>
                      <a:lnTo>
                        <a:pt x="26" y="4"/>
                      </a:lnTo>
                      <a:close/>
                    </a:path>
                  </a:pathLst>
                </a:custGeom>
                <a:solidFill>
                  <a:srgbClr val="F2DB6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84" name="Freeform 464"/>
                <p:cNvSpPr>
                  <a:spLocks/>
                </p:cNvSpPr>
                <p:nvPr/>
              </p:nvSpPr>
              <p:spPr bwMode="auto">
                <a:xfrm>
                  <a:off x="1491" y="1442"/>
                  <a:ext cx="24" cy="30"/>
                </a:xfrm>
                <a:custGeom>
                  <a:avLst/>
                  <a:gdLst>
                    <a:gd name="T0" fmla="*/ 24 w 24"/>
                    <a:gd name="T1" fmla="*/ 4 h 30"/>
                    <a:gd name="T2" fmla="*/ 21 w 24"/>
                    <a:gd name="T3" fmla="*/ 0 h 30"/>
                    <a:gd name="T4" fmla="*/ 15 w 24"/>
                    <a:gd name="T5" fmla="*/ 0 h 30"/>
                    <a:gd name="T6" fmla="*/ 9 w 24"/>
                    <a:gd name="T7" fmla="*/ 0 h 30"/>
                    <a:gd name="T8" fmla="*/ 4 w 24"/>
                    <a:gd name="T9" fmla="*/ 4 h 30"/>
                    <a:gd name="T10" fmla="*/ 2 w 24"/>
                    <a:gd name="T11" fmla="*/ 9 h 30"/>
                    <a:gd name="T12" fmla="*/ 0 w 24"/>
                    <a:gd name="T13" fmla="*/ 15 h 30"/>
                    <a:gd name="T14" fmla="*/ 2 w 24"/>
                    <a:gd name="T15" fmla="*/ 21 h 30"/>
                    <a:gd name="T16" fmla="*/ 4 w 24"/>
                    <a:gd name="T17" fmla="*/ 25 h 30"/>
                    <a:gd name="T18" fmla="*/ 9 w 24"/>
                    <a:gd name="T19" fmla="*/ 28 h 30"/>
                    <a:gd name="T20" fmla="*/ 15 w 24"/>
                    <a:gd name="T21" fmla="*/ 30 h 30"/>
                    <a:gd name="T22" fmla="*/ 17 w 24"/>
                    <a:gd name="T23" fmla="*/ 30 h 30"/>
                    <a:gd name="T24" fmla="*/ 17 w 24"/>
                    <a:gd name="T25" fmla="*/ 30 h 30"/>
                    <a:gd name="T26" fmla="*/ 17 w 24"/>
                    <a:gd name="T27" fmla="*/ 28 h 30"/>
                    <a:gd name="T28" fmla="*/ 17 w 24"/>
                    <a:gd name="T29" fmla="*/ 26 h 30"/>
                    <a:gd name="T30" fmla="*/ 17 w 24"/>
                    <a:gd name="T31" fmla="*/ 26 h 30"/>
                    <a:gd name="T32" fmla="*/ 15 w 24"/>
                    <a:gd name="T33" fmla="*/ 26 h 30"/>
                    <a:gd name="T34" fmla="*/ 11 w 24"/>
                    <a:gd name="T35" fmla="*/ 25 h 30"/>
                    <a:gd name="T36" fmla="*/ 7 w 24"/>
                    <a:gd name="T37" fmla="*/ 23 h 30"/>
                    <a:gd name="T38" fmla="*/ 5 w 24"/>
                    <a:gd name="T39" fmla="*/ 19 h 30"/>
                    <a:gd name="T40" fmla="*/ 4 w 24"/>
                    <a:gd name="T41" fmla="*/ 15 h 30"/>
                    <a:gd name="T42" fmla="*/ 5 w 24"/>
                    <a:gd name="T43" fmla="*/ 9 h 30"/>
                    <a:gd name="T44" fmla="*/ 7 w 24"/>
                    <a:gd name="T45" fmla="*/ 7 h 30"/>
                    <a:gd name="T46" fmla="*/ 11 w 24"/>
                    <a:gd name="T47" fmla="*/ 4 h 30"/>
                    <a:gd name="T48" fmla="*/ 15 w 24"/>
                    <a:gd name="T49" fmla="*/ 4 h 30"/>
                    <a:gd name="T50" fmla="*/ 19 w 24"/>
                    <a:gd name="T51" fmla="*/ 4 h 30"/>
                    <a:gd name="T52" fmla="*/ 23 w 24"/>
                    <a:gd name="T53" fmla="*/ 7 h 30"/>
                    <a:gd name="T54" fmla="*/ 24 w 24"/>
                    <a:gd name="T55" fmla="*/ 6 h 30"/>
                    <a:gd name="T56" fmla="*/ 24 w 24"/>
                    <a:gd name="T57" fmla="*/ 4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24" h="30">
                      <a:moveTo>
                        <a:pt x="24" y="4"/>
                      </a:moveTo>
                      <a:lnTo>
                        <a:pt x="21" y="0"/>
                      </a:lnTo>
                      <a:lnTo>
                        <a:pt x="15" y="0"/>
                      </a:lnTo>
                      <a:lnTo>
                        <a:pt x="9" y="0"/>
                      </a:lnTo>
                      <a:lnTo>
                        <a:pt x="4" y="4"/>
                      </a:lnTo>
                      <a:lnTo>
                        <a:pt x="2" y="9"/>
                      </a:lnTo>
                      <a:lnTo>
                        <a:pt x="0" y="15"/>
                      </a:lnTo>
                      <a:lnTo>
                        <a:pt x="2" y="21"/>
                      </a:lnTo>
                      <a:lnTo>
                        <a:pt x="4" y="25"/>
                      </a:lnTo>
                      <a:lnTo>
                        <a:pt x="9" y="28"/>
                      </a:lnTo>
                      <a:lnTo>
                        <a:pt x="15" y="30"/>
                      </a:lnTo>
                      <a:lnTo>
                        <a:pt x="17" y="30"/>
                      </a:lnTo>
                      <a:lnTo>
                        <a:pt x="17" y="30"/>
                      </a:lnTo>
                      <a:lnTo>
                        <a:pt x="17" y="28"/>
                      </a:lnTo>
                      <a:lnTo>
                        <a:pt x="17" y="26"/>
                      </a:lnTo>
                      <a:lnTo>
                        <a:pt x="17" y="26"/>
                      </a:lnTo>
                      <a:lnTo>
                        <a:pt x="15" y="26"/>
                      </a:lnTo>
                      <a:lnTo>
                        <a:pt x="11" y="25"/>
                      </a:lnTo>
                      <a:lnTo>
                        <a:pt x="7" y="23"/>
                      </a:lnTo>
                      <a:lnTo>
                        <a:pt x="5" y="19"/>
                      </a:lnTo>
                      <a:lnTo>
                        <a:pt x="4" y="15"/>
                      </a:lnTo>
                      <a:lnTo>
                        <a:pt x="5" y="9"/>
                      </a:lnTo>
                      <a:lnTo>
                        <a:pt x="7" y="7"/>
                      </a:lnTo>
                      <a:lnTo>
                        <a:pt x="11" y="4"/>
                      </a:lnTo>
                      <a:lnTo>
                        <a:pt x="15" y="4"/>
                      </a:lnTo>
                      <a:lnTo>
                        <a:pt x="19" y="4"/>
                      </a:lnTo>
                      <a:lnTo>
                        <a:pt x="23" y="7"/>
                      </a:lnTo>
                      <a:lnTo>
                        <a:pt x="24" y="6"/>
                      </a:lnTo>
                      <a:lnTo>
                        <a:pt x="24" y="4"/>
                      </a:lnTo>
                      <a:close/>
                    </a:path>
                  </a:pathLst>
                </a:custGeom>
                <a:solidFill>
                  <a:srgbClr val="F2DD6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85" name="Freeform 465"/>
                <p:cNvSpPr>
                  <a:spLocks/>
                </p:cNvSpPr>
                <p:nvPr/>
              </p:nvSpPr>
              <p:spPr bwMode="auto">
                <a:xfrm>
                  <a:off x="1493" y="1444"/>
                  <a:ext cx="22" cy="26"/>
                </a:xfrm>
                <a:custGeom>
                  <a:avLst/>
                  <a:gdLst>
                    <a:gd name="T0" fmla="*/ 22 w 22"/>
                    <a:gd name="T1" fmla="*/ 4 h 26"/>
                    <a:gd name="T2" fmla="*/ 19 w 22"/>
                    <a:gd name="T3" fmla="*/ 0 h 26"/>
                    <a:gd name="T4" fmla="*/ 13 w 22"/>
                    <a:gd name="T5" fmla="*/ 0 h 26"/>
                    <a:gd name="T6" fmla="*/ 7 w 22"/>
                    <a:gd name="T7" fmla="*/ 0 h 26"/>
                    <a:gd name="T8" fmla="*/ 3 w 22"/>
                    <a:gd name="T9" fmla="*/ 4 h 26"/>
                    <a:gd name="T10" fmla="*/ 2 w 22"/>
                    <a:gd name="T11" fmla="*/ 7 h 26"/>
                    <a:gd name="T12" fmla="*/ 0 w 22"/>
                    <a:gd name="T13" fmla="*/ 13 h 26"/>
                    <a:gd name="T14" fmla="*/ 2 w 22"/>
                    <a:gd name="T15" fmla="*/ 19 h 26"/>
                    <a:gd name="T16" fmla="*/ 3 w 22"/>
                    <a:gd name="T17" fmla="*/ 23 h 26"/>
                    <a:gd name="T18" fmla="*/ 7 w 22"/>
                    <a:gd name="T19" fmla="*/ 24 h 26"/>
                    <a:gd name="T20" fmla="*/ 13 w 22"/>
                    <a:gd name="T21" fmla="*/ 26 h 26"/>
                    <a:gd name="T22" fmla="*/ 15 w 22"/>
                    <a:gd name="T23" fmla="*/ 26 h 26"/>
                    <a:gd name="T24" fmla="*/ 15 w 22"/>
                    <a:gd name="T25" fmla="*/ 26 h 26"/>
                    <a:gd name="T26" fmla="*/ 15 w 22"/>
                    <a:gd name="T27" fmla="*/ 24 h 26"/>
                    <a:gd name="T28" fmla="*/ 17 w 22"/>
                    <a:gd name="T29" fmla="*/ 23 h 26"/>
                    <a:gd name="T30" fmla="*/ 17 w 22"/>
                    <a:gd name="T31" fmla="*/ 23 h 26"/>
                    <a:gd name="T32" fmla="*/ 17 w 22"/>
                    <a:gd name="T33" fmla="*/ 23 h 26"/>
                    <a:gd name="T34" fmla="*/ 15 w 22"/>
                    <a:gd name="T35" fmla="*/ 23 h 26"/>
                    <a:gd name="T36" fmla="*/ 13 w 22"/>
                    <a:gd name="T37" fmla="*/ 23 h 26"/>
                    <a:gd name="T38" fmla="*/ 9 w 22"/>
                    <a:gd name="T39" fmla="*/ 21 h 26"/>
                    <a:gd name="T40" fmla="*/ 7 w 22"/>
                    <a:gd name="T41" fmla="*/ 19 h 26"/>
                    <a:gd name="T42" fmla="*/ 3 w 22"/>
                    <a:gd name="T43" fmla="*/ 17 h 26"/>
                    <a:gd name="T44" fmla="*/ 3 w 22"/>
                    <a:gd name="T45" fmla="*/ 13 h 26"/>
                    <a:gd name="T46" fmla="*/ 3 w 22"/>
                    <a:gd name="T47" fmla="*/ 9 h 26"/>
                    <a:gd name="T48" fmla="*/ 7 w 22"/>
                    <a:gd name="T49" fmla="*/ 5 h 26"/>
                    <a:gd name="T50" fmla="*/ 9 w 22"/>
                    <a:gd name="T51" fmla="*/ 4 h 26"/>
                    <a:gd name="T52" fmla="*/ 13 w 22"/>
                    <a:gd name="T53" fmla="*/ 4 h 26"/>
                    <a:gd name="T54" fmla="*/ 17 w 22"/>
                    <a:gd name="T55" fmla="*/ 4 h 26"/>
                    <a:gd name="T56" fmla="*/ 21 w 22"/>
                    <a:gd name="T57" fmla="*/ 7 h 26"/>
                    <a:gd name="T58" fmla="*/ 21 w 22"/>
                    <a:gd name="T59" fmla="*/ 5 h 26"/>
                    <a:gd name="T60" fmla="*/ 22 w 22"/>
                    <a:gd name="T61" fmla="*/ 4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2" h="26">
                      <a:moveTo>
                        <a:pt x="22" y="4"/>
                      </a:moveTo>
                      <a:lnTo>
                        <a:pt x="19" y="0"/>
                      </a:lnTo>
                      <a:lnTo>
                        <a:pt x="13" y="0"/>
                      </a:lnTo>
                      <a:lnTo>
                        <a:pt x="7" y="0"/>
                      </a:lnTo>
                      <a:lnTo>
                        <a:pt x="3" y="4"/>
                      </a:lnTo>
                      <a:lnTo>
                        <a:pt x="2" y="7"/>
                      </a:lnTo>
                      <a:lnTo>
                        <a:pt x="0" y="13"/>
                      </a:lnTo>
                      <a:lnTo>
                        <a:pt x="2" y="19"/>
                      </a:lnTo>
                      <a:lnTo>
                        <a:pt x="3" y="23"/>
                      </a:lnTo>
                      <a:lnTo>
                        <a:pt x="7" y="24"/>
                      </a:lnTo>
                      <a:lnTo>
                        <a:pt x="13" y="26"/>
                      </a:lnTo>
                      <a:lnTo>
                        <a:pt x="15" y="26"/>
                      </a:lnTo>
                      <a:lnTo>
                        <a:pt x="15" y="26"/>
                      </a:lnTo>
                      <a:lnTo>
                        <a:pt x="15" y="24"/>
                      </a:lnTo>
                      <a:lnTo>
                        <a:pt x="17" y="23"/>
                      </a:lnTo>
                      <a:lnTo>
                        <a:pt x="17" y="23"/>
                      </a:lnTo>
                      <a:lnTo>
                        <a:pt x="17" y="23"/>
                      </a:lnTo>
                      <a:lnTo>
                        <a:pt x="15" y="23"/>
                      </a:lnTo>
                      <a:lnTo>
                        <a:pt x="13" y="23"/>
                      </a:lnTo>
                      <a:lnTo>
                        <a:pt x="9" y="21"/>
                      </a:lnTo>
                      <a:lnTo>
                        <a:pt x="7" y="19"/>
                      </a:lnTo>
                      <a:lnTo>
                        <a:pt x="3" y="17"/>
                      </a:lnTo>
                      <a:lnTo>
                        <a:pt x="3" y="13"/>
                      </a:lnTo>
                      <a:lnTo>
                        <a:pt x="3" y="9"/>
                      </a:lnTo>
                      <a:lnTo>
                        <a:pt x="7" y="5"/>
                      </a:lnTo>
                      <a:lnTo>
                        <a:pt x="9" y="4"/>
                      </a:lnTo>
                      <a:lnTo>
                        <a:pt x="13" y="4"/>
                      </a:lnTo>
                      <a:lnTo>
                        <a:pt x="17" y="4"/>
                      </a:lnTo>
                      <a:lnTo>
                        <a:pt x="21" y="7"/>
                      </a:lnTo>
                      <a:lnTo>
                        <a:pt x="21" y="5"/>
                      </a:lnTo>
                      <a:lnTo>
                        <a:pt x="22" y="4"/>
                      </a:lnTo>
                      <a:close/>
                    </a:path>
                  </a:pathLst>
                </a:custGeom>
                <a:solidFill>
                  <a:srgbClr val="F2DF6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86" name="Freeform 466"/>
                <p:cNvSpPr>
                  <a:spLocks/>
                </p:cNvSpPr>
                <p:nvPr/>
              </p:nvSpPr>
              <p:spPr bwMode="auto">
                <a:xfrm>
                  <a:off x="1495" y="1446"/>
                  <a:ext cx="19" cy="22"/>
                </a:xfrm>
                <a:custGeom>
                  <a:avLst/>
                  <a:gdLst>
                    <a:gd name="T0" fmla="*/ 19 w 19"/>
                    <a:gd name="T1" fmla="*/ 3 h 22"/>
                    <a:gd name="T2" fmla="*/ 15 w 19"/>
                    <a:gd name="T3" fmla="*/ 0 h 22"/>
                    <a:gd name="T4" fmla="*/ 11 w 19"/>
                    <a:gd name="T5" fmla="*/ 0 h 22"/>
                    <a:gd name="T6" fmla="*/ 7 w 19"/>
                    <a:gd name="T7" fmla="*/ 0 h 22"/>
                    <a:gd name="T8" fmla="*/ 3 w 19"/>
                    <a:gd name="T9" fmla="*/ 3 h 22"/>
                    <a:gd name="T10" fmla="*/ 1 w 19"/>
                    <a:gd name="T11" fmla="*/ 5 h 22"/>
                    <a:gd name="T12" fmla="*/ 0 w 19"/>
                    <a:gd name="T13" fmla="*/ 11 h 22"/>
                    <a:gd name="T14" fmla="*/ 1 w 19"/>
                    <a:gd name="T15" fmla="*/ 15 h 22"/>
                    <a:gd name="T16" fmla="*/ 3 w 19"/>
                    <a:gd name="T17" fmla="*/ 19 h 22"/>
                    <a:gd name="T18" fmla="*/ 7 w 19"/>
                    <a:gd name="T19" fmla="*/ 21 h 22"/>
                    <a:gd name="T20" fmla="*/ 11 w 19"/>
                    <a:gd name="T21" fmla="*/ 22 h 22"/>
                    <a:gd name="T22" fmla="*/ 13 w 19"/>
                    <a:gd name="T23" fmla="*/ 22 h 22"/>
                    <a:gd name="T24" fmla="*/ 13 w 19"/>
                    <a:gd name="T25" fmla="*/ 22 h 22"/>
                    <a:gd name="T26" fmla="*/ 15 w 19"/>
                    <a:gd name="T27" fmla="*/ 21 h 22"/>
                    <a:gd name="T28" fmla="*/ 15 w 19"/>
                    <a:gd name="T29" fmla="*/ 21 h 22"/>
                    <a:gd name="T30" fmla="*/ 15 w 19"/>
                    <a:gd name="T31" fmla="*/ 19 h 22"/>
                    <a:gd name="T32" fmla="*/ 15 w 19"/>
                    <a:gd name="T33" fmla="*/ 17 h 22"/>
                    <a:gd name="T34" fmla="*/ 13 w 19"/>
                    <a:gd name="T35" fmla="*/ 19 h 22"/>
                    <a:gd name="T36" fmla="*/ 11 w 19"/>
                    <a:gd name="T37" fmla="*/ 19 h 22"/>
                    <a:gd name="T38" fmla="*/ 7 w 19"/>
                    <a:gd name="T39" fmla="*/ 17 h 22"/>
                    <a:gd name="T40" fmla="*/ 5 w 19"/>
                    <a:gd name="T41" fmla="*/ 17 h 22"/>
                    <a:gd name="T42" fmla="*/ 3 w 19"/>
                    <a:gd name="T43" fmla="*/ 13 h 22"/>
                    <a:gd name="T44" fmla="*/ 3 w 19"/>
                    <a:gd name="T45" fmla="*/ 11 h 22"/>
                    <a:gd name="T46" fmla="*/ 3 w 19"/>
                    <a:gd name="T47" fmla="*/ 7 h 22"/>
                    <a:gd name="T48" fmla="*/ 5 w 19"/>
                    <a:gd name="T49" fmla="*/ 5 h 22"/>
                    <a:gd name="T50" fmla="*/ 7 w 19"/>
                    <a:gd name="T51" fmla="*/ 3 h 22"/>
                    <a:gd name="T52" fmla="*/ 11 w 19"/>
                    <a:gd name="T53" fmla="*/ 3 h 22"/>
                    <a:gd name="T54" fmla="*/ 15 w 19"/>
                    <a:gd name="T55" fmla="*/ 3 h 22"/>
                    <a:gd name="T56" fmla="*/ 19 w 19"/>
                    <a:gd name="T57" fmla="*/ 7 h 22"/>
                    <a:gd name="T58" fmla="*/ 19 w 19"/>
                    <a:gd name="T59" fmla="*/ 5 h 22"/>
                    <a:gd name="T60" fmla="*/ 19 w 19"/>
                    <a:gd name="T61" fmla="*/ 3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19" h="22">
                      <a:moveTo>
                        <a:pt x="19" y="3"/>
                      </a:moveTo>
                      <a:lnTo>
                        <a:pt x="15" y="0"/>
                      </a:lnTo>
                      <a:lnTo>
                        <a:pt x="11" y="0"/>
                      </a:lnTo>
                      <a:lnTo>
                        <a:pt x="7" y="0"/>
                      </a:lnTo>
                      <a:lnTo>
                        <a:pt x="3" y="3"/>
                      </a:lnTo>
                      <a:lnTo>
                        <a:pt x="1" y="5"/>
                      </a:lnTo>
                      <a:lnTo>
                        <a:pt x="0" y="11"/>
                      </a:lnTo>
                      <a:lnTo>
                        <a:pt x="1" y="15"/>
                      </a:lnTo>
                      <a:lnTo>
                        <a:pt x="3" y="19"/>
                      </a:lnTo>
                      <a:lnTo>
                        <a:pt x="7" y="21"/>
                      </a:lnTo>
                      <a:lnTo>
                        <a:pt x="11" y="22"/>
                      </a:lnTo>
                      <a:lnTo>
                        <a:pt x="13" y="22"/>
                      </a:lnTo>
                      <a:lnTo>
                        <a:pt x="13" y="22"/>
                      </a:lnTo>
                      <a:lnTo>
                        <a:pt x="15" y="21"/>
                      </a:lnTo>
                      <a:lnTo>
                        <a:pt x="15" y="21"/>
                      </a:lnTo>
                      <a:lnTo>
                        <a:pt x="15" y="19"/>
                      </a:lnTo>
                      <a:lnTo>
                        <a:pt x="15" y="17"/>
                      </a:lnTo>
                      <a:lnTo>
                        <a:pt x="13" y="19"/>
                      </a:lnTo>
                      <a:lnTo>
                        <a:pt x="11" y="19"/>
                      </a:lnTo>
                      <a:lnTo>
                        <a:pt x="7" y="17"/>
                      </a:lnTo>
                      <a:lnTo>
                        <a:pt x="5" y="17"/>
                      </a:lnTo>
                      <a:lnTo>
                        <a:pt x="3" y="13"/>
                      </a:lnTo>
                      <a:lnTo>
                        <a:pt x="3" y="11"/>
                      </a:lnTo>
                      <a:lnTo>
                        <a:pt x="3" y="7"/>
                      </a:lnTo>
                      <a:lnTo>
                        <a:pt x="5" y="5"/>
                      </a:lnTo>
                      <a:lnTo>
                        <a:pt x="7" y="3"/>
                      </a:lnTo>
                      <a:lnTo>
                        <a:pt x="11" y="3"/>
                      </a:lnTo>
                      <a:lnTo>
                        <a:pt x="15" y="3"/>
                      </a:lnTo>
                      <a:lnTo>
                        <a:pt x="19" y="7"/>
                      </a:lnTo>
                      <a:lnTo>
                        <a:pt x="19" y="5"/>
                      </a:lnTo>
                      <a:lnTo>
                        <a:pt x="19" y="3"/>
                      </a:lnTo>
                      <a:close/>
                    </a:path>
                  </a:pathLst>
                </a:custGeom>
                <a:solidFill>
                  <a:srgbClr val="F2E0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87" name="Freeform 467"/>
                <p:cNvSpPr>
                  <a:spLocks/>
                </p:cNvSpPr>
                <p:nvPr/>
              </p:nvSpPr>
              <p:spPr bwMode="auto">
                <a:xfrm>
                  <a:off x="1496" y="1448"/>
                  <a:ext cx="18" cy="19"/>
                </a:xfrm>
                <a:custGeom>
                  <a:avLst/>
                  <a:gdLst>
                    <a:gd name="T0" fmla="*/ 18 w 18"/>
                    <a:gd name="T1" fmla="*/ 3 h 19"/>
                    <a:gd name="T2" fmla="*/ 14 w 18"/>
                    <a:gd name="T3" fmla="*/ 0 h 19"/>
                    <a:gd name="T4" fmla="*/ 10 w 18"/>
                    <a:gd name="T5" fmla="*/ 0 h 19"/>
                    <a:gd name="T6" fmla="*/ 6 w 18"/>
                    <a:gd name="T7" fmla="*/ 0 h 19"/>
                    <a:gd name="T8" fmla="*/ 4 w 18"/>
                    <a:gd name="T9" fmla="*/ 1 h 19"/>
                    <a:gd name="T10" fmla="*/ 0 w 18"/>
                    <a:gd name="T11" fmla="*/ 5 h 19"/>
                    <a:gd name="T12" fmla="*/ 0 w 18"/>
                    <a:gd name="T13" fmla="*/ 9 h 19"/>
                    <a:gd name="T14" fmla="*/ 0 w 18"/>
                    <a:gd name="T15" fmla="*/ 13 h 19"/>
                    <a:gd name="T16" fmla="*/ 4 w 18"/>
                    <a:gd name="T17" fmla="*/ 15 h 19"/>
                    <a:gd name="T18" fmla="*/ 6 w 18"/>
                    <a:gd name="T19" fmla="*/ 17 h 19"/>
                    <a:gd name="T20" fmla="*/ 10 w 18"/>
                    <a:gd name="T21" fmla="*/ 19 h 19"/>
                    <a:gd name="T22" fmla="*/ 12 w 18"/>
                    <a:gd name="T23" fmla="*/ 19 h 19"/>
                    <a:gd name="T24" fmla="*/ 14 w 18"/>
                    <a:gd name="T25" fmla="*/ 19 h 19"/>
                    <a:gd name="T26" fmla="*/ 14 w 18"/>
                    <a:gd name="T27" fmla="*/ 15 h 19"/>
                    <a:gd name="T28" fmla="*/ 14 w 18"/>
                    <a:gd name="T29" fmla="*/ 13 h 19"/>
                    <a:gd name="T30" fmla="*/ 12 w 18"/>
                    <a:gd name="T31" fmla="*/ 13 h 19"/>
                    <a:gd name="T32" fmla="*/ 10 w 18"/>
                    <a:gd name="T33" fmla="*/ 15 h 19"/>
                    <a:gd name="T34" fmla="*/ 6 w 18"/>
                    <a:gd name="T35" fmla="*/ 13 h 19"/>
                    <a:gd name="T36" fmla="*/ 4 w 18"/>
                    <a:gd name="T37" fmla="*/ 9 h 19"/>
                    <a:gd name="T38" fmla="*/ 6 w 18"/>
                    <a:gd name="T39" fmla="*/ 5 h 19"/>
                    <a:gd name="T40" fmla="*/ 10 w 18"/>
                    <a:gd name="T41" fmla="*/ 3 h 19"/>
                    <a:gd name="T42" fmla="*/ 14 w 18"/>
                    <a:gd name="T43" fmla="*/ 5 h 19"/>
                    <a:gd name="T44" fmla="*/ 16 w 18"/>
                    <a:gd name="T45" fmla="*/ 9 h 19"/>
                    <a:gd name="T46" fmla="*/ 16 w 18"/>
                    <a:gd name="T47" fmla="*/ 5 h 19"/>
                    <a:gd name="T48" fmla="*/ 18 w 18"/>
                    <a:gd name="T49" fmla="*/ 3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8" h="19">
                      <a:moveTo>
                        <a:pt x="18" y="3"/>
                      </a:moveTo>
                      <a:lnTo>
                        <a:pt x="14" y="0"/>
                      </a:lnTo>
                      <a:lnTo>
                        <a:pt x="10" y="0"/>
                      </a:lnTo>
                      <a:lnTo>
                        <a:pt x="6" y="0"/>
                      </a:lnTo>
                      <a:lnTo>
                        <a:pt x="4" y="1"/>
                      </a:lnTo>
                      <a:lnTo>
                        <a:pt x="0" y="5"/>
                      </a:lnTo>
                      <a:lnTo>
                        <a:pt x="0" y="9"/>
                      </a:lnTo>
                      <a:lnTo>
                        <a:pt x="0" y="13"/>
                      </a:lnTo>
                      <a:lnTo>
                        <a:pt x="4" y="15"/>
                      </a:lnTo>
                      <a:lnTo>
                        <a:pt x="6" y="17"/>
                      </a:lnTo>
                      <a:lnTo>
                        <a:pt x="10" y="19"/>
                      </a:lnTo>
                      <a:lnTo>
                        <a:pt x="12" y="19"/>
                      </a:lnTo>
                      <a:lnTo>
                        <a:pt x="14" y="19"/>
                      </a:lnTo>
                      <a:lnTo>
                        <a:pt x="14" y="15"/>
                      </a:lnTo>
                      <a:lnTo>
                        <a:pt x="14" y="13"/>
                      </a:lnTo>
                      <a:lnTo>
                        <a:pt x="12" y="13"/>
                      </a:lnTo>
                      <a:lnTo>
                        <a:pt x="10" y="15"/>
                      </a:lnTo>
                      <a:lnTo>
                        <a:pt x="6" y="13"/>
                      </a:lnTo>
                      <a:lnTo>
                        <a:pt x="4" y="9"/>
                      </a:lnTo>
                      <a:lnTo>
                        <a:pt x="6" y="5"/>
                      </a:lnTo>
                      <a:lnTo>
                        <a:pt x="10" y="3"/>
                      </a:lnTo>
                      <a:lnTo>
                        <a:pt x="14" y="5"/>
                      </a:lnTo>
                      <a:lnTo>
                        <a:pt x="16" y="9"/>
                      </a:lnTo>
                      <a:lnTo>
                        <a:pt x="16" y="5"/>
                      </a:lnTo>
                      <a:lnTo>
                        <a:pt x="18" y="3"/>
                      </a:lnTo>
                      <a:close/>
                    </a:path>
                  </a:pathLst>
                </a:custGeom>
                <a:solidFill>
                  <a:srgbClr val="F3E2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88" name="Freeform 468"/>
                <p:cNvSpPr>
                  <a:spLocks noEditPoints="1"/>
                </p:cNvSpPr>
                <p:nvPr/>
              </p:nvSpPr>
              <p:spPr bwMode="auto">
                <a:xfrm>
                  <a:off x="1498" y="1449"/>
                  <a:ext cx="16" cy="16"/>
                </a:xfrm>
                <a:custGeom>
                  <a:avLst/>
                  <a:gdLst>
                    <a:gd name="T0" fmla="*/ 16 w 16"/>
                    <a:gd name="T1" fmla="*/ 4 h 16"/>
                    <a:gd name="T2" fmla="*/ 12 w 16"/>
                    <a:gd name="T3" fmla="*/ 0 h 16"/>
                    <a:gd name="T4" fmla="*/ 8 w 16"/>
                    <a:gd name="T5" fmla="*/ 0 h 16"/>
                    <a:gd name="T6" fmla="*/ 4 w 16"/>
                    <a:gd name="T7" fmla="*/ 0 h 16"/>
                    <a:gd name="T8" fmla="*/ 2 w 16"/>
                    <a:gd name="T9" fmla="*/ 2 h 16"/>
                    <a:gd name="T10" fmla="*/ 0 w 16"/>
                    <a:gd name="T11" fmla="*/ 4 h 16"/>
                    <a:gd name="T12" fmla="*/ 0 w 16"/>
                    <a:gd name="T13" fmla="*/ 8 h 16"/>
                    <a:gd name="T14" fmla="*/ 0 w 16"/>
                    <a:gd name="T15" fmla="*/ 10 h 16"/>
                    <a:gd name="T16" fmla="*/ 2 w 16"/>
                    <a:gd name="T17" fmla="*/ 14 h 16"/>
                    <a:gd name="T18" fmla="*/ 4 w 16"/>
                    <a:gd name="T19" fmla="*/ 14 h 16"/>
                    <a:gd name="T20" fmla="*/ 8 w 16"/>
                    <a:gd name="T21" fmla="*/ 16 h 16"/>
                    <a:gd name="T22" fmla="*/ 10 w 16"/>
                    <a:gd name="T23" fmla="*/ 16 h 16"/>
                    <a:gd name="T24" fmla="*/ 12 w 16"/>
                    <a:gd name="T25" fmla="*/ 14 h 16"/>
                    <a:gd name="T26" fmla="*/ 14 w 16"/>
                    <a:gd name="T27" fmla="*/ 10 h 16"/>
                    <a:gd name="T28" fmla="*/ 16 w 16"/>
                    <a:gd name="T29" fmla="*/ 4 h 16"/>
                    <a:gd name="T30" fmla="*/ 12 w 16"/>
                    <a:gd name="T31" fmla="*/ 8 h 16"/>
                    <a:gd name="T32" fmla="*/ 10 w 16"/>
                    <a:gd name="T33" fmla="*/ 10 h 16"/>
                    <a:gd name="T34" fmla="*/ 8 w 16"/>
                    <a:gd name="T35" fmla="*/ 12 h 16"/>
                    <a:gd name="T36" fmla="*/ 6 w 16"/>
                    <a:gd name="T37" fmla="*/ 10 h 16"/>
                    <a:gd name="T38" fmla="*/ 4 w 16"/>
                    <a:gd name="T39" fmla="*/ 8 h 16"/>
                    <a:gd name="T40" fmla="*/ 6 w 16"/>
                    <a:gd name="T41" fmla="*/ 4 h 16"/>
                    <a:gd name="T42" fmla="*/ 8 w 16"/>
                    <a:gd name="T43" fmla="*/ 4 h 16"/>
                    <a:gd name="T44" fmla="*/ 10 w 16"/>
                    <a:gd name="T45" fmla="*/ 4 h 16"/>
                    <a:gd name="T46" fmla="*/ 12 w 16"/>
                    <a:gd name="T47" fmla="*/ 8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6" h="16">
                      <a:moveTo>
                        <a:pt x="16" y="4"/>
                      </a:moveTo>
                      <a:lnTo>
                        <a:pt x="12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2" y="14"/>
                      </a:lnTo>
                      <a:lnTo>
                        <a:pt x="4" y="14"/>
                      </a:lnTo>
                      <a:lnTo>
                        <a:pt x="8" y="16"/>
                      </a:lnTo>
                      <a:lnTo>
                        <a:pt x="10" y="16"/>
                      </a:lnTo>
                      <a:lnTo>
                        <a:pt x="12" y="14"/>
                      </a:lnTo>
                      <a:lnTo>
                        <a:pt x="14" y="10"/>
                      </a:lnTo>
                      <a:lnTo>
                        <a:pt x="16" y="4"/>
                      </a:lnTo>
                      <a:close/>
                      <a:moveTo>
                        <a:pt x="12" y="8"/>
                      </a:moveTo>
                      <a:lnTo>
                        <a:pt x="10" y="10"/>
                      </a:lnTo>
                      <a:lnTo>
                        <a:pt x="8" y="12"/>
                      </a:lnTo>
                      <a:lnTo>
                        <a:pt x="6" y="10"/>
                      </a:lnTo>
                      <a:lnTo>
                        <a:pt x="4" y="8"/>
                      </a:lnTo>
                      <a:lnTo>
                        <a:pt x="6" y="4"/>
                      </a:lnTo>
                      <a:lnTo>
                        <a:pt x="8" y="4"/>
                      </a:lnTo>
                      <a:lnTo>
                        <a:pt x="10" y="4"/>
                      </a:lnTo>
                      <a:lnTo>
                        <a:pt x="12" y="8"/>
                      </a:lnTo>
                      <a:close/>
                    </a:path>
                  </a:pathLst>
                </a:custGeom>
                <a:solidFill>
                  <a:srgbClr val="F3E56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89" name="Freeform 469"/>
                <p:cNvSpPr>
                  <a:spLocks/>
                </p:cNvSpPr>
                <p:nvPr/>
              </p:nvSpPr>
              <p:spPr bwMode="auto">
                <a:xfrm>
                  <a:off x="1500" y="1451"/>
                  <a:ext cx="12" cy="12"/>
                </a:xfrm>
                <a:custGeom>
                  <a:avLst/>
                  <a:gdLst>
                    <a:gd name="T0" fmla="*/ 12 w 12"/>
                    <a:gd name="T1" fmla="*/ 6 h 12"/>
                    <a:gd name="T2" fmla="*/ 10 w 12"/>
                    <a:gd name="T3" fmla="*/ 2 h 12"/>
                    <a:gd name="T4" fmla="*/ 6 w 12"/>
                    <a:gd name="T5" fmla="*/ 0 h 12"/>
                    <a:gd name="T6" fmla="*/ 2 w 12"/>
                    <a:gd name="T7" fmla="*/ 2 h 12"/>
                    <a:gd name="T8" fmla="*/ 0 w 12"/>
                    <a:gd name="T9" fmla="*/ 6 h 12"/>
                    <a:gd name="T10" fmla="*/ 2 w 12"/>
                    <a:gd name="T11" fmla="*/ 10 h 12"/>
                    <a:gd name="T12" fmla="*/ 6 w 12"/>
                    <a:gd name="T13" fmla="*/ 12 h 12"/>
                    <a:gd name="T14" fmla="*/ 8 w 12"/>
                    <a:gd name="T15" fmla="*/ 10 h 12"/>
                    <a:gd name="T16" fmla="*/ 10 w 12"/>
                    <a:gd name="T17" fmla="*/ 10 h 12"/>
                    <a:gd name="T18" fmla="*/ 12 w 12"/>
                    <a:gd name="T19" fmla="*/ 8 h 12"/>
                    <a:gd name="T20" fmla="*/ 12 w 12"/>
                    <a:gd name="T21" fmla="*/ 6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2" h="12">
                      <a:moveTo>
                        <a:pt x="12" y="6"/>
                      </a:move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lnTo>
                        <a:pt x="2" y="10"/>
                      </a:lnTo>
                      <a:lnTo>
                        <a:pt x="6" y="12"/>
                      </a:lnTo>
                      <a:lnTo>
                        <a:pt x="8" y="10"/>
                      </a:lnTo>
                      <a:lnTo>
                        <a:pt x="10" y="10"/>
                      </a:lnTo>
                      <a:lnTo>
                        <a:pt x="12" y="8"/>
                      </a:lnTo>
                      <a:lnTo>
                        <a:pt x="12" y="6"/>
                      </a:lnTo>
                      <a:close/>
                    </a:path>
                  </a:pathLst>
                </a:custGeom>
                <a:solidFill>
                  <a:srgbClr val="F3E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90" name="Freeform 470"/>
                <p:cNvSpPr>
                  <a:spLocks/>
                </p:cNvSpPr>
                <p:nvPr/>
              </p:nvSpPr>
              <p:spPr bwMode="auto">
                <a:xfrm>
                  <a:off x="1502" y="1453"/>
                  <a:ext cx="8" cy="8"/>
                </a:xfrm>
                <a:custGeom>
                  <a:avLst/>
                  <a:gdLst>
                    <a:gd name="T0" fmla="*/ 8 w 8"/>
                    <a:gd name="T1" fmla="*/ 4 h 8"/>
                    <a:gd name="T2" fmla="*/ 6 w 8"/>
                    <a:gd name="T3" fmla="*/ 0 h 8"/>
                    <a:gd name="T4" fmla="*/ 4 w 8"/>
                    <a:gd name="T5" fmla="*/ 0 h 8"/>
                    <a:gd name="T6" fmla="*/ 2 w 8"/>
                    <a:gd name="T7" fmla="*/ 0 h 8"/>
                    <a:gd name="T8" fmla="*/ 0 w 8"/>
                    <a:gd name="T9" fmla="*/ 4 h 8"/>
                    <a:gd name="T10" fmla="*/ 2 w 8"/>
                    <a:gd name="T11" fmla="*/ 6 h 8"/>
                    <a:gd name="T12" fmla="*/ 4 w 8"/>
                    <a:gd name="T13" fmla="*/ 8 h 8"/>
                    <a:gd name="T14" fmla="*/ 6 w 8"/>
                    <a:gd name="T15" fmla="*/ 6 h 8"/>
                    <a:gd name="T16" fmla="*/ 8 w 8"/>
                    <a:gd name="T17" fmla="*/ 4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" h="8">
                      <a:moveTo>
                        <a:pt x="8" y="4"/>
                      </a:move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4" y="8"/>
                      </a:lnTo>
                      <a:lnTo>
                        <a:pt x="6" y="6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solidFill>
                  <a:srgbClr val="F3E8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91" name="Freeform 471"/>
                <p:cNvSpPr>
                  <a:spLocks/>
                </p:cNvSpPr>
                <p:nvPr/>
              </p:nvSpPr>
              <p:spPr bwMode="auto">
                <a:xfrm>
                  <a:off x="1504" y="1455"/>
                  <a:ext cx="4" cy="4"/>
                </a:xfrm>
                <a:custGeom>
                  <a:avLst/>
                  <a:gdLst>
                    <a:gd name="T0" fmla="*/ 4 w 4"/>
                    <a:gd name="T1" fmla="*/ 2 h 4"/>
                    <a:gd name="T2" fmla="*/ 4 w 4"/>
                    <a:gd name="T3" fmla="*/ 0 h 4"/>
                    <a:gd name="T4" fmla="*/ 2 w 4"/>
                    <a:gd name="T5" fmla="*/ 0 h 4"/>
                    <a:gd name="T6" fmla="*/ 0 w 4"/>
                    <a:gd name="T7" fmla="*/ 0 h 4"/>
                    <a:gd name="T8" fmla="*/ 0 w 4"/>
                    <a:gd name="T9" fmla="*/ 2 h 4"/>
                    <a:gd name="T10" fmla="*/ 0 w 4"/>
                    <a:gd name="T11" fmla="*/ 4 h 4"/>
                    <a:gd name="T12" fmla="*/ 2 w 4"/>
                    <a:gd name="T13" fmla="*/ 4 h 4"/>
                    <a:gd name="T14" fmla="*/ 4 w 4"/>
                    <a:gd name="T15" fmla="*/ 4 h 4"/>
                    <a:gd name="T16" fmla="*/ 4 w 4"/>
                    <a:gd name="T17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" h="4">
                      <a:moveTo>
                        <a:pt x="4" y="2"/>
                      </a:move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4" y="2"/>
                      </a:lnTo>
                      <a:close/>
                    </a:path>
                  </a:pathLst>
                </a:custGeom>
                <a:solidFill>
                  <a:srgbClr val="F4EA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92" name="Freeform 472"/>
                <p:cNvSpPr>
                  <a:spLocks/>
                </p:cNvSpPr>
                <p:nvPr/>
              </p:nvSpPr>
              <p:spPr bwMode="auto">
                <a:xfrm>
                  <a:off x="1403" y="1486"/>
                  <a:ext cx="10" cy="13"/>
                </a:xfrm>
                <a:custGeom>
                  <a:avLst/>
                  <a:gdLst>
                    <a:gd name="T0" fmla="*/ 10 w 10"/>
                    <a:gd name="T1" fmla="*/ 0 h 13"/>
                    <a:gd name="T2" fmla="*/ 2 w 10"/>
                    <a:gd name="T3" fmla="*/ 5 h 13"/>
                    <a:gd name="T4" fmla="*/ 0 w 10"/>
                    <a:gd name="T5" fmla="*/ 13 h 13"/>
                    <a:gd name="T6" fmla="*/ 0 w 10"/>
                    <a:gd name="T7" fmla="*/ 13 h 13"/>
                    <a:gd name="T8" fmla="*/ 0 w 10"/>
                    <a:gd name="T9" fmla="*/ 13 h 13"/>
                    <a:gd name="T10" fmla="*/ 4 w 10"/>
                    <a:gd name="T11" fmla="*/ 5 h 13"/>
                    <a:gd name="T12" fmla="*/ 10 w 10"/>
                    <a:gd name="T13" fmla="*/ 0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" h="13">
                      <a:moveTo>
                        <a:pt x="10" y="0"/>
                      </a:moveTo>
                      <a:lnTo>
                        <a:pt x="2" y="5"/>
                      </a:lnTo>
                      <a:lnTo>
                        <a:pt x="0" y="13"/>
                      </a:lnTo>
                      <a:lnTo>
                        <a:pt x="0" y="13"/>
                      </a:lnTo>
                      <a:lnTo>
                        <a:pt x="0" y="13"/>
                      </a:lnTo>
                      <a:lnTo>
                        <a:pt x="4" y="5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DD403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93" name="Freeform 473"/>
                <p:cNvSpPr>
                  <a:spLocks/>
                </p:cNvSpPr>
                <p:nvPr/>
              </p:nvSpPr>
              <p:spPr bwMode="auto">
                <a:xfrm>
                  <a:off x="1403" y="1482"/>
                  <a:ext cx="14" cy="21"/>
                </a:xfrm>
                <a:custGeom>
                  <a:avLst/>
                  <a:gdLst>
                    <a:gd name="T0" fmla="*/ 14 w 14"/>
                    <a:gd name="T1" fmla="*/ 0 h 21"/>
                    <a:gd name="T2" fmla="*/ 8 w 14"/>
                    <a:gd name="T3" fmla="*/ 4 h 21"/>
                    <a:gd name="T4" fmla="*/ 4 w 14"/>
                    <a:gd name="T5" fmla="*/ 7 h 21"/>
                    <a:gd name="T6" fmla="*/ 2 w 14"/>
                    <a:gd name="T7" fmla="*/ 13 h 21"/>
                    <a:gd name="T8" fmla="*/ 0 w 14"/>
                    <a:gd name="T9" fmla="*/ 17 h 21"/>
                    <a:gd name="T10" fmla="*/ 0 w 14"/>
                    <a:gd name="T11" fmla="*/ 19 h 21"/>
                    <a:gd name="T12" fmla="*/ 0 w 14"/>
                    <a:gd name="T13" fmla="*/ 21 h 21"/>
                    <a:gd name="T14" fmla="*/ 6 w 14"/>
                    <a:gd name="T15" fmla="*/ 11 h 21"/>
                    <a:gd name="T16" fmla="*/ 14 w 14"/>
                    <a:gd name="T17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" h="21">
                      <a:moveTo>
                        <a:pt x="14" y="0"/>
                      </a:moveTo>
                      <a:lnTo>
                        <a:pt x="8" y="4"/>
                      </a:lnTo>
                      <a:lnTo>
                        <a:pt x="4" y="7"/>
                      </a:lnTo>
                      <a:lnTo>
                        <a:pt x="2" y="13"/>
                      </a:lnTo>
                      <a:lnTo>
                        <a:pt x="0" y="17"/>
                      </a:lnTo>
                      <a:lnTo>
                        <a:pt x="0" y="19"/>
                      </a:lnTo>
                      <a:lnTo>
                        <a:pt x="0" y="21"/>
                      </a:lnTo>
                      <a:lnTo>
                        <a:pt x="6" y="11"/>
                      </a:lnTo>
                      <a:lnTo>
                        <a:pt x="14" y="0"/>
                      </a:lnTo>
                      <a:close/>
                    </a:path>
                  </a:pathLst>
                </a:custGeom>
                <a:solidFill>
                  <a:srgbClr val="DE43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94" name="Freeform 474"/>
                <p:cNvSpPr>
                  <a:spLocks/>
                </p:cNvSpPr>
                <p:nvPr/>
              </p:nvSpPr>
              <p:spPr bwMode="auto">
                <a:xfrm>
                  <a:off x="1402" y="1480"/>
                  <a:ext cx="19" cy="30"/>
                </a:xfrm>
                <a:custGeom>
                  <a:avLst/>
                  <a:gdLst>
                    <a:gd name="T0" fmla="*/ 11 w 19"/>
                    <a:gd name="T1" fmla="*/ 6 h 30"/>
                    <a:gd name="T2" fmla="*/ 5 w 19"/>
                    <a:gd name="T3" fmla="*/ 11 h 30"/>
                    <a:gd name="T4" fmla="*/ 1 w 19"/>
                    <a:gd name="T5" fmla="*/ 19 h 30"/>
                    <a:gd name="T6" fmla="*/ 1 w 19"/>
                    <a:gd name="T7" fmla="*/ 24 h 30"/>
                    <a:gd name="T8" fmla="*/ 0 w 19"/>
                    <a:gd name="T9" fmla="*/ 30 h 30"/>
                    <a:gd name="T10" fmla="*/ 9 w 19"/>
                    <a:gd name="T11" fmla="*/ 15 h 30"/>
                    <a:gd name="T12" fmla="*/ 19 w 19"/>
                    <a:gd name="T13" fmla="*/ 0 h 30"/>
                    <a:gd name="T14" fmla="*/ 15 w 19"/>
                    <a:gd name="T15" fmla="*/ 4 h 30"/>
                    <a:gd name="T16" fmla="*/ 11 w 19"/>
                    <a:gd name="T17" fmla="*/ 6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9" h="30">
                      <a:moveTo>
                        <a:pt x="11" y="6"/>
                      </a:moveTo>
                      <a:lnTo>
                        <a:pt x="5" y="11"/>
                      </a:lnTo>
                      <a:lnTo>
                        <a:pt x="1" y="19"/>
                      </a:lnTo>
                      <a:lnTo>
                        <a:pt x="1" y="24"/>
                      </a:lnTo>
                      <a:lnTo>
                        <a:pt x="0" y="30"/>
                      </a:lnTo>
                      <a:lnTo>
                        <a:pt x="9" y="15"/>
                      </a:lnTo>
                      <a:lnTo>
                        <a:pt x="19" y="0"/>
                      </a:lnTo>
                      <a:lnTo>
                        <a:pt x="15" y="4"/>
                      </a:lnTo>
                      <a:lnTo>
                        <a:pt x="11" y="6"/>
                      </a:lnTo>
                      <a:close/>
                    </a:path>
                  </a:pathLst>
                </a:custGeom>
                <a:solidFill>
                  <a:srgbClr val="DE453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95" name="Freeform 475"/>
                <p:cNvSpPr>
                  <a:spLocks/>
                </p:cNvSpPr>
                <p:nvPr/>
              </p:nvSpPr>
              <p:spPr bwMode="auto">
                <a:xfrm>
                  <a:off x="1398" y="1480"/>
                  <a:ext cx="26" cy="43"/>
                </a:xfrm>
                <a:custGeom>
                  <a:avLst/>
                  <a:gdLst>
                    <a:gd name="T0" fmla="*/ 19 w 26"/>
                    <a:gd name="T1" fmla="*/ 2 h 43"/>
                    <a:gd name="T2" fmla="*/ 11 w 26"/>
                    <a:gd name="T3" fmla="*/ 13 h 43"/>
                    <a:gd name="T4" fmla="*/ 5 w 26"/>
                    <a:gd name="T5" fmla="*/ 23 h 43"/>
                    <a:gd name="T6" fmla="*/ 4 w 26"/>
                    <a:gd name="T7" fmla="*/ 34 h 43"/>
                    <a:gd name="T8" fmla="*/ 0 w 26"/>
                    <a:gd name="T9" fmla="*/ 43 h 43"/>
                    <a:gd name="T10" fmla="*/ 5 w 26"/>
                    <a:gd name="T11" fmla="*/ 32 h 43"/>
                    <a:gd name="T12" fmla="*/ 11 w 26"/>
                    <a:gd name="T13" fmla="*/ 21 h 43"/>
                    <a:gd name="T14" fmla="*/ 19 w 26"/>
                    <a:gd name="T15" fmla="*/ 9 h 43"/>
                    <a:gd name="T16" fmla="*/ 26 w 26"/>
                    <a:gd name="T17" fmla="*/ 0 h 43"/>
                    <a:gd name="T18" fmla="*/ 23 w 26"/>
                    <a:gd name="T19" fmla="*/ 2 h 43"/>
                    <a:gd name="T20" fmla="*/ 19 w 26"/>
                    <a:gd name="T21" fmla="*/ 2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26" h="43">
                      <a:moveTo>
                        <a:pt x="19" y="2"/>
                      </a:moveTo>
                      <a:lnTo>
                        <a:pt x="11" y="13"/>
                      </a:lnTo>
                      <a:lnTo>
                        <a:pt x="5" y="23"/>
                      </a:lnTo>
                      <a:lnTo>
                        <a:pt x="4" y="34"/>
                      </a:lnTo>
                      <a:lnTo>
                        <a:pt x="0" y="43"/>
                      </a:lnTo>
                      <a:lnTo>
                        <a:pt x="5" y="32"/>
                      </a:lnTo>
                      <a:lnTo>
                        <a:pt x="11" y="21"/>
                      </a:lnTo>
                      <a:lnTo>
                        <a:pt x="19" y="9"/>
                      </a:lnTo>
                      <a:lnTo>
                        <a:pt x="26" y="0"/>
                      </a:lnTo>
                      <a:lnTo>
                        <a:pt x="23" y="2"/>
                      </a:lnTo>
                      <a:lnTo>
                        <a:pt x="19" y="2"/>
                      </a:lnTo>
                      <a:close/>
                    </a:path>
                  </a:pathLst>
                </a:custGeom>
                <a:solidFill>
                  <a:srgbClr val="DF473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96" name="Freeform 476"/>
                <p:cNvSpPr>
                  <a:spLocks noEditPoints="1"/>
                </p:cNvSpPr>
                <p:nvPr/>
              </p:nvSpPr>
              <p:spPr bwMode="auto">
                <a:xfrm>
                  <a:off x="1396" y="1478"/>
                  <a:ext cx="300" cy="152"/>
                </a:xfrm>
                <a:custGeom>
                  <a:avLst/>
                  <a:gdLst>
                    <a:gd name="T0" fmla="*/ 25 w 300"/>
                    <a:gd name="T1" fmla="*/ 2 h 152"/>
                    <a:gd name="T2" fmla="*/ 15 w 300"/>
                    <a:gd name="T3" fmla="*/ 17 h 152"/>
                    <a:gd name="T4" fmla="*/ 6 w 300"/>
                    <a:gd name="T5" fmla="*/ 32 h 152"/>
                    <a:gd name="T6" fmla="*/ 2 w 300"/>
                    <a:gd name="T7" fmla="*/ 45 h 152"/>
                    <a:gd name="T8" fmla="*/ 0 w 300"/>
                    <a:gd name="T9" fmla="*/ 61 h 152"/>
                    <a:gd name="T10" fmla="*/ 6 w 300"/>
                    <a:gd name="T11" fmla="*/ 44 h 152"/>
                    <a:gd name="T12" fmla="*/ 11 w 300"/>
                    <a:gd name="T13" fmla="*/ 28 h 152"/>
                    <a:gd name="T14" fmla="*/ 21 w 300"/>
                    <a:gd name="T15" fmla="*/ 13 h 152"/>
                    <a:gd name="T16" fmla="*/ 32 w 300"/>
                    <a:gd name="T17" fmla="*/ 0 h 152"/>
                    <a:gd name="T18" fmla="*/ 28 w 300"/>
                    <a:gd name="T19" fmla="*/ 2 h 152"/>
                    <a:gd name="T20" fmla="*/ 25 w 300"/>
                    <a:gd name="T21" fmla="*/ 2 h 152"/>
                    <a:gd name="T22" fmla="*/ 298 w 300"/>
                    <a:gd name="T23" fmla="*/ 152 h 152"/>
                    <a:gd name="T24" fmla="*/ 300 w 300"/>
                    <a:gd name="T25" fmla="*/ 148 h 152"/>
                    <a:gd name="T26" fmla="*/ 300 w 300"/>
                    <a:gd name="T27" fmla="*/ 146 h 152"/>
                    <a:gd name="T28" fmla="*/ 300 w 300"/>
                    <a:gd name="T29" fmla="*/ 148 h 152"/>
                    <a:gd name="T30" fmla="*/ 298 w 300"/>
                    <a:gd name="T31" fmla="*/ 152 h 1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00" h="152">
                      <a:moveTo>
                        <a:pt x="25" y="2"/>
                      </a:moveTo>
                      <a:lnTo>
                        <a:pt x="15" y="17"/>
                      </a:lnTo>
                      <a:lnTo>
                        <a:pt x="6" y="32"/>
                      </a:lnTo>
                      <a:lnTo>
                        <a:pt x="2" y="45"/>
                      </a:lnTo>
                      <a:lnTo>
                        <a:pt x="0" y="61"/>
                      </a:lnTo>
                      <a:lnTo>
                        <a:pt x="6" y="44"/>
                      </a:lnTo>
                      <a:lnTo>
                        <a:pt x="11" y="28"/>
                      </a:lnTo>
                      <a:lnTo>
                        <a:pt x="21" y="13"/>
                      </a:lnTo>
                      <a:lnTo>
                        <a:pt x="32" y="0"/>
                      </a:lnTo>
                      <a:lnTo>
                        <a:pt x="28" y="2"/>
                      </a:lnTo>
                      <a:lnTo>
                        <a:pt x="25" y="2"/>
                      </a:lnTo>
                      <a:close/>
                      <a:moveTo>
                        <a:pt x="298" y="152"/>
                      </a:moveTo>
                      <a:lnTo>
                        <a:pt x="300" y="148"/>
                      </a:lnTo>
                      <a:lnTo>
                        <a:pt x="300" y="146"/>
                      </a:lnTo>
                      <a:lnTo>
                        <a:pt x="300" y="148"/>
                      </a:lnTo>
                      <a:lnTo>
                        <a:pt x="298" y="152"/>
                      </a:lnTo>
                      <a:close/>
                    </a:path>
                  </a:pathLst>
                </a:custGeom>
                <a:solidFill>
                  <a:srgbClr val="DF493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97" name="Freeform 477"/>
                <p:cNvSpPr>
                  <a:spLocks noEditPoints="1"/>
                </p:cNvSpPr>
                <p:nvPr/>
              </p:nvSpPr>
              <p:spPr bwMode="auto">
                <a:xfrm>
                  <a:off x="1396" y="1478"/>
                  <a:ext cx="300" cy="161"/>
                </a:xfrm>
                <a:custGeom>
                  <a:avLst/>
                  <a:gdLst>
                    <a:gd name="T0" fmla="*/ 28 w 300"/>
                    <a:gd name="T1" fmla="*/ 2 h 161"/>
                    <a:gd name="T2" fmla="*/ 21 w 300"/>
                    <a:gd name="T3" fmla="*/ 11 h 161"/>
                    <a:gd name="T4" fmla="*/ 13 w 300"/>
                    <a:gd name="T5" fmla="*/ 23 h 161"/>
                    <a:gd name="T6" fmla="*/ 7 w 300"/>
                    <a:gd name="T7" fmla="*/ 34 h 161"/>
                    <a:gd name="T8" fmla="*/ 2 w 300"/>
                    <a:gd name="T9" fmla="*/ 45 h 161"/>
                    <a:gd name="T10" fmla="*/ 0 w 300"/>
                    <a:gd name="T11" fmla="*/ 53 h 161"/>
                    <a:gd name="T12" fmla="*/ 0 w 300"/>
                    <a:gd name="T13" fmla="*/ 62 h 161"/>
                    <a:gd name="T14" fmla="*/ 0 w 300"/>
                    <a:gd name="T15" fmla="*/ 64 h 161"/>
                    <a:gd name="T16" fmla="*/ 0 w 300"/>
                    <a:gd name="T17" fmla="*/ 68 h 161"/>
                    <a:gd name="T18" fmla="*/ 4 w 300"/>
                    <a:gd name="T19" fmla="*/ 49 h 161"/>
                    <a:gd name="T20" fmla="*/ 13 w 300"/>
                    <a:gd name="T21" fmla="*/ 32 h 161"/>
                    <a:gd name="T22" fmla="*/ 23 w 300"/>
                    <a:gd name="T23" fmla="*/ 15 h 161"/>
                    <a:gd name="T24" fmla="*/ 34 w 300"/>
                    <a:gd name="T25" fmla="*/ 0 h 161"/>
                    <a:gd name="T26" fmla="*/ 32 w 300"/>
                    <a:gd name="T27" fmla="*/ 0 h 161"/>
                    <a:gd name="T28" fmla="*/ 28 w 300"/>
                    <a:gd name="T29" fmla="*/ 2 h 161"/>
                    <a:gd name="T30" fmla="*/ 292 w 300"/>
                    <a:gd name="T31" fmla="*/ 161 h 161"/>
                    <a:gd name="T32" fmla="*/ 296 w 300"/>
                    <a:gd name="T33" fmla="*/ 155 h 161"/>
                    <a:gd name="T34" fmla="*/ 300 w 300"/>
                    <a:gd name="T35" fmla="*/ 150 h 161"/>
                    <a:gd name="T36" fmla="*/ 300 w 300"/>
                    <a:gd name="T37" fmla="*/ 142 h 161"/>
                    <a:gd name="T38" fmla="*/ 300 w 300"/>
                    <a:gd name="T39" fmla="*/ 136 h 161"/>
                    <a:gd name="T40" fmla="*/ 298 w 300"/>
                    <a:gd name="T41" fmla="*/ 150 h 161"/>
                    <a:gd name="T42" fmla="*/ 292 w 300"/>
                    <a:gd name="T43" fmla="*/ 161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300" h="161">
                      <a:moveTo>
                        <a:pt x="28" y="2"/>
                      </a:moveTo>
                      <a:lnTo>
                        <a:pt x="21" y="11"/>
                      </a:lnTo>
                      <a:lnTo>
                        <a:pt x="13" y="23"/>
                      </a:lnTo>
                      <a:lnTo>
                        <a:pt x="7" y="34"/>
                      </a:lnTo>
                      <a:lnTo>
                        <a:pt x="2" y="45"/>
                      </a:lnTo>
                      <a:lnTo>
                        <a:pt x="0" y="53"/>
                      </a:lnTo>
                      <a:lnTo>
                        <a:pt x="0" y="62"/>
                      </a:lnTo>
                      <a:lnTo>
                        <a:pt x="0" y="64"/>
                      </a:lnTo>
                      <a:lnTo>
                        <a:pt x="0" y="68"/>
                      </a:lnTo>
                      <a:lnTo>
                        <a:pt x="4" y="49"/>
                      </a:lnTo>
                      <a:lnTo>
                        <a:pt x="13" y="32"/>
                      </a:lnTo>
                      <a:lnTo>
                        <a:pt x="23" y="15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2"/>
                      </a:lnTo>
                      <a:close/>
                      <a:moveTo>
                        <a:pt x="292" y="161"/>
                      </a:moveTo>
                      <a:lnTo>
                        <a:pt x="296" y="155"/>
                      </a:lnTo>
                      <a:lnTo>
                        <a:pt x="300" y="150"/>
                      </a:lnTo>
                      <a:lnTo>
                        <a:pt x="300" y="142"/>
                      </a:lnTo>
                      <a:lnTo>
                        <a:pt x="300" y="136"/>
                      </a:lnTo>
                      <a:lnTo>
                        <a:pt x="298" y="150"/>
                      </a:lnTo>
                      <a:lnTo>
                        <a:pt x="292" y="161"/>
                      </a:lnTo>
                      <a:close/>
                    </a:path>
                  </a:pathLst>
                </a:custGeom>
                <a:solidFill>
                  <a:srgbClr val="DF4B3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98" name="Freeform 478"/>
                <p:cNvSpPr>
                  <a:spLocks noEditPoints="1"/>
                </p:cNvSpPr>
                <p:nvPr/>
              </p:nvSpPr>
              <p:spPr bwMode="auto">
                <a:xfrm>
                  <a:off x="1394" y="1478"/>
                  <a:ext cx="302" cy="165"/>
                </a:xfrm>
                <a:custGeom>
                  <a:avLst/>
                  <a:gdLst>
                    <a:gd name="T0" fmla="*/ 34 w 302"/>
                    <a:gd name="T1" fmla="*/ 0 h 165"/>
                    <a:gd name="T2" fmla="*/ 23 w 302"/>
                    <a:gd name="T3" fmla="*/ 13 h 165"/>
                    <a:gd name="T4" fmla="*/ 13 w 302"/>
                    <a:gd name="T5" fmla="*/ 28 h 165"/>
                    <a:gd name="T6" fmla="*/ 8 w 302"/>
                    <a:gd name="T7" fmla="*/ 44 h 165"/>
                    <a:gd name="T8" fmla="*/ 2 w 302"/>
                    <a:gd name="T9" fmla="*/ 61 h 165"/>
                    <a:gd name="T10" fmla="*/ 2 w 302"/>
                    <a:gd name="T11" fmla="*/ 61 h 165"/>
                    <a:gd name="T12" fmla="*/ 2 w 302"/>
                    <a:gd name="T13" fmla="*/ 62 h 165"/>
                    <a:gd name="T14" fmla="*/ 0 w 302"/>
                    <a:gd name="T15" fmla="*/ 72 h 165"/>
                    <a:gd name="T16" fmla="*/ 0 w 302"/>
                    <a:gd name="T17" fmla="*/ 81 h 165"/>
                    <a:gd name="T18" fmla="*/ 6 w 302"/>
                    <a:gd name="T19" fmla="*/ 59 h 165"/>
                    <a:gd name="T20" fmla="*/ 13 w 302"/>
                    <a:gd name="T21" fmla="*/ 38 h 165"/>
                    <a:gd name="T22" fmla="*/ 25 w 302"/>
                    <a:gd name="T23" fmla="*/ 19 h 165"/>
                    <a:gd name="T24" fmla="*/ 38 w 302"/>
                    <a:gd name="T25" fmla="*/ 0 h 165"/>
                    <a:gd name="T26" fmla="*/ 38 w 302"/>
                    <a:gd name="T27" fmla="*/ 0 h 165"/>
                    <a:gd name="T28" fmla="*/ 38 w 302"/>
                    <a:gd name="T29" fmla="*/ 0 h 165"/>
                    <a:gd name="T30" fmla="*/ 36 w 302"/>
                    <a:gd name="T31" fmla="*/ 0 h 165"/>
                    <a:gd name="T32" fmla="*/ 34 w 302"/>
                    <a:gd name="T33" fmla="*/ 0 h 165"/>
                    <a:gd name="T34" fmla="*/ 300 w 302"/>
                    <a:gd name="T35" fmla="*/ 152 h 165"/>
                    <a:gd name="T36" fmla="*/ 302 w 302"/>
                    <a:gd name="T37" fmla="*/ 148 h 165"/>
                    <a:gd name="T38" fmla="*/ 302 w 302"/>
                    <a:gd name="T39" fmla="*/ 146 h 165"/>
                    <a:gd name="T40" fmla="*/ 302 w 302"/>
                    <a:gd name="T41" fmla="*/ 138 h 165"/>
                    <a:gd name="T42" fmla="*/ 302 w 302"/>
                    <a:gd name="T43" fmla="*/ 133 h 165"/>
                    <a:gd name="T44" fmla="*/ 296 w 302"/>
                    <a:gd name="T45" fmla="*/ 150 h 165"/>
                    <a:gd name="T46" fmla="*/ 290 w 302"/>
                    <a:gd name="T47" fmla="*/ 165 h 165"/>
                    <a:gd name="T48" fmla="*/ 292 w 302"/>
                    <a:gd name="T49" fmla="*/ 165 h 165"/>
                    <a:gd name="T50" fmla="*/ 292 w 302"/>
                    <a:gd name="T51" fmla="*/ 163 h 165"/>
                    <a:gd name="T52" fmla="*/ 296 w 302"/>
                    <a:gd name="T53" fmla="*/ 157 h 165"/>
                    <a:gd name="T54" fmla="*/ 300 w 302"/>
                    <a:gd name="T55" fmla="*/ 152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02" h="165">
                      <a:moveTo>
                        <a:pt x="34" y="0"/>
                      </a:moveTo>
                      <a:lnTo>
                        <a:pt x="23" y="13"/>
                      </a:lnTo>
                      <a:lnTo>
                        <a:pt x="13" y="28"/>
                      </a:lnTo>
                      <a:lnTo>
                        <a:pt x="8" y="44"/>
                      </a:lnTo>
                      <a:lnTo>
                        <a:pt x="2" y="61"/>
                      </a:lnTo>
                      <a:lnTo>
                        <a:pt x="2" y="61"/>
                      </a:lnTo>
                      <a:lnTo>
                        <a:pt x="2" y="62"/>
                      </a:lnTo>
                      <a:lnTo>
                        <a:pt x="0" y="72"/>
                      </a:lnTo>
                      <a:lnTo>
                        <a:pt x="0" y="81"/>
                      </a:lnTo>
                      <a:lnTo>
                        <a:pt x="6" y="59"/>
                      </a:lnTo>
                      <a:lnTo>
                        <a:pt x="13" y="38"/>
                      </a:lnTo>
                      <a:lnTo>
                        <a:pt x="25" y="19"/>
                      </a:lnTo>
                      <a:lnTo>
                        <a:pt x="38" y="0"/>
                      </a:lnTo>
                      <a:lnTo>
                        <a:pt x="38" y="0"/>
                      </a:lnTo>
                      <a:lnTo>
                        <a:pt x="38" y="0"/>
                      </a:lnTo>
                      <a:lnTo>
                        <a:pt x="36" y="0"/>
                      </a:lnTo>
                      <a:lnTo>
                        <a:pt x="34" y="0"/>
                      </a:lnTo>
                      <a:close/>
                      <a:moveTo>
                        <a:pt x="300" y="152"/>
                      </a:moveTo>
                      <a:lnTo>
                        <a:pt x="302" y="148"/>
                      </a:lnTo>
                      <a:lnTo>
                        <a:pt x="302" y="146"/>
                      </a:lnTo>
                      <a:lnTo>
                        <a:pt x="302" y="138"/>
                      </a:lnTo>
                      <a:lnTo>
                        <a:pt x="302" y="133"/>
                      </a:lnTo>
                      <a:lnTo>
                        <a:pt x="296" y="150"/>
                      </a:lnTo>
                      <a:lnTo>
                        <a:pt x="290" y="165"/>
                      </a:lnTo>
                      <a:lnTo>
                        <a:pt x="292" y="165"/>
                      </a:lnTo>
                      <a:lnTo>
                        <a:pt x="292" y="163"/>
                      </a:lnTo>
                      <a:lnTo>
                        <a:pt x="296" y="157"/>
                      </a:lnTo>
                      <a:lnTo>
                        <a:pt x="300" y="152"/>
                      </a:lnTo>
                      <a:close/>
                    </a:path>
                  </a:pathLst>
                </a:custGeom>
                <a:solidFill>
                  <a:srgbClr val="E04D3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999" name="Freeform 479"/>
                <p:cNvSpPr>
                  <a:spLocks noEditPoints="1"/>
                </p:cNvSpPr>
                <p:nvPr/>
              </p:nvSpPr>
              <p:spPr bwMode="auto">
                <a:xfrm>
                  <a:off x="1394" y="1478"/>
                  <a:ext cx="302" cy="169"/>
                </a:xfrm>
                <a:custGeom>
                  <a:avLst/>
                  <a:gdLst>
                    <a:gd name="T0" fmla="*/ 36 w 302"/>
                    <a:gd name="T1" fmla="*/ 0 h 169"/>
                    <a:gd name="T2" fmla="*/ 25 w 302"/>
                    <a:gd name="T3" fmla="*/ 15 h 169"/>
                    <a:gd name="T4" fmla="*/ 15 w 302"/>
                    <a:gd name="T5" fmla="*/ 32 h 169"/>
                    <a:gd name="T6" fmla="*/ 6 w 302"/>
                    <a:gd name="T7" fmla="*/ 49 h 169"/>
                    <a:gd name="T8" fmla="*/ 2 w 302"/>
                    <a:gd name="T9" fmla="*/ 68 h 169"/>
                    <a:gd name="T10" fmla="*/ 0 w 302"/>
                    <a:gd name="T11" fmla="*/ 78 h 169"/>
                    <a:gd name="T12" fmla="*/ 0 w 302"/>
                    <a:gd name="T13" fmla="*/ 87 h 169"/>
                    <a:gd name="T14" fmla="*/ 0 w 302"/>
                    <a:gd name="T15" fmla="*/ 89 h 169"/>
                    <a:gd name="T16" fmla="*/ 2 w 302"/>
                    <a:gd name="T17" fmla="*/ 91 h 169"/>
                    <a:gd name="T18" fmla="*/ 4 w 302"/>
                    <a:gd name="T19" fmla="*/ 78 h 169"/>
                    <a:gd name="T20" fmla="*/ 6 w 302"/>
                    <a:gd name="T21" fmla="*/ 64 h 169"/>
                    <a:gd name="T22" fmla="*/ 9 w 302"/>
                    <a:gd name="T23" fmla="*/ 53 h 169"/>
                    <a:gd name="T24" fmla="*/ 13 w 302"/>
                    <a:gd name="T25" fmla="*/ 42 h 169"/>
                    <a:gd name="T26" fmla="*/ 19 w 302"/>
                    <a:gd name="T27" fmla="*/ 30 h 169"/>
                    <a:gd name="T28" fmla="*/ 27 w 302"/>
                    <a:gd name="T29" fmla="*/ 21 h 169"/>
                    <a:gd name="T30" fmla="*/ 32 w 302"/>
                    <a:gd name="T31" fmla="*/ 9 h 169"/>
                    <a:gd name="T32" fmla="*/ 42 w 302"/>
                    <a:gd name="T33" fmla="*/ 0 h 169"/>
                    <a:gd name="T34" fmla="*/ 40 w 302"/>
                    <a:gd name="T35" fmla="*/ 0 h 169"/>
                    <a:gd name="T36" fmla="*/ 38 w 302"/>
                    <a:gd name="T37" fmla="*/ 0 h 169"/>
                    <a:gd name="T38" fmla="*/ 36 w 302"/>
                    <a:gd name="T39" fmla="*/ 0 h 169"/>
                    <a:gd name="T40" fmla="*/ 36 w 302"/>
                    <a:gd name="T41" fmla="*/ 0 h 169"/>
                    <a:gd name="T42" fmla="*/ 294 w 302"/>
                    <a:gd name="T43" fmla="*/ 161 h 169"/>
                    <a:gd name="T44" fmla="*/ 300 w 302"/>
                    <a:gd name="T45" fmla="*/ 150 h 169"/>
                    <a:gd name="T46" fmla="*/ 302 w 302"/>
                    <a:gd name="T47" fmla="*/ 136 h 169"/>
                    <a:gd name="T48" fmla="*/ 302 w 302"/>
                    <a:gd name="T49" fmla="*/ 133 h 169"/>
                    <a:gd name="T50" fmla="*/ 300 w 302"/>
                    <a:gd name="T51" fmla="*/ 131 h 169"/>
                    <a:gd name="T52" fmla="*/ 294 w 302"/>
                    <a:gd name="T53" fmla="*/ 150 h 169"/>
                    <a:gd name="T54" fmla="*/ 286 w 302"/>
                    <a:gd name="T55" fmla="*/ 169 h 169"/>
                    <a:gd name="T56" fmla="*/ 290 w 302"/>
                    <a:gd name="T57" fmla="*/ 165 h 169"/>
                    <a:gd name="T58" fmla="*/ 292 w 302"/>
                    <a:gd name="T59" fmla="*/ 163 h 169"/>
                    <a:gd name="T60" fmla="*/ 294 w 302"/>
                    <a:gd name="T61" fmla="*/ 163 h 169"/>
                    <a:gd name="T62" fmla="*/ 294 w 302"/>
                    <a:gd name="T63" fmla="*/ 161 h 1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302" h="169">
                      <a:moveTo>
                        <a:pt x="36" y="0"/>
                      </a:moveTo>
                      <a:lnTo>
                        <a:pt x="25" y="15"/>
                      </a:lnTo>
                      <a:lnTo>
                        <a:pt x="15" y="32"/>
                      </a:lnTo>
                      <a:lnTo>
                        <a:pt x="6" y="49"/>
                      </a:lnTo>
                      <a:lnTo>
                        <a:pt x="2" y="68"/>
                      </a:lnTo>
                      <a:lnTo>
                        <a:pt x="0" y="78"/>
                      </a:lnTo>
                      <a:lnTo>
                        <a:pt x="0" y="87"/>
                      </a:lnTo>
                      <a:lnTo>
                        <a:pt x="0" y="89"/>
                      </a:lnTo>
                      <a:lnTo>
                        <a:pt x="2" y="91"/>
                      </a:lnTo>
                      <a:lnTo>
                        <a:pt x="4" y="78"/>
                      </a:lnTo>
                      <a:lnTo>
                        <a:pt x="6" y="64"/>
                      </a:lnTo>
                      <a:lnTo>
                        <a:pt x="9" y="53"/>
                      </a:lnTo>
                      <a:lnTo>
                        <a:pt x="13" y="42"/>
                      </a:lnTo>
                      <a:lnTo>
                        <a:pt x="19" y="30"/>
                      </a:lnTo>
                      <a:lnTo>
                        <a:pt x="27" y="21"/>
                      </a:lnTo>
                      <a:lnTo>
                        <a:pt x="32" y="9"/>
                      </a:lnTo>
                      <a:lnTo>
                        <a:pt x="42" y="0"/>
                      </a:lnTo>
                      <a:lnTo>
                        <a:pt x="40" y="0"/>
                      </a:lnTo>
                      <a:lnTo>
                        <a:pt x="38" y="0"/>
                      </a:lnTo>
                      <a:lnTo>
                        <a:pt x="36" y="0"/>
                      </a:lnTo>
                      <a:lnTo>
                        <a:pt x="36" y="0"/>
                      </a:lnTo>
                      <a:close/>
                      <a:moveTo>
                        <a:pt x="294" y="161"/>
                      </a:moveTo>
                      <a:lnTo>
                        <a:pt x="300" y="150"/>
                      </a:lnTo>
                      <a:lnTo>
                        <a:pt x="302" y="136"/>
                      </a:lnTo>
                      <a:lnTo>
                        <a:pt x="302" y="133"/>
                      </a:lnTo>
                      <a:lnTo>
                        <a:pt x="300" y="131"/>
                      </a:lnTo>
                      <a:lnTo>
                        <a:pt x="294" y="150"/>
                      </a:lnTo>
                      <a:lnTo>
                        <a:pt x="286" y="169"/>
                      </a:lnTo>
                      <a:lnTo>
                        <a:pt x="290" y="165"/>
                      </a:lnTo>
                      <a:lnTo>
                        <a:pt x="292" y="163"/>
                      </a:lnTo>
                      <a:lnTo>
                        <a:pt x="294" y="163"/>
                      </a:lnTo>
                      <a:lnTo>
                        <a:pt x="294" y="161"/>
                      </a:lnTo>
                      <a:close/>
                    </a:path>
                  </a:pathLst>
                </a:custGeom>
                <a:solidFill>
                  <a:srgbClr val="E0503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00" name="Freeform 480"/>
                <p:cNvSpPr>
                  <a:spLocks noEditPoints="1"/>
                </p:cNvSpPr>
                <p:nvPr/>
              </p:nvSpPr>
              <p:spPr bwMode="auto">
                <a:xfrm>
                  <a:off x="1394" y="1478"/>
                  <a:ext cx="302" cy="172"/>
                </a:xfrm>
                <a:custGeom>
                  <a:avLst/>
                  <a:gdLst>
                    <a:gd name="T0" fmla="*/ 38 w 302"/>
                    <a:gd name="T1" fmla="*/ 0 h 172"/>
                    <a:gd name="T2" fmla="*/ 25 w 302"/>
                    <a:gd name="T3" fmla="*/ 19 h 172"/>
                    <a:gd name="T4" fmla="*/ 13 w 302"/>
                    <a:gd name="T5" fmla="*/ 38 h 172"/>
                    <a:gd name="T6" fmla="*/ 6 w 302"/>
                    <a:gd name="T7" fmla="*/ 59 h 172"/>
                    <a:gd name="T8" fmla="*/ 0 w 302"/>
                    <a:gd name="T9" fmla="*/ 81 h 172"/>
                    <a:gd name="T10" fmla="*/ 0 w 302"/>
                    <a:gd name="T11" fmla="*/ 83 h 172"/>
                    <a:gd name="T12" fmla="*/ 0 w 302"/>
                    <a:gd name="T13" fmla="*/ 87 h 172"/>
                    <a:gd name="T14" fmla="*/ 2 w 302"/>
                    <a:gd name="T15" fmla="*/ 89 h 172"/>
                    <a:gd name="T16" fmla="*/ 4 w 302"/>
                    <a:gd name="T17" fmla="*/ 93 h 172"/>
                    <a:gd name="T18" fmla="*/ 4 w 302"/>
                    <a:gd name="T19" fmla="*/ 80 h 172"/>
                    <a:gd name="T20" fmla="*/ 8 w 302"/>
                    <a:gd name="T21" fmla="*/ 68 h 172"/>
                    <a:gd name="T22" fmla="*/ 11 w 302"/>
                    <a:gd name="T23" fmla="*/ 55 h 172"/>
                    <a:gd name="T24" fmla="*/ 15 w 302"/>
                    <a:gd name="T25" fmla="*/ 44 h 172"/>
                    <a:gd name="T26" fmla="*/ 21 w 302"/>
                    <a:gd name="T27" fmla="*/ 32 h 172"/>
                    <a:gd name="T28" fmla="*/ 28 w 302"/>
                    <a:gd name="T29" fmla="*/ 21 h 172"/>
                    <a:gd name="T30" fmla="*/ 34 w 302"/>
                    <a:gd name="T31" fmla="*/ 11 h 172"/>
                    <a:gd name="T32" fmla="*/ 44 w 302"/>
                    <a:gd name="T33" fmla="*/ 2 h 172"/>
                    <a:gd name="T34" fmla="*/ 42 w 302"/>
                    <a:gd name="T35" fmla="*/ 0 h 172"/>
                    <a:gd name="T36" fmla="*/ 38 w 302"/>
                    <a:gd name="T37" fmla="*/ 0 h 172"/>
                    <a:gd name="T38" fmla="*/ 290 w 302"/>
                    <a:gd name="T39" fmla="*/ 165 h 172"/>
                    <a:gd name="T40" fmla="*/ 296 w 302"/>
                    <a:gd name="T41" fmla="*/ 150 h 172"/>
                    <a:gd name="T42" fmla="*/ 302 w 302"/>
                    <a:gd name="T43" fmla="*/ 133 h 172"/>
                    <a:gd name="T44" fmla="*/ 300 w 302"/>
                    <a:gd name="T45" fmla="*/ 131 h 172"/>
                    <a:gd name="T46" fmla="*/ 298 w 302"/>
                    <a:gd name="T47" fmla="*/ 129 h 172"/>
                    <a:gd name="T48" fmla="*/ 292 w 302"/>
                    <a:gd name="T49" fmla="*/ 152 h 172"/>
                    <a:gd name="T50" fmla="*/ 283 w 302"/>
                    <a:gd name="T51" fmla="*/ 172 h 172"/>
                    <a:gd name="T52" fmla="*/ 288 w 302"/>
                    <a:gd name="T53" fmla="*/ 169 h 172"/>
                    <a:gd name="T54" fmla="*/ 290 w 302"/>
                    <a:gd name="T55" fmla="*/ 165 h 172"/>
                    <a:gd name="T56" fmla="*/ 2 w 302"/>
                    <a:gd name="T57" fmla="*/ 104 h 172"/>
                    <a:gd name="T58" fmla="*/ 2 w 302"/>
                    <a:gd name="T59" fmla="*/ 104 h 172"/>
                    <a:gd name="T60" fmla="*/ 2 w 302"/>
                    <a:gd name="T61" fmla="*/ 104 h 172"/>
                    <a:gd name="T62" fmla="*/ 2 w 302"/>
                    <a:gd name="T63" fmla="*/ 104 h 172"/>
                    <a:gd name="T64" fmla="*/ 2 w 302"/>
                    <a:gd name="T65" fmla="*/ 104 h 172"/>
                    <a:gd name="T66" fmla="*/ 2 w 302"/>
                    <a:gd name="T67" fmla="*/ 104 h 172"/>
                    <a:gd name="T68" fmla="*/ 2 w 302"/>
                    <a:gd name="T69" fmla="*/ 104 h 1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302" h="172">
                      <a:moveTo>
                        <a:pt x="38" y="0"/>
                      </a:moveTo>
                      <a:lnTo>
                        <a:pt x="25" y="19"/>
                      </a:lnTo>
                      <a:lnTo>
                        <a:pt x="13" y="38"/>
                      </a:lnTo>
                      <a:lnTo>
                        <a:pt x="6" y="59"/>
                      </a:lnTo>
                      <a:lnTo>
                        <a:pt x="0" y="81"/>
                      </a:lnTo>
                      <a:lnTo>
                        <a:pt x="0" y="83"/>
                      </a:lnTo>
                      <a:lnTo>
                        <a:pt x="0" y="87"/>
                      </a:lnTo>
                      <a:lnTo>
                        <a:pt x="2" y="89"/>
                      </a:lnTo>
                      <a:lnTo>
                        <a:pt x="4" y="93"/>
                      </a:lnTo>
                      <a:lnTo>
                        <a:pt x="4" y="80"/>
                      </a:lnTo>
                      <a:lnTo>
                        <a:pt x="8" y="68"/>
                      </a:lnTo>
                      <a:lnTo>
                        <a:pt x="11" y="55"/>
                      </a:lnTo>
                      <a:lnTo>
                        <a:pt x="15" y="44"/>
                      </a:lnTo>
                      <a:lnTo>
                        <a:pt x="21" y="32"/>
                      </a:lnTo>
                      <a:lnTo>
                        <a:pt x="28" y="21"/>
                      </a:lnTo>
                      <a:lnTo>
                        <a:pt x="34" y="11"/>
                      </a:lnTo>
                      <a:lnTo>
                        <a:pt x="44" y="2"/>
                      </a:lnTo>
                      <a:lnTo>
                        <a:pt x="42" y="0"/>
                      </a:lnTo>
                      <a:lnTo>
                        <a:pt x="38" y="0"/>
                      </a:lnTo>
                      <a:close/>
                      <a:moveTo>
                        <a:pt x="290" y="165"/>
                      </a:moveTo>
                      <a:lnTo>
                        <a:pt x="296" y="150"/>
                      </a:lnTo>
                      <a:lnTo>
                        <a:pt x="302" y="133"/>
                      </a:lnTo>
                      <a:lnTo>
                        <a:pt x="300" y="131"/>
                      </a:lnTo>
                      <a:lnTo>
                        <a:pt x="298" y="129"/>
                      </a:lnTo>
                      <a:lnTo>
                        <a:pt x="292" y="152"/>
                      </a:lnTo>
                      <a:lnTo>
                        <a:pt x="283" y="172"/>
                      </a:lnTo>
                      <a:lnTo>
                        <a:pt x="288" y="169"/>
                      </a:lnTo>
                      <a:lnTo>
                        <a:pt x="290" y="165"/>
                      </a:lnTo>
                      <a:close/>
                      <a:moveTo>
                        <a:pt x="2" y="104"/>
                      </a:moveTo>
                      <a:lnTo>
                        <a:pt x="2" y="104"/>
                      </a:lnTo>
                      <a:lnTo>
                        <a:pt x="2" y="104"/>
                      </a:lnTo>
                      <a:lnTo>
                        <a:pt x="2" y="104"/>
                      </a:lnTo>
                      <a:lnTo>
                        <a:pt x="2" y="104"/>
                      </a:lnTo>
                      <a:lnTo>
                        <a:pt x="2" y="104"/>
                      </a:lnTo>
                      <a:lnTo>
                        <a:pt x="2" y="104"/>
                      </a:lnTo>
                      <a:close/>
                    </a:path>
                  </a:pathLst>
                </a:custGeom>
                <a:solidFill>
                  <a:srgbClr val="E0513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01" name="Freeform 481"/>
                <p:cNvSpPr>
                  <a:spLocks noEditPoints="1"/>
                </p:cNvSpPr>
                <p:nvPr/>
              </p:nvSpPr>
              <p:spPr bwMode="auto">
                <a:xfrm>
                  <a:off x="1396" y="1478"/>
                  <a:ext cx="298" cy="174"/>
                </a:xfrm>
                <a:custGeom>
                  <a:avLst/>
                  <a:gdLst>
                    <a:gd name="T0" fmla="*/ 40 w 298"/>
                    <a:gd name="T1" fmla="*/ 0 h 174"/>
                    <a:gd name="T2" fmla="*/ 30 w 298"/>
                    <a:gd name="T3" fmla="*/ 9 h 174"/>
                    <a:gd name="T4" fmla="*/ 25 w 298"/>
                    <a:gd name="T5" fmla="*/ 21 h 174"/>
                    <a:gd name="T6" fmla="*/ 17 w 298"/>
                    <a:gd name="T7" fmla="*/ 30 h 174"/>
                    <a:gd name="T8" fmla="*/ 11 w 298"/>
                    <a:gd name="T9" fmla="*/ 42 h 174"/>
                    <a:gd name="T10" fmla="*/ 7 w 298"/>
                    <a:gd name="T11" fmla="*/ 53 h 174"/>
                    <a:gd name="T12" fmla="*/ 4 w 298"/>
                    <a:gd name="T13" fmla="*/ 64 h 174"/>
                    <a:gd name="T14" fmla="*/ 2 w 298"/>
                    <a:gd name="T15" fmla="*/ 78 h 174"/>
                    <a:gd name="T16" fmla="*/ 0 w 298"/>
                    <a:gd name="T17" fmla="*/ 91 h 174"/>
                    <a:gd name="T18" fmla="*/ 2 w 298"/>
                    <a:gd name="T19" fmla="*/ 95 h 174"/>
                    <a:gd name="T20" fmla="*/ 4 w 298"/>
                    <a:gd name="T21" fmla="*/ 97 h 174"/>
                    <a:gd name="T22" fmla="*/ 4 w 298"/>
                    <a:gd name="T23" fmla="*/ 83 h 174"/>
                    <a:gd name="T24" fmla="*/ 6 w 298"/>
                    <a:gd name="T25" fmla="*/ 70 h 174"/>
                    <a:gd name="T26" fmla="*/ 9 w 298"/>
                    <a:gd name="T27" fmla="*/ 57 h 174"/>
                    <a:gd name="T28" fmla="*/ 15 w 298"/>
                    <a:gd name="T29" fmla="*/ 45 h 174"/>
                    <a:gd name="T30" fmla="*/ 21 w 298"/>
                    <a:gd name="T31" fmla="*/ 32 h 174"/>
                    <a:gd name="T32" fmla="*/ 26 w 298"/>
                    <a:gd name="T33" fmla="*/ 21 h 174"/>
                    <a:gd name="T34" fmla="*/ 36 w 298"/>
                    <a:gd name="T35" fmla="*/ 11 h 174"/>
                    <a:gd name="T36" fmla="*/ 44 w 298"/>
                    <a:gd name="T37" fmla="*/ 2 h 174"/>
                    <a:gd name="T38" fmla="*/ 42 w 298"/>
                    <a:gd name="T39" fmla="*/ 2 h 174"/>
                    <a:gd name="T40" fmla="*/ 40 w 298"/>
                    <a:gd name="T41" fmla="*/ 0 h 174"/>
                    <a:gd name="T42" fmla="*/ 284 w 298"/>
                    <a:gd name="T43" fmla="*/ 169 h 174"/>
                    <a:gd name="T44" fmla="*/ 292 w 298"/>
                    <a:gd name="T45" fmla="*/ 150 h 174"/>
                    <a:gd name="T46" fmla="*/ 298 w 298"/>
                    <a:gd name="T47" fmla="*/ 131 h 174"/>
                    <a:gd name="T48" fmla="*/ 296 w 298"/>
                    <a:gd name="T49" fmla="*/ 129 h 174"/>
                    <a:gd name="T50" fmla="*/ 294 w 298"/>
                    <a:gd name="T51" fmla="*/ 127 h 174"/>
                    <a:gd name="T52" fmla="*/ 292 w 298"/>
                    <a:gd name="T53" fmla="*/ 140 h 174"/>
                    <a:gd name="T54" fmla="*/ 288 w 298"/>
                    <a:gd name="T55" fmla="*/ 152 h 174"/>
                    <a:gd name="T56" fmla="*/ 283 w 298"/>
                    <a:gd name="T57" fmla="*/ 163 h 174"/>
                    <a:gd name="T58" fmla="*/ 277 w 298"/>
                    <a:gd name="T59" fmla="*/ 174 h 174"/>
                    <a:gd name="T60" fmla="*/ 281 w 298"/>
                    <a:gd name="T61" fmla="*/ 172 h 174"/>
                    <a:gd name="T62" fmla="*/ 284 w 298"/>
                    <a:gd name="T63" fmla="*/ 169 h 174"/>
                    <a:gd name="T64" fmla="*/ 2 w 298"/>
                    <a:gd name="T65" fmla="*/ 104 h 174"/>
                    <a:gd name="T66" fmla="*/ 2 w 298"/>
                    <a:gd name="T67" fmla="*/ 104 h 174"/>
                    <a:gd name="T68" fmla="*/ 0 w 298"/>
                    <a:gd name="T69" fmla="*/ 104 h 174"/>
                    <a:gd name="T70" fmla="*/ 2 w 298"/>
                    <a:gd name="T71" fmla="*/ 104 h 174"/>
                    <a:gd name="T72" fmla="*/ 2 w 298"/>
                    <a:gd name="T73" fmla="*/ 104 h 174"/>
                    <a:gd name="T74" fmla="*/ 2 w 298"/>
                    <a:gd name="T75" fmla="*/ 104 h 174"/>
                    <a:gd name="T76" fmla="*/ 2 w 298"/>
                    <a:gd name="T77" fmla="*/ 104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298" h="174">
                      <a:moveTo>
                        <a:pt x="40" y="0"/>
                      </a:moveTo>
                      <a:lnTo>
                        <a:pt x="30" y="9"/>
                      </a:lnTo>
                      <a:lnTo>
                        <a:pt x="25" y="21"/>
                      </a:lnTo>
                      <a:lnTo>
                        <a:pt x="17" y="30"/>
                      </a:lnTo>
                      <a:lnTo>
                        <a:pt x="11" y="42"/>
                      </a:lnTo>
                      <a:lnTo>
                        <a:pt x="7" y="53"/>
                      </a:lnTo>
                      <a:lnTo>
                        <a:pt x="4" y="64"/>
                      </a:lnTo>
                      <a:lnTo>
                        <a:pt x="2" y="78"/>
                      </a:lnTo>
                      <a:lnTo>
                        <a:pt x="0" y="91"/>
                      </a:lnTo>
                      <a:lnTo>
                        <a:pt x="2" y="95"/>
                      </a:lnTo>
                      <a:lnTo>
                        <a:pt x="4" y="97"/>
                      </a:lnTo>
                      <a:lnTo>
                        <a:pt x="4" y="83"/>
                      </a:lnTo>
                      <a:lnTo>
                        <a:pt x="6" y="70"/>
                      </a:lnTo>
                      <a:lnTo>
                        <a:pt x="9" y="57"/>
                      </a:lnTo>
                      <a:lnTo>
                        <a:pt x="15" y="45"/>
                      </a:lnTo>
                      <a:lnTo>
                        <a:pt x="21" y="32"/>
                      </a:lnTo>
                      <a:lnTo>
                        <a:pt x="26" y="21"/>
                      </a:lnTo>
                      <a:lnTo>
                        <a:pt x="36" y="11"/>
                      </a:lnTo>
                      <a:lnTo>
                        <a:pt x="44" y="2"/>
                      </a:lnTo>
                      <a:lnTo>
                        <a:pt x="42" y="2"/>
                      </a:lnTo>
                      <a:lnTo>
                        <a:pt x="40" y="0"/>
                      </a:lnTo>
                      <a:close/>
                      <a:moveTo>
                        <a:pt x="284" y="169"/>
                      </a:moveTo>
                      <a:lnTo>
                        <a:pt x="292" y="150"/>
                      </a:lnTo>
                      <a:lnTo>
                        <a:pt x="298" y="131"/>
                      </a:lnTo>
                      <a:lnTo>
                        <a:pt x="296" y="129"/>
                      </a:lnTo>
                      <a:lnTo>
                        <a:pt x="294" y="127"/>
                      </a:lnTo>
                      <a:lnTo>
                        <a:pt x="292" y="140"/>
                      </a:lnTo>
                      <a:lnTo>
                        <a:pt x="288" y="152"/>
                      </a:lnTo>
                      <a:lnTo>
                        <a:pt x="283" y="163"/>
                      </a:lnTo>
                      <a:lnTo>
                        <a:pt x="277" y="174"/>
                      </a:lnTo>
                      <a:lnTo>
                        <a:pt x="281" y="172"/>
                      </a:lnTo>
                      <a:lnTo>
                        <a:pt x="284" y="169"/>
                      </a:lnTo>
                      <a:close/>
                      <a:moveTo>
                        <a:pt x="2" y="104"/>
                      </a:moveTo>
                      <a:lnTo>
                        <a:pt x="2" y="104"/>
                      </a:lnTo>
                      <a:lnTo>
                        <a:pt x="0" y="104"/>
                      </a:lnTo>
                      <a:lnTo>
                        <a:pt x="2" y="104"/>
                      </a:lnTo>
                      <a:lnTo>
                        <a:pt x="2" y="104"/>
                      </a:lnTo>
                      <a:lnTo>
                        <a:pt x="2" y="104"/>
                      </a:lnTo>
                      <a:lnTo>
                        <a:pt x="2" y="104"/>
                      </a:lnTo>
                      <a:close/>
                    </a:path>
                  </a:pathLst>
                </a:custGeom>
                <a:solidFill>
                  <a:srgbClr val="E1534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02" name="Freeform 482"/>
                <p:cNvSpPr>
                  <a:spLocks noEditPoints="1"/>
                </p:cNvSpPr>
                <p:nvPr/>
              </p:nvSpPr>
              <p:spPr bwMode="auto">
                <a:xfrm>
                  <a:off x="1396" y="1480"/>
                  <a:ext cx="296" cy="176"/>
                </a:xfrm>
                <a:custGeom>
                  <a:avLst/>
                  <a:gdLst>
                    <a:gd name="T0" fmla="*/ 42 w 296"/>
                    <a:gd name="T1" fmla="*/ 0 h 176"/>
                    <a:gd name="T2" fmla="*/ 32 w 296"/>
                    <a:gd name="T3" fmla="*/ 9 h 176"/>
                    <a:gd name="T4" fmla="*/ 26 w 296"/>
                    <a:gd name="T5" fmla="*/ 19 h 176"/>
                    <a:gd name="T6" fmla="*/ 19 w 296"/>
                    <a:gd name="T7" fmla="*/ 30 h 176"/>
                    <a:gd name="T8" fmla="*/ 13 w 296"/>
                    <a:gd name="T9" fmla="*/ 42 h 176"/>
                    <a:gd name="T10" fmla="*/ 9 w 296"/>
                    <a:gd name="T11" fmla="*/ 53 h 176"/>
                    <a:gd name="T12" fmla="*/ 6 w 296"/>
                    <a:gd name="T13" fmla="*/ 66 h 176"/>
                    <a:gd name="T14" fmla="*/ 2 w 296"/>
                    <a:gd name="T15" fmla="*/ 78 h 176"/>
                    <a:gd name="T16" fmla="*/ 2 w 296"/>
                    <a:gd name="T17" fmla="*/ 91 h 176"/>
                    <a:gd name="T18" fmla="*/ 4 w 296"/>
                    <a:gd name="T19" fmla="*/ 95 h 176"/>
                    <a:gd name="T20" fmla="*/ 4 w 296"/>
                    <a:gd name="T21" fmla="*/ 98 h 176"/>
                    <a:gd name="T22" fmla="*/ 4 w 296"/>
                    <a:gd name="T23" fmla="*/ 100 h 176"/>
                    <a:gd name="T24" fmla="*/ 0 w 296"/>
                    <a:gd name="T25" fmla="*/ 102 h 176"/>
                    <a:gd name="T26" fmla="*/ 0 w 296"/>
                    <a:gd name="T27" fmla="*/ 102 h 176"/>
                    <a:gd name="T28" fmla="*/ 0 w 296"/>
                    <a:gd name="T29" fmla="*/ 102 h 176"/>
                    <a:gd name="T30" fmla="*/ 2 w 296"/>
                    <a:gd name="T31" fmla="*/ 102 h 176"/>
                    <a:gd name="T32" fmla="*/ 4 w 296"/>
                    <a:gd name="T33" fmla="*/ 102 h 176"/>
                    <a:gd name="T34" fmla="*/ 4 w 296"/>
                    <a:gd name="T35" fmla="*/ 102 h 176"/>
                    <a:gd name="T36" fmla="*/ 4 w 296"/>
                    <a:gd name="T37" fmla="*/ 100 h 176"/>
                    <a:gd name="T38" fmla="*/ 6 w 296"/>
                    <a:gd name="T39" fmla="*/ 87 h 176"/>
                    <a:gd name="T40" fmla="*/ 7 w 296"/>
                    <a:gd name="T41" fmla="*/ 72 h 176"/>
                    <a:gd name="T42" fmla="*/ 11 w 296"/>
                    <a:gd name="T43" fmla="*/ 59 h 176"/>
                    <a:gd name="T44" fmla="*/ 15 w 296"/>
                    <a:gd name="T45" fmla="*/ 45 h 176"/>
                    <a:gd name="T46" fmla="*/ 21 w 296"/>
                    <a:gd name="T47" fmla="*/ 32 h 176"/>
                    <a:gd name="T48" fmla="*/ 28 w 296"/>
                    <a:gd name="T49" fmla="*/ 21 h 176"/>
                    <a:gd name="T50" fmla="*/ 36 w 296"/>
                    <a:gd name="T51" fmla="*/ 9 h 176"/>
                    <a:gd name="T52" fmla="*/ 45 w 296"/>
                    <a:gd name="T53" fmla="*/ 0 h 176"/>
                    <a:gd name="T54" fmla="*/ 44 w 296"/>
                    <a:gd name="T55" fmla="*/ 0 h 176"/>
                    <a:gd name="T56" fmla="*/ 42 w 296"/>
                    <a:gd name="T57" fmla="*/ 0 h 176"/>
                    <a:gd name="T58" fmla="*/ 281 w 296"/>
                    <a:gd name="T59" fmla="*/ 170 h 176"/>
                    <a:gd name="T60" fmla="*/ 290 w 296"/>
                    <a:gd name="T61" fmla="*/ 150 h 176"/>
                    <a:gd name="T62" fmla="*/ 296 w 296"/>
                    <a:gd name="T63" fmla="*/ 127 h 176"/>
                    <a:gd name="T64" fmla="*/ 294 w 296"/>
                    <a:gd name="T65" fmla="*/ 125 h 176"/>
                    <a:gd name="T66" fmla="*/ 292 w 296"/>
                    <a:gd name="T67" fmla="*/ 123 h 176"/>
                    <a:gd name="T68" fmla="*/ 290 w 296"/>
                    <a:gd name="T69" fmla="*/ 138 h 176"/>
                    <a:gd name="T70" fmla="*/ 284 w 296"/>
                    <a:gd name="T71" fmla="*/ 152 h 176"/>
                    <a:gd name="T72" fmla="*/ 281 w 296"/>
                    <a:gd name="T73" fmla="*/ 165 h 176"/>
                    <a:gd name="T74" fmla="*/ 273 w 296"/>
                    <a:gd name="T75" fmla="*/ 176 h 176"/>
                    <a:gd name="T76" fmla="*/ 277 w 296"/>
                    <a:gd name="T77" fmla="*/ 172 h 176"/>
                    <a:gd name="T78" fmla="*/ 281 w 296"/>
                    <a:gd name="T79" fmla="*/ 170 h 1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296" h="176">
                      <a:moveTo>
                        <a:pt x="42" y="0"/>
                      </a:moveTo>
                      <a:lnTo>
                        <a:pt x="32" y="9"/>
                      </a:lnTo>
                      <a:lnTo>
                        <a:pt x="26" y="19"/>
                      </a:lnTo>
                      <a:lnTo>
                        <a:pt x="19" y="30"/>
                      </a:lnTo>
                      <a:lnTo>
                        <a:pt x="13" y="42"/>
                      </a:lnTo>
                      <a:lnTo>
                        <a:pt x="9" y="53"/>
                      </a:lnTo>
                      <a:lnTo>
                        <a:pt x="6" y="66"/>
                      </a:lnTo>
                      <a:lnTo>
                        <a:pt x="2" y="78"/>
                      </a:lnTo>
                      <a:lnTo>
                        <a:pt x="2" y="91"/>
                      </a:lnTo>
                      <a:lnTo>
                        <a:pt x="4" y="95"/>
                      </a:lnTo>
                      <a:lnTo>
                        <a:pt x="4" y="98"/>
                      </a:lnTo>
                      <a:lnTo>
                        <a:pt x="4" y="100"/>
                      </a:lnTo>
                      <a:lnTo>
                        <a:pt x="0" y="102"/>
                      </a:lnTo>
                      <a:lnTo>
                        <a:pt x="0" y="102"/>
                      </a:lnTo>
                      <a:lnTo>
                        <a:pt x="0" y="102"/>
                      </a:lnTo>
                      <a:lnTo>
                        <a:pt x="2" y="102"/>
                      </a:lnTo>
                      <a:lnTo>
                        <a:pt x="4" y="102"/>
                      </a:lnTo>
                      <a:lnTo>
                        <a:pt x="4" y="102"/>
                      </a:lnTo>
                      <a:lnTo>
                        <a:pt x="4" y="100"/>
                      </a:lnTo>
                      <a:lnTo>
                        <a:pt x="6" y="87"/>
                      </a:lnTo>
                      <a:lnTo>
                        <a:pt x="7" y="72"/>
                      </a:lnTo>
                      <a:lnTo>
                        <a:pt x="11" y="59"/>
                      </a:lnTo>
                      <a:lnTo>
                        <a:pt x="15" y="45"/>
                      </a:lnTo>
                      <a:lnTo>
                        <a:pt x="21" y="32"/>
                      </a:lnTo>
                      <a:lnTo>
                        <a:pt x="28" y="21"/>
                      </a:lnTo>
                      <a:lnTo>
                        <a:pt x="36" y="9"/>
                      </a:lnTo>
                      <a:lnTo>
                        <a:pt x="45" y="0"/>
                      </a:lnTo>
                      <a:lnTo>
                        <a:pt x="44" y="0"/>
                      </a:lnTo>
                      <a:lnTo>
                        <a:pt x="42" y="0"/>
                      </a:lnTo>
                      <a:close/>
                      <a:moveTo>
                        <a:pt x="281" y="170"/>
                      </a:moveTo>
                      <a:lnTo>
                        <a:pt x="290" y="150"/>
                      </a:lnTo>
                      <a:lnTo>
                        <a:pt x="296" y="127"/>
                      </a:lnTo>
                      <a:lnTo>
                        <a:pt x="294" y="125"/>
                      </a:lnTo>
                      <a:lnTo>
                        <a:pt x="292" y="123"/>
                      </a:lnTo>
                      <a:lnTo>
                        <a:pt x="290" y="138"/>
                      </a:lnTo>
                      <a:lnTo>
                        <a:pt x="284" y="152"/>
                      </a:lnTo>
                      <a:lnTo>
                        <a:pt x="281" y="165"/>
                      </a:lnTo>
                      <a:lnTo>
                        <a:pt x="273" y="176"/>
                      </a:lnTo>
                      <a:lnTo>
                        <a:pt x="277" y="172"/>
                      </a:lnTo>
                      <a:lnTo>
                        <a:pt x="281" y="170"/>
                      </a:lnTo>
                      <a:close/>
                    </a:path>
                  </a:pathLst>
                </a:custGeom>
                <a:solidFill>
                  <a:srgbClr val="E1554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03" name="Freeform 483"/>
                <p:cNvSpPr>
                  <a:spLocks noEditPoints="1"/>
                </p:cNvSpPr>
                <p:nvPr/>
              </p:nvSpPr>
              <p:spPr bwMode="auto">
                <a:xfrm>
                  <a:off x="1398" y="1480"/>
                  <a:ext cx="292" cy="180"/>
                </a:xfrm>
                <a:custGeom>
                  <a:avLst/>
                  <a:gdLst>
                    <a:gd name="T0" fmla="*/ 42 w 292"/>
                    <a:gd name="T1" fmla="*/ 0 h 180"/>
                    <a:gd name="T2" fmla="*/ 34 w 292"/>
                    <a:gd name="T3" fmla="*/ 9 h 180"/>
                    <a:gd name="T4" fmla="*/ 24 w 292"/>
                    <a:gd name="T5" fmla="*/ 19 h 180"/>
                    <a:gd name="T6" fmla="*/ 19 w 292"/>
                    <a:gd name="T7" fmla="*/ 30 h 180"/>
                    <a:gd name="T8" fmla="*/ 13 w 292"/>
                    <a:gd name="T9" fmla="*/ 43 h 180"/>
                    <a:gd name="T10" fmla="*/ 7 w 292"/>
                    <a:gd name="T11" fmla="*/ 55 h 180"/>
                    <a:gd name="T12" fmla="*/ 4 w 292"/>
                    <a:gd name="T13" fmla="*/ 68 h 180"/>
                    <a:gd name="T14" fmla="*/ 2 w 292"/>
                    <a:gd name="T15" fmla="*/ 81 h 180"/>
                    <a:gd name="T16" fmla="*/ 2 w 292"/>
                    <a:gd name="T17" fmla="*/ 95 h 180"/>
                    <a:gd name="T18" fmla="*/ 2 w 292"/>
                    <a:gd name="T19" fmla="*/ 98 h 180"/>
                    <a:gd name="T20" fmla="*/ 0 w 292"/>
                    <a:gd name="T21" fmla="*/ 102 h 180"/>
                    <a:gd name="T22" fmla="*/ 0 w 292"/>
                    <a:gd name="T23" fmla="*/ 102 h 180"/>
                    <a:gd name="T24" fmla="*/ 0 w 292"/>
                    <a:gd name="T25" fmla="*/ 102 h 180"/>
                    <a:gd name="T26" fmla="*/ 2 w 292"/>
                    <a:gd name="T27" fmla="*/ 102 h 180"/>
                    <a:gd name="T28" fmla="*/ 4 w 292"/>
                    <a:gd name="T29" fmla="*/ 102 h 180"/>
                    <a:gd name="T30" fmla="*/ 4 w 292"/>
                    <a:gd name="T31" fmla="*/ 102 h 180"/>
                    <a:gd name="T32" fmla="*/ 4 w 292"/>
                    <a:gd name="T33" fmla="*/ 100 h 180"/>
                    <a:gd name="T34" fmla="*/ 5 w 292"/>
                    <a:gd name="T35" fmla="*/ 87 h 180"/>
                    <a:gd name="T36" fmla="*/ 7 w 292"/>
                    <a:gd name="T37" fmla="*/ 72 h 180"/>
                    <a:gd name="T38" fmla="*/ 11 w 292"/>
                    <a:gd name="T39" fmla="*/ 59 h 180"/>
                    <a:gd name="T40" fmla="*/ 15 w 292"/>
                    <a:gd name="T41" fmla="*/ 45 h 180"/>
                    <a:gd name="T42" fmla="*/ 21 w 292"/>
                    <a:gd name="T43" fmla="*/ 34 h 180"/>
                    <a:gd name="T44" fmla="*/ 28 w 292"/>
                    <a:gd name="T45" fmla="*/ 21 h 180"/>
                    <a:gd name="T46" fmla="*/ 36 w 292"/>
                    <a:gd name="T47" fmla="*/ 11 h 180"/>
                    <a:gd name="T48" fmla="*/ 45 w 292"/>
                    <a:gd name="T49" fmla="*/ 0 h 180"/>
                    <a:gd name="T50" fmla="*/ 43 w 292"/>
                    <a:gd name="T51" fmla="*/ 0 h 180"/>
                    <a:gd name="T52" fmla="*/ 42 w 292"/>
                    <a:gd name="T53" fmla="*/ 0 h 180"/>
                    <a:gd name="T54" fmla="*/ 275 w 292"/>
                    <a:gd name="T55" fmla="*/ 172 h 180"/>
                    <a:gd name="T56" fmla="*/ 281 w 292"/>
                    <a:gd name="T57" fmla="*/ 161 h 180"/>
                    <a:gd name="T58" fmla="*/ 286 w 292"/>
                    <a:gd name="T59" fmla="*/ 150 h 180"/>
                    <a:gd name="T60" fmla="*/ 290 w 292"/>
                    <a:gd name="T61" fmla="*/ 138 h 180"/>
                    <a:gd name="T62" fmla="*/ 292 w 292"/>
                    <a:gd name="T63" fmla="*/ 125 h 180"/>
                    <a:gd name="T64" fmla="*/ 292 w 292"/>
                    <a:gd name="T65" fmla="*/ 123 h 180"/>
                    <a:gd name="T66" fmla="*/ 290 w 292"/>
                    <a:gd name="T67" fmla="*/ 123 h 180"/>
                    <a:gd name="T68" fmla="*/ 290 w 292"/>
                    <a:gd name="T69" fmla="*/ 123 h 180"/>
                    <a:gd name="T70" fmla="*/ 288 w 292"/>
                    <a:gd name="T71" fmla="*/ 123 h 180"/>
                    <a:gd name="T72" fmla="*/ 286 w 292"/>
                    <a:gd name="T73" fmla="*/ 138 h 180"/>
                    <a:gd name="T74" fmla="*/ 281 w 292"/>
                    <a:gd name="T75" fmla="*/ 153 h 180"/>
                    <a:gd name="T76" fmla="*/ 275 w 292"/>
                    <a:gd name="T77" fmla="*/ 167 h 180"/>
                    <a:gd name="T78" fmla="*/ 265 w 292"/>
                    <a:gd name="T79" fmla="*/ 180 h 180"/>
                    <a:gd name="T80" fmla="*/ 271 w 292"/>
                    <a:gd name="T81" fmla="*/ 176 h 180"/>
                    <a:gd name="T82" fmla="*/ 275 w 292"/>
                    <a:gd name="T83" fmla="*/ 172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292" h="180">
                      <a:moveTo>
                        <a:pt x="42" y="0"/>
                      </a:moveTo>
                      <a:lnTo>
                        <a:pt x="34" y="9"/>
                      </a:lnTo>
                      <a:lnTo>
                        <a:pt x="24" y="19"/>
                      </a:lnTo>
                      <a:lnTo>
                        <a:pt x="19" y="30"/>
                      </a:lnTo>
                      <a:lnTo>
                        <a:pt x="13" y="43"/>
                      </a:lnTo>
                      <a:lnTo>
                        <a:pt x="7" y="55"/>
                      </a:lnTo>
                      <a:lnTo>
                        <a:pt x="4" y="68"/>
                      </a:lnTo>
                      <a:lnTo>
                        <a:pt x="2" y="81"/>
                      </a:lnTo>
                      <a:lnTo>
                        <a:pt x="2" y="95"/>
                      </a:lnTo>
                      <a:lnTo>
                        <a:pt x="2" y="98"/>
                      </a:lnTo>
                      <a:lnTo>
                        <a:pt x="0" y="102"/>
                      </a:lnTo>
                      <a:lnTo>
                        <a:pt x="0" y="102"/>
                      </a:lnTo>
                      <a:lnTo>
                        <a:pt x="0" y="102"/>
                      </a:lnTo>
                      <a:lnTo>
                        <a:pt x="2" y="102"/>
                      </a:lnTo>
                      <a:lnTo>
                        <a:pt x="4" y="102"/>
                      </a:lnTo>
                      <a:lnTo>
                        <a:pt x="4" y="102"/>
                      </a:lnTo>
                      <a:lnTo>
                        <a:pt x="4" y="100"/>
                      </a:lnTo>
                      <a:lnTo>
                        <a:pt x="5" y="87"/>
                      </a:lnTo>
                      <a:lnTo>
                        <a:pt x="7" y="72"/>
                      </a:lnTo>
                      <a:lnTo>
                        <a:pt x="11" y="59"/>
                      </a:lnTo>
                      <a:lnTo>
                        <a:pt x="15" y="45"/>
                      </a:lnTo>
                      <a:lnTo>
                        <a:pt x="21" y="34"/>
                      </a:lnTo>
                      <a:lnTo>
                        <a:pt x="28" y="21"/>
                      </a:lnTo>
                      <a:lnTo>
                        <a:pt x="36" y="11"/>
                      </a:lnTo>
                      <a:lnTo>
                        <a:pt x="45" y="0"/>
                      </a:lnTo>
                      <a:lnTo>
                        <a:pt x="43" y="0"/>
                      </a:lnTo>
                      <a:lnTo>
                        <a:pt x="42" y="0"/>
                      </a:lnTo>
                      <a:close/>
                      <a:moveTo>
                        <a:pt x="275" y="172"/>
                      </a:moveTo>
                      <a:lnTo>
                        <a:pt x="281" y="161"/>
                      </a:lnTo>
                      <a:lnTo>
                        <a:pt x="286" y="150"/>
                      </a:lnTo>
                      <a:lnTo>
                        <a:pt x="290" y="138"/>
                      </a:lnTo>
                      <a:lnTo>
                        <a:pt x="292" y="125"/>
                      </a:lnTo>
                      <a:lnTo>
                        <a:pt x="292" y="123"/>
                      </a:lnTo>
                      <a:lnTo>
                        <a:pt x="290" y="123"/>
                      </a:lnTo>
                      <a:lnTo>
                        <a:pt x="290" y="123"/>
                      </a:lnTo>
                      <a:lnTo>
                        <a:pt x="288" y="123"/>
                      </a:lnTo>
                      <a:lnTo>
                        <a:pt x="286" y="138"/>
                      </a:lnTo>
                      <a:lnTo>
                        <a:pt x="281" y="153"/>
                      </a:lnTo>
                      <a:lnTo>
                        <a:pt x="275" y="167"/>
                      </a:lnTo>
                      <a:lnTo>
                        <a:pt x="265" y="180"/>
                      </a:lnTo>
                      <a:lnTo>
                        <a:pt x="271" y="176"/>
                      </a:lnTo>
                      <a:lnTo>
                        <a:pt x="275" y="172"/>
                      </a:lnTo>
                      <a:close/>
                    </a:path>
                  </a:pathLst>
                </a:custGeom>
                <a:solidFill>
                  <a:srgbClr val="E2574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04" name="Freeform 484"/>
                <p:cNvSpPr>
                  <a:spLocks noEditPoints="1"/>
                </p:cNvSpPr>
                <p:nvPr/>
              </p:nvSpPr>
              <p:spPr bwMode="auto">
                <a:xfrm>
                  <a:off x="1400" y="1480"/>
                  <a:ext cx="288" cy="186"/>
                </a:xfrm>
                <a:custGeom>
                  <a:avLst/>
                  <a:gdLst>
                    <a:gd name="T0" fmla="*/ 41 w 288"/>
                    <a:gd name="T1" fmla="*/ 0 h 186"/>
                    <a:gd name="T2" fmla="*/ 32 w 288"/>
                    <a:gd name="T3" fmla="*/ 9 h 186"/>
                    <a:gd name="T4" fmla="*/ 24 w 288"/>
                    <a:gd name="T5" fmla="*/ 21 h 186"/>
                    <a:gd name="T6" fmla="*/ 17 w 288"/>
                    <a:gd name="T7" fmla="*/ 32 h 186"/>
                    <a:gd name="T8" fmla="*/ 11 w 288"/>
                    <a:gd name="T9" fmla="*/ 45 h 186"/>
                    <a:gd name="T10" fmla="*/ 7 w 288"/>
                    <a:gd name="T11" fmla="*/ 59 h 186"/>
                    <a:gd name="T12" fmla="*/ 3 w 288"/>
                    <a:gd name="T13" fmla="*/ 72 h 186"/>
                    <a:gd name="T14" fmla="*/ 2 w 288"/>
                    <a:gd name="T15" fmla="*/ 87 h 186"/>
                    <a:gd name="T16" fmla="*/ 0 w 288"/>
                    <a:gd name="T17" fmla="*/ 100 h 186"/>
                    <a:gd name="T18" fmla="*/ 0 w 288"/>
                    <a:gd name="T19" fmla="*/ 102 h 186"/>
                    <a:gd name="T20" fmla="*/ 0 w 288"/>
                    <a:gd name="T21" fmla="*/ 102 h 186"/>
                    <a:gd name="T22" fmla="*/ 2 w 288"/>
                    <a:gd name="T23" fmla="*/ 102 h 186"/>
                    <a:gd name="T24" fmla="*/ 3 w 288"/>
                    <a:gd name="T25" fmla="*/ 102 h 186"/>
                    <a:gd name="T26" fmla="*/ 3 w 288"/>
                    <a:gd name="T27" fmla="*/ 102 h 186"/>
                    <a:gd name="T28" fmla="*/ 3 w 288"/>
                    <a:gd name="T29" fmla="*/ 100 h 186"/>
                    <a:gd name="T30" fmla="*/ 5 w 288"/>
                    <a:gd name="T31" fmla="*/ 87 h 186"/>
                    <a:gd name="T32" fmla="*/ 7 w 288"/>
                    <a:gd name="T33" fmla="*/ 72 h 186"/>
                    <a:gd name="T34" fmla="*/ 11 w 288"/>
                    <a:gd name="T35" fmla="*/ 59 h 186"/>
                    <a:gd name="T36" fmla="*/ 15 w 288"/>
                    <a:gd name="T37" fmla="*/ 45 h 186"/>
                    <a:gd name="T38" fmla="*/ 21 w 288"/>
                    <a:gd name="T39" fmla="*/ 34 h 186"/>
                    <a:gd name="T40" fmla="*/ 28 w 288"/>
                    <a:gd name="T41" fmla="*/ 23 h 186"/>
                    <a:gd name="T42" fmla="*/ 38 w 288"/>
                    <a:gd name="T43" fmla="*/ 11 h 186"/>
                    <a:gd name="T44" fmla="*/ 45 w 288"/>
                    <a:gd name="T45" fmla="*/ 2 h 186"/>
                    <a:gd name="T46" fmla="*/ 43 w 288"/>
                    <a:gd name="T47" fmla="*/ 0 h 186"/>
                    <a:gd name="T48" fmla="*/ 41 w 288"/>
                    <a:gd name="T49" fmla="*/ 0 h 186"/>
                    <a:gd name="T50" fmla="*/ 269 w 288"/>
                    <a:gd name="T51" fmla="*/ 176 h 186"/>
                    <a:gd name="T52" fmla="*/ 277 w 288"/>
                    <a:gd name="T53" fmla="*/ 165 h 186"/>
                    <a:gd name="T54" fmla="*/ 280 w 288"/>
                    <a:gd name="T55" fmla="*/ 152 h 186"/>
                    <a:gd name="T56" fmla="*/ 286 w 288"/>
                    <a:gd name="T57" fmla="*/ 138 h 186"/>
                    <a:gd name="T58" fmla="*/ 288 w 288"/>
                    <a:gd name="T59" fmla="*/ 123 h 186"/>
                    <a:gd name="T60" fmla="*/ 288 w 288"/>
                    <a:gd name="T61" fmla="*/ 123 h 186"/>
                    <a:gd name="T62" fmla="*/ 288 w 288"/>
                    <a:gd name="T63" fmla="*/ 123 h 186"/>
                    <a:gd name="T64" fmla="*/ 286 w 288"/>
                    <a:gd name="T65" fmla="*/ 123 h 186"/>
                    <a:gd name="T66" fmla="*/ 284 w 288"/>
                    <a:gd name="T67" fmla="*/ 121 h 186"/>
                    <a:gd name="T68" fmla="*/ 282 w 288"/>
                    <a:gd name="T69" fmla="*/ 138 h 186"/>
                    <a:gd name="T70" fmla="*/ 277 w 288"/>
                    <a:gd name="T71" fmla="*/ 155 h 186"/>
                    <a:gd name="T72" fmla="*/ 269 w 288"/>
                    <a:gd name="T73" fmla="*/ 170 h 186"/>
                    <a:gd name="T74" fmla="*/ 260 w 288"/>
                    <a:gd name="T75" fmla="*/ 186 h 186"/>
                    <a:gd name="T76" fmla="*/ 263 w 288"/>
                    <a:gd name="T77" fmla="*/ 180 h 186"/>
                    <a:gd name="T78" fmla="*/ 269 w 288"/>
                    <a:gd name="T79" fmla="*/ 17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288" h="186">
                      <a:moveTo>
                        <a:pt x="41" y="0"/>
                      </a:moveTo>
                      <a:lnTo>
                        <a:pt x="32" y="9"/>
                      </a:lnTo>
                      <a:lnTo>
                        <a:pt x="24" y="21"/>
                      </a:lnTo>
                      <a:lnTo>
                        <a:pt x="17" y="32"/>
                      </a:lnTo>
                      <a:lnTo>
                        <a:pt x="11" y="45"/>
                      </a:lnTo>
                      <a:lnTo>
                        <a:pt x="7" y="59"/>
                      </a:lnTo>
                      <a:lnTo>
                        <a:pt x="3" y="72"/>
                      </a:lnTo>
                      <a:lnTo>
                        <a:pt x="2" y="87"/>
                      </a:lnTo>
                      <a:lnTo>
                        <a:pt x="0" y="100"/>
                      </a:lnTo>
                      <a:lnTo>
                        <a:pt x="0" y="102"/>
                      </a:lnTo>
                      <a:lnTo>
                        <a:pt x="0" y="102"/>
                      </a:lnTo>
                      <a:lnTo>
                        <a:pt x="2" y="102"/>
                      </a:lnTo>
                      <a:lnTo>
                        <a:pt x="3" y="102"/>
                      </a:lnTo>
                      <a:lnTo>
                        <a:pt x="3" y="102"/>
                      </a:lnTo>
                      <a:lnTo>
                        <a:pt x="3" y="100"/>
                      </a:lnTo>
                      <a:lnTo>
                        <a:pt x="5" y="87"/>
                      </a:lnTo>
                      <a:lnTo>
                        <a:pt x="7" y="72"/>
                      </a:lnTo>
                      <a:lnTo>
                        <a:pt x="11" y="59"/>
                      </a:lnTo>
                      <a:lnTo>
                        <a:pt x="15" y="45"/>
                      </a:lnTo>
                      <a:lnTo>
                        <a:pt x="21" y="34"/>
                      </a:lnTo>
                      <a:lnTo>
                        <a:pt x="28" y="23"/>
                      </a:lnTo>
                      <a:lnTo>
                        <a:pt x="38" y="11"/>
                      </a:lnTo>
                      <a:lnTo>
                        <a:pt x="45" y="2"/>
                      </a:lnTo>
                      <a:lnTo>
                        <a:pt x="43" y="0"/>
                      </a:lnTo>
                      <a:lnTo>
                        <a:pt x="41" y="0"/>
                      </a:lnTo>
                      <a:close/>
                      <a:moveTo>
                        <a:pt x="269" y="176"/>
                      </a:moveTo>
                      <a:lnTo>
                        <a:pt x="277" y="165"/>
                      </a:lnTo>
                      <a:lnTo>
                        <a:pt x="280" y="152"/>
                      </a:lnTo>
                      <a:lnTo>
                        <a:pt x="286" y="138"/>
                      </a:lnTo>
                      <a:lnTo>
                        <a:pt x="288" y="123"/>
                      </a:lnTo>
                      <a:lnTo>
                        <a:pt x="288" y="123"/>
                      </a:lnTo>
                      <a:lnTo>
                        <a:pt x="288" y="123"/>
                      </a:lnTo>
                      <a:lnTo>
                        <a:pt x="286" y="123"/>
                      </a:lnTo>
                      <a:lnTo>
                        <a:pt x="284" y="121"/>
                      </a:lnTo>
                      <a:lnTo>
                        <a:pt x="282" y="138"/>
                      </a:lnTo>
                      <a:lnTo>
                        <a:pt x="277" y="155"/>
                      </a:lnTo>
                      <a:lnTo>
                        <a:pt x="269" y="170"/>
                      </a:lnTo>
                      <a:lnTo>
                        <a:pt x="260" y="186"/>
                      </a:lnTo>
                      <a:lnTo>
                        <a:pt x="263" y="180"/>
                      </a:lnTo>
                      <a:lnTo>
                        <a:pt x="269" y="176"/>
                      </a:lnTo>
                      <a:close/>
                    </a:path>
                  </a:pathLst>
                </a:custGeom>
                <a:solidFill>
                  <a:srgbClr val="E2594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05" name="Freeform 485"/>
                <p:cNvSpPr>
                  <a:spLocks noEditPoints="1"/>
                </p:cNvSpPr>
                <p:nvPr/>
              </p:nvSpPr>
              <p:spPr bwMode="auto">
                <a:xfrm>
                  <a:off x="1402" y="1480"/>
                  <a:ext cx="284" cy="189"/>
                </a:xfrm>
                <a:custGeom>
                  <a:avLst/>
                  <a:gdLst>
                    <a:gd name="T0" fmla="*/ 41 w 284"/>
                    <a:gd name="T1" fmla="*/ 0 h 189"/>
                    <a:gd name="T2" fmla="*/ 32 w 284"/>
                    <a:gd name="T3" fmla="*/ 11 h 189"/>
                    <a:gd name="T4" fmla="*/ 24 w 284"/>
                    <a:gd name="T5" fmla="*/ 21 h 189"/>
                    <a:gd name="T6" fmla="*/ 17 w 284"/>
                    <a:gd name="T7" fmla="*/ 34 h 189"/>
                    <a:gd name="T8" fmla="*/ 11 w 284"/>
                    <a:gd name="T9" fmla="*/ 45 h 189"/>
                    <a:gd name="T10" fmla="*/ 7 w 284"/>
                    <a:gd name="T11" fmla="*/ 59 h 189"/>
                    <a:gd name="T12" fmla="*/ 3 w 284"/>
                    <a:gd name="T13" fmla="*/ 72 h 189"/>
                    <a:gd name="T14" fmla="*/ 1 w 284"/>
                    <a:gd name="T15" fmla="*/ 87 h 189"/>
                    <a:gd name="T16" fmla="*/ 0 w 284"/>
                    <a:gd name="T17" fmla="*/ 100 h 189"/>
                    <a:gd name="T18" fmla="*/ 0 w 284"/>
                    <a:gd name="T19" fmla="*/ 102 h 189"/>
                    <a:gd name="T20" fmla="*/ 0 w 284"/>
                    <a:gd name="T21" fmla="*/ 102 h 189"/>
                    <a:gd name="T22" fmla="*/ 1 w 284"/>
                    <a:gd name="T23" fmla="*/ 102 h 189"/>
                    <a:gd name="T24" fmla="*/ 3 w 284"/>
                    <a:gd name="T25" fmla="*/ 104 h 189"/>
                    <a:gd name="T26" fmla="*/ 3 w 284"/>
                    <a:gd name="T27" fmla="*/ 102 h 189"/>
                    <a:gd name="T28" fmla="*/ 3 w 284"/>
                    <a:gd name="T29" fmla="*/ 100 h 189"/>
                    <a:gd name="T30" fmla="*/ 5 w 284"/>
                    <a:gd name="T31" fmla="*/ 87 h 189"/>
                    <a:gd name="T32" fmla="*/ 7 w 284"/>
                    <a:gd name="T33" fmla="*/ 72 h 189"/>
                    <a:gd name="T34" fmla="*/ 11 w 284"/>
                    <a:gd name="T35" fmla="*/ 59 h 189"/>
                    <a:gd name="T36" fmla="*/ 15 w 284"/>
                    <a:gd name="T37" fmla="*/ 47 h 189"/>
                    <a:gd name="T38" fmla="*/ 20 w 284"/>
                    <a:gd name="T39" fmla="*/ 34 h 189"/>
                    <a:gd name="T40" fmla="*/ 28 w 284"/>
                    <a:gd name="T41" fmla="*/ 23 h 189"/>
                    <a:gd name="T42" fmla="*/ 38 w 284"/>
                    <a:gd name="T43" fmla="*/ 11 h 189"/>
                    <a:gd name="T44" fmla="*/ 45 w 284"/>
                    <a:gd name="T45" fmla="*/ 2 h 189"/>
                    <a:gd name="T46" fmla="*/ 43 w 284"/>
                    <a:gd name="T47" fmla="*/ 2 h 189"/>
                    <a:gd name="T48" fmla="*/ 41 w 284"/>
                    <a:gd name="T49" fmla="*/ 0 h 189"/>
                    <a:gd name="T50" fmla="*/ 261 w 284"/>
                    <a:gd name="T51" fmla="*/ 180 h 189"/>
                    <a:gd name="T52" fmla="*/ 271 w 284"/>
                    <a:gd name="T53" fmla="*/ 167 h 189"/>
                    <a:gd name="T54" fmla="*/ 277 w 284"/>
                    <a:gd name="T55" fmla="*/ 153 h 189"/>
                    <a:gd name="T56" fmla="*/ 282 w 284"/>
                    <a:gd name="T57" fmla="*/ 138 h 189"/>
                    <a:gd name="T58" fmla="*/ 284 w 284"/>
                    <a:gd name="T59" fmla="*/ 123 h 189"/>
                    <a:gd name="T60" fmla="*/ 282 w 284"/>
                    <a:gd name="T61" fmla="*/ 121 h 189"/>
                    <a:gd name="T62" fmla="*/ 280 w 284"/>
                    <a:gd name="T63" fmla="*/ 121 h 189"/>
                    <a:gd name="T64" fmla="*/ 277 w 284"/>
                    <a:gd name="T65" fmla="*/ 140 h 189"/>
                    <a:gd name="T66" fmla="*/ 271 w 284"/>
                    <a:gd name="T67" fmla="*/ 157 h 189"/>
                    <a:gd name="T68" fmla="*/ 261 w 284"/>
                    <a:gd name="T69" fmla="*/ 174 h 189"/>
                    <a:gd name="T70" fmla="*/ 250 w 284"/>
                    <a:gd name="T71" fmla="*/ 189 h 189"/>
                    <a:gd name="T72" fmla="*/ 256 w 284"/>
                    <a:gd name="T73" fmla="*/ 186 h 189"/>
                    <a:gd name="T74" fmla="*/ 261 w 284"/>
                    <a:gd name="T75" fmla="*/ 180 h 18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84" h="189">
                      <a:moveTo>
                        <a:pt x="41" y="0"/>
                      </a:moveTo>
                      <a:lnTo>
                        <a:pt x="32" y="11"/>
                      </a:lnTo>
                      <a:lnTo>
                        <a:pt x="24" y="21"/>
                      </a:lnTo>
                      <a:lnTo>
                        <a:pt x="17" y="34"/>
                      </a:lnTo>
                      <a:lnTo>
                        <a:pt x="11" y="45"/>
                      </a:lnTo>
                      <a:lnTo>
                        <a:pt x="7" y="59"/>
                      </a:lnTo>
                      <a:lnTo>
                        <a:pt x="3" y="72"/>
                      </a:lnTo>
                      <a:lnTo>
                        <a:pt x="1" y="87"/>
                      </a:lnTo>
                      <a:lnTo>
                        <a:pt x="0" y="100"/>
                      </a:lnTo>
                      <a:lnTo>
                        <a:pt x="0" y="102"/>
                      </a:lnTo>
                      <a:lnTo>
                        <a:pt x="0" y="102"/>
                      </a:lnTo>
                      <a:lnTo>
                        <a:pt x="1" y="102"/>
                      </a:lnTo>
                      <a:lnTo>
                        <a:pt x="3" y="104"/>
                      </a:lnTo>
                      <a:lnTo>
                        <a:pt x="3" y="102"/>
                      </a:lnTo>
                      <a:lnTo>
                        <a:pt x="3" y="100"/>
                      </a:lnTo>
                      <a:lnTo>
                        <a:pt x="5" y="87"/>
                      </a:lnTo>
                      <a:lnTo>
                        <a:pt x="7" y="72"/>
                      </a:lnTo>
                      <a:lnTo>
                        <a:pt x="11" y="59"/>
                      </a:lnTo>
                      <a:lnTo>
                        <a:pt x="15" y="47"/>
                      </a:lnTo>
                      <a:lnTo>
                        <a:pt x="20" y="34"/>
                      </a:lnTo>
                      <a:lnTo>
                        <a:pt x="28" y="23"/>
                      </a:lnTo>
                      <a:lnTo>
                        <a:pt x="38" y="11"/>
                      </a:lnTo>
                      <a:lnTo>
                        <a:pt x="45" y="2"/>
                      </a:lnTo>
                      <a:lnTo>
                        <a:pt x="43" y="2"/>
                      </a:lnTo>
                      <a:lnTo>
                        <a:pt x="41" y="0"/>
                      </a:lnTo>
                      <a:close/>
                      <a:moveTo>
                        <a:pt x="261" y="180"/>
                      </a:moveTo>
                      <a:lnTo>
                        <a:pt x="271" y="167"/>
                      </a:lnTo>
                      <a:lnTo>
                        <a:pt x="277" y="153"/>
                      </a:lnTo>
                      <a:lnTo>
                        <a:pt x="282" y="138"/>
                      </a:lnTo>
                      <a:lnTo>
                        <a:pt x="284" y="123"/>
                      </a:lnTo>
                      <a:lnTo>
                        <a:pt x="282" y="121"/>
                      </a:lnTo>
                      <a:lnTo>
                        <a:pt x="280" y="121"/>
                      </a:lnTo>
                      <a:lnTo>
                        <a:pt x="277" y="140"/>
                      </a:lnTo>
                      <a:lnTo>
                        <a:pt x="271" y="157"/>
                      </a:lnTo>
                      <a:lnTo>
                        <a:pt x="261" y="174"/>
                      </a:lnTo>
                      <a:lnTo>
                        <a:pt x="250" y="189"/>
                      </a:lnTo>
                      <a:lnTo>
                        <a:pt x="256" y="186"/>
                      </a:lnTo>
                      <a:lnTo>
                        <a:pt x="261" y="180"/>
                      </a:lnTo>
                      <a:close/>
                    </a:path>
                  </a:pathLst>
                </a:custGeom>
                <a:solidFill>
                  <a:srgbClr val="E25B4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06" name="Freeform 486"/>
                <p:cNvSpPr>
                  <a:spLocks noEditPoints="1"/>
                </p:cNvSpPr>
                <p:nvPr/>
              </p:nvSpPr>
              <p:spPr bwMode="auto">
                <a:xfrm>
                  <a:off x="1403" y="1482"/>
                  <a:ext cx="281" cy="193"/>
                </a:xfrm>
                <a:custGeom>
                  <a:avLst/>
                  <a:gdLst>
                    <a:gd name="T0" fmla="*/ 42 w 281"/>
                    <a:gd name="T1" fmla="*/ 0 h 193"/>
                    <a:gd name="T2" fmla="*/ 35 w 281"/>
                    <a:gd name="T3" fmla="*/ 9 h 193"/>
                    <a:gd name="T4" fmla="*/ 25 w 281"/>
                    <a:gd name="T5" fmla="*/ 21 h 193"/>
                    <a:gd name="T6" fmla="*/ 18 w 281"/>
                    <a:gd name="T7" fmla="*/ 32 h 193"/>
                    <a:gd name="T8" fmla="*/ 12 w 281"/>
                    <a:gd name="T9" fmla="*/ 43 h 193"/>
                    <a:gd name="T10" fmla="*/ 8 w 281"/>
                    <a:gd name="T11" fmla="*/ 57 h 193"/>
                    <a:gd name="T12" fmla="*/ 4 w 281"/>
                    <a:gd name="T13" fmla="*/ 70 h 193"/>
                    <a:gd name="T14" fmla="*/ 2 w 281"/>
                    <a:gd name="T15" fmla="*/ 85 h 193"/>
                    <a:gd name="T16" fmla="*/ 0 w 281"/>
                    <a:gd name="T17" fmla="*/ 98 h 193"/>
                    <a:gd name="T18" fmla="*/ 0 w 281"/>
                    <a:gd name="T19" fmla="*/ 100 h 193"/>
                    <a:gd name="T20" fmla="*/ 0 w 281"/>
                    <a:gd name="T21" fmla="*/ 100 h 193"/>
                    <a:gd name="T22" fmla="*/ 2 w 281"/>
                    <a:gd name="T23" fmla="*/ 102 h 193"/>
                    <a:gd name="T24" fmla="*/ 4 w 281"/>
                    <a:gd name="T25" fmla="*/ 102 h 193"/>
                    <a:gd name="T26" fmla="*/ 4 w 281"/>
                    <a:gd name="T27" fmla="*/ 100 h 193"/>
                    <a:gd name="T28" fmla="*/ 4 w 281"/>
                    <a:gd name="T29" fmla="*/ 98 h 193"/>
                    <a:gd name="T30" fmla="*/ 6 w 281"/>
                    <a:gd name="T31" fmla="*/ 85 h 193"/>
                    <a:gd name="T32" fmla="*/ 8 w 281"/>
                    <a:gd name="T33" fmla="*/ 72 h 193"/>
                    <a:gd name="T34" fmla="*/ 12 w 281"/>
                    <a:gd name="T35" fmla="*/ 57 h 193"/>
                    <a:gd name="T36" fmla="*/ 16 w 281"/>
                    <a:gd name="T37" fmla="*/ 45 h 193"/>
                    <a:gd name="T38" fmla="*/ 21 w 281"/>
                    <a:gd name="T39" fmla="*/ 32 h 193"/>
                    <a:gd name="T40" fmla="*/ 29 w 281"/>
                    <a:gd name="T41" fmla="*/ 21 h 193"/>
                    <a:gd name="T42" fmla="*/ 38 w 281"/>
                    <a:gd name="T43" fmla="*/ 11 h 193"/>
                    <a:gd name="T44" fmla="*/ 46 w 281"/>
                    <a:gd name="T45" fmla="*/ 0 h 193"/>
                    <a:gd name="T46" fmla="*/ 44 w 281"/>
                    <a:gd name="T47" fmla="*/ 0 h 193"/>
                    <a:gd name="T48" fmla="*/ 42 w 281"/>
                    <a:gd name="T49" fmla="*/ 0 h 193"/>
                    <a:gd name="T50" fmla="*/ 257 w 281"/>
                    <a:gd name="T51" fmla="*/ 184 h 193"/>
                    <a:gd name="T52" fmla="*/ 266 w 281"/>
                    <a:gd name="T53" fmla="*/ 168 h 193"/>
                    <a:gd name="T54" fmla="*/ 274 w 281"/>
                    <a:gd name="T55" fmla="*/ 153 h 193"/>
                    <a:gd name="T56" fmla="*/ 279 w 281"/>
                    <a:gd name="T57" fmla="*/ 136 h 193"/>
                    <a:gd name="T58" fmla="*/ 281 w 281"/>
                    <a:gd name="T59" fmla="*/ 119 h 193"/>
                    <a:gd name="T60" fmla="*/ 281 w 281"/>
                    <a:gd name="T61" fmla="*/ 119 h 193"/>
                    <a:gd name="T62" fmla="*/ 279 w 281"/>
                    <a:gd name="T63" fmla="*/ 119 h 193"/>
                    <a:gd name="T64" fmla="*/ 274 w 281"/>
                    <a:gd name="T65" fmla="*/ 140 h 193"/>
                    <a:gd name="T66" fmla="*/ 266 w 281"/>
                    <a:gd name="T67" fmla="*/ 159 h 193"/>
                    <a:gd name="T68" fmla="*/ 257 w 281"/>
                    <a:gd name="T69" fmla="*/ 176 h 193"/>
                    <a:gd name="T70" fmla="*/ 243 w 281"/>
                    <a:gd name="T71" fmla="*/ 193 h 193"/>
                    <a:gd name="T72" fmla="*/ 249 w 281"/>
                    <a:gd name="T73" fmla="*/ 187 h 193"/>
                    <a:gd name="T74" fmla="*/ 257 w 281"/>
                    <a:gd name="T75" fmla="*/ 184 h 1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81" h="193">
                      <a:moveTo>
                        <a:pt x="42" y="0"/>
                      </a:moveTo>
                      <a:lnTo>
                        <a:pt x="35" y="9"/>
                      </a:lnTo>
                      <a:lnTo>
                        <a:pt x="25" y="21"/>
                      </a:lnTo>
                      <a:lnTo>
                        <a:pt x="18" y="32"/>
                      </a:lnTo>
                      <a:lnTo>
                        <a:pt x="12" y="43"/>
                      </a:lnTo>
                      <a:lnTo>
                        <a:pt x="8" y="57"/>
                      </a:lnTo>
                      <a:lnTo>
                        <a:pt x="4" y="70"/>
                      </a:lnTo>
                      <a:lnTo>
                        <a:pt x="2" y="85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0" y="100"/>
                      </a:lnTo>
                      <a:lnTo>
                        <a:pt x="2" y="102"/>
                      </a:lnTo>
                      <a:lnTo>
                        <a:pt x="4" y="102"/>
                      </a:lnTo>
                      <a:lnTo>
                        <a:pt x="4" y="100"/>
                      </a:lnTo>
                      <a:lnTo>
                        <a:pt x="4" y="98"/>
                      </a:lnTo>
                      <a:lnTo>
                        <a:pt x="6" y="85"/>
                      </a:lnTo>
                      <a:lnTo>
                        <a:pt x="8" y="72"/>
                      </a:lnTo>
                      <a:lnTo>
                        <a:pt x="12" y="57"/>
                      </a:lnTo>
                      <a:lnTo>
                        <a:pt x="16" y="45"/>
                      </a:lnTo>
                      <a:lnTo>
                        <a:pt x="21" y="32"/>
                      </a:lnTo>
                      <a:lnTo>
                        <a:pt x="29" y="21"/>
                      </a:lnTo>
                      <a:lnTo>
                        <a:pt x="38" y="11"/>
                      </a:lnTo>
                      <a:lnTo>
                        <a:pt x="46" y="0"/>
                      </a:lnTo>
                      <a:lnTo>
                        <a:pt x="44" y="0"/>
                      </a:lnTo>
                      <a:lnTo>
                        <a:pt x="42" y="0"/>
                      </a:lnTo>
                      <a:close/>
                      <a:moveTo>
                        <a:pt x="257" y="184"/>
                      </a:moveTo>
                      <a:lnTo>
                        <a:pt x="266" y="168"/>
                      </a:lnTo>
                      <a:lnTo>
                        <a:pt x="274" y="153"/>
                      </a:lnTo>
                      <a:lnTo>
                        <a:pt x="279" y="136"/>
                      </a:lnTo>
                      <a:lnTo>
                        <a:pt x="281" y="119"/>
                      </a:lnTo>
                      <a:lnTo>
                        <a:pt x="281" y="119"/>
                      </a:lnTo>
                      <a:lnTo>
                        <a:pt x="279" y="119"/>
                      </a:lnTo>
                      <a:lnTo>
                        <a:pt x="274" y="140"/>
                      </a:lnTo>
                      <a:lnTo>
                        <a:pt x="266" y="159"/>
                      </a:lnTo>
                      <a:lnTo>
                        <a:pt x="257" y="176"/>
                      </a:lnTo>
                      <a:lnTo>
                        <a:pt x="243" y="193"/>
                      </a:lnTo>
                      <a:lnTo>
                        <a:pt x="249" y="187"/>
                      </a:lnTo>
                      <a:lnTo>
                        <a:pt x="257" y="184"/>
                      </a:lnTo>
                      <a:close/>
                    </a:path>
                  </a:pathLst>
                </a:custGeom>
                <a:solidFill>
                  <a:srgbClr val="E35D4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07" name="Freeform 487"/>
                <p:cNvSpPr>
                  <a:spLocks noEditPoints="1"/>
                </p:cNvSpPr>
                <p:nvPr/>
              </p:nvSpPr>
              <p:spPr bwMode="auto">
                <a:xfrm>
                  <a:off x="1405" y="1482"/>
                  <a:ext cx="277" cy="199"/>
                </a:xfrm>
                <a:custGeom>
                  <a:avLst/>
                  <a:gdLst>
                    <a:gd name="T0" fmla="*/ 42 w 277"/>
                    <a:gd name="T1" fmla="*/ 0 h 199"/>
                    <a:gd name="T2" fmla="*/ 35 w 277"/>
                    <a:gd name="T3" fmla="*/ 9 h 199"/>
                    <a:gd name="T4" fmla="*/ 25 w 277"/>
                    <a:gd name="T5" fmla="*/ 21 h 199"/>
                    <a:gd name="T6" fmla="*/ 17 w 277"/>
                    <a:gd name="T7" fmla="*/ 32 h 199"/>
                    <a:gd name="T8" fmla="*/ 12 w 277"/>
                    <a:gd name="T9" fmla="*/ 45 h 199"/>
                    <a:gd name="T10" fmla="*/ 8 w 277"/>
                    <a:gd name="T11" fmla="*/ 57 h 199"/>
                    <a:gd name="T12" fmla="*/ 4 w 277"/>
                    <a:gd name="T13" fmla="*/ 70 h 199"/>
                    <a:gd name="T14" fmla="*/ 2 w 277"/>
                    <a:gd name="T15" fmla="*/ 85 h 199"/>
                    <a:gd name="T16" fmla="*/ 0 w 277"/>
                    <a:gd name="T17" fmla="*/ 98 h 199"/>
                    <a:gd name="T18" fmla="*/ 0 w 277"/>
                    <a:gd name="T19" fmla="*/ 100 h 199"/>
                    <a:gd name="T20" fmla="*/ 0 w 277"/>
                    <a:gd name="T21" fmla="*/ 102 h 199"/>
                    <a:gd name="T22" fmla="*/ 2 w 277"/>
                    <a:gd name="T23" fmla="*/ 102 h 199"/>
                    <a:gd name="T24" fmla="*/ 4 w 277"/>
                    <a:gd name="T25" fmla="*/ 102 h 199"/>
                    <a:gd name="T26" fmla="*/ 4 w 277"/>
                    <a:gd name="T27" fmla="*/ 100 h 199"/>
                    <a:gd name="T28" fmla="*/ 4 w 277"/>
                    <a:gd name="T29" fmla="*/ 98 h 199"/>
                    <a:gd name="T30" fmla="*/ 6 w 277"/>
                    <a:gd name="T31" fmla="*/ 85 h 199"/>
                    <a:gd name="T32" fmla="*/ 8 w 277"/>
                    <a:gd name="T33" fmla="*/ 72 h 199"/>
                    <a:gd name="T34" fmla="*/ 12 w 277"/>
                    <a:gd name="T35" fmla="*/ 58 h 199"/>
                    <a:gd name="T36" fmla="*/ 16 w 277"/>
                    <a:gd name="T37" fmla="*/ 45 h 199"/>
                    <a:gd name="T38" fmla="*/ 21 w 277"/>
                    <a:gd name="T39" fmla="*/ 34 h 199"/>
                    <a:gd name="T40" fmla="*/ 29 w 277"/>
                    <a:gd name="T41" fmla="*/ 22 h 199"/>
                    <a:gd name="T42" fmla="*/ 36 w 277"/>
                    <a:gd name="T43" fmla="*/ 11 h 199"/>
                    <a:gd name="T44" fmla="*/ 46 w 277"/>
                    <a:gd name="T45" fmla="*/ 2 h 199"/>
                    <a:gd name="T46" fmla="*/ 44 w 277"/>
                    <a:gd name="T47" fmla="*/ 0 h 199"/>
                    <a:gd name="T48" fmla="*/ 42 w 277"/>
                    <a:gd name="T49" fmla="*/ 0 h 199"/>
                    <a:gd name="T50" fmla="*/ 247 w 277"/>
                    <a:gd name="T51" fmla="*/ 187 h 199"/>
                    <a:gd name="T52" fmla="*/ 258 w 277"/>
                    <a:gd name="T53" fmla="*/ 172 h 199"/>
                    <a:gd name="T54" fmla="*/ 268 w 277"/>
                    <a:gd name="T55" fmla="*/ 155 h 199"/>
                    <a:gd name="T56" fmla="*/ 274 w 277"/>
                    <a:gd name="T57" fmla="*/ 138 h 199"/>
                    <a:gd name="T58" fmla="*/ 277 w 277"/>
                    <a:gd name="T59" fmla="*/ 119 h 199"/>
                    <a:gd name="T60" fmla="*/ 277 w 277"/>
                    <a:gd name="T61" fmla="*/ 119 h 199"/>
                    <a:gd name="T62" fmla="*/ 275 w 277"/>
                    <a:gd name="T63" fmla="*/ 117 h 199"/>
                    <a:gd name="T64" fmla="*/ 272 w 277"/>
                    <a:gd name="T65" fmla="*/ 131 h 199"/>
                    <a:gd name="T66" fmla="*/ 270 w 277"/>
                    <a:gd name="T67" fmla="*/ 142 h 199"/>
                    <a:gd name="T68" fmla="*/ 266 w 277"/>
                    <a:gd name="T69" fmla="*/ 151 h 199"/>
                    <a:gd name="T70" fmla="*/ 260 w 277"/>
                    <a:gd name="T71" fmla="*/ 163 h 199"/>
                    <a:gd name="T72" fmla="*/ 249 w 277"/>
                    <a:gd name="T73" fmla="*/ 182 h 199"/>
                    <a:gd name="T74" fmla="*/ 234 w 277"/>
                    <a:gd name="T75" fmla="*/ 199 h 199"/>
                    <a:gd name="T76" fmla="*/ 239 w 277"/>
                    <a:gd name="T77" fmla="*/ 193 h 199"/>
                    <a:gd name="T78" fmla="*/ 247 w 277"/>
                    <a:gd name="T79" fmla="*/ 187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277" h="199">
                      <a:moveTo>
                        <a:pt x="42" y="0"/>
                      </a:moveTo>
                      <a:lnTo>
                        <a:pt x="35" y="9"/>
                      </a:lnTo>
                      <a:lnTo>
                        <a:pt x="25" y="21"/>
                      </a:lnTo>
                      <a:lnTo>
                        <a:pt x="17" y="32"/>
                      </a:lnTo>
                      <a:lnTo>
                        <a:pt x="12" y="45"/>
                      </a:lnTo>
                      <a:lnTo>
                        <a:pt x="8" y="57"/>
                      </a:lnTo>
                      <a:lnTo>
                        <a:pt x="4" y="70"/>
                      </a:lnTo>
                      <a:lnTo>
                        <a:pt x="2" y="85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0" y="102"/>
                      </a:lnTo>
                      <a:lnTo>
                        <a:pt x="2" y="102"/>
                      </a:lnTo>
                      <a:lnTo>
                        <a:pt x="4" y="102"/>
                      </a:lnTo>
                      <a:lnTo>
                        <a:pt x="4" y="100"/>
                      </a:lnTo>
                      <a:lnTo>
                        <a:pt x="4" y="98"/>
                      </a:lnTo>
                      <a:lnTo>
                        <a:pt x="6" y="85"/>
                      </a:lnTo>
                      <a:lnTo>
                        <a:pt x="8" y="72"/>
                      </a:lnTo>
                      <a:lnTo>
                        <a:pt x="12" y="58"/>
                      </a:lnTo>
                      <a:lnTo>
                        <a:pt x="16" y="45"/>
                      </a:lnTo>
                      <a:lnTo>
                        <a:pt x="21" y="34"/>
                      </a:lnTo>
                      <a:lnTo>
                        <a:pt x="29" y="22"/>
                      </a:lnTo>
                      <a:lnTo>
                        <a:pt x="36" y="11"/>
                      </a:lnTo>
                      <a:lnTo>
                        <a:pt x="46" y="2"/>
                      </a:lnTo>
                      <a:lnTo>
                        <a:pt x="44" y="0"/>
                      </a:lnTo>
                      <a:lnTo>
                        <a:pt x="42" y="0"/>
                      </a:lnTo>
                      <a:close/>
                      <a:moveTo>
                        <a:pt x="247" y="187"/>
                      </a:moveTo>
                      <a:lnTo>
                        <a:pt x="258" y="172"/>
                      </a:lnTo>
                      <a:lnTo>
                        <a:pt x="268" y="155"/>
                      </a:lnTo>
                      <a:lnTo>
                        <a:pt x="274" y="138"/>
                      </a:lnTo>
                      <a:lnTo>
                        <a:pt x="277" y="119"/>
                      </a:lnTo>
                      <a:lnTo>
                        <a:pt x="277" y="119"/>
                      </a:lnTo>
                      <a:lnTo>
                        <a:pt x="275" y="117"/>
                      </a:lnTo>
                      <a:lnTo>
                        <a:pt x="272" y="131"/>
                      </a:lnTo>
                      <a:lnTo>
                        <a:pt x="270" y="142"/>
                      </a:lnTo>
                      <a:lnTo>
                        <a:pt x="266" y="151"/>
                      </a:lnTo>
                      <a:lnTo>
                        <a:pt x="260" y="163"/>
                      </a:lnTo>
                      <a:lnTo>
                        <a:pt x="249" y="182"/>
                      </a:lnTo>
                      <a:lnTo>
                        <a:pt x="234" y="199"/>
                      </a:lnTo>
                      <a:lnTo>
                        <a:pt x="239" y="193"/>
                      </a:lnTo>
                      <a:lnTo>
                        <a:pt x="247" y="187"/>
                      </a:lnTo>
                      <a:close/>
                    </a:path>
                  </a:pathLst>
                </a:custGeom>
                <a:solidFill>
                  <a:srgbClr val="E35E4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08" name="Freeform 488"/>
                <p:cNvSpPr>
                  <a:spLocks noEditPoints="1"/>
                </p:cNvSpPr>
                <p:nvPr/>
              </p:nvSpPr>
              <p:spPr bwMode="auto">
                <a:xfrm>
                  <a:off x="1407" y="1482"/>
                  <a:ext cx="275" cy="201"/>
                </a:xfrm>
                <a:custGeom>
                  <a:avLst/>
                  <a:gdLst>
                    <a:gd name="T0" fmla="*/ 42 w 275"/>
                    <a:gd name="T1" fmla="*/ 0 h 201"/>
                    <a:gd name="T2" fmla="*/ 34 w 275"/>
                    <a:gd name="T3" fmla="*/ 11 h 201"/>
                    <a:gd name="T4" fmla="*/ 25 w 275"/>
                    <a:gd name="T5" fmla="*/ 21 h 201"/>
                    <a:gd name="T6" fmla="*/ 17 w 275"/>
                    <a:gd name="T7" fmla="*/ 32 h 201"/>
                    <a:gd name="T8" fmla="*/ 12 w 275"/>
                    <a:gd name="T9" fmla="*/ 45 h 201"/>
                    <a:gd name="T10" fmla="*/ 8 w 275"/>
                    <a:gd name="T11" fmla="*/ 57 h 201"/>
                    <a:gd name="T12" fmla="*/ 4 w 275"/>
                    <a:gd name="T13" fmla="*/ 72 h 201"/>
                    <a:gd name="T14" fmla="*/ 2 w 275"/>
                    <a:gd name="T15" fmla="*/ 85 h 201"/>
                    <a:gd name="T16" fmla="*/ 0 w 275"/>
                    <a:gd name="T17" fmla="*/ 98 h 201"/>
                    <a:gd name="T18" fmla="*/ 0 w 275"/>
                    <a:gd name="T19" fmla="*/ 100 h 201"/>
                    <a:gd name="T20" fmla="*/ 0 w 275"/>
                    <a:gd name="T21" fmla="*/ 102 h 201"/>
                    <a:gd name="T22" fmla="*/ 2 w 275"/>
                    <a:gd name="T23" fmla="*/ 102 h 201"/>
                    <a:gd name="T24" fmla="*/ 4 w 275"/>
                    <a:gd name="T25" fmla="*/ 102 h 201"/>
                    <a:gd name="T26" fmla="*/ 4 w 275"/>
                    <a:gd name="T27" fmla="*/ 100 h 201"/>
                    <a:gd name="T28" fmla="*/ 4 w 275"/>
                    <a:gd name="T29" fmla="*/ 98 h 201"/>
                    <a:gd name="T30" fmla="*/ 6 w 275"/>
                    <a:gd name="T31" fmla="*/ 85 h 201"/>
                    <a:gd name="T32" fmla="*/ 8 w 275"/>
                    <a:gd name="T33" fmla="*/ 72 h 201"/>
                    <a:gd name="T34" fmla="*/ 12 w 275"/>
                    <a:gd name="T35" fmla="*/ 58 h 201"/>
                    <a:gd name="T36" fmla="*/ 15 w 275"/>
                    <a:gd name="T37" fmla="*/ 45 h 201"/>
                    <a:gd name="T38" fmla="*/ 21 w 275"/>
                    <a:gd name="T39" fmla="*/ 34 h 201"/>
                    <a:gd name="T40" fmla="*/ 29 w 275"/>
                    <a:gd name="T41" fmla="*/ 22 h 201"/>
                    <a:gd name="T42" fmla="*/ 36 w 275"/>
                    <a:gd name="T43" fmla="*/ 13 h 201"/>
                    <a:gd name="T44" fmla="*/ 46 w 275"/>
                    <a:gd name="T45" fmla="*/ 2 h 201"/>
                    <a:gd name="T46" fmla="*/ 44 w 275"/>
                    <a:gd name="T47" fmla="*/ 2 h 201"/>
                    <a:gd name="T48" fmla="*/ 42 w 275"/>
                    <a:gd name="T49" fmla="*/ 0 h 201"/>
                    <a:gd name="T50" fmla="*/ 239 w 275"/>
                    <a:gd name="T51" fmla="*/ 193 h 201"/>
                    <a:gd name="T52" fmla="*/ 253 w 275"/>
                    <a:gd name="T53" fmla="*/ 176 h 201"/>
                    <a:gd name="T54" fmla="*/ 262 w 275"/>
                    <a:gd name="T55" fmla="*/ 159 h 201"/>
                    <a:gd name="T56" fmla="*/ 270 w 275"/>
                    <a:gd name="T57" fmla="*/ 140 h 201"/>
                    <a:gd name="T58" fmla="*/ 275 w 275"/>
                    <a:gd name="T59" fmla="*/ 119 h 201"/>
                    <a:gd name="T60" fmla="*/ 273 w 275"/>
                    <a:gd name="T61" fmla="*/ 119 h 201"/>
                    <a:gd name="T62" fmla="*/ 272 w 275"/>
                    <a:gd name="T63" fmla="*/ 117 h 201"/>
                    <a:gd name="T64" fmla="*/ 268 w 275"/>
                    <a:gd name="T65" fmla="*/ 131 h 201"/>
                    <a:gd name="T66" fmla="*/ 266 w 275"/>
                    <a:gd name="T67" fmla="*/ 142 h 201"/>
                    <a:gd name="T68" fmla="*/ 260 w 275"/>
                    <a:gd name="T69" fmla="*/ 153 h 201"/>
                    <a:gd name="T70" fmla="*/ 254 w 275"/>
                    <a:gd name="T71" fmla="*/ 165 h 201"/>
                    <a:gd name="T72" fmla="*/ 249 w 275"/>
                    <a:gd name="T73" fmla="*/ 174 h 201"/>
                    <a:gd name="T74" fmla="*/ 241 w 275"/>
                    <a:gd name="T75" fmla="*/ 184 h 201"/>
                    <a:gd name="T76" fmla="*/ 234 w 275"/>
                    <a:gd name="T77" fmla="*/ 193 h 201"/>
                    <a:gd name="T78" fmla="*/ 224 w 275"/>
                    <a:gd name="T79" fmla="*/ 201 h 201"/>
                    <a:gd name="T80" fmla="*/ 230 w 275"/>
                    <a:gd name="T81" fmla="*/ 199 h 201"/>
                    <a:gd name="T82" fmla="*/ 239 w 275"/>
                    <a:gd name="T83" fmla="*/ 193 h 2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275" h="201">
                      <a:moveTo>
                        <a:pt x="42" y="0"/>
                      </a:moveTo>
                      <a:lnTo>
                        <a:pt x="34" y="11"/>
                      </a:lnTo>
                      <a:lnTo>
                        <a:pt x="25" y="21"/>
                      </a:lnTo>
                      <a:lnTo>
                        <a:pt x="17" y="32"/>
                      </a:lnTo>
                      <a:lnTo>
                        <a:pt x="12" y="45"/>
                      </a:lnTo>
                      <a:lnTo>
                        <a:pt x="8" y="57"/>
                      </a:lnTo>
                      <a:lnTo>
                        <a:pt x="4" y="72"/>
                      </a:lnTo>
                      <a:lnTo>
                        <a:pt x="2" y="85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0" y="102"/>
                      </a:lnTo>
                      <a:lnTo>
                        <a:pt x="2" y="102"/>
                      </a:lnTo>
                      <a:lnTo>
                        <a:pt x="4" y="102"/>
                      </a:lnTo>
                      <a:lnTo>
                        <a:pt x="4" y="100"/>
                      </a:lnTo>
                      <a:lnTo>
                        <a:pt x="4" y="98"/>
                      </a:lnTo>
                      <a:lnTo>
                        <a:pt x="6" y="85"/>
                      </a:lnTo>
                      <a:lnTo>
                        <a:pt x="8" y="72"/>
                      </a:lnTo>
                      <a:lnTo>
                        <a:pt x="12" y="58"/>
                      </a:lnTo>
                      <a:lnTo>
                        <a:pt x="15" y="45"/>
                      </a:lnTo>
                      <a:lnTo>
                        <a:pt x="21" y="34"/>
                      </a:lnTo>
                      <a:lnTo>
                        <a:pt x="29" y="22"/>
                      </a:lnTo>
                      <a:lnTo>
                        <a:pt x="36" y="13"/>
                      </a:lnTo>
                      <a:lnTo>
                        <a:pt x="46" y="2"/>
                      </a:lnTo>
                      <a:lnTo>
                        <a:pt x="44" y="2"/>
                      </a:lnTo>
                      <a:lnTo>
                        <a:pt x="42" y="0"/>
                      </a:lnTo>
                      <a:close/>
                      <a:moveTo>
                        <a:pt x="239" y="193"/>
                      </a:moveTo>
                      <a:lnTo>
                        <a:pt x="253" y="176"/>
                      </a:lnTo>
                      <a:lnTo>
                        <a:pt x="262" y="159"/>
                      </a:lnTo>
                      <a:lnTo>
                        <a:pt x="270" y="140"/>
                      </a:lnTo>
                      <a:lnTo>
                        <a:pt x="275" y="119"/>
                      </a:lnTo>
                      <a:lnTo>
                        <a:pt x="273" y="119"/>
                      </a:lnTo>
                      <a:lnTo>
                        <a:pt x="272" y="117"/>
                      </a:lnTo>
                      <a:lnTo>
                        <a:pt x="268" y="131"/>
                      </a:lnTo>
                      <a:lnTo>
                        <a:pt x="266" y="142"/>
                      </a:lnTo>
                      <a:lnTo>
                        <a:pt x="260" y="153"/>
                      </a:lnTo>
                      <a:lnTo>
                        <a:pt x="254" y="165"/>
                      </a:lnTo>
                      <a:lnTo>
                        <a:pt x="249" y="174"/>
                      </a:lnTo>
                      <a:lnTo>
                        <a:pt x="241" y="184"/>
                      </a:lnTo>
                      <a:lnTo>
                        <a:pt x="234" y="193"/>
                      </a:lnTo>
                      <a:lnTo>
                        <a:pt x="224" y="201"/>
                      </a:lnTo>
                      <a:lnTo>
                        <a:pt x="230" y="199"/>
                      </a:lnTo>
                      <a:lnTo>
                        <a:pt x="239" y="193"/>
                      </a:lnTo>
                      <a:close/>
                    </a:path>
                  </a:pathLst>
                </a:custGeom>
                <a:solidFill>
                  <a:srgbClr val="E3604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09" name="Freeform 489"/>
                <p:cNvSpPr>
                  <a:spLocks noEditPoints="1"/>
                </p:cNvSpPr>
                <p:nvPr/>
              </p:nvSpPr>
              <p:spPr bwMode="auto">
                <a:xfrm>
                  <a:off x="1409" y="1484"/>
                  <a:ext cx="271" cy="199"/>
                </a:xfrm>
                <a:custGeom>
                  <a:avLst/>
                  <a:gdLst>
                    <a:gd name="T0" fmla="*/ 42 w 271"/>
                    <a:gd name="T1" fmla="*/ 0 h 199"/>
                    <a:gd name="T2" fmla="*/ 32 w 271"/>
                    <a:gd name="T3" fmla="*/ 9 h 199"/>
                    <a:gd name="T4" fmla="*/ 25 w 271"/>
                    <a:gd name="T5" fmla="*/ 20 h 199"/>
                    <a:gd name="T6" fmla="*/ 17 w 271"/>
                    <a:gd name="T7" fmla="*/ 32 h 199"/>
                    <a:gd name="T8" fmla="*/ 12 w 271"/>
                    <a:gd name="T9" fmla="*/ 43 h 199"/>
                    <a:gd name="T10" fmla="*/ 8 w 271"/>
                    <a:gd name="T11" fmla="*/ 56 h 199"/>
                    <a:gd name="T12" fmla="*/ 4 w 271"/>
                    <a:gd name="T13" fmla="*/ 70 h 199"/>
                    <a:gd name="T14" fmla="*/ 2 w 271"/>
                    <a:gd name="T15" fmla="*/ 83 h 199"/>
                    <a:gd name="T16" fmla="*/ 0 w 271"/>
                    <a:gd name="T17" fmla="*/ 96 h 199"/>
                    <a:gd name="T18" fmla="*/ 0 w 271"/>
                    <a:gd name="T19" fmla="*/ 98 h 199"/>
                    <a:gd name="T20" fmla="*/ 0 w 271"/>
                    <a:gd name="T21" fmla="*/ 100 h 199"/>
                    <a:gd name="T22" fmla="*/ 2 w 271"/>
                    <a:gd name="T23" fmla="*/ 100 h 199"/>
                    <a:gd name="T24" fmla="*/ 4 w 271"/>
                    <a:gd name="T25" fmla="*/ 102 h 199"/>
                    <a:gd name="T26" fmla="*/ 4 w 271"/>
                    <a:gd name="T27" fmla="*/ 100 h 199"/>
                    <a:gd name="T28" fmla="*/ 4 w 271"/>
                    <a:gd name="T29" fmla="*/ 96 h 199"/>
                    <a:gd name="T30" fmla="*/ 6 w 271"/>
                    <a:gd name="T31" fmla="*/ 83 h 199"/>
                    <a:gd name="T32" fmla="*/ 8 w 271"/>
                    <a:gd name="T33" fmla="*/ 70 h 199"/>
                    <a:gd name="T34" fmla="*/ 12 w 271"/>
                    <a:gd name="T35" fmla="*/ 56 h 199"/>
                    <a:gd name="T36" fmla="*/ 15 w 271"/>
                    <a:gd name="T37" fmla="*/ 45 h 199"/>
                    <a:gd name="T38" fmla="*/ 21 w 271"/>
                    <a:gd name="T39" fmla="*/ 32 h 199"/>
                    <a:gd name="T40" fmla="*/ 29 w 271"/>
                    <a:gd name="T41" fmla="*/ 20 h 199"/>
                    <a:gd name="T42" fmla="*/ 36 w 271"/>
                    <a:gd name="T43" fmla="*/ 11 h 199"/>
                    <a:gd name="T44" fmla="*/ 46 w 271"/>
                    <a:gd name="T45" fmla="*/ 2 h 199"/>
                    <a:gd name="T46" fmla="*/ 44 w 271"/>
                    <a:gd name="T47" fmla="*/ 0 h 199"/>
                    <a:gd name="T48" fmla="*/ 42 w 271"/>
                    <a:gd name="T49" fmla="*/ 0 h 199"/>
                    <a:gd name="T50" fmla="*/ 230 w 271"/>
                    <a:gd name="T51" fmla="*/ 197 h 199"/>
                    <a:gd name="T52" fmla="*/ 245 w 271"/>
                    <a:gd name="T53" fmla="*/ 180 h 199"/>
                    <a:gd name="T54" fmla="*/ 256 w 271"/>
                    <a:gd name="T55" fmla="*/ 161 h 199"/>
                    <a:gd name="T56" fmla="*/ 262 w 271"/>
                    <a:gd name="T57" fmla="*/ 149 h 199"/>
                    <a:gd name="T58" fmla="*/ 266 w 271"/>
                    <a:gd name="T59" fmla="*/ 140 h 199"/>
                    <a:gd name="T60" fmla="*/ 268 w 271"/>
                    <a:gd name="T61" fmla="*/ 129 h 199"/>
                    <a:gd name="T62" fmla="*/ 271 w 271"/>
                    <a:gd name="T63" fmla="*/ 115 h 199"/>
                    <a:gd name="T64" fmla="*/ 270 w 271"/>
                    <a:gd name="T65" fmla="*/ 115 h 199"/>
                    <a:gd name="T66" fmla="*/ 268 w 271"/>
                    <a:gd name="T67" fmla="*/ 115 h 199"/>
                    <a:gd name="T68" fmla="*/ 264 w 271"/>
                    <a:gd name="T69" fmla="*/ 129 h 199"/>
                    <a:gd name="T70" fmla="*/ 262 w 271"/>
                    <a:gd name="T71" fmla="*/ 140 h 199"/>
                    <a:gd name="T72" fmla="*/ 256 w 271"/>
                    <a:gd name="T73" fmla="*/ 151 h 199"/>
                    <a:gd name="T74" fmla="*/ 251 w 271"/>
                    <a:gd name="T75" fmla="*/ 163 h 199"/>
                    <a:gd name="T76" fmla="*/ 245 w 271"/>
                    <a:gd name="T77" fmla="*/ 172 h 199"/>
                    <a:gd name="T78" fmla="*/ 237 w 271"/>
                    <a:gd name="T79" fmla="*/ 182 h 199"/>
                    <a:gd name="T80" fmla="*/ 230 w 271"/>
                    <a:gd name="T81" fmla="*/ 191 h 199"/>
                    <a:gd name="T82" fmla="*/ 220 w 271"/>
                    <a:gd name="T83" fmla="*/ 199 h 199"/>
                    <a:gd name="T84" fmla="*/ 220 w 271"/>
                    <a:gd name="T85" fmla="*/ 199 h 199"/>
                    <a:gd name="T86" fmla="*/ 220 w 271"/>
                    <a:gd name="T87" fmla="*/ 199 h 199"/>
                    <a:gd name="T88" fmla="*/ 224 w 271"/>
                    <a:gd name="T89" fmla="*/ 199 h 199"/>
                    <a:gd name="T90" fmla="*/ 230 w 271"/>
                    <a:gd name="T91" fmla="*/ 197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71" h="199">
                      <a:moveTo>
                        <a:pt x="42" y="0"/>
                      </a:moveTo>
                      <a:lnTo>
                        <a:pt x="32" y="9"/>
                      </a:lnTo>
                      <a:lnTo>
                        <a:pt x="25" y="20"/>
                      </a:lnTo>
                      <a:lnTo>
                        <a:pt x="17" y="32"/>
                      </a:lnTo>
                      <a:lnTo>
                        <a:pt x="12" y="43"/>
                      </a:lnTo>
                      <a:lnTo>
                        <a:pt x="8" y="56"/>
                      </a:lnTo>
                      <a:lnTo>
                        <a:pt x="4" y="70"/>
                      </a:lnTo>
                      <a:lnTo>
                        <a:pt x="2" y="83"/>
                      </a:lnTo>
                      <a:lnTo>
                        <a:pt x="0" y="96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2" y="100"/>
                      </a:lnTo>
                      <a:lnTo>
                        <a:pt x="4" y="102"/>
                      </a:lnTo>
                      <a:lnTo>
                        <a:pt x="4" y="100"/>
                      </a:lnTo>
                      <a:lnTo>
                        <a:pt x="4" y="96"/>
                      </a:lnTo>
                      <a:lnTo>
                        <a:pt x="6" y="83"/>
                      </a:lnTo>
                      <a:lnTo>
                        <a:pt x="8" y="70"/>
                      </a:lnTo>
                      <a:lnTo>
                        <a:pt x="12" y="56"/>
                      </a:lnTo>
                      <a:lnTo>
                        <a:pt x="15" y="45"/>
                      </a:lnTo>
                      <a:lnTo>
                        <a:pt x="21" y="32"/>
                      </a:lnTo>
                      <a:lnTo>
                        <a:pt x="29" y="20"/>
                      </a:lnTo>
                      <a:lnTo>
                        <a:pt x="36" y="11"/>
                      </a:lnTo>
                      <a:lnTo>
                        <a:pt x="46" y="2"/>
                      </a:lnTo>
                      <a:lnTo>
                        <a:pt x="44" y="0"/>
                      </a:lnTo>
                      <a:lnTo>
                        <a:pt x="42" y="0"/>
                      </a:lnTo>
                      <a:close/>
                      <a:moveTo>
                        <a:pt x="230" y="197"/>
                      </a:moveTo>
                      <a:lnTo>
                        <a:pt x="245" y="180"/>
                      </a:lnTo>
                      <a:lnTo>
                        <a:pt x="256" y="161"/>
                      </a:lnTo>
                      <a:lnTo>
                        <a:pt x="262" y="149"/>
                      </a:lnTo>
                      <a:lnTo>
                        <a:pt x="266" y="140"/>
                      </a:lnTo>
                      <a:lnTo>
                        <a:pt x="268" y="129"/>
                      </a:lnTo>
                      <a:lnTo>
                        <a:pt x="271" y="115"/>
                      </a:lnTo>
                      <a:lnTo>
                        <a:pt x="270" y="115"/>
                      </a:lnTo>
                      <a:lnTo>
                        <a:pt x="268" y="115"/>
                      </a:lnTo>
                      <a:lnTo>
                        <a:pt x="264" y="129"/>
                      </a:lnTo>
                      <a:lnTo>
                        <a:pt x="262" y="140"/>
                      </a:lnTo>
                      <a:lnTo>
                        <a:pt x="256" y="151"/>
                      </a:lnTo>
                      <a:lnTo>
                        <a:pt x="251" y="163"/>
                      </a:lnTo>
                      <a:lnTo>
                        <a:pt x="245" y="172"/>
                      </a:lnTo>
                      <a:lnTo>
                        <a:pt x="237" y="182"/>
                      </a:lnTo>
                      <a:lnTo>
                        <a:pt x="230" y="191"/>
                      </a:lnTo>
                      <a:lnTo>
                        <a:pt x="220" y="199"/>
                      </a:lnTo>
                      <a:lnTo>
                        <a:pt x="220" y="199"/>
                      </a:lnTo>
                      <a:lnTo>
                        <a:pt x="220" y="199"/>
                      </a:lnTo>
                      <a:lnTo>
                        <a:pt x="224" y="199"/>
                      </a:lnTo>
                      <a:lnTo>
                        <a:pt x="230" y="197"/>
                      </a:lnTo>
                      <a:close/>
                    </a:path>
                  </a:pathLst>
                </a:custGeom>
                <a:solidFill>
                  <a:srgbClr val="E462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10" name="Freeform 490"/>
                <p:cNvSpPr>
                  <a:spLocks noEditPoints="1"/>
                </p:cNvSpPr>
                <p:nvPr/>
              </p:nvSpPr>
              <p:spPr bwMode="auto">
                <a:xfrm>
                  <a:off x="1411" y="1484"/>
                  <a:ext cx="268" cy="199"/>
                </a:xfrm>
                <a:custGeom>
                  <a:avLst/>
                  <a:gdLst>
                    <a:gd name="T0" fmla="*/ 42 w 268"/>
                    <a:gd name="T1" fmla="*/ 0 h 199"/>
                    <a:gd name="T2" fmla="*/ 32 w 268"/>
                    <a:gd name="T3" fmla="*/ 11 h 199"/>
                    <a:gd name="T4" fmla="*/ 25 w 268"/>
                    <a:gd name="T5" fmla="*/ 20 h 199"/>
                    <a:gd name="T6" fmla="*/ 17 w 268"/>
                    <a:gd name="T7" fmla="*/ 32 h 199"/>
                    <a:gd name="T8" fmla="*/ 11 w 268"/>
                    <a:gd name="T9" fmla="*/ 43 h 199"/>
                    <a:gd name="T10" fmla="*/ 8 w 268"/>
                    <a:gd name="T11" fmla="*/ 56 h 199"/>
                    <a:gd name="T12" fmla="*/ 4 w 268"/>
                    <a:gd name="T13" fmla="*/ 70 h 199"/>
                    <a:gd name="T14" fmla="*/ 2 w 268"/>
                    <a:gd name="T15" fmla="*/ 83 h 199"/>
                    <a:gd name="T16" fmla="*/ 0 w 268"/>
                    <a:gd name="T17" fmla="*/ 96 h 199"/>
                    <a:gd name="T18" fmla="*/ 0 w 268"/>
                    <a:gd name="T19" fmla="*/ 98 h 199"/>
                    <a:gd name="T20" fmla="*/ 0 w 268"/>
                    <a:gd name="T21" fmla="*/ 100 h 199"/>
                    <a:gd name="T22" fmla="*/ 2 w 268"/>
                    <a:gd name="T23" fmla="*/ 102 h 199"/>
                    <a:gd name="T24" fmla="*/ 4 w 268"/>
                    <a:gd name="T25" fmla="*/ 102 h 199"/>
                    <a:gd name="T26" fmla="*/ 4 w 268"/>
                    <a:gd name="T27" fmla="*/ 100 h 199"/>
                    <a:gd name="T28" fmla="*/ 4 w 268"/>
                    <a:gd name="T29" fmla="*/ 96 h 199"/>
                    <a:gd name="T30" fmla="*/ 6 w 268"/>
                    <a:gd name="T31" fmla="*/ 83 h 199"/>
                    <a:gd name="T32" fmla="*/ 8 w 268"/>
                    <a:gd name="T33" fmla="*/ 70 h 199"/>
                    <a:gd name="T34" fmla="*/ 11 w 268"/>
                    <a:gd name="T35" fmla="*/ 56 h 199"/>
                    <a:gd name="T36" fmla="*/ 15 w 268"/>
                    <a:gd name="T37" fmla="*/ 45 h 199"/>
                    <a:gd name="T38" fmla="*/ 21 w 268"/>
                    <a:gd name="T39" fmla="*/ 34 h 199"/>
                    <a:gd name="T40" fmla="*/ 29 w 268"/>
                    <a:gd name="T41" fmla="*/ 22 h 199"/>
                    <a:gd name="T42" fmla="*/ 36 w 268"/>
                    <a:gd name="T43" fmla="*/ 13 h 199"/>
                    <a:gd name="T44" fmla="*/ 46 w 268"/>
                    <a:gd name="T45" fmla="*/ 3 h 199"/>
                    <a:gd name="T46" fmla="*/ 44 w 268"/>
                    <a:gd name="T47" fmla="*/ 2 h 199"/>
                    <a:gd name="T48" fmla="*/ 42 w 268"/>
                    <a:gd name="T49" fmla="*/ 0 h 199"/>
                    <a:gd name="T50" fmla="*/ 220 w 268"/>
                    <a:gd name="T51" fmla="*/ 199 h 199"/>
                    <a:gd name="T52" fmla="*/ 230 w 268"/>
                    <a:gd name="T53" fmla="*/ 191 h 199"/>
                    <a:gd name="T54" fmla="*/ 237 w 268"/>
                    <a:gd name="T55" fmla="*/ 182 h 199"/>
                    <a:gd name="T56" fmla="*/ 245 w 268"/>
                    <a:gd name="T57" fmla="*/ 172 h 199"/>
                    <a:gd name="T58" fmla="*/ 250 w 268"/>
                    <a:gd name="T59" fmla="*/ 163 h 199"/>
                    <a:gd name="T60" fmla="*/ 256 w 268"/>
                    <a:gd name="T61" fmla="*/ 151 h 199"/>
                    <a:gd name="T62" fmla="*/ 262 w 268"/>
                    <a:gd name="T63" fmla="*/ 140 h 199"/>
                    <a:gd name="T64" fmla="*/ 264 w 268"/>
                    <a:gd name="T65" fmla="*/ 129 h 199"/>
                    <a:gd name="T66" fmla="*/ 268 w 268"/>
                    <a:gd name="T67" fmla="*/ 115 h 199"/>
                    <a:gd name="T68" fmla="*/ 266 w 268"/>
                    <a:gd name="T69" fmla="*/ 115 h 199"/>
                    <a:gd name="T70" fmla="*/ 264 w 268"/>
                    <a:gd name="T71" fmla="*/ 115 h 199"/>
                    <a:gd name="T72" fmla="*/ 260 w 268"/>
                    <a:gd name="T73" fmla="*/ 127 h 199"/>
                    <a:gd name="T74" fmla="*/ 258 w 268"/>
                    <a:gd name="T75" fmla="*/ 140 h 199"/>
                    <a:gd name="T76" fmla="*/ 252 w 268"/>
                    <a:gd name="T77" fmla="*/ 151 h 199"/>
                    <a:gd name="T78" fmla="*/ 247 w 268"/>
                    <a:gd name="T79" fmla="*/ 161 h 199"/>
                    <a:gd name="T80" fmla="*/ 241 w 268"/>
                    <a:gd name="T81" fmla="*/ 172 h 199"/>
                    <a:gd name="T82" fmla="*/ 233 w 268"/>
                    <a:gd name="T83" fmla="*/ 182 h 199"/>
                    <a:gd name="T84" fmla="*/ 226 w 268"/>
                    <a:gd name="T85" fmla="*/ 189 h 199"/>
                    <a:gd name="T86" fmla="*/ 216 w 268"/>
                    <a:gd name="T87" fmla="*/ 197 h 199"/>
                    <a:gd name="T88" fmla="*/ 218 w 268"/>
                    <a:gd name="T89" fmla="*/ 199 h 199"/>
                    <a:gd name="T90" fmla="*/ 218 w 268"/>
                    <a:gd name="T91" fmla="*/ 199 h 199"/>
                    <a:gd name="T92" fmla="*/ 220 w 268"/>
                    <a:gd name="T93" fmla="*/ 199 h 199"/>
                    <a:gd name="T94" fmla="*/ 220 w 268"/>
                    <a:gd name="T95" fmla="*/ 199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68" h="199">
                      <a:moveTo>
                        <a:pt x="42" y="0"/>
                      </a:moveTo>
                      <a:lnTo>
                        <a:pt x="32" y="11"/>
                      </a:lnTo>
                      <a:lnTo>
                        <a:pt x="25" y="20"/>
                      </a:lnTo>
                      <a:lnTo>
                        <a:pt x="17" y="32"/>
                      </a:lnTo>
                      <a:lnTo>
                        <a:pt x="11" y="43"/>
                      </a:lnTo>
                      <a:lnTo>
                        <a:pt x="8" y="56"/>
                      </a:lnTo>
                      <a:lnTo>
                        <a:pt x="4" y="70"/>
                      </a:lnTo>
                      <a:lnTo>
                        <a:pt x="2" y="83"/>
                      </a:lnTo>
                      <a:lnTo>
                        <a:pt x="0" y="96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2" y="102"/>
                      </a:lnTo>
                      <a:lnTo>
                        <a:pt x="4" y="102"/>
                      </a:lnTo>
                      <a:lnTo>
                        <a:pt x="4" y="100"/>
                      </a:lnTo>
                      <a:lnTo>
                        <a:pt x="4" y="96"/>
                      </a:lnTo>
                      <a:lnTo>
                        <a:pt x="6" y="83"/>
                      </a:lnTo>
                      <a:lnTo>
                        <a:pt x="8" y="70"/>
                      </a:lnTo>
                      <a:lnTo>
                        <a:pt x="11" y="56"/>
                      </a:lnTo>
                      <a:lnTo>
                        <a:pt x="15" y="45"/>
                      </a:lnTo>
                      <a:lnTo>
                        <a:pt x="21" y="34"/>
                      </a:lnTo>
                      <a:lnTo>
                        <a:pt x="29" y="22"/>
                      </a:lnTo>
                      <a:lnTo>
                        <a:pt x="36" y="13"/>
                      </a:lnTo>
                      <a:lnTo>
                        <a:pt x="46" y="3"/>
                      </a:lnTo>
                      <a:lnTo>
                        <a:pt x="44" y="2"/>
                      </a:lnTo>
                      <a:lnTo>
                        <a:pt x="42" y="0"/>
                      </a:lnTo>
                      <a:close/>
                      <a:moveTo>
                        <a:pt x="220" y="199"/>
                      </a:moveTo>
                      <a:lnTo>
                        <a:pt x="230" y="191"/>
                      </a:lnTo>
                      <a:lnTo>
                        <a:pt x="237" y="182"/>
                      </a:lnTo>
                      <a:lnTo>
                        <a:pt x="245" y="172"/>
                      </a:lnTo>
                      <a:lnTo>
                        <a:pt x="250" y="163"/>
                      </a:lnTo>
                      <a:lnTo>
                        <a:pt x="256" y="151"/>
                      </a:lnTo>
                      <a:lnTo>
                        <a:pt x="262" y="140"/>
                      </a:lnTo>
                      <a:lnTo>
                        <a:pt x="264" y="129"/>
                      </a:lnTo>
                      <a:lnTo>
                        <a:pt x="268" y="115"/>
                      </a:lnTo>
                      <a:lnTo>
                        <a:pt x="266" y="115"/>
                      </a:lnTo>
                      <a:lnTo>
                        <a:pt x="264" y="115"/>
                      </a:lnTo>
                      <a:lnTo>
                        <a:pt x="260" y="127"/>
                      </a:lnTo>
                      <a:lnTo>
                        <a:pt x="258" y="140"/>
                      </a:lnTo>
                      <a:lnTo>
                        <a:pt x="252" y="151"/>
                      </a:lnTo>
                      <a:lnTo>
                        <a:pt x="247" y="161"/>
                      </a:lnTo>
                      <a:lnTo>
                        <a:pt x="241" y="172"/>
                      </a:lnTo>
                      <a:lnTo>
                        <a:pt x="233" y="182"/>
                      </a:lnTo>
                      <a:lnTo>
                        <a:pt x="226" y="189"/>
                      </a:lnTo>
                      <a:lnTo>
                        <a:pt x="216" y="197"/>
                      </a:lnTo>
                      <a:lnTo>
                        <a:pt x="218" y="199"/>
                      </a:lnTo>
                      <a:lnTo>
                        <a:pt x="218" y="199"/>
                      </a:lnTo>
                      <a:lnTo>
                        <a:pt x="220" y="199"/>
                      </a:lnTo>
                      <a:lnTo>
                        <a:pt x="220" y="199"/>
                      </a:lnTo>
                      <a:close/>
                    </a:path>
                  </a:pathLst>
                </a:custGeom>
                <a:solidFill>
                  <a:srgbClr val="E4644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11" name="Freeform 491"/>
                <p:cNvSpPr>
                  <a:spLocks noEditPoints="1"/>
                </p:cNvSpPr>
                <p:nvPr/>
              </p:nvSpPr>
              <p:spPr bwMode="auto">
                <a:xfrm>
                  <a:off x="1413" y="1486"/>
                  <a:ext cx="264" cy="197"/>
                </a:xfrm>
                <a:custGeom>
                  <a:avLst/>
                  <a:gdLst>
                    <a:gd name="T0" fmla="*/ 42 w 264"/>
                    <a:gd name="T1" fmla="*/ 0 h 197"/>
                    <a:gd name="T2" fmla="*/ 32 w 264"/>
                    <a:gd name="T3" fmla="*/ 9 h 197"/>
                    <a:gd name="T4" fmla="*/ 25 w 264"/>
                    <a:gd name="T5" fmla="*/ 18 h 197"/>
                    <a:gd name="T6" fmla="*/ 17 w 264"/>
                    <a:gd name="T7" fmla="*/ 30 h 197"/>
                    <a:gd name="T8" fmla="*/ 11 w 264"/>
                    <a:gd name="T9" fmla="*/ 43 h 197"/>
                    <a:gd name="T10" fmla="*/ 8 w 264"/>
                    <a:gd name="T11" fmla="*/ 54 h 197"/>
                    <a:gd name="T12" fmla="*/ 4 w 264"/>
                    <a:gd name="T13" fmla="*/ 68 h 197"/>
                    <a:gd name="T14" fmla="*/ 2 w 264"/>
                    <a:gd name="T15" fmla="*/ 81 h 197"/>
                    <a:gd name="T16" fmla="*/ 0 w 264"/>
                    <a:gd name="T17" fmla="*/ 94 h 197"/>
                    <a:gd name="T18" fmla="*/ 0 w 264"/>
                    <a:gd name="T19" fmla="*/ 98 h 197"/>
                    <a:gd name="T20" fmla="*/ 0 w 264"/>
                    <a:gd name="T21" fmla="*/ 100 h 197"/>
                    <a:gd name="T22" fmla="*/ 2 w 264"/>
                    <a:gd name="T23" fmla="*/ 100 h 197"/>
                    <a:gd name="T24" fmla="*/ 4 w 264"/>
                    <a:gd name="T25" fmla="*/ 100 h 197"/>
                    <a:gd name="T26" fmla="*/ 4 w 264"/>
                    <a:gd name="T27" fmla="*/ 98 h 197"/>
                    <a:gd name="T28" fmla="*/ 4 w 264"/>
                    <a:gd name="T29" fmla="*/ 94 h 197"/>
                    <a:gd name="T30" fmla="*/ 6 w 264"/>
                    <a:gd name="T31" fmla="*/ 81 h 197"/>
                    <a:gd name="T32" fmla="*/ 8 w 264"/>
                    <a:gd name="T33" fmla="*/ 68 h 197"/>
                    <a:gd name="T34" fmla="*/ 11 w 264"/>
                    <a:gd name="T35" fmla="*/ 56 h 197"/>
                    <a:gd name="T36" fmla="*/ 15 w 264"/>
                    <a:gd name="T37" fmla="*/ 43 h 197"/>
                    <a:gd name="T38" fmla="*/ 21 w 264"/>
                    <a:gd name="T39" fmla="*/ 32 h 197"/>
                    <a:gd name="T40" fmla="*/ 28 w 264"/>
                    <a:gd name="T41" fmla="*/ 20 h 197"/>
                    <a:gd name="T42" fmla="*/ 36 w 264"/>
                    <a:gd name="T43" fmla="*/ 11 h 197"/>
                    <a:gd name="T44" fmla="*/ 45 w 264"/>
                    <a:gd name="T45" fmla="*/ 1 h 197"/>
                    <a:gd name="T46" fmla="*/ 44 w 264"/>
                    <a:gd name="T47" fmla="*/ 1 h 197"/>
                    <a:gd name="T48" fmla="*/ 42 w 264"/>
                    <a:gd name="T49" fmla="*/ 0 h 197"/>
                    <a:gd name="T50" fmla="*/ 216 w 264"/>
                    <a:gd name="T51" fmla="*/ 197 h 197"/>
                    <a:gd name="T52" fmla="*/ 226 w 264"/>
                    <a:gd name="T53" fmla="*/ 189 h 197"/>
                    <a:gd name="T54" fmla="*/ 233 w 264"/>
                    <a:gd name="T55" fmla="*/ 180 h 197"/>
                    <a:gd name="T56" fmla="*/ 241 w 264"/>
                    <a:gd name="T57" fmla="*/ 170 h 197"/>
                    <a:gd name="T58" fmla="*/ 247 w 264"/>
                    <a:gd name="T59" fmla="*/ 161 h 197"/>
                    <a:gd name="T60" fmla="*/ 252 w 264"/>
                    <a:gd name="T61" fmla="*/ 149 h 197"/>
                    <a:gd name="T62" fmla="*/ 258 w 264"/>
                    <a:gd name="T63" fmla="*/ 138 h 197"/>
                    <a:gd name="T64" fmla="*/ 260 w 264"/>
                    <a:gd name="T65" fmla="*/ 127 h 197"/>
                    <a:gd name="T66" fmla="*/ 264 w 264"/>
                    <a:gd name="T67" fmla="*/ 113 h 197"/>
                    <a:gd name="T68" fmla="*/ 262 w 264"/>
                    <a:gd name="T69" fmla="*/ 113 h 197"/>
                    <a:gd name="T70" fmla="*/ 260 w 264"/>
                    <a:gd name="T71" fmla="*/ 113 h 197"/>
                    <a:gd name="T72" fmla="*/ 256 w 264"/>
                    <a:gd name="T73" fmla="*/ 125 h 197"/>
                    <a:gd name="T74" fmla="*/ 254 w 264"/>
                    <a:gd name="T75" fmla="*/ 136 h 197"/>
                    <a:gd name="T76" fmla="*/ 248 w 264"/>
                    <a:gd name="T77" fmla="*/ 147 h 197"/>
                    <a:gd name="T78" fmla="*/ 243 w 264"/>
                    <a:gd name="T79" fmla="*/ 159 h 197"/>
                    <a:gd name="T80" fmla="*/ 237 w 264"/>
                    <a:gd name="T81" fmla="*/ 168 h 197"/>
                    <a:gd name="T82" fmla="*/ 230 w 264"/>
                    <a:gd name="T83" fmla="*/ 178 h 197"/>
                    <a:gd name="T84" fmla="*/ 222 w 264"/>
                    <a:gd name="T85" fmla="*/ 187 h 197"/>
                    <a:gd name="T86" fmla="*/ 212 w 264"/>
                    <a:gd name="T87" fmla="*/ 195 h 197"/>
                    <a:gd name="T88" fmla="*/ 214 w 264"/>
                    <a:gd name="T89" fmla="*/ 195 h 197"/>
                    <a:gd name="T90" fmla="*/ 216 w 264"/>
                    <a:gd name="T91" fmla="*/ 197 h 1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64" h="197">
                      <a:moveTo>
                        <a:pt x="42" y="0"/>
                      </a:moveTo>
                      <a:lnTo>
                        <a:pt x="32" y="9"/>
                      </a:lnTo>
                      <a:lnTo>
                        <a:pt x="25" y="18"/>
                      </a:lnTo>
                      <a:lnTo>
                        <a:pt x="17" y="30"/>
                      </a:lnTo>
                      <a:lnTo>
                        <a:pt x="11" y="43"/>
                      </a:lnTo>
                      <a:lnTo>
                        <a:pt x="8" y="54"/>
                      </a:lnTo>
                      <a:lnTo>
                        <a:pt x="4" y="68"/>
                      </a:lnTo>
                      <a:lnTo>
                        <a:pt x="2" y="81"/>
                      </a:lnTo>
                      <a:lnTo>
                        <a:pt x="0" y="94"/>
                      </a:lnTo>
                      <a:lnTo>
                        <a:pt x="0" y="98"/>
                      </a:lnTo>
                      <a:lnTo>
                        <a:pt x="0" y="100"/>
                      </a:lnTo>
                      <a:lnTo>
                        <a:pt x="2" y="100"/>
                      </a:lnTo>
                      <a:lnTo>
                        <a:pt x="4" y="100"/>
                      </a:lnTo>
                      <a:lnTo>
                        <a:pt x="4" y="98"/>
                      </a:lnTo>
                      <a:lnTo>
                        <a:pt x="4" y="94"/>
                      </a:lnTo>
                      <a:lnTo>
                        <a:pt x="6" y="81"/>
                      </a:lnTo>
                      <a:lnTo>
                        <a:pt x="8" y="68"/>
                      </a:lnTo>
                      <a:lnTo>
                        <a:pt x="11" y="56"/>
                      </a:lnTo>
                      <a:lnTo>
                        <a:pt x="15" y="43"/>
                      </a:lnTo>
                      <a:lnTo>
                        <a:pt x="21" y="32"/>
                      </a:lnTo>
                      <a:lnTo>
                        <a:pt x="28" y="20"/>
                      </a:lnTo>
                      <a:lnTo>
                        <a:pt x="36" y="11"/>
                      </a:lnTo>
                      <a:lnTo>
                        <a:pt x="45" y="1"/>
                      </a:lnTo>
                      <a:lnTo>
                        <a:pt x="44" y="1"/>
                      </a:lnTo>
                      <a:lnTo>
                        <a:pt x="42" y="0"/>
                      </a:lnTo>
                      <a:close/>
                      <a:moveTo>
                        <a:pt x="216" y="197"/>
                      </a:moveTo>
                      <a:lnTo>
                        <a:pt x="226" y="189"/>
                      </a:lnTo>
                      <a:lnTo>
                        <a:pt x="233" y="180"/>
                      </a:lnTo>
                      <a:lnTo>
                        <a:pt x="241" y="170"/>
                      </a:lnTo>
                      <a:lnTo>
                        <a:pt x="247" y="161"/>
                      </a:lnTo>
                      <a:lnTo>
                        <a:pt x="252" y="149"/>
                      </a:lnTo>
                      <a:lnTo>
                        <a:pt x="258" y="138"/>
                      </a:lnTo>
                      <a:lnTo>
                        <a:pt x="260" y="127"/>
                      </a:lnTo>
                      <a:lnTo>
                        <a:pt x="264" y="113"/>
                      </a:lnTo>
                      <a:lnTo>
                        <a:pt x="262" y="113"/>
                      </a:lnTo>
                      <a:lnTo>
                        <a:pt x="260" y="113"/>
                      </a:lnTo>
                      <a:lnTo>
                        <a:pt x="256" y="125"/>
                      </a:lnTo>
                      <a:lnTo>
                        <a:pt x="254" y="136"/>
                      </a:lnTo>
                      <a:lnTo>
                        <a:pt x="248" y="147"/>
                      </a:lnTo>
                      <a:lnTo>
                        <a:pt x="243" y="159"/>
                      </a:lnTo>
                      <a:lnTo>
                        <a:pt x="237" y="168"/>
                      </a:lnTo>
                      <a:lnTo>
                        <a:pt x="230" y="178"/>
                      </a:lnTo>
                      <a:lnTo>
                        <a:pt x="222" y="187"/>
                      </a:lnTo>
                      <a:lnTo>
                        <a:pt x="212" y="195"/>
                      </a:lnTo>
                      <a:lnTo>
                        <a:pt x="214" y="195"/>
                      </a:lnTo>
                      <a:lnTo>
                        <a:pt x="216" y="197"/>
                      </a:lnTo>
                      <a:close/>
                    </a:path>
                  </a:pathLst>
                </a:custGeom>
                <a:solidFill>
                  <a:srgbClr val="E4665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12" name="Freeform 492"/>
                <p:cNvSpPr>
                  <a:spLocks noEditPoints="1"/>
                </p:cNvSpPr>
                <p:nvPr/>
              </p:nvSpPr>
              <p:spPr bwMode="auto">
                <a:xfrm>
                  <a:off x="1415" y="1487"/>
                  <a:ext cx="260" cy="194"/>
                </a:xfrm>
                <a:custGeom>
                  <a:avLst/>
                  <a:gdLst>
                    <a:gd name="T0" fmla="*/ 42 w 260"/>
                    <a:gd name="T1" fmla="*/ 0 h 194"/>
                    <a:gd name="T2" fmla="*/ 32 w 260"/>
                    <a:gd name="T3" fmla="*/ 10 h 194"/>
                    <a:gd name="T4" fmla="*/ 25 w 260"/>
                    <a:gd name="T5" fmla="*/ 19 h 194"/>
                    <a:gd name="T6" fmla="*/ 17 w 260"/>
                    <a:gd name="T7" fmla="*/ 31 h 194"/>
                    <a:gd name="T8" fmla="*/ 11 w 260"/>
                    <a:gd name="T9" fmla="*/ 42 h 194"/>
                    <a:gd name="T10" fmla="*/ 7 w 260"/>
                    <a:gd name="T11" fmla="*/ 53 h 194"/>
                    <a:gd name="T12" fmla="*/ 4 w 260"/>
                    <a:gd name="T13" fmla="*/ 67 h 194"/>
                    <a:gd name="T14" fmla="*/ 2 w 260"/>
                    <a:gd name="T15" fmla="*/ 80 h 194"/>
                    <a:gd name="T16" fmla="*/ 0 w 260"/>
                    <a:gd name="T17" fmla="*/ 93 h 194"/>
                    <a:gd name="T18" fmla="*/ 0 w 260"/>
                    <a:gd name="T19" fmla="*/ 97 h 194"/>
                    <a:gd name="T20" fmla="*/ 0 w 260"/>
                    <a:gd name="T21" fmla="*/ 99 h 194"/>
                    <a:gd name="T22" fmla="*/ 2 w 260"/>
                    <a:gd name="T23" fmla="*/ 99 h 194"/>
                    <a:gd name="T24" fmla="*/ 4 w 260"/>
                    <a:gd name="T25" fmla="*/ 101 h 194"/>
                    <a:gd name="T26" fmla="*/ 4 w 260"/>
                    <a:gd name="T27" fmla="*/ 97 h 194"/>
                    <a:gd name="T28" fmla="*/ 4 w 260"/>
                    <a:gd name="T29" fmla="*/ 93 h 194"/>
                    <a:gd name="T30" fmla="*/ 6 w 260"/>
                    <a:gd name="T31" fmla="*/ 80 h 194"/>
                    <a:gd name="T32" fmla="*/ 7 w 260"/>
                    <a:gd name="T33" fmla="*/ 67 h 194"/>
                    <a:gd name="T34" fmla="*/ 11 w 260"/>
                    <a:gd name="T35" fmla="*/ 55 h 194"/>
                    <a:gd name="T36" fmla="*/ 15 w 260"/>
                    <a:gd name="T37" fmla="*/ 44 h 194"/>
                    <a:gd name="T38" fmla="*/ 21 w 260"/>
                    <a:gd name="T39" fmla="*/ 33 h 194"/>
                    <a:gd name="T40" fmla="*/ 28 w 260"/>
                    <a:gd name="T41" fmla="*/ 21 h 194"/>
                    <a:gd name="T42" fmla="*/ 36 w 260"/>
                    <a:gd name="T43" fmla="*/ 12 h 194"/>
                    <a:gd name="T44" fmla="*/ 43 w 260"/>
                    <a:gd name="T45" fmla="*/ 2 h 194"/>
                    <a:gd name="T46" fmla="*/ 43 w 260"/>
                    <a:gd name="T47" fmla="*/ 0 h 194"/>
                    <a:gd name="T48" fmla="*/ 42 w 260"/>
                    <a:gd name="T49" fmla="*/ 0 h 194"/>
                    <a:gd name="T50" fmla="*/ 212 w 260"/>
                    <a:gd name="T51" fmla="*/ 194 h 194"/>
                    <a:gd name="T52" fmla="*/ 222 w 260"/>
                    <a:gd name="T53" fmla="*/ 186 h 194"/>
                    <a:gd name="T54" fmla="*/ 229 w 260"/>
                    <a:gd name="T55" fmla="*/ 179 h 194"/>
                    <a:gd name="T56" fmla="*/ 237 w 260"/>
                    <a:gd name="T57" fmla="*/ 169 h 194"/>
                    <a:gd name="T58" fmla="*/ 243 w 260"/>
                    <a:gd name="T59" fmla="*/ 158 h 194"/>
                    <a:gd name="T60" fmla="*/ 248 w 260"/>
                    <a:gd name="T61" fmla="*/ 148 h 194"/>
                    <a:gd name="T62" fmla="*/ 254 w 260"/>
                    <a:gd name="T63" fmla="*/ 137 h 194"/>
                    <a:gd name="T64" fmla="*/ 256 w 260"/>
                    <a:gd name="T65" fmla="*/ 124 h 194"/>
                    <a:gd name="T66" fmla="*/ 260 w 260"/>
                    <a:gd name="T67" fmla="*/ 112 h 194"/>
                    <a:gd name="T68" fmla="*/ 258 w 260"/>
                    <a:gd name="T69" fmla="*/ 112 h 194"/>
                    <a:gd name="T70" fmla="*/ 256 w 260"/>
                    <a:gd name="T71" fmla="*/ 112 h 194"/>
                    <a:gd name="T72" fmla="*/ 254 w 260"/>
                    <a:gd name="T73" fmla="*/ 124 h 194"/>
                    <a:gd name="T74" fmla="*/ 250 w 260"/>
                    <a:gd name="T75" fmla="*/ 135 h 194"/>
                    <a:gd name="T76" fmla="*/ 245 w 260"/>
                    <a:gd name="T77" fmla="*/ 146 h 194"/>
                    <a:gd name="T78" fmla="*/ 241 w 260"/>
                    <a:gd name="T79" fmla="*/ 156 h 194"/>
                    <a:gd name="T80" fmla="*/ 233 w 260"/>
                    <a:gd name="T81" fmla="*/ 167 h 194"/>
                    <a:gd name="T82" fmla="*/ 226 w 260"/>
                    <a:gd name="T83" fmla="*/ 175 h 194"/>
                    <a:gd name="T84" fmla="*/ 218 w 260"/>
                    <a:gd name="T85" fmla="*/ 184 h 194"/>
                    <a:gd name="T86" fmla="*/ 210 w 260"/>
                    <a:gd name="T87" fmla="*/ 192 h 194"/>
                    <a:gd name="T88" fmla="*/ 210 w 260"/>
                    <a:gd name="T89" fmla="*/ 194 h 194"/>
                    <a:gd name="T90" fmla="*/ 212 w 260"/>
                    <a:gd name="T91" fmla="*/ 19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60" h="194">
                      <a:moveTo>
                        <a:pt x="42" y="0"/>
                      </a:moveTo>
                      <a:lnTo>
                        <a:pt x="32" y="10"/>
                      </a:lnTo>
                      <a:lnTo>
                        <a:pt x="25" y="19"/>
                      </a:lnTo>
                      <a:lnTo>
                        <a:pt x="17" y="31"/>
                      </a:lnTo>
                      <a:lnTo>
                        <a:pt x="11" y="42"/>
                      </a:lnTo>
                      <a:lnTo>
                        <a:pt x="7" y="53"/>
                      </a:lnTo>
                      <a:lnTo>
                        <a:pt x="4" y="67"/>
                      </a:lnTo>
                      <a:lnTo>
                        <a:pt x="2" y="80"/>
                      </a:lnTo>
                      <a:lnTo>
                        <a:pt x="0" y="93"/>
                      </a:lnTo>
                      <a:lnTo>
                        <a:pt x="0" y="97"/>
                      </a:lnTo>
                      <a:lnTo>
                        <a:pt x="0" y="99"/>
                      </a:lnTo>
                      <a:lnTo>
                        <a:pt x="2" y="99"/>
                      </a:lnTo>
                      <a:lnTo>
                        <a:pt x="4" y="101"/>
                      </a:lnTo>
                      <a:lnTo>
                        <a:pt x="4" y="97"/>
                      </a:lnTo>
                      <a:lnTo>
                        <a:pt x="4" y="93"/>
                      </a:lnTo>
                      <a:lnTo>
                        <a:pt x="6" y="80"/>
                      </a:lnTo>
                      <a:lnTo>
                        <a:pt x="7" y="67"/>
                      </a:lnTo>
                      <a:lnTo>
                        <a:pt x="11" y="55"/>
                      </a:lnTo>
                      <a:lnTo>
                        <a:pt x="15" y="44"/>
                      </a:lnTo>
                      <a:lnTo>
                        <a:pt x="21" y="33"/>
                      </a:lnTo>
                      <a:lnTo>
                        <a:pt x="28" y="21"/>
                      </a:lnTo>
                      <a:lnTo>
                        <a:pt x="36" y="12"/>
                      </a:lnTo>
                      <a:lnTo>
                        <a:pt x="43" y="2"/>
                      </a:lnTo>
                      <a:lnTo>
                        <a:pt x="43" y="0"/>
                      </a:lnTo>
                      <a:lnTo>
                        <a:pt x="42" y="0"/>
                      </a:lnTo>
                      <a:close/>
                      <a:moveTo>
                        <a:pt x="212" y="194"/>
                      </a:moveTo>
                      <a:lnTo>
                        <a:pt x="222" y="186"/>
                      </a:lnTo>
                      <a:lnTo>
                        <a:pt x="229" y="179"/>
                      </a:lnTo>
                      <a:lnTo>
                        <a:pt x="237" y="169"/>
                      </a:lnTo>
                      <a:lnTo>
                        <a:pt x="243" y="158"/>
                      </a:lnTo>
                      <a:lnTo>
                        <a:pt x="248" y="148"/>
                      </a:lnTo>
                      <a:lnTo>
                        <a:pt x="254" y="137"/>
                      </a:lnTo>
                      <a:lnTo>
                        <a:pt x="256" y="124"/>
                      </a:lnTo>
                      <a:lnTo>
                        <a:pt x="260" y="112"/>
                      </a:lnTo>
                      <a:lnTo>
                        <a:pt x="258" y="112"/>
                      </a:lnTo>
                      <a:lnTo>
                        <a:pt x="256" y="112"/>
                      </a:lnTo>
                      <a:lnTo>
                        <a:pt x="254" y="124"/>
                      </a:lnTo>
                      <a:lnTo>
                        <a:pt x="250" y="135"/>
                      </a:lnTo>
                      <a:lnTo>
                        <a:pt x="245" y="146"/>
                      </a:lnTo>
                      <a:lnTo>
                        <a:pt x="241" y="156"/>
                      </a:lnTo>
                      <a:lnTo>
                        <a:pt x="233" y="167"/>
                      </a:lnTo>
                      <a:lnTo>
                        <a:pt x="226" y="175"/>
                      </a:lnTo>
                      <a:lnTo>
                        <a:pt x="218" y="184"/>
                      </a:lnTo>
                      <a:lnTo>
                        <a:pt x="210" y="192"/>
                      </a:lnTo>
                      <a:lnTo>
                        <a:pt x="210" y="194"/>
                      </a:lnTo>
                      <a:lnTo>
                        <a:pt x="212" y="194"/>
                      </a:lnTo>
                      <a:close/>
                    </a:path>
                  </a:pathLst>
                </a:custGeom>
                <a:solidFill>
                  <a:srgbClr val="E5675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13" name="Freeform 493"/>
                <p:cNvSpPr>
                  <a:spLocks noEditPoints="1"/>
                </p:cNvSpPr>
                <p:nvPr/>
              </p:nvSpPr>
              <p:spPr bwMode="auto">
                <a:xfrm>
                  <a:off x="1417" y="1487"/>
                  <a:ext cx="256" cy="194"/>
                </a:xfrm>
                <a:custGeom>
                  <a:avLst/>
                  <a:gdLst>
                    <a:gd name="T0" fmla="*/ 41 w 256"/>
                    <a:gd name="T1" fmla="*/ 0 h 194"/>
                    <a:gd name="T2" fmla="*/ 32 w 256"/>
                    <a:gd name="T3" fmla="*/ 10 h 194"/>
                    <a:gd name="T4" fmla="*/ 24 w 256"/>
                    <a:gd name="T5" fmla="*/ 19 h 194"/>
                    <a:gd name="T6" fmla="*/ 17 w 256"/>
                    <a:gd name="T7" fmla="*/ 31 h 194"/>
                    <a:gd name="T8" fmla="*/ 11 w 256"/>
                    <a:gd name="T9" fmla="*/ 42 h 194"/>
                    <a:gd name="T10" fmla="*/ 7 w 256"/>
                    <a:gd name="T11" fmla="*/ 55 h 194"/>
                    <a:gd name="T12" fmla="*/ 4 w 256"/>
                    <a:gd name="T13" fmla="*/ 67 h 194"/>
                    <a:gd name="T14" fmla="*/ 2 w 256"/>
                    <a:gd name="T15" fmla="*/ 80 h 194"/>
                    <a:gd name="T16" fmla="*/ 0 w 256"/>
                    <a:gd name="T17" fmla="*/ 93 h 194"/>
                    <a:gd name="T18" fmla="*/ 0 w 256"/>
                    <a:gd name="T19" fmla="*/ 97 h 194"/>
                    <a:gd name="T20" fmla="*/ 0 w 256"/>
                    <a:gd name="T21" fmla="*/ 99 h 194"/>
                    <a:gd name="T22" fmla="*/ 2 w 256"/>
                    <a:gd name="T23" fmla="*/ 101 h 194"/>
                    <a:gd name="T24" fmla="*/ 4 w 256"/>
                    <a:gd name="T25" fmla="*/ 101 h 194"/>
                    <a:gd name="T26" fmla="*/ 4 w 256"/>
                    <a:gd name="T27" fmla="*/ 101 h 194"/>
                    <a:gd name="T28" fmla="*/ 4 w 256"/>
                    <a:gd name="T29" fmla="*/ 101 h 194"/>
                    <a:gd name="T30" fmla="*/ 4 w 256"/>
                    <a:gd name="T31" fmla="*/ 97 h 194"/>
                    <a:gd name="T32" fmla="*/ 4 w 256"/>
                    <a:gd name="T33" fmla="*/ 93 h 194"/>
                    <a:gd name="T34" fmla="*/ 5 w 256"/>
                    <a:gd name="T35" fmla="*/ 80 h 194"/>
                    <a:gd name="T36" fmla="*/ 7 w 256"/>
                    <a:gd name="T37" fmla="*/ 69 h 194"/>
                    <a:gd name="T38" fmla="*/ 11 w 256"/>
                    <a:gd name="T39" fmla="*/ 55 h 194"/>
                    <a:gd name="T40" fmla="*/ 15 w 256"/>
                    <a:gd name="T41" fmla="*/ 44 h 194"/>
                    <a:gd name="T42" fmla="*/ 21 w 256"/>
                    <a:gd name="T43" fmla="*/ 33 h 194"/>
                    <a:gd name="T44" fmla="*/ 26 w 256"/>
                    <a:gd name="T45" fmla="*/ 23 h 194"/>
                    <a:gd name="T46" fmla="*/ 34 w 256"/>
                    <a:gd name="T47" fmla="*/ 12 h 194"/>
                    <a:gd name="T48" fmla="*/ 43 w 256"/>
                    <a:gd name="T49" fmla="*/ 4 h 194"/>
                    <a:gd name="T50" fmla="*/ 41 w 256"/>
                    <a:gd name="T51" fmla="*/ 2 h 194"/>
                    <a:gd name="T52" fmla="*/ 41 w 256"/>
                    <a:gd name="T53" fmla="*/ 0 h 194"/>
                    <a:gd name="T54" fmla="*/ 208 w 256"/>
                    <a:gd name="T55" fmla="*/ 194 h 194"/>
                    <a:gd name="T56" fmla="*/ 218 w 256"/>
                    <a:gd name="T57" fmla="*/ 186 h 194"/>
                    <a:gd name="T58" fmla="*/ 226 w 256"/>
                    <a:gd name="T59" fmla="*/ 177 h 194"/>
                    <a:gd name="T60" fmla="*/ 233 w 256"/>
                    <a:gd name="T61" fmla="*/ 167 h 194"/>
                    <a:gd name="T62" fmla="*/ 239 w 256"/>
                    <a:gd name="T63" fmla="*/ 158 h 194"/>
                    <a:gd name="T64" fmla="*/ 244 w 256"/>
                    <a:gd name="T65" fmla="*/ 146 h 194"/>
                    <a:gd name="T66" fmla="*/ 250 w 256"/>
                    <a:gd name="T67" fmla="*/ 135 h 194"/>
                    <a:gd name="T68" fmla="*/ 252 w 256"/>
                    <a:gd name="T69" fmla="*/ 124 h 194"/>
                    <a:gd name="T70" fmla="*/ 256 w 256"/>
                    <a:gd name="T71" fmla="*/ 112 h 194"/>
                    <a:gd name="T72" fmla="*/ 254 w 256"/>
                    <a:gd name="T73" fmla="*/ 112 h 194"/>
                    <a:gd name="T74" fmla="*/ 252 w 256"/>
                    <a:gd name="T75" fmla="*/ 112 h 194"/>
                    <a:gd name="T76" fmla="*/ 250 w 256"/>
                    <a:gd name="T77" fmla="*/ 124 h 194"/>
                    <a:gd name="T78" fmla="*/ 246 w 256"/>
                    <a:gd name="T79" fmla="*/ 135 h 194"/>
                    <a:gd name="T80" fmla="*/ 241 w 256"/>
                    <a:gd name="T81" fmla="*/ 146 h 194"/>
                    <a:gd name="T82" fmla="*/ 237 w 256"/>
                    <a:gd name="T83" fmla="*/ 156 h 194"/>
                    <a:gd name="T84" fmla="*/ 229 w 256"/>
                    <a:gd name="T85" fmla="*/ 165 h 194"/>
                    <a:gd name="T86" fmla="*/ 224 w 256"/>
                    <a:gd name="T87" fmla="*/ 175 h 194"/>
                    <a:gd name="T88" fmla="*/ 214 w 256"/>
                    <a:gd name="T89" fmla="*/ 182 h 194"/>
                    <a:gd name="T90" fmla="*/ 207 w 256"/>
                    <a:gd name="T91" fmla="*/ 190 h 194"/>
                    <a:gd name="T92" fmla="*/ 208 w 256"/>
                    <a:gd name="T93" fmla="*/ 192 h 194"/>
                    <a:gd name="T94" fmla="*/ 208 w 256"/>
                    <a:gd name="T95" fmla="*/ 19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56" h="194">
                      <a:moveTo>
                        <a:pt x="41" y="0"/>
                      </a:moveTo>
                      <a:lnTo>
                        <a:pt x="32" y="10"/>
                      </a:lnTo>
                      <a:lnTo>
                        <a:pt x="24" y="19"/>
                      </a:lnTo>
                      <a:lnTo>
                        <a:pt x="17" y="31"/>
                      </a:lnTo>
                      <a:lnTo>
                        <a:pt x="11" y="42"/>
                      </a:lnTo>
                      <a:lnTo>
                        <a:pt x="7" y="55"/>
                      </a:lnTo>
                      <a:lnTo>
                        <a:pt x="4" y="67"/>
                      </a:lnTo>
                      <a:lnTo>
                        <a:pt x="2" y="80"/>
                      </a:lnTo>
                      <a:lnTo>
                        <a:pt x="0" y="93"/>
                      </a:lnTo>
                      <a:lnTo>
                        <a:pt x="0" y="97"/>
                      </a:lnTo>
                      <a:lnTo>
                        <a:pt x="0" y="99"/>
                      </a:lnTo>
                      <a:lnTo>
                        <a:pt x="2" y="101"/>
                      </a:lnTo>
                      <a:lnTo>
                        <a:pt x="4" y="101"/>
                      </a:lnTo>
                      <a:lnTo>
                        <a:pt x="4" y="101"/>
                      </a:lnTo>
                      <a:lnTo>
                        <a:pt x="4" y="101"/>
                      </a:lnTo>
                      <a:lnTo>
                        <a:pt x="4" y="97"/>
                      </a:lnTo>
                      <a:lnTo>
                        <a:pt x="4" y="93"/>
                      </a:lnTo>
                      <a:lnTo>
                        <a:pt x="5" y="80"/>
                      </a:lnTo>
                      <a:lnTo>
                        <a:pt x="7" y="69"/>
                      </a:lnTo>
                      <a:lnTo>
                        <a:pt x="11" y="55"/>
                      </a:lnTo>
                      <a:lnTo>
                        <a:pt x="15" y="44"/>
                      </a:lnTo>
                      <a:lnTo>
                        <a:pt x="21" y="33"/>
                      </a:lnTo>
                      <a:lnTo>
                        <a:pt x="26" y="23"/>
                      </a:lnTo>
                      <a:lnTo>
                        <a:pt x="34" y="12"/>
                      </a:lnTo>
                      <a:lnTo>
                        <a:pt x="43" y="4"/>
                      </a:lnTo>
                      <a:lnTo>
                        <a:pt x="41" y="2"/>
                      </a:lnTo>
                      <a:lnTo>
                        <a:pt x="41" y="0"/>
                      </a:lnTo>
                      <a:close/>
                      <a:moveTo>
                        <a:pt x="208" y="194"/>
                      </a:moveTo>
                      <a:lnTo>
                        <a:pt x="218" y="186"/>
                      </a:lnTo>
                      <a:lnTo>
                        <a:pt x="226" y="177"/>
                      </a:lnTo>
                      <a:lnTo>
                        <a:pt x="233" y="167"/>
                      </a:lnTo>
                      <a:lnTo>
                        <a:pt x="239" y="158"/>
                      </a:lnTo>
                      <a:lnTo>
                        <a:pt x="244" y="146"/>
                      </a:lnTo>
                      <a:lnTo>
                        <a:pt x="250" y="135"/>
                      </a:lnTo>
                      <a:lnTo>
                        <a:pt x="252" y="124"/>
                      </a:lnTo>
                      <a:lnTo>
                        <a:pt x="256" y="112"/>
                      </a:lnTo>
                      <a:lnTo>
                        <a:pt x="254" y="112"/>
                      </a:lnTo>
                      <a:lnTo>
                        <a:pt x="252" y="112"/>
                      </a:lnTo>
                      <a:lnTo>
                        <a:pt x="250" y="124"/>
                      </a:lnTo>
                      <a:lnTo>
                        <a:pt x="246" y="135"/>
                      </a:lnTo>
                      <a:lnTo>
                        <a:pt x="241" y="146"/>
                      </a:lnTo>
                      <a:lnTo>
                        <a:pt x="237" y="156"/>
                      </a:lnTo>
                      <a:lnTo>
                        <a:pt x="229" y="165"/>
                      </a:lnTo>
                      <a:lnTo>
                        <a:pt x="224" y="175"/>
                      </a:lnTo>
                      <a:lnTo>
                        <a:pt x="214" y="182"/>
                      </a:lnTo>
                      <a:lnTo>
                        <a:pt x="207" y="190"/>
                      </a:lnTo>
                      <a:lnTo>
                        <a:pt x="208" y="192"/>
                      </a:lnTo>
                      <a:lnTo>
                        <a:pt x="208" y="194"/>
                      </a:lnTo>
                      <a:close/>
                    </a:path>
                  </a:pathLst>
                </a:custGeom>
                <a:solidFill>
                  <a:srgbClr val="E5695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14" name="Freeform 494"/>
                <p:cNvSpPr>
                  <a:spLocks noEditPoints="1"/>
                </p:cNvSpPr>
                <p:nvPr/>
              </p:nvSpPr>
              <p:spPr bwMode="auto">
                <a:xfrm>
                  <a:off x="1419" y="1489"/>
                  <a:ext cx="252" cy="190"/>
                </a:xfrm>
                <a:custGeom>
                  <a:avLst/>
                  <a:gdLst>
                    <a:gd name="T0" fmla="*/ 39 w 252"/>
                    <a:gd name="T1" fmla="*/ 0 h 190"/>
                    <a:gd name="T2" fmla="*/ 32 w 252"/>
                    <a:gd name="T3" fmla="*/ 10 h 190"/>
                    <a:gd name="T4" fmla="*/ 24 w 252"/>
                    <a:gd name="T5" fmla="*/ 19 h 190"/>
                    <a:gd name="T6" fmla="*/ 17 w 252"/>
                    <a:gd name="T7" fmla="*/ 31 h 190"/>
                    <a:gd name="T8" fmla="*/ 11 w 252"/>
                    <a:gd name="T9" fmla="*/ 42 h 190"/>
                    <a:gd name="T10" fmla="*/ 7 w 252"/>
                    <a:gd name="T11" fmla="*/ 53 h 190"/>
                    <a:gd name="T12" fmla="*/ 3 w 252"/>
                    <a:gd name="T13" fmla="*/ 65 h 190"/>
                    <a:gd name="T14" fmla="*/ 2 w 252"/>
                    <a:gd name="T15" fmla="*/ 78 h 190"/>
                    <a:gd name="T16" fmla="*/ 0 w 252"/>
                    <a:gd name="T17" fmla="*/ 91 h 190"/>
                    <a:gd name="T18" fmla="*/ 0 w 252"/>
                    <a:gd name="T19" fmla="*/ 95 h 190"/>
                    <a:gd name="T20" fmla="*/ 0 w 252"/>
                    <a:gd name="T21" fmla="*/ 99 h 190"/>
                    <a:gd name="T22" fmla="*/ 2 w 252"/>
                    <a:gd name="T23" fmla="*/ 99 h 190"/>
                    <a:gd name="T24" fmla="*/ 2 w 252"/>
                    <a:gd name="T25" fmla="*/ 99 h 190"/>
                    <a:gd name="T26" fmla="*/ 3 w 252"/>
                    <a:gd name="T27" fmla="*/ 99 h 190"/>
                    <a:gd name="T28" fmla="*/ 3 w 252"/>
                    <a:gd name="T29" fmla="*/ 99 h 190"/>
                    <a:gd name="T30" fmla="*/ 3 w 252"/>
                    <a:gd name="T31" fmla="*/ 95 h 190"/>
                    <a:gd name="T32" fmla="*/ 3 w 252"/>
                    <a:gd name="T33" fmla="*/ 91 h 190"/>
                    <a:gd name="T34" fmla="*/ 5 w 252"/>
                    <a:gd name="T35" fmla="*/ 80 h 190"/>
                    <a:gd name="T36" fmla="*/ 7 w 252"/>
                    <a:gd name="T37" fmla="*/ 67 h 190"/>
                    <a:gd name="T38" fmla="*/ 9 w 252"/>
                    <a:gd name="T39" fmla="*/ 55 h 190"/>
                    <a:gd name="T40" fmla="*/ 15 w 252"/>
                    <a:gd name="T41" fmla="*/ 42 h 190"/>
                    <a:gd name="T42" fmla="*/ 21 w 252"/>
                    <a:gd name="T43" fmla="*/ 33 h 190"/>
                    <a:gd name="T44" fmla="*/ 26 w 252"/>
                    <a:gd name="T45" fmla="*/ 21 h 190"/>
                    <a:gd name="T46" fmla="*/ 34 w 252"/>
                    <a:gd name="T47" fmla="*/ 12 h 190"/>
                    <a:gd name="T48" fmla="*/ 43 w 252"/>
                    <a:gd name="T49" fmla="*/ 2 h 190"/>
                    <a:gd name="T50" fmla="*/ 41 w 252"/>
                    <a:gd name="T51" fmla="*/ 2 h 190"/>
                    <a:gd name="T52" fmla="*/ 39 w 252"/>
                    <a:gd name="T53" fmla="*/ 0 h 190"/>
                    <a:gd name="T54" fmla="*/ 206 w 252"/>
                    <a:gd name="T55" fmla="*/ 190 h 190"/>
                    <a:gd name="T56" fmla="*/ 214 w 252"/>
                    <a:gd name="T57" fmla="*/ 182 h 190"/>
                    <a:gd name="T58" fmla="*/ 222 w 252"/>
                    <a:gd name="T59" fmla="*/ 173 h 190"/>
                    <a:gd name="T60" fmla="*/ 229 w 252"/>
                    <a:gd name="T61" fmla="*/ 165 h 190"/>
                    <a:gd name="T62" fmla="*/ 237 w 252"/>
                    <a:gd name="T63" fmla="*/ 154 h 190"/>
                    <a:gd name="T64" fmla="*/ 241 w 252"/>
                    <a:gd name="T65" fmla="*/ 144 h 190"/>
                    <a:gd name="T66" fmla="*/ 246 w 252"/>
                    <a:gd name="T67" fmla="*/ 133 h 190"/>
                    <a:gd name="T68" fmla="*/ 250 w 252"/>
                    <a:gd name="T69" fmla="*/ 122 h 190"/>
                    <a:gd name="T70" fmla="*/ 252 w 252"/>
                    <a:gd name="T71" fmla="*/ 110 h 190"/>
                    <a:gd name="T72" fmla="*/ 250 w 252"/>
                    <a:gd name="T73" fmla="*/ 110 h 190"/>
                    <a:gd name="T74" fmla="*/ 248 w 252"/>
                    <a:gd name="T75" fmla="*/ 108 h 190"/>
                    <a:gd name="T76" fmla="*/ 246 w 252"/>
                    <a:gd name="T77" fmla="*/ 122 h 190"/>
                    <a:gd name="T78" fmla="*/ 242 w 252"/>
                    <a:gd name="T79" fmla="*/ 133 h 190"/>
                    <a:gd name="T80" fmla="*/ 239 w 252"/>
                    <a:gd name="T81" fmla="*/ 143 h 190"/>
                    <a:gd name="T82" fmla="*/ 233 w 252"/>
                    <a:gd name="T83" fmla="*/ 154 h 190"/>
                    <a:gd name="T84" fmla="*/ 225 w 252"/>
                    <a:gd name="T85" fmla="*/ 163 h 190"/>
                    <a:gd name="T86" fmla="*/ 220 w 252"/>
                    <a:gd name="T87" fmla="*/ 171 h 190"/>
                    <a:gd name="T88" fmla="*/ 212 w 252"/>
                    <a:gd name="T89" fmla="*/ 180 h 190"/>
                    <a:gd name="T90" fmla="*/ 203 w 252"/>
                    <a:gd name="T91" fmla="*/ 188 h 190"/>
                    <a:gd name="T92" fmla="*/ 203 w 252"/>
                    <a:gd name="T93" fmla="*/ 188 h 190"/>
                    <a:gd name="T94" fmla="*/ 205 w 252"/>
                    <a:gd name="T95" fmla="*/ 188 h 190"/>
                    <a:gd name="T96" fmla="*/ 205 w 252"/>
                    <a:gd name="T97" fmla="*/ 190 h 190"/>
                    <a:gd name="T98" fmla="*/ 206 w 252"/>
                    <a:gd name="T99" fmla="*/ 190 h 1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252" h="190">
                      <a:moveTo>
                        <a:pt x="39" y="0"/>
                      </a:moveTo>
                      <a:lnTo>
                        <a:pt x="32" y="10"/>
                      </a:lnTo>
                      <a:lnTo>
                        <a:pt x="24" y="19"/>
                      </a:lnTo>
                      <a:lnTo>
                        <a:pt x="17" y="31"/>
                      </a:lnTo>
                      <a:lnTo>
                        <a:pt x="11" y="42"/>
                      </a:lnTo>
                      <a:lnTo>
                        <a:pt x="7" y="53"/>
                      </a:lnTo>
                      <a:lnTo>
                        <a:pt x="3" y="65"/>
                      </a:lnTo>
                      <a:lnTo>
                        <a:pt x="2" y="78"/>
                      </a:lnTo>
                      <a:lnTo>
                        <a:pt x="0" y="91"/>
                      </a:lnTo>
                      <a:lnTo>
                        <a:pt x="0" y="95"/>
                      </a:lnTo>
                      <a:lnTo>
                        <a:pt x="0" y="99"/>
                      </a:lnTo>
                      <a:lnTo>
                        <a:pt x="2" y="99"/>
                      </a:lnTo>
                      <a:lnTo>
                        <a:pt x="2" y="99"/>
                      </a:lnTo>
                      <a:lnTo>
                        <a:pt x="3" y="99"/>
                      </a:lnTo>
                      <a:lnTo>
                        <a:pt x="3" y="99"/>
                      </a:lnTo>
                      <a:lnTo>
                        <a:pt x="3" y="95"/>
                      </a:lnTo>
                      <a:lnTo>
                        <a:pt x="3" y="91"/>
                      </a:lnTo>
                      <a:lnTo>
                        <a:pt x="5" y="80"/>
                      </a:lnTo>
                      <a:lnTo>
                        <a:pt x="7" y="67"/>
                      </a:lnTo>
                      <a:lnTo>
                        <a:pt x="9" y="55"/>
                      </a:lnTo>
                      <a:lnTo>
                        <a:pt x="15" y="42"/>
                      </a:lnTo>
                      <a:lnTo>
                        <a:pt x="21" y="33"/>
                      </a:lnTo>
                      <a:lnTo>
                        <a:pt x="26" y="21"/>
                      </a:lnTo>
                      <a:lnTo>
                        <a:pt x="34" y="12"/>
                      </a:lnTo>
                      <a:lnTo>
                        <a:pt x="43" y="2"/>
                      </a:lnTo>
                      <a:lnTo>
                        <a:pt x="41" y="2"/>
                      </a:lnTo>
                      <a:lnTo>
                        <a:pt x="39" y="0"/>
                      </a:lnTo>
                      <a:close/>
                      <a:moveTo>
                        <a:pt x="206" y="190"/>
                      </a:moveTo>
                      <a:lnTo>
                        <a:pt x="214" y="182"/>
                      </a:lnTo>
                      <a:lnTo>
                        <a:pt x="222" y="173"/>
                      </a:lnTo>
                      <a:lnTo>
                        <a:pt x="229" y="165"/>
                      </a:lnTo>
                      <a:lnTo>
                        <a:pt x="237" y="154"/>
                      </a:lnTo>
                      <a:lnTo>
                        <a:pt x="241" y="144"/>
                      </a:lnTo>
                      <a:lnTo>
                        <a:pt x="246" y="133"/>
                      </a:lnTo>
                      <a:lnTo>
                        <a:pt x="250" y="122"/>
                      </a:lnTo>
                      <a:lnTo>
                        <a:pt x="252" y="110"/>
                      </a:lnTo>
                      <a:lnTo>
                        <a:pt x="250" y="110"/>
                      </a:lnTo>
                      <a:lnTo>
                        <a:pt x="248" y="108"/>
                      </a:lnTo>
                      <a:lnTo>
                        <a:pt x="246" y="122"/>
                      </a:lnTo>
                      <a:lnTo>
                        <a:pt x="242" y="133"/>
                      </a:lnTo>
                      <a:lnTo>
                        <a:pt x="239" y="143"/>
                      </a:lnTo>
                      <a:lnTo>
                        <a:pt x="233" y="154"/>
                      </a:lnTo>
                      <a:lnTo>
                        <a:pt x="225" y="163"/>
                      </a:lnTo>
                      <a:lnTo>
                        <a:pt x="220" y="171"/>
                      </a:lnTo>
                      <a:lnTo>
                        <a:pt x="212" y="180"/>
                      </a:lnTo>
                      <a:lnTo>
                        <a:pt x="203" y="188"/>
                      </a:lnTo>
                      <a:lnTo>
                        <a:pt x="203" y="188"/>
                      </a:lnTo>
                      <a:lnTo>
                        <a:pt x="205" y="188"/>
                      </a:lnTo>
                      <a:lnTo>
                        <a:pt x="205" y="190"/>
                      </a:lnTo>
                      <a:lnTo>
                        <a:pt x="206" y="190"/>
                      </a:lnTo>
                      <a:close/>
                    </a:path>
                  </a:pathLst>
                </a:custGeom>
                <a:solidFill>
                  <a:srgbClr val="E56B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15" name="Freeform 495"/>
                <p:cNvSpPr>
                  <a:spLocks noEditPoints="1"/>
                </p:cNvSpPr>
                <p:nvPr/>
              </p:nvSpPr>
              <p:spPr bwMode="auto">
                <a:xfrm>
                  <a:off x="1421" y="1491"/>
                  <a:ext cx="248" cy="186"/>
                </a:xfrm>
                <a:custGeom>
                  <a:avLst/>
                  <a:gdLst>
                    <a:gd name="T0" fmla="*/ 39 w 248"/>
                    <a:gd name="T1" fmla="*/ 0 h 186"/>
                    <a:gd name="T2" fmla="*/ 30 w 248"/>
                    <a:gd name="T3" fmla="*/ 8 h 186"/>
                    <a:gd name="T4" fmla="*/ 22 w 248"/>
                    <a:gd name="T5" fmla="*/ 19 h 186"/>
                    <a:gd name="T6" fmla="*/ 17 w 248"/>
                    <a:gd name="T7" fmla="*/ 29 h 186"/>
                    <a:gd name="T8" fmla="*/ 11 w 248"/>
                    <a:gd name="T9" fmla="*/ 40 h 186"/>
                    <a:gd name="T10" fmla="*/ 7 w 248"/>
                    <a:gd name="T11" fmla="*/ 51 h 186"/>
                    <a:gd name="T12" fmla="*/ 3 w 248"/>
                    <a:gd name="T13" fmla="*/ 65 h 186"/>
                    <a:gd name="T14" fmla="*/ 1 w 248"/>
                    <a:gd name="T15" fmla="*/ 76 h 186"/>
                    <a:gd name="T16" fmla="*/ 0 w 248"/>
                    <a:gd name="T17" fmla="*/ 89 h 186"/>
                    <a:gd name="T18" fmla="*/ 0 w 248"/>
                    <a:gd name="T19" fmla="*/ 93 h 186"/>
                    <a:gd name="T20" fmla="*/ 0 w 248"/>
                    <a:gd name="T21" fmla="*/ 97 h 186"/>
                    <a:gd name="T22" fmla="*/ 1 w 248"/>
                    <a:gd name="T23" fmla="*/ 97 h 186"/>
                    <a:gd name="T24" fmla="*/ 5 w 248"/>
                    <a:gd name="T25" fmla="*/ 99 h 186"/>
                    <a:gd name="T26" fmla="*/ 3 w 248"/>
                    <a:gd name="T27" fmla="*/ 95 h 186"/>
                    <a:gd name="T28" fmla="*/ 3 w 248"/>
                    <a:gd name="T29" fmla="*/ 89 h 186"/>
                    <a:gd name="T30" fmla="*/ 5 w 248"/>
                    <a:gd name="T31" fmla="*/ 78 h 186"/>
                    <a:gd name="T32" fmla="*/ 7 w 248"/>
                    <a:gd name="T33" fmla="*/ 65 h 186"/>
                    <a:gd name="T34" fmla="*/ 9 w 248"/>
                    <a:gd name="T35" fmla="*/ 53 h 186"/>
                    <a:gd name="T36" fmla="*/ 15 w 248"/>
                    <a:gd name="T37" fmla="*/ 42 h 186"/>
                    <a:gd name="T38" fmla="*/ 20 w 248"/>
                    <a:gd name="T39" fmla="*/ 31 h 186"/>
                    <a:gd name="T40" fmla="*/ 26 w 248"/>
                    <a:gd name="T41" fmla="*/ 21 h 186"/>
                    <a:gd name="T42" fmla="*/ 34 w 248"/>
                    <a:gd name="T43" fmla="*/ 12 h 186"/>
                    <a:gd name="T44" fmla="*/ 41 w 248"/>
                    <a:gd name="T45" fmla="*/ 2 h 186"/>
                    <a:gd name="T46" fmla="*/ 41 w 248"/>
                    <a:gd name="T47" fmla="*/ 0 h 186"/>
                    <a:gd name="T48" fmla="*/ 39 w 248"/>
                    <a:gd name="T49" fmla="*/ 0 h 186"/>
                    <a:gd name="T50" fmla="*/ 203 w 248"/>
                    <a:gd name="T51" fmla="*/ 186 h 186"/>
                    <a:gd name="T52" fmla="*/ 210 w 248"/>
                    <a:gd name="T53" fmla="*/ 178 h 186"/>
                    <a:gd name="T54" fmla="*/ 220 w 248"/>
                    <a:gd name="T55" fmla="*/ 171 h 186"/>
                    <a:gd name="T56" fmla="*/ 225 w 248"/>
                    <a:gd name="T57" fmla="*/ 161 h 186"/>
                    <a:gd name="T58" fmla="*/ 233 w 248"/>
                    <a:gd name="T59" fmla="*/ 152 h 186"/>
                    <a:gd name="T60" fmla="*/ 237 w 248"/>
                    <a:gd name="T61" fmla="*/ 142 h 186"/>
                    <a:gd name="T62" fmla="*/ 242 w 248"/>
                    <a:gd name="T63" fmla="*/ 131 h 186"/>
                    <a:gd name="T64" fmla="*/ 246 w 248"/>
                    <a:gd name="T65" fmla="*/ 120 h 186"/>
                    <a:gd name="T66" fmla="*/ 248 w 248"/>
                    <a:gd name="T67" fmla="*/ 108 h 186"/>
                    <a:gd name="T68" fmla="*/ 246 w 248"/>
                    <a:gd name="T69" fmla="*/ 106 h 186"/>
                    <a:gd name="T70" fmla="*/ 244 w 248"/>
                    <a:gd name="T71" fmla="*/ 106 h 186"/>
                    <a:gd name="T72" fmla="*/ 242 w 248"/>
                    <a:gd name="T73" fmla="*/ 118 h 186"/>
                    <a:gd name="T74" fmla="*/ 239 w 248"/>
                    <a:gd name="T75" fmla="*/ 129 h 186"/>
                    <a:gd name="T76" fmla="*/ 235 w 248"/>
                    <a:gd name="T77" fmla="*/ 141 h 186"/>
                    <a:gd name="T78" fmla="*/ 229 w 248"/>
                    <a:gd name="T79" fmla="*/ 150 h 186"/>
                    <a:gd name="T80" fmla="*/ 222 w 248"/>
                    <a:gd name="T81" fmla="*/ 159 h 186"/>
                    <a:gd name="T82" fmla="*/ 216 w 248"/>
                    <a:gd name="T83" fmla="*/ 169 h 186"/>
                    <a:gd name="T84" fmla="*/ 208 w 248"/>
                    <a:gd name="T85" fmla="*/ 177 h 186"/>
                    <a:gd name="T86" fmla="*/ 199 w 248"/>
                    <a:gd name="T87" fmla="*/ 184 h 186"/>
                    <a:gd name="T88" fmla="*/ 201 w 248"/>
                    <a:gd name="T89" fmla="*/ 186 h 186"/>
                    <a:gd name="T90" fmla="*/ 203 w 248"/>
                    <a:gd name="T91" fmla="*/ 186 h 186"/>
                    <a:gd name="T92" fmla="*/ 203 w 248"/>
                    <a:gd name="T93" fmla="*/ 186 h 186"/>
                    <a:gd name="T94" fmla="*/ 203 w 248"/>
                    <a:gd name="T95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48" h="186">
                      <a:moveTo>
                        <a:pt x="39" y="0"/>
                      </a:moveTo>
                      <a:lnTo>
                        <a:pt x="30" y="8"/>
                      </a:lnTo>
                      <a:lnTo>
                        <a:pt x="22" y="19"/>
                      </a:lnTo>
                      <a:lnTo>
                        <a:pt x="17" y="29"/>
                      </a:lnTo>
                      <a:lnTo>
                        <a:pt x="11" y="40"/>
                      </a:lnTo>
                      <a:lnTo>
                        <a:pt x="7" y="51"/>
                      </a:lnTo>
                      <a:lnTo>
                        <a:pt x="3" y="65"/>
                      </a:lnTo>
                      <a:lnTo>
                        <a:pt x="1" y="76"/>
                      </a:lnTo>
                      <a:lnTo>
                        <a:pt x="0" y="89"/>
                      </a:lnTo>
                      <a:lnTo>
                        <a:pt x="0" y="93"/>
                      </a:lnTo>
                      <a:lnTo>
                        <a:pt x="0" y="97"/>
                      </a:lnTo>
                      <a:lnTo>
                        <a:pt x="1" y="97"/>
                      </a:lnTo>
                      <a:lnTo>
                        <a:pt x="5" y="99"/>
                      </a:lnTo>
                      <a:lnTo>
                        <a:pt x="3" y="95"/>
                      </a:lnTo>
                      <a:lnTo>
                        <a:pt x="3" y="89"/>
                      </a:lnTo>
                      <a:lnTo>
                        <a:pt x="5" y="78"/>
                      </a:lnTo>
                      <a:lnTo>
                        <a:pt x="7" y="65"/>
                      </a:lnTo>
                      <a:lnTo>
                        <a:pt x="9" y="53"/>
                      </a:lnTo>
                      <a:lnTo>
                        <a:pt x="15" y="42"/>
                      </a:lnTo>
                      <a:lnTo>
                        <a:pt x="20" y="31"/>
                      </a:lnTo>
                      <a:lnTo>
                        <a:pt x="26" y="21"/>
                      </a:lnTo>
                      <a:lnTo>
                        <a:pt x="34" y="12"/>
                      </a:lnTo>
                      <a:lnTo>
                        <a:pt x="41" y="2"/>
                      </a:lnTo>
                      <a:lnTo>
                        <a:pt x="41" y="0"/>
                      </a:lnTo>
                      <a:lnTo>
                        <a:pt x="39" y="0"/>
                      </a:lnTo>
                      <a:close/>
                      <a:moveTo>
                        <a:pt x="203" y="186"/>
                      </a:moveTo>
                      <a:lnTo>
                        <a:pt x="210" y="178"/>
                      </a:lnTo>
                      <a:lnTo>
                        <a:pt x="220" y="171"/>
                      </a:lnTo>
                      <a:lnTo>
                        <a:pt x="225" y="161"/>
                      </a:lnTo>
                      <a:lnTo>
                        <a:pt x="233" y="152"/>
                      </a:lnTo>
                      <a:lnTo>
                        <a:pt x="237" y="142"/>
                      </a:lnTo>
                      <a:lnTo>
                        <a:pt x="242" y="131"/>
                      </a:lnTo>
                      <a:lnTo>
                        <a:pt x="246" y="120"/>
                      </a:lnTo>
                      <a:lnTo>
                        <a:pt x="248" y="108"/>
                      </a:lnTo>
                      <a:lnTo>
                        <a:pt x="246" y="106"/>
                      </a:lnTo>
                      <a:lnTo>
                        <a:pt x="244" y="106"/>
                      </a:lnTo>
                      <a:lnTo>
                        <a:pt x="242" y="118"/>
                      </a:lnTo>
                      <a:lnTo>
                        <a:pt x="239" y="129"/>
                      </a:lnTo>
                      <a:lnTo>
                        <a:pt x="235" y="141"/>
                      </a:lnTo>
                      <a:lnTo>
                        <a:pt x="229" y="150"/>
                      </a:lnTo>
                      <a:lnTo>
                        <a:pt x="222" y="159"/>
                      </a:lnTo>
                      <a:lnTo>
                        <a:pt x="216" y="169"/>
                      </a:lnTo>
                      <a:lnTo>
                        <a:pt x="208" y="177"/>
                      </a:lnTo>
                      <a:lnTo>
                        <a:pt x="199" y="184"/>
                      </a:lnTo>
                      <a:lnTo>
                        <a:pt x="201" y="186"/>
                      </a:lnTo>
                      <a:lnTo>
                        <a:pt x="203" y="186"/>
                      </a:lnTo>
                      <a:lnTo>
                        <a:pt x="203" y="186"/>
                      </a:lnTo>
                      <a:lnTo>
                        <a:pt x="203" y="186"/>
                      </a:lnTo>
                      <a:close/>
                    </a:path>
                  </a:pathLst>
                </a:custGeom>
                <a:solidFill>
                  <a:srgbClr val="E66C5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16" name="Freeform 496"/>
                <p:cNvSpPr>
                  <a:spLocks noEditPoints="1"/>
                </p:cNvSpPr>
                <p:nvPr/>
              </p:nvSpPr>
              <p:spPr bwMode="auto">
                <a:xfrm>
                  <a:off x="1422" y="1491"/>
                  <a:ext cx="245" cy="186"/>
                </a:xfrm>
                <a:custGeom>
                  <a:avLst/>
                  <a:gdLst>
                    <a:gd name="T0" fmla="*/ 40 w 245"/>
                    <a:gd name="T1" fmla="*/ 0 h 186"/>
                    <a:gd name="T2" fmla="*/ 31 w 245"/>
                    <a:gd name="T3" fmla="*/ 10 h 186"/>
                    <a:gd name="T4" fmla="*/ 23 w 245"/>
                    <a:gd name="T5" fmla="*/ 19 h 186"/>
                    <a:gd name="T6" fmla="*/ 18 w 245"/>
                    <a:gd name="T7" fmla="*/ 31 h 186"/>
                    <a:gd name="T8" fmla="*/ 12 w 245"/>
                    <a:gd name="T9" fmla="*/ 40 h 186"/>
                    <a:gd name="T10" fmla="*/ 6 w 245"/>
                    <a:gd name="T11" fmla="*/ 53 h 186"/>
                    <a:gd name="T12" fmla="*/ 4 w 245"/>
                    <a:gd name="T13" fmla="*/ 65 h 186"/>
                    <a:gd name="T14" fmla="*/ 2 w 245"/>
                    <a:gd name="T15" fmla="*/ 78 h 186"/>
                    <a:gd name="T16" fmla="*/ 0 w 245"/>
                    <a:gd name="T17" fmla="*/ 89 h 186"/>
                    <a:gd name="T18" fmla="*/ 0 w 245"/>
                    <a:gd name="T19" fmla="*/ 93 h 186"/>
                    <a:gd name="T20" fmla="*/ 0 w 245"/>
                    <a:gd name="T21" fmla="*/ 97 h 186"/>
                    <a:gd name="T22" fmla="*/ 2 w 245"/>
                    <a:gd name="T23" fmla="*/ 99 h 186"/>
                    <a:gd name="T24" fmla="*/ 6 w 245"/>
                    <a:gd name="T25" fmla="*/ 99 h 186"/>
                    <a:gd name="T26" fmla="*/ 4 w 245"/>
                    <a:gd name="T27" fmla="*/ 95 h 186"/>
                    <a:gd name="T28" fmla="*/ 4 w 245"/>
                    <a:gd name="T29" fmla="*/ 89 h 186"/>
                    <a:gd name="T30" fmla="*/ 6 w 245"/>
                    <a:gd name="T31" fmla="*/ 78 h 186"/>
                    <a:gd name="T32" fmla="*/ 8 w 245"/>
                    <a:gd name="T33" fmla="*/ 65 h 186"/>
                    <a:gd name="T34" fmla="*/ 10 w 245"/>
                    <a:gd name="T35" fmla="*/ 53 h 186"/>
                    <a:gd name="T36" fmla="*/ 16 w 245"/>
                    <a:gd name="T37" fmla="*/ 42 h 186"/>
                    <a:gd name="T38" fmla="*/ 19 w 245"/>
                    <a:gd name="T39" fmla="*/ 32 h 186"/>
                    <a:gd name="T40" fmla="*/ 27 w 245"/>
                    <a:gd name="T41" fmla="*/ 21 h 186"/>
                    <a:gd name="T42" fmla="*/ 35 w 245"/>
                    <a:gd name="T43" fmla="*/ 13 h 186"/>
                    <a:gd name="T44" fmla="*/ 42 w 245"/>
                    <a:gd name="T45" fmla="*/ 4 h 186"/>
                    <a:gd name="T46" fmla="*/ 40 w 245"/>
                    <a:gd name="T47" fmla="*/ 2 h 186"/>
                    <a:gd name="T48" fmla="*/ 40 w 245"/>
                    <a:gd name="T49" fmla="*/ 0 h 186"/>
                    <a:gd name="T50" fmla="*/ 200 w 245"/>
                    <a:gd name="T51" fmla="*/ 186 h 186"/>
                    <a:gd name="T52" fmla="*/ 209 w 245"/>
                    <a:gd name="T53" fmla="*/ 178 h 186"/>
                    <a:gd name="T54" fmla="*/ 217 w 245"/>
                    <a:gd name="T55" fmla="*/ 169 h 186"/>
                    <a:gd name="T56" fmla="*/ 222 w 245"/>
                    <a:gd name="T57" fmla="*/ 161 h 186"/>
                    <a:gd name="T58" fmla="*/ 230 w 245"/>
                    <a:gd name="T59" fmla="*/ 152 h 186"/>
                    <a:gd name="T60" fmla="*/ 236 w 245"/>
                    <a:gd name="T61" fmla="*/ 141 h 186"/>
                    <a:gd name="T62" fmla="*/ 239 w 245"/>
                    <a:gd name="T63" fmla="*/ 131 h 186"/>
                    <a:gd name="T64" fmla="*/ 243 w 245"/>
                    <a:gd name="T65" fmla="*/ 120 h 186"/>
                    <a:gd name="T66" fmla="*/ 245 w 245"/>
                    <a:gd name="T67" fmla="*/ 106 h 186"/>
                    <a:gd name="T68" fmla="*/ 243 w 245"/>
                    <a:gd name="T69" fmla="*/ 106 h 186"/>
                    <a:gd name="T70" fmla="*/ 241 w 245"/>
                    <a:gd name="T71" fmla="*/ 106 h 186"/>
                    <a:gd name="T72" fmla="*/ 239 w 245"/>
                    <a:gd name="T73" fmla="*/ 118 h 186"/>
                    <a:gd name="T74" fmla="*/ 236 w 245"/>
                    <a:gd name="T75" fmla="*/ 129 h 186"/>
                    <a:gd name="T76" fmla="*/ 232 w 245"/>
                    <a:gd name="T77" fmla="*/ 141 h 186"/>
                    <a:gd name="T78" fmla="*/ 226 w 245"/>
                    <a:gd name="T79" fmla="*/ 150 h 186"/>
                    <a:gd name="T80" fmla="*/ 221 w 245"/>
                    <a:gd name="T81" fmla="*/ 159 h 186"/>
                    <a:gd name="T82" fmla="*/ 213 w 245"/>
                    <a:gd name="T83" fmla="*/ 169 h 186"/>
                    <a:gd name="T84" fmla="*/ 205 w 245"/>
                    <a:gd name="T85" fmla="*/ 177 h 186"/>
                    <a:gd name="T86" fmla="*/ 196 w 245"/>
                    <a:gd name="T87" fmla="*/ 184 h 186"/>
                    <a:gd name="T88" fmla="*/ 198 w 245"/>
                    <a:gd name="T89" fmla="*/ 184 h 186"/>
                    <a:gd name="T90" fmla="*/ 200 w 245"/>
                    <a:gd name="T91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45" h="186">
                      <a:moveTo>
                        <a:pt x="40" y="0"/>
                      </a:moveTo>
                      <a:lnTo>
                        <a:pt x="31" y="10"/>
                      </a:lnTo>
                      <a:lnTo>
                        <a:pt x="23" y="19"/>
                      </a:lnTo>
                      <a:lnTo>
                        <a:pt x="18" y="31"/>
                      </a:lnTo>
                      <a:lnTo>
                        <a:pt x="12" y="40"/>
                      </a:lnTo>
                      <a:lnTo>
                        <a:pt x="6" y="53"/>
                      </a:lnTo>
                      <a:lnTo>
                        <a:pt x="4" y="65"/>
                      </a:lnTo>
                      <a:lnTo>
                        <a:pt x="2" y="78"/>
                      </a:lnTo>
                      <a:lnTo>
                        <a:pt x="0" y="89"/>
                      </a:lnTo>
                      <a:lnTo>
                        <a:pt x="0" y="93"/>
                      </a:lnTo>
                      <a:lnTo>
                        <a:pt x="0" y="97"/>
                      </a:lnTo>
                      <a:lnTo>
                        <a:pt x="2" y="99"/>
                      </a:lnTo>
                      <a:lnTo>
                        <a:pt x="6" y="99"/>
                      </a:lnTo>
                      <a:lnTo>
                        <a:pt x="4" y="95"/>
                      </a:lnTo>
                      <a:lnTo>
                        <a:pt x="4" y="89"/>
                      </a:lnTo>
                      <a:lnTo>
                        <a:pt x="6" y="78"/>
                      </a:lnTo>
                      <a:lnTo>
                        <a:pt x="8" y="65"/>
                      </a:lnTo>
                      <a:lnTo>
                        <a:pt x="10" y="53"/>
                      </a:lnTo>
                      <a:lnTo>
                        <a:pt x="16" y="42"/>
                      </a:lnTo>
                      <a:lnTo>
                        <a:pt x="19" y="32"/>
                      </a:lnTo>
                      <a:lnTo>
                        <a:pt x="27" y="21"/>
                      </a:lnTo>
                      <a:lnTo>
                        <a:pt x="35" y="13"/>
                      </a:lnTo>
                      <a:lnTo>
                        <a:pt x="42" y="4"/>
                      </a:lnTo>
                      <a:lnTo>
                        <a:pt x="40" y="2"/>
                      </a:lnTo>
                      <a:lnTo>
                        <a:pt x="40" y="0"/>
                      </a:lnTo>
                      <a:close/>
                      <a:moveTo>
                        <a:pt x="200" y="186"/>
                      </a:moveTo>
                      <a:lnTo>
                        <a:pt x="209" y="178"/>
                      </a:lnTo>
                      <a:lnTo>
                        <a:pt x="217" y="169"/>
                      </a:lnTo>
                      <a:lnTo>
                        <a:pt x="222" y="161"/>
                      </a:lnTo>
                      <a:lnTo>
                        <a:pt x="230" y="152"/>
                      </a:lnTo>
                      <a:lnTo>
                        <a:pt x="236" y="141"/>
                      </a:lnTo>
                      <a:lnTo>
                        <a:pt x="239" y="131"/>
                      </a:lnTo>
                      <a:lnTo>
                        <a:pt x="243" y="120"/>
                      </a:lnTo>
                      <a:lnTo>
                        <a:pt x="245" y="106"/>
                      </a:lnTo>
                      <a:lnTo>
                        <a:pt x="243" y="106"/>
                      </a:lnTo>
                      <a:lnTo>
                        <a:pt x="241" y="106"/>
                      </a:lnTo>
                      <a:lnTo>
                        <a:pt x="239" y="118"/>
                      </a:lnTo>
                      <a:lnTo>
                        <a:pt x="236" y="129"/>
                      </a:lnTo>
                      <a:lnTo>
                        <a:pt x="232" y="141"/>
                      </a:lnTo>
                      <a:lnTo>
                        <a:pt x="226" y="150"/>
                      </a:lnTo>
                      <a:lnTo>
                        <a:pt x="221" y="159"/>
                      </a:lnTo>
                      <a:lnTo>
                        <a:pt x="213" y="169"/>
                      </a:lnTo>
                      <a:lnTo>
                        <a:pt x="205" y="177"/>
                      </a:lnTo>
                      <a:lnTo>
                        <a:pt x="196" y="184"/>
                      </a:lnTo>
                      <a:lnTo>
                        <a:pt x="198" y="184"/>
                      </a:lnTo>
                      <a:lnTo>
                        <a:pt x="200" y="186"/>
                      </a:lnTo>
                      <a:close/>
                    </a:path>
                  </a:pathLst>
                </a:custGeom>
                <a:solidFill>
                  <a:srgbClr val="E66F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17" name="Freeform 497"/>
                <p:cNvSpPr>
                  <a:spLocks noEditPoints="1"/>
                </p:cNvSpPr>
                <p:nvPr/>
              </p:nvSpPr>
              <p:spPr bwMode="auto">
                <a:xfrm>
                  <a:off x="1424" y="1493"/>
                  <a:ext cx="241" cy="182"/>
                </a:xfrm>
                <a:custGeom>
                  <a:avLst/>
                  <a:gdLst>
                    <a:gd name="T0" fmla="*/ 38 w 241"/>
                    <a:gd name="T1" fmla="*/ 0 h 182"/>
                    <a:gd name="T2" fmla="*/ 31 w 241"/>
                    <a:gd name="T3" fmla="*/ 10 h 182"/>
                    <a:gd name="T4" fmla="*/ 23 w 241"/>
                    <a:gd name="T5" fmla="*/ 19 h 182"/>
                    <a:gd name="T6" fmla="*/ 17 w 241"/>
                    <a:gd name="T7" fmla="*/ 29 h 182"/>
                    <a:gd name="T8" fmla="*/ 12 w 241"/>
                    <a:gd name="T9" fmla="*/ 40 h 182"/>
                    <a:gd name="T10" fmla="*/ 6 w 241"/>
                    <a:gd name="T11" fmla="*/ 51 h 182"/>
                    <a:gd name="T12" fmla="*/ 4 w 241"/>
                    <a:gd name="T13" fmla="*/ 63 h 182"/>
                    <a:gd name="T14" fmla="*/ 2 w 241"/>
                    <a:gd name="T15" fmla="*/ 76 h 182"/>
                    <a:gd name="T16" fmla="*/ 0 w 241"/>
                    <a:gd name="T17" fmla="*/ 87 h 182"/>
                    <a:gd name="T18" fmla="*/ 0 w 241"/>
                    <a:gd name="T19" fmla="*/ 93 h 182"/>
                    <a:gd name="T20" fmla="*/ 2 w 241"/>
                    <a:gd name="T21" fmla="*/ 97 h 182"/>
                    <a:gd name="T22" fmla="*/ 4 w 241"/>
                    <a:gd name="T23" fmla="*/ 97 h 182"/>
                    <a:gd name="T24" fmla="*/ 6 w 241"/>
                    <a:gd name="T25" fmla="*/ 99 h 182"/>
                    <a:gd name="T26" fmla="*/ 4 w 241"/>
                    <a:gd name="T27" fmla="*/ 93 h 182"/>
                    <a:gd name="T28" fmla="*/ 4 w 241"/>
                    <a:gd name="T29" fmla="*/ 87 h 182"/>
                    <a:gd name="T30" fmla="*/ 6 w 241"/>
                    <a:gd name="T31" fmla="*/ 76 h 182"/>
                    <a:gd name="T32" fmla="*/ 8 w 241"/>
                    <a:gd name="T33" fmla="*/ 65 h 182"/>
                    <a:gd name="T34" fmla="*/ 10 w 241"/>
                    <a:gd name="T35" fmla="*/ 53 h 182"/>
                    <a:gd name="T36" fmla="*/ 14 w 241"/>
                    <a:gd name="T37" fmla="*/ 42 h 182"/>
                    <a:gd name="T38" fmla="*/ 19 w 241"/>
                    <a:gd name="T39" fmla="*/ 30 h 182"/>
                    <a:gd name="T40" fmla="*/ 25 w 241"/>
                    <a:gd name="T41" fmla="*/ 21 h 182"/>
                    <a:gd name="T42" fmla="*/ 33 w 241"/>
                    <a:gd name="T43" fmla="*/ 11 h 182"/>
                    <a:gd name="T44" fmla="*/ 40 w 241"/>
                    <a:gd name="T45" fmla="*/ 4 h 182"/>
                    <a:gd name="T46" fmla="*/ 40 w 241"/>
                    <a:gd name="T47" fmla="*/ 2 h 182"/>
                    <a:gd name="T48" fmla="*/ 38 w 241"/>
                    <a:gd name="T49" fmla="*/ 0 h 182"/>
                    <a:gd name="T50" fmla="*/ 196 w 241"/>
                    <a:gd name="T51" fmla="*/ 182 h 182"/>
                    <a:gd name="T52" fmla="*/ 205 w 241"/>
                    <a:gd name="T53" fmla="*/ 175 h 182"/>
                    <a:gd name="T54" fmla="*/ 213 w 241"/>
                    <a:gd name="T55" fmla="*/ 167 h 182"/>
                    <a:gd name="T56" fmla="*/ 219 w 241"/>
                    <a:gd name="T57" fmla="*/ 157 h 182"/>
                    <a:gd name="T58" fmla="*/ 226 w 241"/>
                    <a:gd name="T59" fmla="*/ 148 h 182"/>
                    <a:gd name="T60" fmla="*/ 232 w 241"/>
                    <a:gd name="T61" fmla="*/ 139 h 182"/>
                    <a:gd name="T62" fmla="*/ 236 w 241"/>
                    <a:gd name="T63" fmla="*/ 127 h 182"/>
                    <a:gd name="T64" fmla="*/ 239 w 241"/>
                    <a:gd name="T65" fmla="*/ 116 h 182"/>
                    <a:gd name="T66" fmla="*/ 241 w 241"/>
                    <a:gd name="T67" fmla="*/ 104 h 182"/>
                    <a:gd name="T68" fmla="*/ 239 w 241"/>
                    <a:gd name="T69" fmla="*/ 104 h 182"/>
                    <a:gd name="T70" fmla="*/ 237 w 241"/>
                    <a:gd name="T71" fmla="*/ 104 h 182"/>
                    <a:gd name="T72" fmla="*/ 236 w 241"/>
                    <a:gd name="T73" fmla="*/ 116 h 182"/>
                    <a:gd name="T74" fmla="*/ 232 w 241"/>
                    <a:gd name="T75" fmla="*/ 127 h 182"/>
                    <a:gd name="T76" fmla="*/ 228 w 241"/>
                    <a:gd name="T77" fmla="*/ 139 h 182"/>
                    <a:gd name="T78" fmla="*/ 222 w 241"/>
                    <a:gd name="T79" fmla="*/ 148 h 182"/>
                    <a:gd name="T80" fmla="*/ 217 w 241"/>
                    <a:gd name="T81" fmla="*/ 157 h 182"/>
                    <a:gd name="T82" fmla="*/ 209 w 241"/>
                    <a:gd name="T83" fmla="*/ 165 h 182"/>
                    <a:gd name="T84" fmla="*/ 201 w 241"/>
                    <a:gd name="T85" fmla="*/ 173 h 182"/>
                    <a:gd name="T86" fmla="*/ 192 w 241"/>
                    <a:gd name="T87" fmla="*/ 180 h 182"/>
                    <a:gd name="T88" fmla="*/ 194 w 241"/>
                    <a:gd name="T89" fmla="*/ 182 h 182"/>
                    <a:gd name="T90" fmla="*/ 196 w 241"/>
                    <a:gd name="T91" fmla="*/ 182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41" h="182">
                      <a:moveTo>
                        <a:pt x="38" y="0"/>
                      </a:moveTo>
                      <a:lnTo>
                        <a:pt x="31" y="10"/>
                      </a:lnTo>
                      <a:lnTo>
                        <a:pt x="23" y="19"/>
                      </a:lnTo>
                      <a:lnTo>
                        <a:pt x="17" y="29"/>
                      </a:lnTo>
                      <a:lnTo>
                        <a:pt x="12" y="40"/>
                      </a:lnTo>
                      <a:lnTo>
                        <a:pt x="6" y="51"/>
                      </a:lnTo>
                      <a:lnTo>
                        <a:pt x="4" y="63"/>
                      </a:lnTo>
                      <a:lnTo>
                        <a:pt x="2" y="76"/>
                      </a:lnTo>
                      <a:lnTo>
                        <a:pt x="0" y="87"/>
                      </a:lnTo>
                      <a:lnTo>
                        <a:pt x="0" y="93"/>
                      </a:lnTo>
                      <a:lnTo>
                        <a:pt x="2" y="97"/>
                      </a:lnTo>
                      <a:lnTo>
                        <a:pt x="4" y="97"/>
                      </a:lnTo>
                      <a:lnTo>
                        <a:pt x="6" y="99"/>
                      </a:lnTo>
                      <a:lnTo>
                        <a:pt x="4" y="93"/>
                      </a:lnTo>
                      <a:lnTo>
                        <a:pt x="4" y="87"/>
                      </a:lnTo>
                      <a:lnTo>
                        <a:pt x="6" y="76"/>
                      </a:lnTo>
                      <a:lnTo>
                        <a:pt x="8" y="65"/>
                      </a:lnTo>
                      <a:lnTo>
                        <a:pt x="10" y="53"/>
                      </a:lnTo>
                      <a:lnTo>
                        <a:pt x="14" y="42"/>
                      </a:lnTo>
                      <a:lnTo>
                        <a:pt x="19" y="30"/>
                      </a:lnTo>
                      <a:lnTo>
                        <a:pt x="25" y="21"/>
                      </a:lnTo>
                      <a:lnTo>
                        <a:pt x="33" y="11"/>
                      </a:lnTo>
                      <a:lnTo>
                        <a:pt x="40" y="4"/>
                      </a:lnTo>
                      <a:lnTo>
                        <a:pt x="40" y="2"/>
                      </a:lnTo>
                      <a:lnTo>
                        <a:pt x="38" y="0"/>
                      </a:lnTo>
                      <a:close/>
                      <a:moveTo>
                        <a:pt x="196" y="182"/>
                      </a:moveTo>
                      <a:lnTo>
                        <a:pt x="205" y="175"/>
                      </a:lnTo>
                      <a:lnTo>
                        <a:pt x="213" y="167"/>
                      </a:lnTo>
                      <a:lnTo>
                        <a:pt x="219" y="157"/>
                      </a:lnTo>
                      <a:lnTo>
                        <a:pt x="226" y="148"/>
                      </a:lnTo>
                      <a:lnTo>
                        <a:pt x="232" y="139"/>
                      </a:lnTo>
                      <a:lnTo>
                        <a:pt x="236" y="127"/>
                      </a:lnTo>
                      <a:lnTo>
                        <a:pt x="239" y="116"/>
                      </a:lnTo>
                      <a:lnTo>
                        <a:pt x="241" y="104"/>
                      </a:lnTo>
                      <a:lnTo>
                        <a:pt x="239" y="104"/>
                      </a:lnTo>
                      <a:lnTo>
                        <a:pt x="237" y="104"/>
                      </a:lnTo>
                      <a:lnTo>
                        <a:pt x="236" y="116"/>
                      </a:lnTo>
                      <a:lnTo>
                        <a:pt x="232" y="127"/>
                      </a:lnTo>
                      <a:lnTo>
                        <a:pt x="228" y="139"/>
                      </a:lnTo>
                      <a:lnTo>
                        <a:pt x="222" y="148"/>
                      </a:lnTo>
                      <a:lnTo>
                        <a:pt x="217" y="157"/>
                      </a:lnTo>
                      <a:lnTo>
                        <a:pt x="209" y="165"/>
                      </a:lnTo>
                      <a:lnTo>
                        <a:pt x="201" y="173"/>
                      </a:lnTo>
                      <a:lnTo>
                        <a:pt x="192" y="180"/>
                      </a:lnTo>
                      <a:lnTo>
                        <a:pt x="194" y="182"/>
                      </a:lnTo>
                      <a:lnTo>
                        <a:pt x="196" y="182"/>
                      </a:lnTo>
                      <a:close/>
                    </a:path>
                  </a:pathLst>
                </a:custGeom>
                <a:solidFill>
                  <a:srgbClr val="E6705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18" name="Freeform 498"/>
                <p:cNvSpPr>
                  <a:spLocks noEditPoints="1"/>
                </p:cNvSpPr>
                <p:nvPr/>
              </p:nvSpPr>
              <p:spPr bwMode="auto">
                <a:xfrm>
                  <a:off x="1426" y="1495"/>
                  <a:ext cx="237" cy="180"/>
                </a:xfrm>
                <a:custGeom>
                  <a:avLst/>
                  <a:gdLst>
                    <a:gd name="T0" fmla="*/ 38 w 237"/>
                    <a:gd name="T1" fmla="*/ 0 h 180"/>
                    <a:gd name="T2" fmla="*/ 31 w 237"/>
                    <a:gd name="T3" fmla="*/ 9 h 180"/>
                    <a:gd name="T4" fmla="*/ 23 w 237"/>
                    <a:gd name="T5" fmla="*/ 17 h 180"/>
                    <a:gd name="T6" fmla="*/ 15 w 237"/>
                    <a:gd name="T7" fmla="*/ 28 h 180"/>
                    <a:gd name="T8" fmla="*/ 12 w 237"/>
                    <a:gd name="T9" fmla="*/ 38 h 180"/>
                    <a:gd name="T10" fmla="*/ 6 w 237"/>
                    <a:gd name="T11" fmla="*/ 49 h 180"/>
                    <a:gd name="T12" fmla="*/ 4 w 237"/>
                    <a:gd name="T13" fmla="*/ 61 h 180"/>
                    <a:gd name="T14" fmla="*/ 2 w 237"/>
                    <a:gd name="T15" fmla="*/ 74 h 180"/>
                    <a:gd name="T16" fmla="*/ 0 w 237"/>
                    <a:gd name="T17" fmla="*/ 85 h 180"/>
                    <a:gd name="T18" fmla="*/ 0 w 237"/>
                    <a:gd name="T19" fmla="*/ 91 h 180"/>
                    <a:gd name="T20" fmla="*/ 2 w 237"/>
                    <a:gd name="T21" fmla="*/ 95 h 180"/>
                    <a:gd name="T22" fmla="*/ 4 w 237"/>
                    <a:gd name="T23" fmla="*/ 97 h 180"/>
                    <a:gd name="T24" fmla="*/ 6 w 237"/>
                    <a:gd name="T25" fmla="*/ 97 h 180"/>
                    <a:gd name="T26" fmla="*/ 4 w 237"/>
                    <a:gd name="T27" fmla="*/ 91 h 180"/>
                    <a:gd name="T28" fmla="*/ 4 w 237"/>
                    <a:gd name="T29" fmla="*/ 85 h 180"/>
                    <a:gd name="T30" fmla="*/ 6 w 237"/>
                    <a:gd name="T31" fmla="*/ 74 h 180"/>
                    <a:gd name="T32" fmla="*/ 8 w 237"/>
                    <a:gd name="T33" fmla="*/ 63 h 180"/>
                    <a:gd name="T34" fmla="*/ 10 w 237"/>
                    <a:gd name="T35" fmla="*/ 51 h 180"/>
                    <a:gd name="T36" fmla="*/ 14 w 237"/>
                    <a:gd name="T37" fmla="*/ 40 h 180"/>
                    <a:gd name="T38" fmla="*/ 19 w 237"/>
                    <a:gd name="T39" fmla="*/ 30 h 180"/>
                    <a:gd name="T40" fmla="*/ 25 w 237"/>
                    <a:gd name="T41" fmla="*/ 21 h 180"/>
                    <a:gd name="T42" fmla="*/ 32 w 237"/>
                    <a:gd name="T43" fmla="*/ 11 h 180"/>
                    <a:gd name="T44" fmla="*/ 40 w 237"/>
                    <a:gd name="T45" fmla="*/ 4 h 180"/>
                    <a:gd name="T46" fmla="*/ 38 w 237"/>
                    <a:gd name="T47" fmla="*/ 2 h 180"/>
                    <a:gd name="T48" fmla="*/ 38 w 237"/>
                    <a:gd name="T49" fmla="*/ 0 h 180"/>
                    <a:gd name="T50" fmla="*/ 192 w 237"/>
                    <a:gd name="T51" fmla="*/ 180 h 180"/>
                    <a:gd name="T52" fmla="*/ 201 w 237"/>
                    <a:gd name="T53" fmla="*/ 173 h 180"/>
                    <a:gd name="T54" fmla="*/ 209 w 237"/>
                    <a:gd name="T55" fmla="*/ 165 h 180"/>
                    <a:gd name="T56" fmla="*/ 217 w 237"/>
                    <a:gd name="T57" fmla="*/ 155 h 180"/>
                    <a:gd name="T58" fmla="*/ 222 w 237"/>
                    <a:gd name="T59" fmla="*/ 146 h 180"/>
                    <a:gd name="T60" fmla="*/ 228 w 237"/>
                    <a:gd name="T61" fmla="*/ 137 h 180"/>
                    <a:gd name="T62" fmla="*/ 232 w 237"/>
                    <a:gd name="T63" fmla="*/ 125 h 180"/>
                    <a:gd name="T64" fmla="*/ 235 w 237"/>
                    <a:gd name="T65" fmla="*/ 114 h 180"/>
                    <a:gd name="T66" fmla="*/ 237 w 237"/>
                    <a:gd name="T67" fmla="*/ 102 h 180"/>
                    <a:gd name="T68" fmla="*/ 235 w 237"/>
                    <a:gd name="T69" fmla="*/ 102 h 180"/>
                    <a:gd name="T70" fmla="*/ 234 w 237"/>
                    <a:gd name="T71" fmla="*/ 102 h 180"/>
                    <a:gd name="T72" fmla="*/ 232 w 237"/>
                    <a:gd name="T73" fmla="*/ 114 h 180"/>
                    <a:gd name="T74" fmla="*/ 228 w 237"/>
                    <a:gd name="T75" fmla="*/ 125 h 180"/>
                    <a:gd name="T76" fmla="*/ 224 w 237"/>
                    <a:gd name="T77" fmla="*/ 135 h 180"/>
                    <a:gd name="T78" fmla="*/ 218 w 237"/>
                    <a:gd name="T79" fmla="*/ 144 h 180"/>
                    <a:gd name="T80" fmla="*/ 213 w 237"/>
                    <a:gd name="T81" fmla="*/ 154 h 180"/>
                    <a:gd name="T82" fmla="*/ 205 w 237"/>
                    <a:gd name="T83" fmla="*/ 163 h 180"/>
                    <a:gd name="T84" fmla="*/ 198 w 237"/>
                    <a:gd name="T85" fmla="*/ 171 h 180"/>
                    <a:gd name="T86" fmla="*/ 188 w 237"/>
                    <a:gd name="T87" fmla="*/ 178 h 180"/>
                    <a:gd name="T88" fmla="*/ 190 w 237"/>
                    <a:gd name="T89" fmla="*/ 178 h 180"/>
                    <a:gd name="T90" fmla="*/ 192 w 237"/>
                    <a:gd name="T91" fmla="*/ 180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37" h="180">
                      <a:moveTo>
                        <a:pt x="38" y="0"/>
                      </a:moveTo>
                      <a:lnTo>
                        <a:pt x="31" y="9"/>
                      </a:lnTo>
                      <a:lnTo>
                        <a:pt x="23" y="17"/>
                      </a:lnTo>
                      <a:lnTo>
                        <a:pt x="15" y="28"/>
                      </a:lnTo>
                      <a:lnTo>
                        <a:pt x="12" y="38"/>
                      </a:lnTo>
                      <a:lnTo>
                        <a:pt x="6" y="49"/>
                      </a:lnTo>
                      <a:lnTo>
                        <a:pt x="4" y="61"/>
                      </a:lnTo>
                      <a:lnTo>
                        <a:pt x="2" y="74"/>
                      </a:lnTo>
                      <a:lnTo>
                        <a:pt x="0" y="85"/>
                      </a:lnTo>
                      <a:lnTo>
                        <a:pt x="0" y="91"/>
                      </a:lnTo>
                      <a:lnTo>
                        <a:pt x="2" y="95"/>
                      </a:lnTo>
                      <a:lnTo>
                        <a:pt x="4" y="97"/>
                      </a:lnTo>
                      <a:lnTo>
                        <a:pt x="6" y="97"/>
                      </a:lnTo>
                      <a:lnTo>
                        <a:pt x="4" y="91"/>
                      </a:lnTo>
                      <a:lnTo>
                        <a:pt x="4" y="85"/>
                      </a:lnTo>
                      <a:lnTo>
                        <a:pt x="6" y="74"/>
                      </a:lnTo>
                      <a:lnTo>
                        <a:pt x="8" y="63"/>
                      </a:lnTo>
                      <a:lnTo>
                        <a:pt x="10" y="51"/>
                      </a:lnTo>
                      <a:lnTo>
                        <a:pt x="14" y="40"/>
                      </a:lnTo>
                      <a:lnTo>
                        <a:pt x="19" y="30"/>
                      </a:lnTo>
                      <a:lnTo>
                        <a:pt x="25" y="21"/>
                      </a:lnTo>
                      <a:lnTo>
                        <a:pt x="32" y="11"/>
                      </a:lnTo>
                      <a:lnTo>
                        <a:pt x="40" y="4"/>
                      </a:lnTo>
                      <a:lnTo>
                        <a:pt x="38" y="2"/>
                      </a:lnTo>
                      <a:lnTo>
                        <a:pt x="38" y="0"/>
                      </a:lnTo>
                      <a:close/>
                      <a:moveTo>
                        <a:pt x="192" y="180"/>
                      </a:moveTo>
                      <a:lnTo>
                        <a:pt x="201" y="173"/>
                      </a:lnTo>
                      <a:lnTo>
                        <a:pt x="209" y="165"/>
                      </a:lnTo>
                      <a:lnTo>
                        <a:pt x="217" y="155"/>
                      </a:lnTo>
                      <a:lnTo>
                        <a:pt x="222" y="146"/>
                      </a:lnTo>
                      <a:lnTo>
                        <a:pt x="228" y="137"/>
                      </a:lnTo>
                      <a:lnTo>
                        <a:pt x="232" y="125"/>
                      </a:lnTo>
                      <a:lnTo>
                        <a:pt x="235" y="114"/>
                      </a:lnTo>
                      <a:lnTo>
                        <a:pt x="237" y="102"/>
                      </a:lnTo>
                      <a:lnTo>
                        <a:pt x="235" y="102"/>
                      </a:lnTo>
                      <a:lnTo>
                        <a:pt x="234" y="102"/>
                      </a:lnTo>
                      <a:lnTo>
                        <a:pt x="232" y="114"/>
                      </a:lnTo>
                      <a:lnTo>
                        <a:pt x="228" y="125"/>
                      </a:lnTo>
                      <a:lnTo>
                        <a:pt x="224" y="135"/>
                      </a:lnTo>
                      <a:lnTo>
                        <a:pt x="218" y="144"/>
                      </a:lnTo>
                      <a:lnTo>
                        <a:pt x="213" y="154"/>
                      </a:lnTo>
                      <a:lnTo>
                        <a:pt x="205" y="163"/>
                      </a:lnTo>
                      <a:lnTo>
                        <a:pt x="198" y="171"/>
                      </a:lnTo>
                      <a:lnTo>
                        <a:pt x="188" y="178"/>
                      </a:lnTo>
                      <a:lnTo>
                        <a:pt x="190" y="178"/>
                      </a:lnTo>
                      <a:lnTo>
                        <a:pt x="192" y="180"/>
                      </a:lnTo>
                      <a:close/>
                    </a:path>
                  </a:pathLst>
                </a:custGeom>
                <a:solidFill>
                  <a:srgbClr val="E7725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19" name="Freeform 499"/>
                <p:cNvSpPr>
                  <a:spLocks noEditPoints="1"/>
                </p:cNvSpPr>
                <p:nvPr/>
              </p:nvSpPr>
              <p:spPr bwMode="auto">
                <a:xfrm>
                  <a:off x="1428" y="1497"/>
                  <a:ext cx="233" cy="176"/>
                </a:xfrm>
                <a:custGeom>
                  <a:avLst/>
                  <a:gdLst>
                    <a:gd name="T0" fmla="*/ 36 w 233"/>
                    <a:gd name="T1" fmla="*/ 0 h 176"/>
                    <a:gd name="T2" fmla="*/ 29 w 233"/>
                    <a:gd name="T3" fmla="*/ 7 h 176"/>
                    <a:gd name="T4" fmla="*/ 21 w 233"/>
                    <a:gd name="T5" fmla="*/ 17 h 176"/>
                    <a:gd name="T6" fmla="*/ 15 w 233"/>
                    <a:gd name="T7" fmla="*/ 26 h 176"/>
                    <a:gd name="T8" fmla="*/ 10 w 233"/>
                    <a:gd name="T9" fmla="*/ 38 h 176"/>
                    <a:gd name="T10" fmla="*/ 6 w 233"/>
                    <a:gd name="T11" fmla="*/ 49 h 176"/>
                    <a:gd name="T12" fmla="*/ 4 w 233"/>
                    <a:gd name="T13" fmla="*/ 61 h 176"/>
                    <a:gd name="T14" fmla="*/ 2 w 233"/>
                    <a:gd name="T15" fmla="*/ 72 h 176"/>
                    <a:gd name="T16" fmla="*/ 0 w 233"/>
                    <a:gd name="T17" fmla="*/ 83 h 176"/>
                    <a:gd name="T18" fmla="*/ 0 w 233"/>
                    <a:gd name="T19" fmla="*/ 89 h 176"/>
                    <a:gd name="T20" fmla="*/ 2 w 233"/>
                    <a:gd name="T21" fmla="*/ 95 h 176"/>
                    <a:gd name="T22" fmla="*/ 4 w 233"/>
                    <a:gd name="T23" fmla="*/ 95 h 176"/>
                    <a:gd name="T24" fmla="*/ 6 w 233"/>
                    <a:gd name="T25" fmla="*/ 95 h 176"/>
                    <a:gd name="T26" fmla="*/ 4 w 233"/>
                    <a:gd name="T27" fmla="*/ 89 h 176"/>
                    <a:gd name="T28" fmla="*/ 4 w 233"/>
                    <a:gd name="T29" fmla="*/ 83 h 176"/>
                    <a:gd name="T30" fmla="*/ 6 w 233"/>
                    <a:gd name="T31" fmla="*/ 72 h 176"/>
                    <a:gd name="T32" fmla="*/ 8 w 233"/>
                    <a:gd name="T33" fmla="*/ 61 h 176"/>
                    <a:gd name="T34" fmla="*/ 10 w 233"/>
                    <a:gd name="T35" fmla="*/ 49 h 176"/>
                    <a:gd name="T36" fmla="*/ 13 w 233"/>
                    <a:gd name="T37" fmla="*/ 40 h 176"/>
                    <a:gd name="T38" fmla="*/ 19 w 233"/>
                    <a:gd name="T39" fmla="*/ 28 h 176"/>
                    <a:gd name="T40" fmla="*/ 25 w 233"/>
                    <a:gd name="T41" fmla="*/ 21 h 176"/>
                    <a:gd name="T42" fmla="*/ 30 w 233"/>
                    <a:gd name="T43" fmla="*/ 11 h 176"/>
                    <a:gd name="T44" fmla="*/ 38 w 233"/>
                    <a:gd name="T45" fmla="*/ 4 h 176"/>
                    <a:gd name="T46" fmla="*/ 38 w 233"/>
                    <a:gd name="T47" fmla="*/ 2 h 176"/>
                    <a:gd name="T48" fmla="*/ 36 w 233"/>
                    <a:gd name="T49" fmla="*/ 0 h 176"/>
                    <a:gd name="T50" fmla="*/ 188 w 233"/>
                    <a:gd name="T51" fmla="*/ 176 h 176"/>
                    <a:gd name="T52" fmla="*/ 197 w 233"/>
                    <a:gd name="T53" fmla="*/ 169 h 176"/>
                    <a:gd name="T54" fmla="*/ 205 w 233"/>
                    <a:gd name="T55" fmla="*/ 161 h 176"/>
                    <a:gd name="T56" fmla="*/ 213 w 233"/>
                    <a:gd name="T57" fmla="*/ 153 h 176"/>
                    <a:gd name="T58" fmla="*/ 218 w 233"/>
                    <a:gd name="T59" fmla="*/ 144 h 176"/>
                    <a:gd name="T60" fmla="*/ 224 w 233"/>
                    <a:gd name="T61" fmla="*/ 135 h 176"/>
                    <a:gd name="T62" fmla="*/ 228 w 233"/>
                    <a:gd name="T63" fmla="*/ 123 h 176"/>
                    <a:gd name="T64" fmla="*/ 232 w 233"/>
                    <a:gd name="T65" fmla="*/ 112 h 176"/>
                    <a:gd name="T66" fmla="*/ 233 w 233"/>
                    <a:gd name="T67" fmla="*/ 100 h 176"/>
                    <a:gd name="T68" fmla="*/ 232 w 233"/>
                    <a:gd name="T69" fmla="*/ 100 h 176"/>
                    <a:gd name="T70" fmla="*/ 230 w 233"/>
                    <a:gd name="T71" fmla="*/ 100 h 176"/>
                    <a:gd name="T72" fmla="*/ 228 w 233"/>
                    <a:gd name="T73" fmla="*/ 112 h 176"/>
                    <a:gd name="T74" fmla="*/ 224 w 233"/>
                    <a:gd name="T75" fmla="*/ 123 h 176"/>
                    <a:gd name="T76" fmla="*/ 220 w 233"/>
                    <a:gd name="T77" fmla="*/ 133 h 176"/>
                    <a:gd name="T78" fmla="*/ 215 w 233"/>
                    <a:gd name="T79" fmla="*/ 142 h 176"/>
                    <a:gd name="T80" fmla="*/ 209 w 233"/>
                    <a:gd name="T81" fmla="*/ 152 h 176"/>
                    <a:gd name="T82" fmla="*/ 201 w 233"/>
                    <a:gd name="T83" fmla="*/ 159 h 176"/>
                    <a:gd name="T84" fmla="*/ 194 w 233"/>
                    <a:gd name="T85" fmla="*/ 167 h 176"/>
                    <a:gd name="T86" fmla="*/ 184 w 233"/>
                    <a:gd name="T87" fmla="*/ 174 h 176"/>
                    <a:gd name="T88" fmla="*/ 186 w 233"/>
                    <a:gd name="T89" fmla="*/ 176 h 176"/>
                    <a:gd name="T90" fmla="*/ 188 w 233"/>
                    <a:gd name="T91" fmla="*/ 176 h 1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33" h="176">
                      <a:moveTo>
                        <a:pt x="36" y="0"/>
                      </a:moveTo>
                      <a:lnTo>
                        <a:pt x="29" y="7"/>
                      </a:lnTo>
                      <a:lnTo>
                        <a:pt x="21" y="17"/>
                      </a:lnTo>
                      <a:lnTo>
                        <a:pt x="15" y="26"/>
                      </a:lnTo>
                      <a:lnTo>
                        <a:pt x="10" y="38"/>
                      </a:lnTo>
                      <a:lnTo>
                        <a:pt x="6" y="49"/>
                      </a:lnTo>
                      <a:lnTo>
                        <a:pt x="4" y="61"/>
                      </a:lnTo>
                      <a:lnTo>
                        <a:pt x="2" y="72"/>
                      </a:lnTo>
                      <a:lnTo>
                        <a:pt x="0" y="83"/>
                      </a:lnTo>
                      <a:lnTo>
                        <a:pt x="0" y="89"/>
                      </a:lnTo>
                      <a:lnTo>
                        <a:pt x="2" y="95"/>
                      </a:lnTo>
                      <a:lnTo>
                        <a:pt x="4" y="95"/>
                      </a:lnTo>
                      <a:lnTo>
                        <a:pt x="6" y="95"/>
                      </a:lnTo>
                      <a:lnTo>
                        <a:pt x="4" y="89"/>
                      </a:lnTo>
                      <a:lnTo>
                        <a:pt x="4" y="83"/>
                      </a:lnTo>
                      <a:lnTo>
                        <a:pt x="6" y="72"/>
                      </a:lnTo>
                      <a:lnTo>
                        <a:pt x="8" y="61"/>
                      </a:lnTo>
                      <a:lnTo>
                        <a:pt x="10" y="49"/>
                      </a:lnTo>
                      <a:lnTo>
                        <a:pt x="13" y="40"/>
                      </a:lnTo>
                      <a:lnTo>
                        <a:pt x="19" y="28"/>
                      </a:lnTo>
                      <a:lnTo>
                        <a:pt x="25" y="21"/>
                      </a:lnTo>
                      <a:lnTo>
                        <a:pt x="30" y="11"/>
                      </a:lnTo>
                      <a:lnTo>
                        <a:pt x="38" y="4"/>
                      </a:lnTo>
                      <a:lnTo>
                        <a:pt x="38" y="2"/>
                      </a:lnTo>
                      <a:lnTo>
                        <a:pt x="36" y="0"/>
                      </a:lnTo>
                      <a:close/>
                      <a:moveTo>
                        <a:pt x="188" y="176"/>
                      </a:moveTo>
                      <a:lnTo>
                        <a:pt x="197" y="169"/>
                      </a:lnTo>
                      <a:lnTo>
                        <a:pt x="205" y="161"/>
                      </a:lnTo>
                      <a:lnTo>
                        <a:pt x="213" y="153"/>
                      </a:lnTo>
                      <a:lnTo>
                        <a:pt x="218" y="144"/>
                      </a:lnTo>
                      <a:lnTo>
                        <a:pt x="224" y="135"/>
                      </a:lnTo>
                      <a:lnTo>
                        <a:pt x="228" y="123"/>
                      </a:lnTo>
                      <a:lnTo>
                        <a:pt x="232" y="112"/>
                      </a:lnTo>
                      <a:lnTo>
                        <a:pt x="233" y="100"/>
                      </a:lnTo>
                      <a:lnTo>
                        <a:pt x="232" y="100"/>
                      </a:lnTo>
                      <a:lnTo>
                        <a:pt x="230" y="100"/>
                      </a:lnTo>
                      <a:lnTo>
                        <a:pt x="228" y="112"/>
                      </a:lnTo>
                      <a:lnTo>
                        <a:pt x="224" y="123"/>
                      </a:lnTo>
                      <a:lnTo>
                        <a:pt x="220" y="133"/>
                      </a:lnTo>
                      <a:lnTo>
                        <a:pt x="215" y="142"/>
                      </a:lnTo>
                      <a:lnTo>
                        <a:pt x="209" y="152"/>
                      </a:lnTo>
                      <a:lnTo>
                        <a:pt x="201" y="159"/>
                      </a:lnTo>
                      <a:lnTo>
                        <a:pt x="194" y="167"/>
                      </a:lnTo>
                      <a:lnTo>
                        <a:pt x="184" y="174"/>
                      </a:lnTo>
                      <a:lnTo>
                        <a:pt x="186" y="176"/>
                      </a:lnTo>
                      <a:lnTo>
                        <a:pt x="188" y="176"/>
                      </a:lnTo>
                      <a:close/>
                    </a:path>
                  </a:pathLst>
                </a:custGeom>
                <a:solidFill>
                  <a:srgbClr val="E7745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20" name="Freeform 500"/>
                <p:cNvSpPr>
                  <a:spLocks noEditPoints="1"/>
                </p:cNvSpPr>
                <p:nvPr/>
              </p:nvSpPr>
              <p:spPr bwMode="auto">
                <a:xfrm>
                  <a:off x="1430" y="1499"/>
                  <a:ext cx="230" cy="174"/>
                </a:xfrm>
                <a:custGeom>
                  <a:avLst/>
                  <a:gdLst>
                    <a:gd name="T0" fmla="*/ 36 w 230"/>
                    <a:gd name="T1" fmla="*/ 0 h 174"/>
                    <a:gd name="T2" fmla="*/ 28 w 230"/>
                    <a:gd name="T3" fmla="*/ 7 h 174"/>
                    <a:gd name="T4" fmla="*/ 21 w 230"/>
                    <a:gd name="T5" fmla="*/ 17 h 174"/>
                    <a:gd name="T6" fmla="*/ 15 w 230"/>
                    <a:gd name="T7" fmla="*/ 26 h 174"/>
                    <a:gd name="T8" fmla="*/ 10 w 230"/>
                    <a:gd name="T9" fmla="*/ 36 h 174"/>
                    <a:gd name="T10" fmla="*/ 6 w 230"/>
                    <a:gd name="T11" fmla="*/ 47 h 174"/>
                    <a:gd name="T12" fmla="*/ 4 w 230"/>
                    <a:gd name="T13" fmla="*/ 59 h 174"/>
                    <a:gd name="T14" fmla="*/ 2 w 230"/>
                    <a:gd name="T15" fmla="*/ 70 h 174"/>
                    <a:gd name="T16" fmla="*/ 0 w 230"/>
                    <a:gd name="T17" fmla="*/ 81 h 174"/>
                    <a:gd name="T18" fmla="*/ 0 w 230"/>
                    <a:gd name="T19" fmla="*/ 87 h 174"/>
                    <a:gd name="T20" fmla="*/ 2 w 230"/>
                    <a:gd name="T21" fmla="*/ 93 h 174"/>
                    <a:gd name="T22" fmla="*/ 4 w 230"/>
                    <a:gd name="T23" fmla="*/ 93 h 174"/>
                    <a:gd name="T24" fmla="*/ 6 w 230"/>
                    <a:gd name="T25" fmla="*/ 95 h 174"/>
                    <a:gd name="T26" fmla="*/ 4 w 230"/>
                    <a:gd name="T27" fmla="*/ 87 h 174"/>
                    <a:gd name="T28" fmla="*/ 4 w 230"/>
                    <a:gd name="T29" fmla="*/ 81 h 174"/>
                    <a:gd name="T30" fmla="*/ 6 w 230"/>
                    <a:gd name="T31" fmla="*/ 70 h 174"/>
                    <a:gd name="T32" fmla="*/ 8 w 230"/>
                    <a:gd name="T33" fmla="*/ 59 h 174"/>
                    <a:gd name="T34" fmla="*/ 10 w 230"/>
                    <a:gd name="T35" fmla="*/ 49 h 174"/>
                    <a:gd name="T36" fmla="*/ 13 w 230"/>
                    <a:gd name="T37" fmla="*/ 38 h 174"/>
                    <a:gd name="T38" fmla="*/ 19 w 230"/>
                    <a:gd name="T39" fmla="*/ 28 h 174"/>
                    <a:gd name="T40" fmla="*/ 25 w 230"/>
                    <a:gd name="T41" fmla="*/ 19 h 174"/>
                    <a:gd name="T42" fmla="*/ 30 w 230"/>
                    <a:gd name="T43" fmla="*/ 11 h 174"/>
                    <a:gd name="T44" fmla="*/ 38 w 230"/>
                    <a:gd name="T45" fmla="*/ 4 h 174"/>
                    <a:gd name="T46" fmla="*/ 36 w 230"/>
                    <a:gd name="T47" fmla="*/ 2 h 174"/>
                    <a:gd name="T48" fmla="*/ 36 w 230"/>
                    <a:gd name="T49" fmla="*/ 0 h 174"/>
                    <a:gd name="T50" fmla="*/ 184 w 230"/>
                    <a:gd name="T51" fmla="*/ 174 h 174"/>
                    <a:gd name="T52" fmla="*/ 194 w 230"/>
                    <a:gd name="T53" fmla="*/ 167 h 174"/>
                    <a:gd name="T54" fmla="*/ 201 w 230"/>
                    <a:gd name="T55" fmla="*/ 159 h 174"/>
                    <a:gd name="T56" fmla="*/ 209 w 230"/>
                    <a:gd name="T57" fmla="*/ 150 h 174"/>
                    <a:gd name="T58" fmla="*/ 214 w 230"/>
                    <a:gd name="T59" fmla="*/ 140 h 174"/>
                    <a:gd name="T60" fmla="*/ 220 w 230"/>
                    <a:gd name="T61" fmla="*/ 131 h 174"/>
                    <a:gd name="T62" fmla="*/ 224 w 230"/>
                    <a:gd name="T63" fmla="*/ 121 h 174"/>
                    <a:gd name="T64" fmla="*/ 228 w 230"/>
                    <a:gd name="T65" fmla="*/ 110 h 174"/>
                    <a:gd name="T66" fmla="*/ 230 w 230"/>
                    <a:gd name="T67" fmla="*/ 98 h 174"/>
                    <a:gd name="T68" fmla="*/ 228 w 230"/>
                    <a:gd name="T69" fmla="*/ 98 h 174"/>
                    <a:gd name="T70" fmla="*/ 226 w 230"/>
                    <a:gd name="T71" fmla="*/ 98 h 174"/>
                    <a:gd name="T72" fmla="*/ 224 w 230"/>
                    <a:gd name="T73" fmla="*/ 110 h 174"/>
                    <a:gd name="T74" fmla="*/ 220 w 230"/>
                    <a:gd name="T75" fmla="*/ 121 h 174"/>
                    <a:gd name="T76" fmla="*/ 216 w 230"/>
                    <a:gd name="T77" fmla="*/ 131 h 174"/>
                    <a:gd name="T78" fmla="*/ 211 w 230"/>
                    <a:gd name="T79" fmla="*/ 140 h 174"/>
                    <a:gd name="T80" fmla="*/ 205 w 230"/>
                    <a:gd name="T81" fmla="*/ 150 h 174"/>
                    <a:gd name="T82" fmla="*/ 197 w 230"/>
                    <a:gd name="T83" fmla="*/ 157 h 174"/>
                    <a:gd name="T84" fmla="*/ 190 w 230"/>
                    <a:gd name="T85" fmla="*/ 165 h 174"/>
                    <a:gd name="T86" fmla="*/ 182 w 230"/>
                    <a:gd name="T87" fmla="*/ 172 h 174"/>
                    <a:gd name="T88" fmla="*/ 182 w 230"/>
                    <a:gd name="T89" fmla="*/ 172 h 174"/>
                    <a:gd name="T90" fmla="*/ 184 w 230"/>
                    <a:gd name="T91" fmla="*/ 174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30" h="174">
                      <a:moveTo>
                        <a:pt x="36" y="0"/>
                      </a:moveTo>
                      <a:lnTo>
                        <a:pt x="28" y="7"/>
                      </a:lnTo>
                      <a:lnTo>
                        <a:pt x="21" y="17"/>
                      </a:lnTo>
                      <a:lnTo>
                        <a:pt x="15" y="26"/>
                      </a:lnTo>
                      <a:lnTo>
                        <a:pt x="10" y="36"/>
                      </a:lnTo>
                      <a:lnTo>
                        <a:pt x="6" y="47"/>
                      </a:lnTo>
                      <a:lnTo>
                        <a:pt x="4" y="59"/>
                      </a:lnTo>
                      <a:lnTo>
                        <a:pt x="2" y="70"/>
                      </a:lnTo>
                      <a:lnTo>
                        <a:pt x="0" y="81"/>
                      </a:lnTo>
                      <a:lnTo>
                        <a:pt x="0" y="87"/>
                      </a:lnTo>
                      <a:lnTo>
                        <a:pt x="2" y="93"/>
                      </a:lnTo>
                      <a:lnTo>
                        <a:pt x="4" y="93"/>
                      </a:lnTo>
                      <a:lnTo>
                        <a:pt x="6" y="95"/>
                      </a:lnTo>
                      <a:lnTo>
                        <a:pt x="4" y="87"/>
                      </a:lnTo>
                      <a:lnTo>
                        <a:pt x="4" y="81"/>
                      </a:lnTo>
                      <a:lnTo>
                        <a:pt x="6" y="70"/>
                      </a:lnTo>
                      <a:lnTo>
                        <a:pt x="8" y="59"/>
                      </a:lnTo>
                      <a:lnTo>
                        <a:pt x="10" y="49"/>
                      </a:lnTo>
                      <a:lnTo>
                        <a:pt x="13" y="38"/>
                      </a:lnTo>
                      <a:lnTo>
                        <a:pt x="19" y="28"/>
                      </a:lnTo>
                      <a:lnTo>
                        <a:pt x="25" y="19"/>
                      </a:lnTo>
                      <a:lnTo>
                        <a:pt x="30" y="11"/>
                      </a:lnTo>
                      <a:lnTo>
                        <a:pt x="38" y="4"/>
                      </a:lnTo>
                      <a:lnTo>
                        <a:pt x="36" y="2"/>
                      </a:lnTo>
                      <a:lnTo>
                        <a:pt x="36" y="0"/>
                      </a:lnTo>
                      <a:close/>
                      <a:moveTo>
                        <a:pt x="184" y="174"/>
                      </a:moveTo>
                      <a:lnTo>
                        <a:pt x="194" y="167"/>
                      </a:lnTo>
                      <a:lnTo>
                        <a:pt x="201" y="159"/>
                      </a:lnTo>
                      <a:lnTo>
                        <a:pt x="209" y="150"/>
                      </a:lnTo>
                      <a:lnTo>
                        <a:pt x="214" y="140"/>
                      </a:lnTo>
                      <a:lnTo>
                        <a:pt x="220" y="131"/>
                      </a:lnTo>
                      <a:lnTo>
                        <a:pt x="224" y="121"/>
                      </a:lnTo>
                      <a:lnTo>
                        <a:pt x="228" y="110"/>
                      </a:lnTo>
                      <a:lnTo>
                        <a:pt x="230" y="98"/>
                      </a:lnTo>
                      <a:lnTo>
                        <a:pt x="228" y="98"/>
                      </a:lnTo>
                      <a:lnTo>
                        <a:pt x="226" y="98"/>
                      </a:lnTo>
                      <a:lnTo>
                        <a:pt x="224" y="110"/>
                      </a:lnTo>
                      <a:lnTo>
                        <a:pt x="220" y="121"/>
                      </a:lnTo>
                      <a:lnTo>
                        <a:pt x="216" y="131"/>
                      </a:lnTo>
                      <a:lnTo>
                        <a:pt x="211" y="140"/>
                      </a:lnTo>
                      <a:lnTo>
                        <a:pt x="205" y="150"/>
                      </a:lnTo>
                      <a:lnTo>
                        <a:pt x="197" y="157"/>
                      </a:lnTo>
                      <a:lnTo>
                        <a:pt x="190" y="165"/>
                      </a:lnTo>
                      <a:lnTo>
                        <a:pt x="182" y="172"/>
                      </a:lnTo>
                      <a:lnTo>
                        <a:pt x="182" y="172"/>
                      </a:lnTo>
                      <a:lnTo>
                        <a:pt x="184" y="174"/>
                      </a:lnTo>
                      <a:close/>
                    </a:path>
                  </a:pathLst>
                </a:custGeom>
                <a:solidFill>
                  <a:srgbClr val="E7755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21" name="Freeform 501"/>
                <p:cNvSpPr>
                  <a:spLocks noEditPoints="1"/>
                </p:cNvSpPr>
                <p:nvPr/>
              </p:nvSpPr>
              <p:spPr bwMode="auto">
                <a:xfrm>
                  <a:off x="1432" y="1501"/>
                  <a:ext cx="226" cy="170"/>
                </a:xfrm>
                <a:custGeom>
                  <a:avLst/>
                  <a:gdLst>
                    <a:gd name="T0" fmla="*/ 34 w 226"/>
                    <a:gd name="T1" fmla="*/ 0 h 170"/>
                    <a:gd name="T2" fmla="*/ 26 w 226"/>
                    <a:gd name="T3" fmla="*/ 7 h 170"/>
                    <a:gd name="T4" fmla="*/ 21 w 226"/>
                    <a:gd name="T5" fmla="*/ 17 h 170"/>
                    <a:gd name="T6" fmla="*/ 15 w 226"/>
                    <a:gd name="T7" fmla="*/ 24 h 170"/>
                    <a:gd name="T8" fmla="*/ 9 w 226"/>
                    <a:gd name="T9" fmla="*/ 36 h 170"/>
                    <a:gd name="T10" fmla="*/ 6 w 226"/>
                    <a:gd name="T11" fmla="*/ 45 h 170"/>
                    <a:gd name="T12" fmla="*/ 4 w 226"/>
                    <a:gd name="T13" fmla="*/ 57 h 170"/>
                    <a:gd name="T14" fmla="*/ 2 w 226"/>
                    <a:gd name="T15" fmla="*/ 68 h 170"/>
                    <a:gd name="T16" fmla="*/ 0 w 226"/>
                    <a:gd name="T17" fmla="*/ 79 h 170"/>
                    <a:gd name="T18" fmla="*/ 0 w 226"/>
                    <a:gd name="T19" fmla="*/ 85 h 170"/>
                    <a:gd name="T20" fmla="*/ 2 w 226"/>
                    <a:gd name="T21" fmla="*/ 91 h 170"/>
                    <a:gd name="T22" fmla="*/ 4 w 226"/>
                    <a:gd name="T23" fmla="*/ 93 h 170"/>
                    <a:gd name="T24" fmla="*/ 6 w 226"/>
                    <a:gd name="T25" fmla="*/ 93 h 170"/>
                    <a:gd name="T26" fmla="*/ 4 w 226"/>
                    <a:gd name="T27" fmla="*/ 87 h 170"/>
                    <a:gd name="T28" fmla="*/ 4 w 226"/>
                    <a:gd name="T29" fmla="*/ 79 h 170"/>
                    <a:gd name="T30" fmla="*/ 6 w 226"/>
                    <a:gd name="T31" fmla="*/ 68 h 170"/>
                    <a:gd name="T32" fmla="*/ 6 w 226"/>
                    <a:gd name="T33" fmla="*/ 58 h 170"/>
                    <a:gd name="T34" fmla="*/ 9 w 226"/>
                    <a:gd name="T35" fmla="*/ 47 h 170"/>
                    <a:gd name="T36" fmla="*/ 13 w 226"/>
                    <a:gd name="T37" fmla="*/ 38 h 170"/>
                    <a:gd name="T38" fmla="*/ 17 w 226"/>
                    <a:gd name="T39" fmla="*/ 28 h 170"/>
                    <a:gd name="T40" fmla="*/ 23 w 226"/>
                    <a:gd name="T41" fmla="*/ 19 h 170"/>
                    <a:gd name="T42" fmla="*/ 30 w 226"/>
                    <a:gd name="T43" fmla="*/ 11 h 170"/>
                    <a:gd name="T44" fmla="*/ 36 w 226"/>
                    <a:gd name="T45" fmla="*/ 3 h 170"/>
                    <a:gd name="T46" fmla="*/ 36 w 226"/>
                    <a:gd name="T47" fmla="*/ 2 h 170"/>
                    <a:gd name="T48" fmla="*/ 34 w 226"/>
                    <a:gd name="T49" fmla="*/ 0 h 170"/>
                    <a:gd name="T50" fmla="*/ 180 w 226"/>
                    <a:gd name="T51" fmla="*/ 170 h 170"/>
                    <a:gd name="T52" fmla="*/ 190 w 226"/>
                    <a:gd name="T53" fmla="*/ 163 h 170"/>
                    <a:gd name="T54" fmla="*/ 197 w 226"/>
                    <a:gd name="T55" fmla="*/ 155 h 170"/>
                    <a:gd name="T56" fmla="*/ 205 w 226"/>
                    <a:gd name="T57" fmla="*/ 148 h 170"/>
                    <a:gd name="T58" fmla="*/ 211 w 226"/>
                    <a:gd name="T59" fmla="*/ 138 h 170"/>
                    <a:gd name="T60" fmla="*/ 216 w 226"/>
                    <a:gd name="T61" fmla="*/ 129 h 170"/>
                    <a:gd name="T62" fmla="*/ 220 w 226"/>
                    <a:gd name="T63" fmla="*/ 119 h 170"/>
                    <a:gd name="T64" fmla="*/ 224 w 226"/>
                    <a:gd name="T65" fmla="*/ 108 h 170"/>
                    <a:gd name="T66" fmla="*/ 226 w 226"/>
                    <a:gd name="T67" fmla="*/ 96 h 170"/>
                    <a:gd name="T68" fmla="*/ 224 w 226"/>
                    <a:gd name="T69" fmla="*/ 96 h 170"/>
                    <a:gd name="T70" fmla="*/ 222 w 226"/>
                    <a:gd name="T71" fmla="*/ 96 h 170"/>
                    <a:gd name="T72" fmla="*/ 220 w 226"/>
                    <a:gd name="T73" fmla="*/ 108 h 170"/>
                    <a:gd name="T74" fmla="*/ 216 w 226"/>
                    <a:gd name="T75" fmla="*/ 119 h 170"/>
                    <a:gd name="T76" fmla="*/ 212 w 226"/>
                    <a:gd name="T77" fmla="*/ 129 h 170"/>
                    <a:gd name="T78" fmla="*/ 207 w 226"/>
                    <a:gd name="T79" fmla="*/ 138 h 170"/>
                    <a:gd name="T80" fmla="*/ 201 w 226"/>
                    <a:gd name="T81" fmla="*/ 146 h 170"/>
                    <a:gd name="T82" fmla="*/ 193 w 226"/>
                    <a:gd name="T83" fmla="*/ 155 h 170"/>
                    <a:gd name="T84" fmla="*/ 186 w 226"/>
                    <a:gd name="T85" fmla="*/ 161 h 170"/>
                    <a:gd name="T86" fmla="*/ 178 w 226"/>
                    <a:gd name="T87" fmla="*/ 168 h 170"/>
                    <a:gd name="T88" fmla="*/ 180 w 226"/>
                    <a:gd name="T89" fmla="*/ 170 h 170"/>
                    <a:gd name="T90" fmla="*/ 180 w 226"/>
                    <a:gd name="T91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26" h="170">
                      <a:moveTo>
                        <a:pt x="34" y="0"/>
                      </a:moveTo>
                      <a:lnTo>
                        <a:pt x="26" y="7"/>
                      </a:lnTo>
                      <a:lnTo>
                        <a:pt x="21" y="17"/>
                      </a:lnTo>
                      <a:lnTo>
                        <a:pt x="15" y="24"/>
                      </a:lnTo>
                      <a:lnTo>
                        <a:pt x="9" y="36"/>
                      </a:lnTo>
                      <a:lnTo>
                        <a:pt x="6" y="45"/>
                      </a:lnTo>
                      <a:lnTo>
                        <a:pt x="4" y="57"/>
                      </a:lnTo>
                      <a:lnTo>
                        <a:pt x="2" y="68"/>
                      </a:lnTo>
                      <a:lnTo>
                        <a:pt x="0" y="79"/>
                      </a:lnTo>
                      <a:lnTo>
                        <a:pt x="0" y="85"/>
                      </a:lnTo>
                      <a:lnTo>
                        <a:pt x="2" y="91"/>
                      </a:lnTo>
                      <a:lnTo>
                        <a:pt x="4" y="93"/>
                      </a:lnTo>
                      <a:lnTo>
                        <a:pt x="6" y="93"/>
                      </a:lnTo>
                      <a:lnTo>
                        <a:pt x="4" y="87"/>
                      </a:lnTo>
                      <a:lnTo>
                        <a:pt x="4" y="79"/>
                      </a:lnTo>
                      <a:lnTo>
                        <a:pt x="6" y="68"/>
                      </a:lnTo>
                      <a:lnTo>
                        <a:pt x="6" y="58"/>
                      </a:lnTo>
                      <a:lnTo>
                        <a:pt x="9" y="47"/>
                      </a:lnTo>
                      <a:lnTo>
                        <a:pt x="13" y="38"/>
                      </a:lnTo>
                      <a:lnTo>
                        <a:pt x="17" y="28"/>
                      </a:lnTo>
                      <a:lnTo>
                        <a:pt x="23" y="19"/>
                      </a:lnTo>
                      <a:lnTo>
                        <a:pt x="30" y="11"/>
                      </a:lnTo>
                      <a:lnTo>
                        <a:pt x="36" y="3"/>
                      </a:lnTo>
                      <a:lnTo>
                        <a:pt x="36" y="2"/>
                      </a:lnTo>
                      <a:lnTo>
                        <a:pt x="34" y="0"/>
                      </a:lnTo>
                      <a:close/>
                      <a:moveTo>
                        <a:pt x="180" y="170"/>
                      </a:moveTo>
                      <a:lnTo>
                        <a:pt x="190" y="163"/>
                      </a:lnTo>
                      <a:lnTo>
                        <a:pt x="197" y="155"/>
                      </a:lnTo>
                      <a:lnTo>
                        <a:pt x="205" y="148"/>
                      </a:lnTo>
                      <a:lnTo>
                        <a:pt x="211" y="138"/>
                      </a:lnTo>
                      <a:lnTo>
                        <a:pt x="216" y="129"/>
                      </a:lnTo>
                      <a:lnTo>
                        <a:pt x="220" y="119"/>
                      </a:lnTo>
                      <a:lnTo>
                        <a:pt x="224" y="108"/>
                      </a:lnTo>
                      <a:lnTo>
                        <a:pt x="226" y="96"/>
                      </a:lnTo>
                      <a:lnTo>
                        <a:pt x="224" y="96"/>
                      </a:lnTo>
                      <a:lnTo>
                        <a:pt x="222" y="96"/>
                      </a:lnTo>
                      <a:lnTo>
                        <a:pt x="220" y="108"/>
                      </a:lnTo>
                      <a:lnTo>
                        <a:pt x="216" y="119"/>
                      </a:lnTo>
                      <a:lnTo>
                        <a:pt x="212" y="129"/>
                      </a:lnTo>
                      <a:lnTo>
                        <a:pt x="207" y="138"/>
                      </a:lnTo>
                      <a:lnTo>
                        <a:pt x="201" y="146"/>
                      </a:lnTo>
                      <a:lnTo>
                        <a:pt x="193" y="155"/>
                      </a:lnTo>
                      <a:lnTo>
                        <a:pt x="186" y="161"/>
                      </a:lnTo>
                      <a:lnTo>
                        <a:pt x="178" y="168"/>
                      </a:lnTo>
                      <a:lnTo>
                        <a:pt x="180" y="170"/>
                      </a:lnTo>
                      <a:lnTo>
                        <a:pt x="180" y="170"/>
                      </a:lnTo>
                      <a:close/>
                    </a:path>
                  </a:pathLst>
                </a:custGeom>
                <a:solidFill>
                  <a:srgbClr val="E777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22" name="Freeform 502"/>
                <p:cNvSpPr>
                  <a:spLocks noEditPoints="1"/>
                </p:cNvSpPr>
                <p:nvPr/>
              </p:nvSpPr>
              <p:spPr bwMode="auto">
                <a:xfrm>
                  <a:off x="1434" y="1503"/>
                  <a:ext cx="222" cy="168"/>
                </a:xfrm>
                <a:custGeom>
                  <a:avLst/>
                  <a:gdLst>
                    <a:gd name="T0" fmla="*/ 34 w 222"/>
                    <a:gd name="T1" fmla="*/ 0 h 168"/>
                    <a:gd name="T2" fmla="*/ 26 w 222"/>
                    <a:gd name="T3" fmla="*/ 7 h 168"/>
                    <a:gd name="T4" fmla="*/ 21 w 222"/>
                    <a:gd name="T5" fmla="*/ 15 h 168"/>
                    <a:gd name="T6" fmla="*/ 15 w 222"/>
                    <a:gd name="T7" fmla="*/ 24 h 168"/>
                    <a:gd name="T8" fmla="*/ 9 w 222"/>
                    <a:gd name="T9" fmla="*/ 34 h 168"/>
                    <a:gd name="T10" fmla="*/ 6 w 222"/>
                    <a:gd name="T11" fmla="*/ 45 h 168"/>
                    <a:gd name="T12" fmla="*/ 4 w 222"/>
                    <a:gd name="T13" fmla="*/ 55 h 168"/>
                    <a:gd name="T14" fmla="*/ 2 w 222"/>
                    <a:gd name="T15" fmla="*/ 66 h 168"/>
                    <a:gd name="T16" fmla="*/ 0 w 222"/>
                    <a:gd name="T17" fmla="*/ 77 h 168"/>
                    <a:gd name="T18" fmla="*/ 0 w 222"/>
                    <a:gd name="T19" fmla="*/ 83 h 168"/>
                    <a:gd name="T20" fmla="*/ 2 w 222"/>
                    <a:gd name="T21" fmla="*/ 91 h 168"/>
                    <a:gd name="T22" fmla="*/ 4 w 222"/>
                    <a:gd name="T23" fmla="*/ 91 h 168"/>
                    <a:gd name="T24" fmla="*/ 6 w 222"/>
                    <a:gd name="T25" fmla="*/ 91 h 168"/>
                    <a:gd name="T26" fmla="*/ 4 w 222"/>
                    <a:gd name="T27" fmla="*/ 85 h 168"/>
                    <a:gd name="T28" fmla="*/ 4 w 222"/>
                    <a:gd name="T29" fmla="*/ 77 h 168"/>
                    <a:gd name="T30" fmla="*/ 6 w 222"/>
                    <a:gd name="T31" fmla="*/ 68 h 168"/>
                    <a:gd name="T32" fmla="*/ 6 w 222"/>
                    <a:gd name="T33" fmla="*/ 56 h 168"/>
                    <a:gd name="T34" fmla="*/ 9 w 222"/>
                    <a:gd name="T35" fmla="*/ 47 h 168"/>
                    <a:gd name="T36" fmla="*/ 13 w 222"/>
                    <a:gd name="T37" fmla="*/ 36 h 168"/>
                    <a:gd name="T38" fmla="*/ 17 w 222"/>
                    <a:gd name="T39" fmla="*/ 28 h 168"/>
                    <a:gd name="T40" fmla="*/ 23 w 222"/>
                    <a:gd name="T41" fmla="*/ 19 h 168"/>
                    <a:gd name="T42" fmla="*/ 28 w 222"/>
                    <a:gd name="T43" fmla="*/ 11 h 168"/>
                    <a:gd name="T44" fmla="*/ 36 w 222"/>
                    <a:gd name="T45" fmla="*/ 3 h 168"/>
                    <a:gd name="T46" fmla="*/ 34 w 222"/>
                    <a:gd name="T47" fmla="*/ 1 h 168"/>
                    <a:gd name="T48" fmla="*/ 34 w 222"/>
                    <a:gd name="T49" fmla="*/ 0 h 168"/>
                    <a:gd name="T50" fmla="*/ 178 w 222"/>
                    <a:gd name="T51" fmla="*/ 168 h 168"/>
                    <a:gd name="T52" fmla="*/ 186 w 222"/>
                    <a:gd name="T53" fmla="*/ 161 h 168"/>
                    <a:gd name="T54" fmla="*/ 193 w 222"/>
                    <a:gd name="T55" fmla="*/ 153 h 168"/>
                    <a:gd name="T56" fmla="*/ 201 w 222"/>
                    <a:gd name="T57" fmla="*/ 146 h 168"/>
                    <a:gd name="T58" fmla="*/ 207 w 222"/>
                    <a:gd name="T59" fmla="*/ 136 h 168"/>
                    <a:gd name="T60" fmla="*/ 212 w 222"/>
                    <a:gd name="T61" fmla="*/ 127 h 168"/>
                    <a:gd name="T62" fmla="*/ 216 w 222"/>
                    <a:gd name="T63" fmla="*/ 117 h 168"/>
                    <a:gd name="T64" fmla="*/ 220 w 222"/>
                    <a:gd name="T65" fmla="*/ 106 h 168"/>
                    <a:gd name="T66" fmla="*/ 222 w 222"/>
                    <a:gd name="T67" fmla="*/ 94 h 168"/>
                    <a:gd name="T68" fmla="*/ 220 w 222"/>
                    <a:gd name="T69" fmla="*/ 94 h 168"/>
                    <a:gd name="T70" fmla="*/ 218 w 222"/>
                    <a:gd name="T71" fmla="*/ 94 h 168"/>
                    <a:gd name="T72" fmla="*/ 214 w 222"/>
                    <a:gd name="T73" fmla="*/ 106 h 168"/>
                    <a:gd name="T74" fmla="*/ 212 w 222"/>
                    <a:gd name="T75" fmla="*/ 115 h 168"/>
                    <a:gd name="T76" fmla="*/ 209 w 222"/>
                    <a:gd name="T77" fmla="*/ 127 h 168"/>
                    <a:gd name="T78" fmla="*/ 203 w 222"/>
                    <a:gd name="T79" fmla="*/ 134 h 168"/>
                    <a:gd name="T80" fmla="*/ 197 w 222"/>
                    <a:gd name="T81" fmla="*/ 144 h 168"/>
                    <a:gd name="T82" fmla="*/ 190 w 222"/>
                    <a:gd name="T83" fmla="*/ 151 h 168"/>
                    <a:gd name="T84" fmla="*/ 182 w 222"/>
                    <a:gd name="T85" fmla="*/ 159 h 168"/>
                    <a:gd name="T86" fmla="*/ 174 w 222"/>
                    <a:gd name="T87" fmla="*/ 165 h 168"/>
                    <a:gd name="T88" fmla="*/ 176 w 222"/>
                    <a:gd name="T89" fmla="*/ 166 h 168"/>
                    <a:gd name="T90" fmla="*/ 178 w 222"/>
                    <a:gd name="T91" fmla="*/ 168 h 1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22" h="168">
                      <a:moveTo>
                        <a:pt x="34" y="0"/>
                      </a:moveTo>
                      <a:lnTo>
                        <a:pt x="26" y="7"/>
                      </a:lnTo>
                      <a:lnTo>
                        <a:pt x="21" y="15"/>
                      </a:lnTo>
                      <a:lnTo>
                        <a:pt x="15" y="24"/>
                      </a:lnTo>
                      <a:lnTo>
                        <a:pt x="9" y="34"/>
                      </a:lnTo>
                      <a:lnTo>
                        <a:pt x="6" y="45"/>
                      </a:lnTo>
                      <a:lnTo>
                        <a:pt x="4" y="55"/>
                      </a:lnTo>
                      <a:lnTo>
                        <a:pt x="2" y="66"/>
                      </a:lnTo>
                      <a:lnTo>
                        <a:pt x="0" y="77"/>
                      </a:lnTo>
                      <a:lnTo>
                        <a:pt x="0" y="83"/>
                      </a:lnTo>
                      <a:lnTo>
                        <a:pt x="2" y="91"/>
                      </a:lnTo>
                      <a:lnTo>
                        <a:pt x="4" y="91"/>
                      </a:lnTo>
                      <a:lnTo>
                        <a:pt x="6" y="91"/>
                      </a:lnTo>
                      <a:lnTo>
                        <a:pt x="4" y="85"/>
                      </a:lnTo>
                      <a:lnTo>
                        <a:pt x="4" y="77"/>
                      </a:lnTo>
                      <a:lnTo>
                        <a:pt x="6" y="68"/>
                      </a:lnTo>
                      <a:lnTo>
                        <a:pt x="6" y="56"/>
                      </a:lnTo>
                      <a:lnTo>
                        <a:pt x="9" y="47"/>
                      </a:lnTo>
                      <a:lnTo>
                        <a:pt x="13" y="36"/>
                      </a:lnTo>
                      <a:lnTo>
                        <a:pt x="17" y="28"/>
                      </a:lnTo>
                      <a:lnTo>
                        <a:pt x="23" y="19"/>
                      </a:lnTo>
                      <a:lnTo>
                        <a:pt x="28" y="11"/>
                      </a:lnTo>
                      <a:lnTo>
                        <a:pt x="36" y="3"/>
                      </a:lnTo>
                      <a:lnTo>
                        <a:pt x="34" y="1"/>
                      </a:lnTo>
                      <a:lnTo>
                        <a:pt x="34" y="0"/>
                      </a:lnTo>
                      <a:close/>
                      <a:moveTo>
                        <a:pt x="178" y="168"/>
                      </a:moveTo>
                      <a:lnTo>
                        <a:pt x="186" y="161"/>
                      </a:lnTo>
                      <a:lnTo>
                        <a:pt x="193" y="153"/>
                      </a:lnTo>
                      <a:lnTo>
                        <a:pt x="201" y="146"/>
                      </a:lnTo>
                      <a:lnTo>
                        <a:pt x="207" y="136"/>
                      </a:lnTo>
                      <a:lnTo>
                        <a:pt x="212" y="127"/>
                      </a:lnTo>
                      <a:lnTo>
                        <a:pt x="216" y="117"/>
                      </a:lnTo>
                      <a:lnTo>
                        <a:pt x="220" y="106"/>
                      </a:lnTo>
                      <a:lnTo>
                        <a:pt x="222" y="94"/>
                      </a:lnTo>
                      <a:lnTo>
                        <a:pt x="220" y="94"/>
                      </a:lnTo>
                      <a:lnTo>
                        <a:pt x="218" y="94"/>
                      </a:lnTo>
                      <a:lnTo>
                        <a:pt x="214" y="106"/>
                      </a:lnTo>
                      <a:lnTo>
                        <a:pt x="212" y="115"/>
                      </a:lnTo>
                      <a:lnTo>
                        <a:pt x="209" y="127"/>
                      </a:lnTo>
                      <a:lnTo>
                        <a:pt x="203" y="134"/>
                      </a:lnTo>
                      <a:lnTo>
                        <a:pt x="197" y="144"/>
                      </a:lnTo>
                      <a:lnTo>
                        <a:pt x="190" y="151"/>
                      </a:lnTo>
                      <a:lnTo>
                        <a:pt x="182" y="159"/>
                      </a:lnTo>
                      <a:lnTo>
                        <a:pt x="174" y="165"/>
                      </a:lnTo>
                      <a:lnTo>
                        <a:pt x="176" y="166"/>
                      </a:lnTo>
                      <a:lnTo>
                        <a:pt x="178" y="168"/>
                      </a:lnTo>
                      <a:close/>
                    </a:path>
                  </a:pathLst>
                </a:custGeom>
                <a:solidFill>
                  <a:srgbClr val="E878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23" name="Freeform 503"/>
                <p:cNvSpPr>
                  <a:spLocks noEditPoints="1"/>
                </p:cNvSpPr>
                <p:nvPr/>
              </p:nvSpPr>
              <p:spPr bwMode="auto">
                <a:xfrm>
                  <a:off x="1436" y="1504"/>
                  <a:ext cx="218" cy="165"/>
                </a:xfrm>
                <a:custGeom>
                  <a:avLst/>
                  <a:gdLst>
                    <a:gd name="T0" fmla="*/ 32 w 218"/>
                    <a:gd name="T1" fmla="*/ 0 h 165"/>
                    <a:gd name="T2" fmla="*/ 26 w 218"/>
                    <a:gd name="T3" fmla="*/ 8 h 165"/>
                    <a:gd name="T4" fmla="*/ 19 w 218"/>
                    <a:gd name="T5" fmla="*/ 16 h 165"/>
                    <a:gd name="T6" fmla="*/ 13 w 218"/>
                    <a:gd name="T7" fmla="*/ 25 h 165"/>
                    <a:gd name="T8" fmla="*/ 9 w 218"/>
                    <a:gd name="T9" fmla="*/ 35 h 165"/>
                    <a:gd name="T10" fmla="*/ 5 w 218"/>
                    <a:gd name="T11" fmla="*/ 44 h 165"/>
                    <a:gd name="T12" fmla="*/ 2 w 218"/>
                    <a:gd name="T13" fmla="*/ 55 h 165"/>
                    <a:gd name="T14" fmla="*/ 2 w 218"/>
                    <a:gd name="T15" fmla="*/ 65 h 165"/>
                    <a:gd name="T16" fmla="*/ 0 w 218"/>
                    <a:gd name="T17" fmla="*/ 76 h 165"/>
                    <a:gd name="T18" fmla="*/ 0 w 218"/>
                    <a:gd name="T19" fmla="*/ 84 h 165"/>
                    <a:gd name="T20" fmla="*/ 2 w 218"/>
                    <a:gd name="T21" fmla="*/ 90 h 165"/>
                    <a:gd name="T22" fmla="*/ 4 w 218"/>
                    <a:gd name="T23" fmla="*/ 90 h 165"/>
                    <a:gd name="T24" fmla="*/ 5 w 218"/>
                    <a:gd name="T25" fmla="*/ 91 h 165"/>
                    <a:gd name="T26" fmla="*/ 4 w 218"/>
                    <a:gd name="T27" fmla="*/ 84 h 165"/>
                    <a:gd name="T28" fmla="*/ 4 w 218"/>
                    <a:gd name="T29" fmla="*/ 76 h 165"/>
                    <a:gd name="T30" fmla="*/ 5 w 218"/>
                    <a:gd name="T31" fmla="*/ 67 h 165"/>
                    <a:gd name="T32" fmla="*/ 5 w 218"/>
                    <a:gd name="T33" fmla="*/ 55 h 165"/>
                    <a:gd name="T34" fmla="*/ 9 w 218"/>
                    <a:gd name="T35" fmla="*/ 46 h 165"/>
                    <a:gd name="T36" fmla="*/ 13 w 218"/>
                    <a:gd name="T37" fmla="*/ 36 h 165"/>
                    <a:gd name="T38" fmla="*/ 22 w 218"/>
                    <a:gd name="T39" fmla="*/ 19 h 165"/>
                    <a:gd name="T40" fmla="*/ 34 w 218"/>
                    <a:gd name="T41" fmla="*/ 4 h 165"/>
                    <a:gd name="T42" fmla="*/ 34 w 218"/>
                    <a:gd name="T43" fmla="*/ 2 h 165"/>
                    <a:gd name="T44" fmla="*/ 32 w 218"/>
                    <a:gd name="T45" fmla="*/ 0 h 165"/>
                    <a:gd name="T46" fmla="*/ 174 w 218"/>
                    <a:gd name="T47" fmla="*/ 165 h 165"/>
                    <a:gd name="T48" fmla="*/ 182 w 218"/>
                    <a:gd name="T49" fmla="*/ 158 h 165"/>
                    <a:gd name="T50" fmla="*/ 189 w 218"/>
                    <a:gd name="T51" fmla="*/ 152 h 165"/>
                    <a:gd name="T52" fmla="*/ 197 w 218"/>
                    <a:gd name="T53" fmla="*/ 143 h 165"/>
                    <a:gd name="T54" fmla="*/ 203 w 218"/>
                    <a:gd name="T55" fmla="*/ 135 h 165"/>
                    <a:gd name="T56" fmla="*/ 208 w 218"/>
                    <a:gd name="T57" fmla="*/ 126 h 165"/>
                    <a:gd name="T58" fmla="*/ 212 w 218"/>
                    <a:gd name="T59" fmla="*/ 116 h 165"/>
                    <a:gd name="T60" fmla="*/ 216 w 218"/>
                    <a:gd name="T61" fmla="*/ 105 h 165"/>
                    <a:gd name="T62" fmla="*/ 218 w 218"/>
                    <a:gd name="T63" fmla="*/ 93 h 165"/>
                    <a:gd name="T64" fmla="*/ 216 w 218"/>
                    <a:gd name="T65" fmla="*/ 93 h 165"/>
                    <a:gd name="T66" fmla="*/ 214 w 218"/>
                    <a:gd name="T67" fmla="*/ 95 h 165"/>
                    <a:gd name="T68" fmla="*/ 210 w 218"/>
                    <a:gd name="T69" fmla="*/ 105 h 165"/>
                    <a:gd name="T70" fmla="*/ 208 w 218"/>
                    <a:gd name="T71" fmla="*/ 114 h 165"/>
                    <a:gd name="T72" fmla="*/ 203 w 218"/>
                    <a:gd name="T73" fmla="*/ 124 h 165"/>
                    <a:gd name="T74" fmla="*/ 199 w 218"/>
                    <a:gd name="T75" fmla="*/ 133 h 165"/>
                    <a:gd name="T76" fmla="*/ 193 w 218"/>
                    <a:gd name="T77" fmla="*/ 143 h 165"/>
                    <a:gd name="T78" fmla="*/ 186 w 218"/>
                    <a:gd name="T79" fmla="*/ 150 h 165"/>
                    <a:gd name="T80" fmla="*/ 178 w 218"/>
                    <a:gd name="T81" fmla="*/ 156 h 165"/>
                    <a:gd name="T82" fmla="*/ 170 w 218"/>
                    <a:gd name="T83" fmla="*/ 164 h 165"/>
                    <a:gd name="T84" fmla="*/ 172 w 218"/>
                    <a:gd name="T85" fmla="*/ 164 h 165"/>
                    <a:gd name="T86" fmla="*/ 174 w 218"/>
                    <a:gd name="T87" fmla="*/ 165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18" h="165">
                      <a:moveTo>
                        <a:pt x="32" y="0"/>
                      </a:moveTo>
                      <a:lnTo>
                        <a:pt x="26" y="8"/>
                      </a:lnTo>
                      <a:lnTo>
                        <a:pt x="19" y="16"/>
                      </a:lnTo>
                      <a:lnTo>
                        <a:pt x="13" y="25"/>
                      </a:lnTo>
                      <a:lnTo>
                        <a:pt x="9" y="35"/>
                      </a:lnTo>
                      <a:lnTo>
                        <a:pt x="5" y="44"/>
                      </a:lnTo>
                      <a:lnTo>
                        <a:pt x="2" y="55"/>
                      </a:lnTo>
                      <a:lnTo>
                        <a:pt x="2" y="65"/>
                      </a:lnTo>
                      <a:lnTo>
                        <a:pt x="0" y="76"/>
                      </a:lnTo>
                      <a:lnTo>
                        <a:pt x="0" y="84"/>
                      </a:lnTo>
                      <a:lnTo>
                        <a:pt x="2" y="90"/>
                      </a:lnTo>
                      <a:lnTo>
                        <a:pt x="4" y="90"/>
                      </a:lnTo>
                      <a:lnTo>
                        <a:pt x="5" y="91"/>
                      </a:lnTo>
                      <a:lnTo>
                        <a:pt x="4" y="84"/>
                      </a:lnTo>
                      <a:lnTo>
                        <a:pt x="4" y="76"/>
                      </a:lnTo>
                      <a:lnTo>
                        <a:pt x="5" y="67"/>
                      </a:lnTo>
                      <a:lnTo>
                        <a:pt x="5" y="55"/>
                      </a:lnTo>
                      <a:lnTo>
                        <a:pt x="9" y="46"/>
                      </a:lnTo>
                      <a:lnTo>
                        <a:pt x="13" y="36"/>
                      </a:lnTo>
                      <a:lnTo>
                        <a:pt x="22" y="19"/>
                      </a:lnTo>
                      <a:lnTo>
                        <a:pt x="34" y="4"/>
                      </a:lnTo>
                      <a:lnTo>
                        <a:pt x="34" y="2"/>
                      </a:lnTo>
                      <a:lnTo>
                        <a:pt x="32" y="0"/>
                      </a:lnTo>
                      <a:close/>
                      <a:moveTo>
                        <a:pt x="174" y="165"/>
                      </a:moveTo>
                      <a:lnTo>
                        <a:pt x="182" y="158"/>
                      </a:lnTo>
                      <a:lnTo>
                        <a:pt x="189" y="152"/>
                      </a:lnTo>
                      <a:lnTo>
                        <a:pt x="197" y="143"/>
                      </a:lnTo>
                      <a:lnTo>
                        <a:pt x="203" y="135"/>
                      </a:lnTo>
                      <a:lnTo>
                        <a:pt x="208" y="126"/>
                      </a:lnTo>
                      <a:lnTo>
                        <a:pt x="212" y="116"/>
                      </a:lnTo>
                      <a:lnTo>
                        <a:pt x="216" y="105"/>
                      </a:lnTo>
                      <a:lnTo>
                        <a:pt x="218" y="93"/>
                      </a:lnTo>
                      <a:lnTo>
                        <a:pt x="216" y="93"/>
                      </a:lnTo>
                      <a:lnTo>
                        <a:pt x="214" y="95"/>
                      </a:lnTo>
                      <a:lnTo>
                        <a:pt x="210" y="105"/>
                      </a:lnTo>
                      <a:lnTo>
                        <a:pt x="208" y="114"/>
                      </a:lnTo>
                      <a:lnTo>
                        <a:pt x="203" y="124"/>
                      </a:lnTo>
                      <a:lnTo>
                        <a:pt x="199" y="133"/>
                      </a:lnTo>
                      <a:lnTo>
                        <a:pt x="193" y="143"/>
                      </a:lnTo>
                      <a:lnTo>
                        <a:pt x="186" y="150"/>
                      </a:lnTo>
                      <a:lnTo>
                        <a:pt x="178" y="156"/>
                      </a:lnTo>
                      <a:lnTo>
                        <a:pt x="170" y="164"/>
                      </a:lnTo>
                      <a:lnTo>
                        <a:pt x="172" y="164"/>
                      </a:lnTo>
                      <a:lnTo>
                        <a:pt x="174" y="165"/>
                      </a:lnTo>
                      <a:close/>
                    </a:path>
                  </a:pathLst>
                </a:custGeom>
                <a:solidFill>
                  <a:srgbClr val="E87A6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24" name="Freeform 504"/>
                <p:cNvSpPr>
                  <a:spLocks noEditPoints="1"/>
                </p:cNvSpPr>
                <p:nvPr/>
              </p:nvSpPr>
              <p:spPr bwMode="auto">
                <a:xfrm>
                  <a:off x="1438" y="1506"/>
                  <a:ext cx="214" cy="162"/>
                </a:xfrm>
                <a:custGeom>
                  <a:avLst/>
                  <a:gdLst>
                    <a:gd name="T0" fmla="*/ 32 w 214"/>
                    <a:gd name="T1" fmla="*/ 0 h 162"/>
                    <a:gd name="T2" fmla="*/ 24 w 214"/>
                    <a:gd name="T3" fmla="*/ 8 h 162"/>
                    <a:gd name="T4" fmla="*/ 19 w 214"/>
                    <a:gd name="T5" fmla="*/ 16 h 162"/>
                    <a:gd name="T6" fmla="*/ 13 w 214"/>
                    <a:gd name="T7" fmla="*/ 25 h 162"/>
                    <a:gd name="T8" fmla="*/ 9 w 214"/>
                    <a:gd name="T9" fmla="*/ 33 h 162"/>
                    <a:gd name="T10" fmla="*/ 5 w 214"/>
                    <a:gd name="T11" fmla="*/ 44 h 162"/>
                    <a:gd name="T12" fmla="*/ 2 w 214"/>
                    <a:gd name="T13" fmla="*/ 53 h 162"/>
                    <a:gd name="T14" fmla="*/ 2 w 214"/>
                    <a:gd name="T15" fmla="*/ 65 h 162"/>
                    <a:gd name="T16" fmla="*/ 0 w 214"/>
                    <a:gd name="T17" fmla="*/ 74 h 162"/>
                    <a:gd name="T18" fmla="*/ 0 w 214"/>
                    <a:gd name="T19" fmla="*/ 82 h 162"/>
                    <a:gd name="T20" fmla="*/ 2 w 214"/>
                    <a:gd name="T21" fmla="*/ 88 h 162"/>
                    <a:gd name="T22" fmla="*/ 3 w 214"/>
                    <a:gd name="T23" fmla="*/ 89 h 162"/>
                    <a:gd name="T24" fmla="*/ 5 w 214"/>
                    <a:gd name="T25" fmla="*/ 89 h 162"/>
                    <a:gd name="T26" fmla="*/ 3 w 214"/>
                    <a:gd name="T27" fmla="*/ 82 h 162"/>
                    <a:gd name="T28" fmla="*/ 3 w 214"/>
                    <a:gd name="T29" fmla="*/ 74 h 162"/>
                    <a:gd name="T30" fmla="*/ 5 w 214"/>
                    <a:gd name="T31" fmla="*/ 65 h 162"/>
                    <a:gd name="T32" fmla="*/ 5 w 214"/>
                    <a:gd name="T33" fmla="*/ 55 h 162"/>
                    <a:gd name="T34" fmla="*/ 9 w 214"/>
                    <a:gd name="T35" fmla="*/ 46 h 162"/>
                    <a:gd name="T36" fmla="*/ 11 w 214"/>
                    <a:gd name="T37" fmla="*/ 36 h 162"/>
                    <a:gd name="T38" fmla="*/ 20 w 214"/>
                    <a:gd name="T39" fmla="*/ 19 h 162"/>
                    <a:gd name="T40" fmla="*/ 32 w 214"/>
                    <a:gd name="T41" fmla="*/ 4 h 162"/>
                    <a:gd name="T42" fmla="*/ 32 w 214"/>
                    <a:gd name="T43" fmla="*/ 2 h 162"/>
                    <a:gd name="T44" fmla="*/ 32 w 214"/>
                    <a:gd name="T45" fmla="*/ 0 h 162"/>
                    <a:gd name="T46" fmla="*/ 170 w 214"/>
                    <a:gd name="T47" fmla="*/ 162 h 162"/>
                    <a:gd name="T48" fmla="*/ 178 w 214"/>
                    <a:gd name="T49" fmla="*/ 156 h 162"/>
                    <a:gd name="T50" fmla="*/ 186 w 214"/>
                    <a:gd name="T51" fmla="*/ 148 h 162"/>
                    <a:gd name="T52" fmla="*/ 193 w 214"/>
                    <a:gd name="T53" fmla="*/ 141 h 162"/>
                    <a:gd name="T54" fmla="*/ 199 w 214"/>
                    <a:gd name="T55" fmla="*/ 131 h 162"/>
                    <a:gd name="T56" fmla="*/ 205 w 214"/>
                    <a:gd name="T57" fmla="*/ 124 h 162"/>
                    <a:gd name="T58" fmla="*/ 208 w 214"/>
                    <a:gd name="T59" fmla="*/ 112 h 162"/>
                    <a:gd name="T60" fmla="*/ 210 w 214"/>
                    <a:gd name="T61" fmla="*/ 103 h 162"/>
                    <a:gd name="T62" fmla="*/ 214 w 214"/>
                    <a:gd name="T63" fmla="*/ 91 h 162"/>
                    <a:gd name="T64" fmla="*/ 212 w 214"/>
                    <a:gd name="T65" fmla="*/ 93 h 162"/>
                    <a:gd name="T66" fmla="*/ 210 w 214"/>
                    <a:gd name="T67" fmla="*/ 93 h 162"/>
                    <a:gd name="T68" fmla="*/ 206 w 214"/>
                    <a:gd name="T69" fmla="*/ 103 h 162"/>
                    <a:gd name="T70" fmla="*/ 205 w 214"/>
                    <a:gd name="T71" fmla="*/ 112 h 162"/>
                    <a:gd name="T72" fmla="*/ 199 w 214"/>
                    <a:gd name="T73" fmla="*/ 122 h 162"/>
                    <a:gd name="T74" fmla="*/ 195 w 214"/>
                    <a:gd name="T75" fmla="*/ 131 h 162"/>
                    <a:gd name="T76" fmla="*/ 189 w 214"/>
                    <a:gd name="T77" fmla="*/ 139 h 162"/>
                    <a:gd name="T78" fmla="*/ 182 w 214"/>
                    <a:gd name="T79" fmla="*/ 146 h 162"/>
                    <a:gd name="T80" fmla="*/ 174 w 214"/>
                    <a:gd name="T81" fmla="*/ 154 h 162"/>
                    <a:gd name="T82" fmla="*/ 167 w 214"/>
                    <a:gd name="T83" fmla="*/ 160 h 162"/>
                    <a:gd name="T84" fmla="*/ 168 w 214"/>
                    <a:gd name="T85" fmla="*/ 162 h 162"/>
                    <a:gd name="T86" fmla="*/ 170 w 214"/>
                    <a:gd name="T87" fmla="*/ 162 h 1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14" h="162">
                      <a:moveTo>
                        <a:pt x="32" y="0"/>
                      </a:moveTo>
                      <a:lnTo>
                        <a:pt x="24" y="8"/>
                      </a:lnTo>
                      <a:lnTo>
                        <a:pt x="19" y="16"/>
                      </a:lnTo>
                      <a:lnTo>
                        <a:pt x="13" y="25"/>
                      </a:lnTo>
                      <a:lnTo>
                        <a:pt x="9" y="33"/>
                      </a:lnTo>
                      <a:lnTo>
                        <a:pt x="5" y="44"/>
                      </a:lnTo>
                      <a:lnTo>
                        <a:pt x="2" y="53"/>
                      </a:lnTo>
                      <a:lnTo>
                        <a:pt x="2" y="65"/>
                      </a:lnTo>
                      <a:lnTo>
                        <a:pt x="0" y="74"/>
                      </a:lnTo>
                      <a:lnTo>
                        <a:pt x="0" y="82"/>
                      </a:lnTo>
                      <a:lnTo>
                        <a:pt x="2" y="88"/>
                      </a:lnTo>
                      <a:lnTo>
                        <a:pt x="3" y="89"/>
                      </a:lnTo>
                      <a:lnTo>
                        <a:pt x="5" y="89"/>
                      </a:lnTo>
                      <a:lnTo>
                        <a:pt x="3" y="82"/>
                      </a:lnTo>
                      <a:lnTo>
                        <a:pt x="3" y="74"/>
                      </a:lnTo>
                      <a:lnTo>
                        <a:pt x="5" y="65"/>
                      </a:lnTo>
                      <a:lnTo>
                        <a:pt x="5" y="55"/>
                      </a:lnTo>
                      <a:lnTo>
                        <a:pt x="9" y="46"/>
                      </a:lnTo>
                      <a:lnTo>
                        <a:pt x="11" y="36"/>
                      </a:lnTo>
                      <a:lnTo>
                        <a:pt x="20" y="19"/>
                      </a:lnTo>
                      <a:lnTo>
                        <a:pt x="32" y="4"/>
                      </a:lnTo>
                      <a:lnTo>
                        <a:pt x="32" y="2"/>
                      </a:lnTo>
                      <a:lnTo>
                        <a:pt x="32" y="0"/>
                      </a:lnTo>
                      <a:close/>
                      <a:moveTo>
                        <a:pt x="170" y="162"/>
                      </a:moveTo>
                      <a:lnTo>
                        <a:pt x="178" y="156"/>
                      </a:lnTo>
                      <a:lnTo>
                        <a:pt x="186" y="148"/>
                      </a:lnTo>
                      <a:lnTo>
                        <a:pt x="193" y="141"/>
                      </a:lnTo>
                      <a:lnTo>
                        <a:pt x="199" y="131"/>
                      </a:lnTo>
                      <a:lnTo>
                        <a:pt x="205" y="124"/>
                      </a:lnTo>
                      <a:lnTo>
                        <a:pt x="208" y="112"/>
                      </a:lnTo>
                      <a:lnTo>
                        <a:pt x="210" y="103"/>
                      </a:lnTo>
                      <a:lnTo>
                        <a:pt x="214" y="91"/>
                      </a:lnTo>
                      <a:lnTo>
                        <a:pt x="212" y="93"/>
                      </a:lnTo>
                      <a:lnTo>
                        <a:pt x="210" y="93"/>
                      </a:lnTo>
                      <a:lnTo>
                        <a:pt x="206" y="103"/>
                      </a:lnTo>
                      <a:lnTo>
                        <a:pt x="205" y="112"/>
                      </a:lnTo>
                      <a:lnTo>
                        <a:pt x="199" y="122"/>
                      </a:lnTo>
                      <a:lnTo>
                        <a:pt x="195" y="131"/>
                      </a:lnTo>
                      <a:lnTo>
                        <a:pt x="189" y="139"/>
                      </a:lnTo>
                      <a:lnTo>
                        <a:pt x="182" y="146"/>
                      </a:lnTo>
                      <a:lnTo>
                        <a:pt x="174" y="154"/>
                      </a:lnTo>
                      <a:lnTo>
                        <a:pt x="167" y="160"/>
                      </a:lnTo>
                      <a:lnTo>
                        <a:pt x="168" y="162"/>
                      </a:lnTo>
                      <a:lnTo>
                        <a:pt x="170" y="162"/>
                      </a:lnTo>
                      <a:close/>
                    </a:path>
                  </a:pathLst>
                </a:custGeom>
                <a:solidFill>
                  <a:srgbClr val="E87C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25" name="Freeform 505"/>
                <p:cNvSpPr>
                  <a:spLocks noEditPoints="1"/>
                </p:cNvSpPr>
                <p:nvPr/>
              </p:nvSpPr>
              <p:spPr bwMode="auto">
                <a:xfrm>
                  <a:off x="1440" y="1508"/>
                  <a:ext cx="210" cy="160"/>
                </a:xfrm>
                <a:custGeom>
                  <a:avLst/>
                  <a:gdLst>
                    <a:gd name="T0" fmla="*/ 30 w 210"/>
                    <a:gd name="T1" fmla="*/ 0 h 160"/>
                    <a:gd name="T2" fmla="*/ 18 w 210"/>
                    <a:gd name="T3" fmla="*/ 15 h 160"/>
                    <a:gd name="T4" fmla="*/ 9 w 210"/>
                    <a:gd name="T5" fmla="*/ 32 h 160"/>
                    <a:gd name="T6" fmla="*/ 5 w 210"/>
                    <a:gd name="T7" fmla="*/ 42 h 160"/>
                    <a:gd name="T8" fmla="*/ 1 w 210"/>
                    <a:gd name="T9" fmla="*/ 51 h 160"/>
                    <a:gd name="T10" fmla="*/ 1 w 210"/>
                    <a:gd name="T11" fmla="*/ 63 h 160"/>
                    <a:gd name="T12" fmla="*/ 0 w 210"/>
                    <a:gd name="T13" fmla="*/ 72 h 160"/>
                    <a:gd name="T14" fmla="*/ 0 w 210"/>
                    <a:gd name="T15" fmla="*/ 80 h 160"/>
                    <a:gd name="T16" fmla="*/ 1 w 210"/>
                    <a:gd name="T17" fmla="*/ 87 h 160"/>
                    <a:gd name="T18" fmla="*/ 3 w 210"/>
                    <a:gd name="T19" fmla="*/ 87 h 160"/>
                    <a:gd name="T20" fmla="*/ 5 w 210"/>
                    <a:gd name="T21" fmla="*/ 87 h 160"/>
                    <a:gd name="T22" fmla="*/ 3 w 210"/>
                    <a:gd name="T23" fmla="*/ 80 h 160"/>
                    <a:gd name="T24" fmla="*/ 3 w 210"/>
                    <a:gd name="T25" fmla="*/ 72 h 160"/>
                    <a:gd name="T26" fmla="*/ 5 w 210"/>
                    <a:gd name="T27" fmla="*/ 53 h 160"/>
                    <a:gd name="T28" fmla="*/ 11 w 210"/>
                    <a:gd name="T29" fmla="*/ 34 h 160"/>
                    <a:gd name="T30" fmla="*/ 20 w 210"/>
                    <a:gd name="T31" fmla="*/ 17 h 160"/>
                    <a:gd name="T32" fmla="*/ 32 w 210"/>
                    <a:gd name="T33" fmla="*/ 4 h 160"/>
                    <a:gd name="T34" fmla="*/ 30 w 210"/>
                    <a:gd name="T35" fmla="*/ 2 h 160"/>
                    <a:gd name="T36" fmla="*/ 30 w 210"/>
                    <a:gd name="T37" fmla="*/ 0 h 160"/>
                    <a:gd name="T38" fmla="*/ 166 w 210"/>
                    <a:gd name="T39" fmla="*/ 160 h 160"/>
                    <a:gd name="T40" fmla="*/ 174 w 210"/>
                    <a:gd name="T41" fmla="*/ 152 h 160"/>
                    <a:gd name="T42" fmla="*/ 182 w 210"/>
                    <a:gd name="T43" fmla="*/ 146 h 160"/>
                    <a:gd name="T44" fmla="*/ 189 w 210"/>
                    <a:gd name="T45" fmla="*/ 139 h 160"/>
                    <a:gd name="T46" fmla="*/ 195 w 210"/>
                    <a:gd name="T47" fmla="*/ 129 h 160"/>
                    <a:gd name="T48" fmla="*/ 199 w 210"/>
                    <a:gd name="T49" fmla="*/ 120 h 160"/>
                    <a:gd name="T50" fmla="*/ 204 w 210"/>
                    <a:gd name="T51" fmla="*/ 110 h 160"/>
                    <a:gd name="T52" fmla="*/ 206 w 210"/>
                    <a:gd name="T53" fmla="*/ 101 h 160"/>
                    <a:gd name="T54" fmla="*/ 210 w 210"/>
                    <a:gd name="T55" fmla="*/ 91 h 160"/>
                    <a:gd name="T56" fmla="*/ 208 w 210"/>
                    <a:gd name="T57" fmla="*/ 91 h 160"/>
                    <a:gd name="T58" fmla="*/ 206 w 210"/>
                    <a:gd name="T59" fmla="*/ 91 h 160"/>
                    <a:gd name="T60" fmla="*/ 203 w 210"/>
                    <a:gd name="T61" fmla="*/ 101 h 160"/>
                    <a:gd name="T62" fmla="*/ 201 w 210"/>
                    <a:gd name="T63" fmla="*/ 110 h 160"/>
                    <a:gd name="T64" fmla="*/ 195 w 210"/>
                    <a:gd name="T65" fmla="*/ 120 h 160"/>
                    <a:gd name="T66" fmla="*/ 191 w 210"/>
                    <a:gd name="T67" fmla="*/ 129 h 160"/>
                    <a:gd name="T68" fmla="*/ 185 w 210"/>
                    <a:gd name="T69" fmla="*/ 137 h 160"/>
                    <a:gd name="T70" fmla="*/ 178 w 210"/>
                    <a:gd name="T71" fmla="*/ 144 h 160"/>
                    <a:gd name="T72" fmla="*/ 170 w 210"/>
                    <a:gd name="T73" fmla="*/ 150 h 160"/>
                    <a:gd name="T74" fmla="*/ 163 w 210"/>
                    <a:gd name="T75" fmla="*/ 158 h 160"/>
                    <a:gd name="T76" fmla="*/ 163 w 210"/>
                    <a:gd name="T77" fmla="*/ 158 h 160"/>
                    <a:gd name="T78" fmla="*/ 163 w 210"/>
                    <a:gd name="T79" fmla="*/ 158 h 160"/>
                    <a:gd name="T80" fmla="*/ 165 w 210"/>
                    <a:gd name="T81" fmla="*/ 158 h 160"/>
                    <a:gd name="T82" fmla="*/ 166 w 210"/>
                    <a:gd name="T83" fmla="*/ 160 h 1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210" h="160">
                      <a:moveTo>
                        <a:pt x="30" y="0"/>
                      </a:moveTo>
                      <a:lnTo>
                        <a:pt x="18" y="15"/>
                      </a:lnTo>
                      <a:lnTo>
                        <a:pt x="9" y="32"/>
                      </a:lnTo>
                      <a:lnTo>
                        <a:pt x="5" y="42"/>
                      </a:lnTo>
                      <a:lnTo>
                        <a:pt x="1" y="51"/>
                      </a:lnTo>
                      <a:lnTo>
                        <a:pt x="1" y="63"/>
                      </a:lnTo>
                      <a:lnTo>
                        <a:pt x="0" y="72"/>
                      </a:lnTo>
                      <a:lnTo>
                        <a:pt x="0" y="80"/>
                      </a:lnTo>
                      <a:lnTo>
                        <a:pt x="1" y="87"/>
                      </a:lnTo>
                      <a:lnTo>
                        <a:pt x="3" y="87"/>
                      </a:lnTo>
                      <a:lnTo>
                        <a:pt x="5" y="87"/>
                      </a:lnTo>
                      <a:lnTo>
                        <a:pt x="3" y="80"/>
                      </a:lnTo>
                      <a:lnTo>
                        <a:pt x="3" y="72"/>
                      </a:lnTo>
                      <a:lnTo>
                        <a:pt x="5" y="53"/>
                      </a:lnTo>
                      <a:lnTo>
                        <a:pt x="11" y="34"/>
                      </a:lnTo>
                      <a:lnTo>
                        <a:pt x="20" y="17"/>
                      </a:lnTo>
                      <a:lnTo>
                        <a:pt x="32" y="4"/>
                      </a:lnTo>
                      <a:lnTo>
                        <a:pt x="30" y="2"/>
                      </a:lnTo>
                      <a:lnTo>
                        <a:pt x="30" y="0"/>
                      </a:lnTo>
                      <a:close/>
                      <a:moveTo>
                        <a:pt x="166" y="160"/>
                      </a:moveTo>
                      <a:lnTo>
                        <a:pt x="174" y="152"/>
                      </a:lnTo>
                      <a:lnTo>
                        <a:pt x="182" y="146"/>
                      </a:lnTo>
                      <a:lnTo>
                        <a:pt x="189" y="139"/>
                      </a:lnTo>
                      <a:lnTo>
                        <a:pt x="195" y="129"/>
                      </a:lnTo>
                      <a:lnTo>
                        <a:pt x="199" y="120"/>
                      </a:lnTo>
                      <a:lnTo>
                        <a:pt x="204" y="110"/>
                      </a:lnTo>
                      <a:lnTo>
                        <a:pt x="206" y="101"/>
                      </a:lnTo>
                      <a:lnTo>
                        <a:pt x="210" y="91"/>
                      </a:lnTo>
                      <a:lnTo>
                        <a:pt x="208" y="91"/>
                      </a:lnTo>
                      <a:lnTo>
                        <a:pt x="206" y="91"/>
                      </a:lnTo>
                      <a:lnTo>
                        <a:pt x="203" y="101"/>
                      </a:lnTo>
                      <a:lnTo>
                        <a:pt x="201" y="110"/>
                      </a:lnTo>
                      <a:lnTo>
                        <a:pt x="195" y="120"/>
                      </a:lnTo>
                      <a:lnTo>
                        <a:pt x="191" y="129"/>
                      </a:lnTo>
                      <a:lnTo>
                        <a:pt x="185" y="137"/>
                      </a:lnTo>
                      <a:lnTo>
                        <a:pt x="178" y="144"/>
                      </a:lnTo>
                      <a:lnTo>
                        <a:pt x="170" y="150"/>
                      </a:lnTo>
                      <a:lnTo>
                        <a:pt x="163" y="158"/>
                      </a:lnTo>
                      <a:lnTo>
                        <a:pt x="163" y="158"/>
                      </a:lnTo>
                      <a:lnTo>
                        <a:pt x="163" y="158"/>
                      </a:lnTo>
                      <a:lnTo>
                        <a:pt x="165" y="158"/>
                      </a:lnTo>
                      <a:lnTo>
                        <a:pt x="166" y="160"/>
                      </a:lnTo>
                      <a:close/>
                    </a:path>
                  </a:pathLst>
                </a:custGeom>
                <a:solidFill>
                  <a:srgbClr val="E97E6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26" name="Freeform 506"/>
                <p:cNvSpPr>
                  <a:spLocks noEditPoints="1"/>
                </p:cNvSpPr>
                <p:nvPr/>
              </p:nvSpPr>
              <p:spPr bwMode="auto">
                <a:xfrm>
                  <a:off x="1441" y="1510"/>
                  <a:ext cx="207" cy="156"/>
                </a:xfrm>
                <a:custGeom>
                  <a:avLst/>
                  <a:gdLst>
                    <a:gd name="T0" fmla="*/ 29 w 207"/>
                    <a:gd name="T1" fmla="*/ 0 h 156"/>
                    <a:gd name="T2" fmla="*/ 17 w 207"/>
                    <a:gd name="T3" fmla="*/ 15 h 156"/>
                    <a:gd name="T4" fmla="*/ 8 w 207"/>
                    <a:gd name="T5" fmla="*/ 32 h 156"/>
                    <a:gd name="T6" fmla="*/ 6 w 207"/>
                    <a:gd name="T7" fmla="*/ 42 h 156"/>
                    <a:gd name="T8" fmla="*/ 2 w 207"/>
                    <a:gd name="T9" fmla="*/ 51 h 156"/>
                    <a:gd name="T10" fmla="*/ 2 w 207"/>
                    <a:gd name="T11" fmla="*/ 61 h 156"/>
                    <a:gd name="T12" fmla="*/ 0 w 207"/>
                    <a:gd name="T13" fmla="*/ 70 h 156"/>
                    <a:gd name="T14" fmla="*/ 0 w 207"/>
                    <a:gd name="T15" fmla="*/ 78 h 156"/>
                    <a:gd name="T16" fmla="*/ 2 w 207"/>
                    <a:gd name="T17" fmla="*/ 85 h 156"/>
                    <a:gd name="T18" fmla="*/ 4 w 207"/>
                    <a:gd name="T19" fmla="*/ 85 h 156"/>
                    <a:gd name="T20" fmla="*/ 6 w 207"/>
                    <a:gd name="T21" fmla="*/ 87 h 156"/>
                    <a:gd name="T22" fmla="*/ 4 w 207"/>
                    <a:gd name="T23" fmla="*/ 80 h 156"/>
                    <a:gd name="T24" fmla="*/ 4 w 207"/>
                    <a:gd name="T25" fmla="*/ 70 h 156"/>
                    <a:gd name="T26" fmla="*/ 6 w 207"/>
                    <a:gd name="T27" fmla="*/ 51 h 156"/>
                    <a:gd name="T28" fmla="*/ 12 w 207"/>
                    <a:gd name="T29" fmla="*/ 34 h 156"/>
                    <a:gd name="T30" fmla="*/ 19 w 207"/>
                    <a:gd name="T31" fmla="*/ 17 h 156"/>
                    <a:gd name="T32" fmla="*/ 31 w 207"/>
                    <a:gd name="T33" fmla="*/ 4 h 156"/>
                    <a:gd name="T34" fmla="*/ 31 w 207"/>
                    <a:gd name="T35" fmla="*/ 2 h 156"/>
                    <a:gd name="T36" fmla="*/ 29 w 207"/>
                    <a:gd name="T37" fmla="*/ 0 h 156"/>
                    <a:gd name="T38" fmla="*/ 164 w 207"/>
                    <a:gd name="T39" fmla="*/ 156 h 156"/>
                    <a:gd name="T40" fmla="*/ 171 w 207"/>
                    <a:gd name="T41" fmla="*/ 150 h 156"/>
                    <a:gd name="T42" fmla="*/ 179 w 207"/>
                    <a:gd name="T43" fmla="*/ 142 h 156"/>
                    <a:gd name="T44" fmla="*/ 186 w 207"/>
                    <a:gd name="T45" fmla="*/ 135 h 156"/>
                    <a:gd name="T46" fmla="*/ 192 w 207"/>
                    <a:gd name="T47" fmla="*/ 127 h 156"/>
                    <a:gd name="T48" fmla="*/ 196 w 207"/>
                    <a:gd name="T49" fmla="*/ 118 h 156"/>
                    <a:gd name="T50" fmla="*/ 202 w 207"/>
                    <a:gd name="T51" fmla="*/ 108 h 156"/>
                    <a:gd name="T52" fmla="*/ 203 w 207"/>
                    <a:gd name="T53" fmla="*/ 99 h 156"/>
                    <a:gd name="T54" fmla="*/ 207 w 207"/>
                    <a:gd name="T55" fmla="*/ 89 h 156"/>
                    <a:gd name="T56" fmla="*/ 205 w 207"/>
                    <a:gd name="T57" fmla="*/ 89 h 156"/>
                    <a:gd name="T58" fmla="*/ 203 w 207"/>
                    <a:gd name="T59" fmla="*/ 89 h 156"/>
                    <a:gd name="T60" fmla="*/ 200 w 207"/>
                    <a:gd name="T61" fmla="*/ 99 h 156"/>
                    <a:gd name="T62" fmla="*/ 198 w 207"/>
                    <a:gd name="T63" fmla="*/ 108 h 156"/>
                    <a:gd name="T64" fmla="*/ 192 w 207"/>
                    <a:gd name="T65" fmla="*/ 118 h 156"/>
                    <a:gd name="T66" fmla="*/ 188 w 207"/>
                    <a:gd name="T67" fmla="*/ 125 h 156"/>
                    <a:gd name="T68" fmla="*/ 183 w 207"/>
                    <a:gd name="T69" fmla="*/ 133 h 156"/>
                    <a:gd name="T70" fmla="*/ 175 w 207"/>
                    <a:gd name="T71" fmla="*/ 140 h 156"/>
                    <a:gd name="T72" fmla="*/ 167 w 207"/>
                    <a:gd name="T73" fmla="*/ 148 h 156"/>
                    <a:gd name="T74" fmla="*/ 160 w 207"/>
                    <a:gd name="T75" fmla="*/ 154 h 156"/>
                    <a:gd name="T76" fmla="*/ 162 w 207"/>
                    <a:gd name="T77" fmla="*/ 154 h 156"/>
                    <a:gd name="T78" fmla="*/ 162 w 207"/>
                    <a:gd name="T79" fmla="*/ 156 h 156"/>
                    <a:gd name="T80" fmla="*/ 164 w 207"/>
                    <a:gd name="T81" fmla="*/ 156 h 156"/>
                    <a:gd name="T82" fmla="*/ 164 w 207"/>
                    <a:gd name="T83" fmla="*/ 156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207" h="156">
                      <a:moveTo>
                        <a:pt x="29" y="0"/>
                      </a:moveTo>
                      <a:lnTo>
                        <a:pt x="17" y="15"/>
                      </a:lnTo>
                      <a:lnTo>
                        <a:pt x="8" y="32"/>
                      </a:lnTo>
                      <a:lnTo>
                        <a:pt x="6" y="42"/>
                      </a:lnTo>
                      <a:lnTo>
                        <a:pt x="2" y="51"/>
                      </a:lnTo>
                      <a:lnTo>
                        <a:pt x="2" y="61"/>
                      </a:lnTo>
                      <a:lnTo>
                        <a:pt x="0" y="70"/>
                      </a:lnTo>
                      <a:lnTo>
                        <a:pt x="0" y="78"/>
                      </a:lnTo>
                      <a:lnTo>
                        <a:pt x="2" y="85"/>
                      </a:lnTo>
                      <a:lnTo>
                        <a:pt x="4" y="85"/>
                      </a:lnTo>
                      <a:lnTo>
                        <a:pt x="6" y="87"/>
                      </a:lnTo>
                      <a:lnTo>
                        <a:pt x="4" y="80"/>
                      </a:lnTo>
                      <a:lnTo>
                        <a:pt x="4" y="70"/>
                      </a:lnTo>
                      <a:lnTo>
                        <a:pt x="6" y="51"/>
                      </a:lnTo>
                      <a:lnTo>
                        <a:pt x="12" y="34"/>
                      </a:lnTo>
                      <a:lnTo>
                        <a:pt x="19" y="17"/>
                      </a:lnTo>
                      <a:lnTo>
                        <a:pt x="31" y="4"/>
                      </a:lnTo>
                      <a:lnTo>
                        <a:pt x="31" y="2"/>
                      </a:lnTo>
                      <a:lnTo>
                        <a:pt x="29" y="0"/>
                      </a:lnTo>
                      <a:close/>
                      <a:moveTo>
                        <a:pt x="164" y="156"/>
                      </a:moveTo>
                      <a:lnTo>
                        <a:pt x="171" y="150"/>
                      </a:lnTo>
                      <a:lnTo>
                        <a:pt x="179" y="142"/>
                      </a:lnTo>
                      <a:lnTo>
                        <a:pt x="186" y="135"/>
                      </a:lnTo>
                      <a:lnTo>
                        <a:pt x="192" y="127"/>
                      </a:lnTo>
                      <a:lnTo>
                        <a:pt x="196" y="118"/>
                      </a:lnTo>
                      <a:lnTo>
                        <a:pt x="202" y="108"/>
                      </a:lnTo>
                      <a:lnTo>
                        <a:pt x="203" y="99"/>
                      </a:lnTo>
                      <a:lnTo>
                        <a:pt x="207" y="89"/>
                      </a:lnTo>
                      <a:lnTo>
                        <a:pt x="205" y="89"/>
                      </a:lnTo>
                      <a:lnTo>
                        <a:pt x="203" y="89"/>
                      </a:lnTo>
                      <a:lnTo>
                        <a:pt x="200" y="99"/>
                      </a:lnTo>
                      <a:lnTo>
                        <a:pt x="198" y="108"/>
                      </a:lnTo>
                      <a:lnTo>
                        <a:pt x="192" y="118"/>
                      </a:lnTo>
                      <a:lnTo>
                        <a:pt x="188" y="125"/>
                      </a:lnTo>
                      <a:lnTo>
                        <a:pt x="183" y="133"/>
                      </a:lnTo>
                      <a:lnTo>
                        <a:pt x="175" y="140"/>
                      </a:lnTo>
                      <a:lnTo>
                        <a:pt x="167" y="148"/>
                      </a:lnTo>
                      <a:lnTo>
                        <a:pt x="160" y="154"/>
                      </a:lnTo>
                      <a:lnTo>
                        <a:pt x="162" y="154"/>
                      </a:lnTo>
                      <a:lnTo>
                        <a:pt x="162" y="156"/>
                      </a:lnTo>
                      <a:lnTo>
                        <a:pt x="164" y="156"/>
                      </a:lnTo>
                      <a:lnTo>
                        <a:pt x="164" y="156"/>
                      </a:lnTo>
                      <a:close/>
                    </a:path>
                  </a:pathLst>
                </a:custGeom>
                <a:solidFill>
                  <a:srgbClr val="E9806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27" name="Freeform 507"/>
                <p:cNvSpPr>
                  <a:spLocks noEditPoints="1"/>
                </p:cNvSpPr>
                <p:nvPr/>
              </p:nvSpPr>
              <p:spPr bwMode="auto">
                <a:xfrm>
                  <a:off x="1443" y="1512"/>
                  <a:ext cx="203" cy="154"/>
                </a:xfrm>
                <a:custGeom>
                  <a:avLst/>
                  <a:gdLst>
                    <a:gd name="T0" fmla="*/ 29 w 203"/>
                    <a:gd name="T1" fmla="*/ 0 h 154"/>
                    <a:gd name="T2" fmla="*/ 17 w 203"/>
                    <a:gd name="T3" fmla="*/ 13 h 154"/>
                    <a:gd name="T4" fmla="*/ 8 w 203"/>
                    <a:gd name="T5" fmla="*/ 30 h 154"/>
                    <a:gd name="T6" fmla="*/ 2 w 203"/>
                    <a:gd name="T7" fmla="*/ 49 h 154"/>
                    <a:gd name="T8" fmla="*/ 0 w 203"/>
                    <a:gd name="T9" fmla="*/ 68 h 154"/>
                    <a:gd name="T10" fmla="*/ 0 w 203"/>
                    <a:gd name="T11" fmla="*/ 76 h 154"/>
                    <a:gd name="T12" fmla="*/ 2 w 203"/>
                    <a:gd name="T13" fmla="*/ 83 h 154"/>
                    <a:gd name="T14" fmla="*/ 4 w 203"/>
                    <a:gd name="T15" fmla="*/ 85 h 154"/>
                    <a:gd name="T16" fmla="*/ 6 w 203"/>
                    <a:gd name="T17" fmla="*/ 85 h 154"/>
                    <a:gd name="T18" fmla="*/ 4 w 203"/>
                    <a:gd name="T19" fmla="*/ 78 h 154"/>
                    <a:gd name="T20" fmla="*/ 4 w 203"/>
                    <a:gd name="T21" fmla="*/ 68 h 154"/>
                    <a:gd name="T22" fmla="*/ 6 w 203"/>
                    <a:gd name="T23" fmla="*/ 51 h 154"/>
                    <a:gd name="T24" fmla="*/ 12 w 203"/>
                    <a:gd name="T25" fmla="*/ 34 h 154"/>
                    <a:gd name="T26" fmla="*/ 19 w 203"/>
                    <a:gd name="T27" fmla="*/ 17 h 154"/>
                    <a:gd name="T28" fmla="*/ 29 w 203"/>
                    <a:gd name="T29" fmla="*/ 4 h 154"/>
                    <a:gd name="T30" fmla="*/ 29 w 203"/>
                    <a:gd name="T31" fmla="*/ 2 h 154"/>
                    <a:gd name="T32" fmla="*/ 29 w 203"/>
                    <a:gd name="T33" fmla="*/ 0 h 154"/>
                    <a:gd name="T34" fmla="*/ 160 w 203"/>
                    <a:gd name="T35" fmla="*/ 154 h 154"/>
                    <a:gd name="T36" fmla="*/ 167 w 203"/>
                    <a:gd name="T37" fmla="*/ 146 h 154"/>
                    <a:gd name="T38" fmla="*/ 175 w 203"/>
                    <a:gd name="T39" fmla="*/ 140 h 154"/>
                    <a:gd name="T40" fmla="*/ 182 w 203"/>
                    <a:gd name="T41" fmla="*/ 133 h 154"/>
                    <a:gd name="T42" fmla="*/ 188 w 203"/>
                    <a:gd name="T43" fmla="*/ 125 h 154"/>
                    <a:gd name="T44" fmla="*/ 192 w 203"/>
                    <a:gd name="T45" fmla="*/ 116 h 154"/>
                    <a:gd name="T46" fmla="*/ 198 w 203"/>
                    <a:gd name="T47" fmla="*/ 106 h 154"/>
                    <a:gd name="T48" fmla="*/ 200 w 203"/>
                    <a:gd name="T49" fmla="*/ 97 h 154"/>
                    <a:gd name="T50" fmla="*/ 203 w 203"/>
                    <a:gd name="T51" fmla="*/ 87 h 154"/>
                    <a:gd name="T52" fmla="*/ 201 w 203"/>
                    <a:gd name="T53" fmla="*/ 87 h 154"/>
                    <a:gd name="T54" fmla="*/ 200 w 203"/>
                    <a:gd name="T55" fmla="*/ 87 h 154"/>
                    <a:gd name="T56" fmla="*/ 196 w 203"/>
                    <a:gd name="T57" fmla="*/ 97 h 154"/>
                    <a:gd name="T58" fmla="*/ 194 w 203"/>
                    <a:gd name="T59" fmla="*/ 106 h 154"/>
                    <a:gd name="T60" fmla="*/ 188 w 203"/>
                    <a:gd name="T61" fmla="*/ 116 h 154"/>
                    <a:gd name="T62" fmla="*/ 184 w 203"/>
                    <a:gd name="T63" fmla="*/ 123 h 154"/>
                    <a:gd name="T64" fmla="*/ 179 w 203"/>
                    <a:gd name="T65" fmla="*/ 131 h 154"/>
                    <a:gd name="T66" fmla="*/ 171 w 203"/>
                    <a:gd name="T67" fmla="*/ 138 h 154"/>
                    <a:gd name="T68" fmla="*/ 165 w 203"/>
                    <a:gd name="T69" fmla="*/ 144 h 154"/>
                    <a:gd name="T70" fmla="*/ 156 w 203"/>
                    <a:gd name="T71" fmla="*/ 150 h 154"/>
                    <a:gd name="T72" fmla="*/ 158 w 203"/>
                    <a:gd name="T73" fmla="*/ 152 h 154"/>
                    <a:gd name="T74" fmla="*/ 160 w 203"/>
                    <a:gd name="T75" fmla="*/ 154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03" h="154">
                      <a:moveTo>
                        <a:pt x="29" y="0"/>
                      </a:moveTo>
                      <a:lnTo>
                        <a:pt x="17" y="13"/>
                      </a:lnTo>
                      <a:lnTo>
                        <a:pt x="8" y="30"/>
                      </a:lnTo>
                      <a:lnTo>
                        <a:pt x="2" y="49"/>
                      </a:lnTo>
                      <a:lnTo>
                        <a:pt x="0" y="68"/>
                      </a:lnTo>
                      <a:lnTo>
                        <a:pt x="0" y="76"/>
                      </a:lnTo>
                      <a:lnTo>
                        <a:pt x="2" y="83"/>
                      </a:lnTo>
                      <a:lnTo>
                        <a:pt x="4" y="85"/>
                      </a:lnTo>
                      <a:lnTo>
                        <a:pt x="6" y="85"/>
                      </a:lnTo>
                      <a:lnTo>
                        <a:pt x="4" y="78"/>
                      </a:lnTo>
                      <a:lnTo>
                        <a:pt x="4" y="68"/>
                      </a:lnTo>
                      <a:lnTo>
                        <a:pt x="6" y="51"/>
                      </a:lnTo>
                      <a:lnTo>
                        <a:pt x="12" y="34"/>
                      </a:lnTo>
                      <a:lnTo>
                        <a:pt x="19" y="17"/>
                      </a:lnTo>
                      <a:lnTo>
                        <a:pt x="29" y="4"/>
                      </a:lnTo>
                      <a:lnTo>
                        <a:pt x="29" y="2"/>
                      </a:lnTo>
                      <a:lnTo>
                        <a:pt x="29" y="0"/>
                      </a:lnTo>
                      <a:close/>
                      <a:moveTo>
                        <a:pt x="160" y="154"/>
                      </a:moveTo>
                      <a:lnTo>
                        <a:pt x="167" y="146"/>
                      </a:lnTo>
                      <a:lnTo>
                        <a:pt x="175" y="140"/>
                      </a:lnTo>
                      <a:lnTo>
                        <a:pt x="182" y="133"/>
                      </a:lnTo>
                      <a:lnTo>
                        <a:pt x="188" y="125"/>
                      </a:lnTo>
                      <a:lnTo>
                        <a:pt x="192" y="116"/>
                      </a:lnTo>
                      <a:lnTo>
                        <a:pt x="198" y="106"/>
                      </a:lnTo>
                      <a:lnTo>
                        <a:pt x="200" y="97"/>
                      </a:lnTo>
                      <a:lnTo>
                        <a:pt x="203" y="87"/>
                      </a:lnTo>
                      <a:lnTo>
                        <a:pt x="201" y="87"/>
                      </a:lnTo>
                      <a:lnTo>
                        <a:pt x="200" y="87"/>
                      </a:lnTo>
                      <a:lnTo>
                        <a:pt x="196" y="97"/>
                      </a:lnTo>
                      <a:lnTo>
                        <a:pt x="194" y="106"/>
                      </a:lnTo>
                      <a:lnTo>
                        <a:pt x="188" y="116"/>
                      </a:lnTo>
                      <a:lnTo>
                        <a:pt x="184" y="123"/>
                      </a:lnTo>
                      <a:lnTo>
                        <a:pt x="179" y="131"/>
                      </a:lnTo>
                      <a:lnTo>
                        <a:pt x="171" y="138"/>
                      </a:lnTo>
                      <a:lnTo>
                        <a:pt x="165" y="144"/>
                      </a:lnTo>
                      <a:lnTo>
                        <a:pt x="156" y="150"/>
                      </a:lnTo>
                      <a:lnTo>
                        <a:pt x="158" y="152"/>
                      </a:lnTo>
                      <a:lnTo>
                        <a:pt x="160" y="154"/>
                      </a:lnTo>
                      <a:close/>
                    </a:path>
                  </a:pathLst>
                </a:custGeom>
                <a:solidFill>
                  <a:srgbClr val="E9816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28" name="Freeform 508"/>
                <p:cNvSpPr>
                  <a:spLocks noEditPoints="1"/>
                </p:cNvSpPr>
                <p:nvPr/>
              </p:nvSpPr>
              <p:spPr bwMode="auto">
                <a:xfrm>
                  <a:off x="1445" y="1514"/>
                  <a:ext cx="199" cy="150"/>
                </a:xfrm>
                <a:custGeom>
                  <a:avLst/>
                  <a:gdLst>
                    <a:gd name="T0" fmla="*/ 27 w 199"/>
                    <a:gd name="T1" fmla="*/ 0 h 150"/>
                    <a:gd name="T2" fmla="*/ 15 w 199"/>
                    <a:gd name="T3" fmla="*/ 13 h 150"/>
                    <a:gd name="T4" fmla="*/ 8 w 199"/>
                    <a:gd name="T5" fmla="*/ 30 h 150"/>
                    <a:gd name="T6" fmla="*/ 2 w 199"/>
                    <a:gd name="T7" fmla="*/ 47 h 150"/>
                    <a:gd name="T8" fmla="*/ 0 w 199"/>
                    <a:gd name="T9" fmla="*/ 66 h 150"/>
                    <a:gd name="T10" fmla="*/ 0 w 199"/>
                    <a:gd name="T11" fmla="*/ 76 h 150"/>
                    <a:gd name="T12" fmla="*/ 2 w 199"/>
                    <a:gd name="T13" fmla="*/ 83 h 150"/>
                    <a:gd name="T14" fmla="*/ 4 w 199"/>
                    <a:gd name="T15" fmla="*/ 83 h 150"/>
                    <a:gd name="T16" fmla="*/ 6 w 199"/>
                    <a:gd name="T17" fmla="*/ 83 h 150"/>
                    <a:gd name="T18" fmla="*/ 4 w 199"/>
                    <a:gd name="T19" fmla="*/ 76 h 150"/>
                    <a:gd name="T20" fmla="*/ 4 w 199"/>
                    <a:gd name="T21" fmla="*/ 66 h 150"/>
                    <a:gd name="T22" fmla="*/ 6 w 199"/>
                    <a:gd name="T23" fmla="*/ 49 h 150"/>
                    <a:gd name="T24" fmla="*/ 12 w 199"/>
                    <a:gd name="T25" fmla="*/ 32 h 150"/>
                    <a:gd name="T26" fmla="*/ 17 w 199"/>
                    <a:gd name="T27" fmla="*/ 17 h 150"/>
                    <a:gd name="T28" fmla="*/ 29 w 199"/>
                    <a:gd name="T29" fmla="*/ 4 h 150"/>
                    <a:gd name="T30" fmla="*/ 27 w 199"/>
                    <a:gd name="T31" fmla="*/ 2 h 150"/>
                    <a:gd name="T32" fmla="*/ 27 w 199"/>
                    <a:gd name="T33" fmla="*/ 0 h 150"/>
                    <a:gd name="T34" fmla="*/ 156 w 199"/>
                    <a:gd name="T35" fmla="*/ 150 h 150"/>
                    <a:gd name="T36" fmla="*/ 163 w 199"/>
                    <a:gd name="T37" fmla="*/ 144 h 150"/>
                    <a:gd name="T38" fmla="*/ 171 w 199"/>
                    <a:gd name="T39" fmla="*/ 136 h 150"/>
                    <a:gd name="T40" fmla="*/ 179 w 199"/>
                    <a:gd name="T41" fmla="*/ 129 h 150"/>
                    <a:gd name="T42" fmla="*/ 184 w 199"/>
                    <a:gd name="T43" fmla="*/ 121 h 150"/>
                    <a:gd name="T44" fmla="*/ 188 w 199"/>
                    <a:gd name="T45" fmla="*/ 114 h 150"/>
                    <a:gd name="T46" fmla="*/ 194 w 199"/>
                    <a:gd name="T47" fmla="*/ 104 h 150"/>
                    <a:gd name="T48" fmla="*/ 196 w 199"/>
                    <a:gd name="T49" fmla="*/ 95 h 150"/>
                    <a:gd name="T50" fmla="*/ 199 w 199"/>
                    <a:gd name="T51" fmla="*/ 85 h 150"/>
                    <a:gd name="T52" fmla="*/ 198 w 199"/>
                    <a:gd name="T53" fmla="*/ 85 h 150"/>
                    <a:gd name="T54" fmla="*/ 196 w 199"/>
                    <a:gd name="T55" fmla="*/ 85 h 150"/>
                    <a:gd name="T56" fmla="*/ 192 w 199"/>
                    <a:gd name="T57" fmla="*/ 95 h 150"/>
                    <a:gd name="T58" fmla="*/ 190 w 199"/>
                    <a:gd name="T59" fmla="*/ 104 h 150"/>
                    <a:gd name="T60" fmla="*/ 184 w 199"/>
                    <a:gd name="T61" fmla="*/ 112 h 150"/>
                    <a:gd name="T62" fmla="*/ 180 w 199"/>
                    <a:gd name="T63" fmla="*/ 121 h 150"/>
                    <a:gd name="T64" fmla="*/ 167 w 199"/>
                    <a:gd name="T65" fmla="*/ 135 h 150"/>
                    <a:gd name="T66" fmla="*/ 154 w 199"/>
                    <a:gd name="T67" fmla="*/ 148 h 150"/>
                    <a:gd name="T68" fmla="*/ 154 w 199"/>
                    <a:gd name="T69" fmla="*/ 148 h 150"/>
                    <a:gd name="T70" fmla="*/ 156 w 199"/>
                    <a:gd name="T71" fmla="*/ 150 h 1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99" h="150">
                      <a:moveTo>
                        <a:pt x="27" y="0"/>
                      </a:moveTo>
                      <a:lnTo>
                        <a:pt x="15" y="13"/>
                      </a:lnTo>
                      <a:lnTo>
                        <a:pt x="8" y="30"/>
                      </a:lnTo>
                      <a:lnTo>
                        <a:pt x="2" y="47"/>
                      </a:lnTo>
                      <a:lnTo>
                        <a:pt x="0" y="66"/>
                      </a:lnTo>
                      <a:lnTo>
                        <a:pt x="0" y="76"/>
                      </a:lnTo>
                      <a:lnTo>
                        <a:pt x="2" y="83"/>
                      </a:lnTo>
                      <a:lnTo>
                        <a:pt x="4" y="83"/>
                      </a:lnTo>
                      <a:lnTo>
                        <a:pt x="6" y="83"/>
                      </a:lnTo>
                      <a:lnTo>
                        <a:pt x="4" y="76"/>
                      </a:lnTo>
                      <a:lnTo>
                        <a:pt x="4" y="66"/>
                      </a:lnTo>
                      <a:lnTo>
                        <a:pt x="6" y="49"/>
                      </a:lnTo>
                      <a:lnTo>
                        <a:pt x="12" y="32"/>
                      </a:lnTo>
                      <a:lnTo>
                        <a:pt x="17" y="17"/>
                      </a:lnTo>
                      <a:lnTo>
                        <a:pt x="29" y="4"/>
                      </a:lnTo>
                      <a:lnTo>
                        <a:pt x="27" y="2"/>
                      </a:lnTo>
                      <a:lnTo>
                        <a:pt x="27" y="0"/>
                      </a:lnTo>
                      <a:close/>
                      <a:moveTo>
                        <a:pt x="156" y="150"/>
                      </a:moveTo>
                      <a:lnTo>
                        <a:pt x="163" y="144"/>
                      </a:lnTo>
                      <a:lnTo>
                        <a:pt x="171" y="136"/>
                      </a:lnTo>
                      <a:lnTo>
                        <a:pt x="179" y="129"/>
                      </a:lnTo>
                      <a:lnTo>
                        <a:pt x="184" y="121"/>
                      </a:lnTo>
                      <a:lnTo>
                        <a:pt x="188" y="114"/>
                      </a:lnTo>
                      <a:lnTo>
                        <a:pt x="194" y="104"/>
                      </a:lnTo>
                      <a:lnTo>
                        <a:pt x="196" y="95"/>
                      </a:lnTo>
                      <a:lnTo>
                        <a:pt x="199" y="85"/>
                      </a:lnTo>
                      <a:lnTo>
                        <a:pt x="198" y="85"/>
                      </a:lnTo>
                      <a:lnTo>
                        <a:pt x="196" y="85"/>
                      </a:lnTo>
                      <a:lnTo>
                        <a:pt x="192" y="95"/>
                      </a:lnTo>
                      <a:lnTo>
                        <a:pt x="190" y="104"/>
                      </a:lnTo>
                      <a:lnTo>
                        <a:pt x="184" y="112"/>
                      </a:lnTo>
                      <a:lnTo>
                        <a:pt x="180" y="121"/>
                      </a:lnTo>
                      <a:lnTo>
                        <a:pt x="167" y="135"/>
                      </a:lnTo>
                      <a:lnTo>
                        <a:pt x="154" y="148"/>
                      </a:lnTo>
                      <a:lnTo>
                        <a:pt x="154" y="148"/>
                      </a:lnTo>
                      <a:lnTo>
                        <a:pt x="156" y="150"/>
                      </a:lnTo>
                      <a:close/>
                    </a:path>
                  </a:pathLst>
                </a:custGeom>
                <a:solidFill>
                  <a:srgbClr val="EA836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29" name="Freeform 509"/>
                <p:cNvSpPr>
                  <a:spLocks noEditPoints="1"/>
                </p:cNvSpPr>
                <p:nvPr/>
              </p:nvSpPr>
              <p:spPr bwMode="auto">
                <a:xfrm>
                  <a:off x="1447" y="1516"/>
                  <a:ext cx="196" cy="146"/>
                </a:xfrm>
                <a:custGeom>
                  <a:avLst/>
                  <a:gdLst>
                    <a:gd name="T0" fmla="*/ 25 w 196"/>
                    <a:gd name="T1" fmla="*/ 0 h 146"/>
                    <a:gd name="T2" fmla="*/ 15 w 196"/>
                    <a:gd name="T3" fmla="*/ 13 h 146"/>
                    <a:gd name="T4" fmla="*/ 8 w 196"/>
                    <a:gd name="T5" fmla="*/ 30 h 146"/>
                    <a:gd name="T6" fmla="*/ 2 w 196"/>
                    <a:gd name="T7" fmla="*/ 47 h 146"/>
                    <a:gd name="T8" fmla="*/ 0 w 196"/>
                    <a:gd name="T9" fmla="*/ 64 h 146"/>
                    <a:gd name="T10" fmla="*/ 0 w 196"/>
                    <a:gd name="T11" fmla="*/ 74 h 146"/>
                    <a:gd name="T12" fmla="*/ 2 w 196"/>
                    <a:gd name="T13" fmla="*/ 81 h 146"/>
                    <a:gd name="T14" fmla="*/ 4 w 196"/>
                    <a:gd name="T15" fmla="*/ 81 h 146"/>
                    <a:gd name="T16" fmla="*/ 6 w 196"/>
                    <a:gd name="T17" fmla="*/ 83 h 146"/>
                    <a:gd name="T18" fmla="*/ 4 w 196"/>
                    <a:gd name="T19" fmla="*/ 74 h 146"/>
                    <a:gd name="T20" fmla="*/ 4 w 196"/>
                    <a:gd name="T21" fmla="*/ 64 h 146"/>
                    <a:gd name="T22" fmla="*/ 6 w 196"/>
                    <a:gd name="T23" fmla="*/ 47 h 146"/>
                    <a:gd name="T24" fmla="*/ 10 w 196"/>
                    <a:gd name="T25" fmla="*/ 32 h 146"/>
                    <a:gd name="T26" fmla="*/ 17 w 196"/>
                    <a:gd name="T27" fmla="*/ 17 h 146"/>
                    <a:gd name="T28" fmla="*/ 27 w 196"/>
                    <a:gd name="T29" fmla="*/ 4 h 146"/>
                    <a:gd name="T30" fmla="*/ 27 w 196"/>
                    <a:gd name="T31" fmla="*/ 2 h 146"/>
                    <a:gd name="T32" fmla="*/ 25 w 196"/>
                    <a:gd name="T33" fmla="*/ 0 h 146"/>
                    <a:gd name="T34" fmla="*/ 152 w 196"/>
                    <a:gd name="T35" fmla="*/ 146 h 146"/>
                    <a:gd name="T36" fmla="*/ 161 w 196"/>
                    <a:gd name="T37" fmla="*/ 140 h 146"/>
                    <a:gd name="T38" fmla="*/ 167 w 196"/>
                    <a:gd name="T39" fmla="*/ 134 h 146"/>
                    <a:gd name="T40" fmla="*/ 175 w 196"/>
                    <a:gd name="T41" fmla="*/ 127 h 146"/>
                    <a:gd name="T42" fmla="*/ 180 w 196"/>
                    <a:gd name="T43" fmla="*/ 119 h 146"/>
                    <a:gd name="T44" fmla="*/ 184 w 196"/>
                    <a:gd name="T45" fmla="*/ 112 h 146"/>
                    <a:gd name="T46" fmla="*/ 190 w 196"/>
                    <a:gd name="T47" fmla="*/ 102 h 146"/>
                    <a:gd name="T48" fmla="*/ 192 w 196"/>
                    <a:gd name="T49" fmla="*/ 93 h 146"/>
                    <a:gd name="T50" fmla="*/ 196 w 196"/>
                    <a:gd name="T51" fmla="*/ 83 h 146"/>
                    <a:gd name="T52" fmla="*/ 194 w 196"/>
                    <a:gd name="T53" fmla="*/ 83 h 146"/>
                    <a:gd name="T54" fmla="*/ 192 w 196"/>
                    <a:gd name="T55" fmla="*/ 83 h 146"/>
                    <a:gd name="T56" fmla="*/ 188 w 196"/>
                    <a:gd name="T57" fmla="*/ 93 h 146"/>
                    <a:gd name="T58" fmla="*/ 186 w 196"/>
                    <a:gd name="T59" fmla="*/ 102 h 146"/>
                    <a:gd name="T60" fmla="*/ 180 w 196"/>
                    <a:gd name="T61" fmla="*/ 110 h 146"/>
                    <a:gd name="T62" fmla="*/ 177 w 196"/>
                    <a:gd name="T63" fmla="*/ 117 h 146"/>
                    <a:gd name="T64" fmla="*/ 163 w 196"/>
                    <a:gd name="T65" fmla="*/ 133 h 146"/>
                    <a:gd name="T66" fmla="*/ 150 w 196"/>
                    <a:gd name="T67" fmla="*/ 144 h 146"/>
                    <a:gd name="T68" fmla="*/ 152 w 196"/>
                    <a:gd name="T69" fmla="*/ 146 h 146"/>
                    <a:gd name="T70" fmla="*/ 152 w 196"/>
                    <a:gd name="T7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96" h="146">
                      <a:moveTo>
                        <a:pt x="25" y="0"/>
                      </a:moveTo>
                      <a:lnTo>
                        <a:pt x="15" y="13"/>
                      </a:lnTo>
                      <a:lnTo>
                        <a:pt x="8" y="30"/>
                      </a:lnTo>
                      <a:lnTo>
                        <a:pt x="2" y="47"/>
                      </a:lnTo>
                      <a:lnTo>
                        <a:pt x="0" y="64"/>
                      </a:lnTo>
                      <a:lnTo>
                        <a:pt x="0" y="74"/>
                      </a:lnTo>
                      <a:lnTo>
                        <a:pt x="2" y="81"/>
                      </a:lnTo>
                      <a:lnTo>
                        <a:pt x="4" y="81"/>
                      </a:lnTo>
                      <a:lnTo>
                        <a:pt x="6" y="83"/>
                      </a:lnTo>
                      <a:lnTo>
                        <a:pt x="4" y="74"/>
                      </a:lnTo>
                      <a:lnTo>
                        <a:pt x="4" y="64"/>
                      </a:lnTo>
                      <a:lnTo>
                        <a:pt x="6" y="47"/>
                      </a:lnTo>
                      <a:lnTo>
                        <a:pt x="10" y="32"/>
                      </a:lnTo>
                      <a:lnTo>
                        <a:pt x="17" y="17"/>
                      </a:lnTo>
                      <a:lnTo>
                        <a:pt x="27" y="4"/>
                      </a:lnTo>
                      <a:lnTo>
                        <a:pt x="27" y="2"/>
                      </a:lnTo>
                      <a:lnTo>
                        <a:pt x="25" y="0"/>
                      </a:lnTo>
                      <a:close/>
                      <a:moveTo>
                        <a:pt x="152" y="146"/>
                      </a:moveTo>
                      <a:lnTo>
                        <a:pt x="161" y="140"/>
                      </a:lnTo>
                      <a:lnTo>
                        <a:pt x="167" y="134"/>
                      </a:lnTo>
                      <a:lnTo>
                        <a:pt x="175" y="127"/>
                      </a:lnTo>
                      <a:lnTo>
                        <a:pt x="180" y="119"/>
                      </a:lnTo>
                      <a:lnTo>
                        <a:pt x="184" y="112"/>
                      </a:lnTo>
                      <a:lnTo>
                        <a:pt x="190" y="102"/>
                      </a:lnTo>
                      <a:lnTo>
                        <a:pt x="192" y="93"/>
                      </a:lnTo>
                      <a:lnTo>
                        <a:pt x="196" y="83"/>
                      </a:lnTo>
                      <a:lnTo>
                        <a:pt x="194" y="83"/>
                      </a:lnTo>
                      <a:lnTo>
                        <a:pt x="192" y="83"/>
                      </a:lnTo>
                      <a:lnTo>
                        <a:pt x="188" y="93"/>
                      </a:lnTo>
                      <a:lnTo>
                        <a:pt x="186" y="102"/>
                      </a:lnTo>
                      <a:lnTo>
                        <a:pt x="180" y="110"/>
                      </a:lnTo>
                      <a:lnTo>
                        <a:pt x="177" y="117"/>
                      </a:lnTo>
                      <a:lnTo>
                        <a:pt x="163" y="133"/>
                      </a:lnTo>
                      <a:lnTo>
                        <a:pt x="150" y="144"/>
                      </a:lnTo>
                      <a:lnTo>
                        <a:pt x="152" y="146"/>
                      </a:lnTo>
                      <a:lnTo>
                        <a:pt x="152" y="146"/>
                      </a:lnTo>
                      <a:close/>
                    </a:path>
                  </a:pathLst>
                </a:custGeom>
                <a:solidFill>
                  <a:srgbClr val="EA85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30" name="Freeform 510"/>
                <p:cNvSpPr>
                  <a:spLocks noEditPoints="1"/>
                </p:cNvSpPr>
                <p:nvPr/>
              </p:nvSpPr>
              <p:spPr bwMode="auto">
                <a:xfrm>
                  <a:off x="1449" y="1518"/>
                  <a:ext cx="192" cy="144"/>
                </a:xfrm>
                <a:custGeom>
                  <a:avLst/>
                  <a:gdLst>
                    <a:gd name="T0" fmla="*/ 25 w 192"/>
                    <a:gd name="T1" fmla="*/ 0 h 144"/>
                    <a:gd name="T2" fmla="*/ 13 w 192"/>
                    <a:gd name="T3" fmla="*/ 13 h 144"/>
                    <a:gd name="T4" fmla="*/ 8 w 192"/>
                    <a:gd name="T5" fmla="*/ 28 h 144"/>
                    <a:gd name="T6" fmla="*/ 2 w 192"/>
                    <a:gd name="T7" fmla="*/ 45 h 144"/>
                    <a:gd name="T8" fmla="*/ 0 w 192"/>
                    <a:gd name="T9" fmla="*/ 62 h 144"/>
                    <a:gd name="T10" fmla="*/ 0 w 192"/>
                    <a:gd name="T11" fmla="*/ 72 h 144"/>
                    <a:gd name="T12" fmla="*/ 2 w 192"/>
                    <a:gd name="T13" fmla="*/ 79 h 144"/>
                    <a:gd name="T14" fmla="*/ 4 w 192"/>
                    <a:gd name="T15" fmla="*/ 81 h 144"/>
                    <a:gd name="T16" fmla="*/ 6 w 192"/>
                    <a:gd name="T17" fmla="*/ 81 h 144"/>
                    <a:gd name="T18" fmla="*/ 6 w 192"/>
                    <a:gd name="T19" fmla="*/ 81 h 144"/>
                    <a:gd name="T20" fmla="*/ 6 w 192"/>
                    <a:gd name="T21" fmla="*/ 81 h 144"/>
                    <a:gd name="T22" fmla="*/ 4 w 192"/>
                    <a:gd name="T23" fmla="*/ 72 h 144"/>
                    <a:gd name="T24" fmla="*/ 4 w 192"/>
                    <a:gd name="T25" fmla="*/ 62 h 144"/>
                    <a:gd name="T26" fmla="*/ 6 w 192"/>
                    <a:gd name="T27" fmla="*/ 47 h 144"/>
                    <a:gd name="T28" fmla="*/ 9 w 192"/>
                    <a:gd name="T29" fmla="*/ 32 h 144"/>
                    <a:gd name="T30" fmla="*/ 17 w 192"/>
                    <a:gd name="T31" fmla="*/ 17 h 144"/>
                    <a:gd name="T32" fmla="*/ 25 w 192"/>
                    <a:gd name="T33" fmla="*/ 5 h 144"/>
                    <a:gd name="T34" fmla="*/ 25 w 192"/>
                    <a:gd name="T35" fmla="*/ 2 h 144"/>
                    <a:gd name="T36" fmla="*/ 25 w 192"/>
                    <a:gd name="T37" fmla="*/ 0 h 144"/>
                    <a:gd name="T38" fmla="*/ 150 w 192"/>
                    <a:gd name="T39" fmla="*/ 144 h 144"/>
                    <a:gd name="T40" fmla="*/ 163 w 192"/>
                    <a:gd name="T41" fmla="*/ 131 h 144"/>
                    <a:gd name="T42" fmla="*/ 176 w 192"/>
                    <a:gd name="T43" fmla="*/ 117 h 144"/>
                    <a:gd name="T44" fmla="*/ 180 w 192"/>
                    <a:gd name="T45" fmla="*/ 108 h 144"/>
                    <a:gd name="T46" fmla="*/ 186 w 192"/>
                    <a:gd name="T47" fmla="*/ 100 h 144"/>
                    <a:gd name="T48" fmla="*/ 188 w 192"/>
                    <a:gd name="T49" fmla="*/ 91 h 144"/>
                    <a:gd name="T50" fmla="*/ 192 w 192"/>
                    <a:gd name="T51" fmla="*/ 81 h 144"/>
                    <a:gd name="T52" fmla="*/ 190 w 192"/>
                    <a:gd name="T53" fmla="*/ 81 h 144"/>
                    <a:gd name="T54" fmla="*/ 186 w 192"/>
                    <a:gd name="T55" fmla="*/ 81 h 144"/>
                    <a:gd name="T56" fmla="*/ 184 w 192"/>
                    <a:gd name="T57" fmla="*/ 91 h 144"/>
                    <a:gd name="T58" fmla="*/ 180 w 192"/>
                    <a:gd name="T59" fmla="*/ 100 h 144"/>
                    <a:gd name="T60" fmla="*/ 176 w 192"/>
                    <a:gd name="T61" fmla="*/ 108 h 144"/>
                    <a:gd name="T62" fmla="*/ 173 w 192"/>
                    <a:gd name="T63" fmla="*/ 115 h 144"/>
                    <a:gd name="T64" fmla="*/ 159 w 192"/>
                    <a:gd name="T65" fmla="*/ 131 h 144"/>
                    <a:gd name="T66" fmla="*/ 146 w 192"/>
                    <a:gd name="T67" fmla="*/ 142 h 144"/>
                    <a:gd name="T68" fmla="*/ 148 w 192"/>
                    <a:gd name="T69" fmla="*/ 142 h 144"/>
                    <a:gd name="T70" fmla="*/ 150 w 192"/>
                    <a:gd name="T71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92" h="144">
                      <a:moveTo>
                        <a:pt x="25" y="0"/>
                      </a:moveTo>
                      <a:lnTo>
                        <a:pt x="13" y="13"/>
                      </a:lnTo>
                      <a:lnTo>
                        <a:pt x="8" y="28"/>
                      </a:lnTo>
                      <a:lnTo>
                        <a:pt x="2" y="45"/>
                      </a:lnTo>
                      <a:lnTo>
                        <a:pt x="0" y="62"/>
                      </a:lnTo>
                      <a:lnTo>
                        <a:pt x="0" y="72"/>
                      </a:lnTo>
                      <a:lnTo>
                        <a:pt x="2" y="79"/>
                      </a:lnTo>
                      <a:lnTo>
                        <a:pt x="4" y="81"/>
                      </a:lnTo>
                      <a:lnTo>
                        <a:pt x="6" y="81"/>
                      </a:lnTo>
                      <a:lnTo>
                        <a:pt x="6" y="81"/>
                      </a:lnTo>
                      <a:lnTo>
                        <a:pt x="6" y="81"/>
                      </a:lnTo>
                      <a:lnTo>
                        <a:pt x="4" y="72"/>
                      </a:lnTo>
                      <a:lnTo>
                        <a:pt x="4" y="62"/>
                      </a:lnTo>
                      <a:lnTo>
                        <a:pt x="6" y="47"/>
                      </a:lnTo>
                      <a:lnTo>
                        <a:pt x="9" y="32"/>
                      </a:lnTo>
                      <a:lnTo>
                        <a:pt x="17" y="17"/>
                      </a:lnTo>
                      <a:lnTo>
                        <a:pt x="25" y="5"/>
                      </a:lnTo>
                      <a:lnTo>
                        <a:pt x="25" y="2"/>
                      </a:lnTo>
                      <a:lnTo>
                        <a:pt x="25" y="0"/>
                      </a:lnTo>
                      <a:close/>
                      <a:moveTo>
                        <a:pt x="150" y="144"/>
                      </a:moveTo>
                      <a:lnTo>
                        <a:pt x="163" y="131"/>
                      </a:lnTo>
                      <a:lnTo>
                        <a:pt x="176" y="117"/>
                      </a:lnTo>
                      <a:lnTo>
                        <a:pt x="180" y="108"/>
                      </a:lnTo>
                      <a:lnTo>
                        <a:pt x="186" y="100"/>
                      </a:lnTo>
                      <a:lnTo>
                        <a:pt x="188" y="91"/>
                      </a:lnTo>
                      <a:lnTo>
                        <a:pt x="192" y="81"/>
                      </a:lnTo>
                      <a:lnTo>
                        <a:pt x="190" y="81"/>
                      </a:lnTo>
                      <a:lnTo>
                        <a:pt x="186" y="81"/>
                      </a:lnTo>
                      <a:lnTo>
                        <a:pt x="184" y="91"/>
                      </a:lnTo>
                      <a:lnTo>
                        <a:pt x="180" y="100"/>
                      </a:lnTo>
                      <a:lnTo>
                        <a:pt x="176" y="108"/>
                      </a:lnTo>
                      <a:lnTo>
                        <a:pt x="173" y="115"/>
                      </a:lnTo>
                      <a:lnTo>
                        <a:pt x="159" y="131"/>
                      </a:lnTo>
                      <a:lnTo>
                        <a:pt x="146" y="142"/>
                      </a:lnTo>
                      <a:lnTo>
                        <a:pt x="148" y="142"/>
                      </a:lnTo>
                      <a:lnTo>
                        <a:pt x="150" y="144"/>
                      </a:lnTo>
                      <a:close/>
                    </a:path>
                  </a:pathLst>
                </a:custGeom>
                <a:solidFill>
                  <a:srgbClr val="EA86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31" name="Freeform 511"/>
                <p:cNvSpPr>
                  <a:spLocks noEditPoints="1"/>
                </p:cNvSpPr>
                <p:nvPr/>
              </p:nvSpPr>
              <p:spPr bwMode="auto">
                <a:xfrm>
                  <a:off x="1451" y="1520"/>
                  <a:ext cx="188" cy="140"/>
                </a:xfrm>
                <a:custGeom>
                  <a:avLst/>
                  <a:gdLst>
                    <a:gd name="T0" fmla="*/ 23 w 188"/>
                    <a:gd name="T1" fmla="*/ 0 h 140"/>
                    <a:gd name="T2" fmla="*/ 13 w 188"/>
                    <a:gd name="T3" fmla="*/ 13 h 140"/>
                    <a:gd name="T4" fmla="*/ 6 w 188"/>
                    <a:gd name="T5" fmla="*/ 28 h 140"/>
                    <a:gd name="T6" fmla="*/ 2 w 188"/>
                    <a:gd name="T7" fmla="*/ 43 h 140"/>
                    <a:gd name="T8" fmla="*/ 0 w 188"/>
                    <a:gd name="T9" fmla="*/ 60 h 140"/>
                    <a:gd name="T10" fmla="*/ 0 w 188"/>
                    <a:gd name="T11" fmla="*/ 70 h 140"/>
                    <a:gd name="T12" fmla="*/ 2 w 188"/>
                    <a:gd name="T13" fmla="*/ 79 h 140"/>
                    <a:gd name="T14" fmla="*/ 4 w 188"/>
                    <a:gd name="T15" fmla="*/ 79 h 140"/>
                    <a:gd name="T16" fmla="*/ 4 w 188"/>
                    <a:gd name="T17" fmla="*/ 79 h 140"/>
                    <a:gd name="T18" fmla="*/ 6 w 188"/>
                    <a:gd name="T19" fmla="*/ 79 h 140"/>
                    <a:gd name="T20" fmla="*/ 6 w 188"/>
                    <a:gd name="T21" fmla="*/ 79 h 140"/>
                    <a:gd name="T22" fmla="*/ 4 w 188"/>
                    <a:gd name="T23" fmla="*/ 70 h 140"/>
                    <a:gd name="T24" fmla="*/ 4 w 188"/>
                    <a:gd name="T25" fmla="*/ 60 h 140"/>
                    <a:gd name="T26" fmla="*/ 6 w 188"/>
                    <a:gd name="T27" fmla="*/ 45 h 140"/>
                    <a:gd name="T28" fmla="*/ 9 w 188"/>
                    <a:gd name="T29" fmla="*/ 32 h 140"/>
                    <a:gd name="T30" fmla="*/ 15 w 188"/>
                    <a:gd name="T31" fmla="*/ 19 h 140"/>
                    <a:gd name="T32" fmla="*/ 23 w 188"/>
                    <a:gd name="T33" fmla="*/ 5 h 140"/>
                    <a:gd name="T34" fmla="*/ 23 w 188"/>
                    <a:gd name="T35" fmla="*/ 3 h 140"/>
                    <a:gd name="T36" fmla="*/ 23 w 188"/>
                    <a:gd name="T37" fmla="*/ 0 h 140"/>
                    <a:gd name="T38" fmla="*/ 146 w 188"/>
                    <a:gd name="T39" fmla="*/ 140 h 140"/>
                    <a:gd name="T40" fmla="*/ 159 w 188"/>
                    <a:gd name="T41" fmla="*/ 129 h 140"/>
                    <a:gd name="T42" fmla="*/ 173 w 188"/>
                    <a:gd name="T43" fmla="*/ 113 h 140"/>
                    <a:gd name="T44" fmla="*/ 176 w 188"/>
                    <a:gd name="T45" fmla="*/ 106 h 140"/>
                    <a:gd name="T46" fmla="*/ 182 w 188"/>
                    <a:gd name="T47" fmla="*/ 98 h 140"/>
                    <a:gd name="T48" fmla="*/ 184 w 188"/>
                    <a:gd name="T49" fmla="*/ 89 h 140"/>
                    <a:gd name="T50" fmla="*/ 188 w 188"/>
                    <a:gd name="T51" fmla="*/ 79 h 140"/>
                    <a:gd name="T52" fmla="*/ 184 w 188"/>
                    <a:gd name="T53" fmla="*/ 79 h 140"/>
                    <a:gd name="T54" fmla="*/ 182 w 188"/>
                    <a:gd name="T55" fmla="*/ 79 h 140"/>
                    <a:gd name="T56" fmla="*/ 176 w 188"/>
                    <a:gd name="T57" fmla="*/ 98 h 140"/>
                    <a:gd name="T58" fmla="*/ 169 w 188"/>
                    <a:gd name="T59" fmla="*/ 113 h 140"/>
                    <a:gd name="T60" fmla="*/ 155 w 188"/>
                    <a:gd name="T61" fmla="*/ 127 h 140"/>
                    <a:gd name="T62" fmla="*/ 142 w 188"/>
                    <a:gd name="T63" fmla="*/ 138 h 140"/>
                    <a:gd name="T64" fmla="*/ 144 w 188"/>
                    <a:gd name="T65" fmla="*/ 140 h 140"/>
                    <a:gd name="T66" fmla="*/ 146 w 188"/>
                    <a:gd name="T67" fmla="*/ 140 h 1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88" h="140">
                      <a:moveTo>
                        <a:pt x="23" y="0"/>
                      </a:moveTo>
                      <a:lnTo>
                        <a:pt x="13" y="13"/>
                      </a:lnTo>
                      <a:lnTo>
                        <a:pt x="6" y="28"/>
                      </a:lnTo>
                      <a:lnTo>
                        <a:pt x="2" y="43"/>
                      </a:lnTo>
                      <a:lnTo>
                        <a:pt x="0" y="60"/>
                      </a:lnTo>
                      <a:lnTo>
                        <a:pt x="0" y="70"/>
                      </a:lnTo>
                      <a:lnTo>
                        <a:pt x="2" y="79"/>
                      </a:lnTo>
                      <a:lnTo>
                        <a:pt x="4" y="79"/>
                      </a:lnTo>
                      <a:lnTo>
                        <a:pt x="4" y="79"/>
                      </a:lnTo>
                      <a:lnTo>
                        <a:pt x="6" y="79"/>
                      </a:lnTo>
                      <a:lnTo>
                        <a:pt x="6" y="79"/>
                      </a:lnTo>
                      <a:lnTo>
                        <a:pt x="4" y="70"/>
                      </a:lnTo>
                      <a:lnTo>
                        <a:pt x="4" y="60"/>
                      </a:lnTo>
                      <a:lnTo>
                        <a:pt x="6" y="45"/>
                      </a:lnTo>
                      <a:lnTo>
                        <a:pt x="9" y="32"/>
                      </a:lnTo>
                      <a:lnTo>
                        <a:pt x="15" y="19"/>
                      </a:lnTo>
                      <a:lnTo>
                        <a:pt x="23" y="5"/>
                      </a:lnTo>
                      <a:lnTo>
                        <a:pt x="23" y="3"/>
                      </a:lnTo>
                      <a:lnTo>
                        <a:pt x="23" y="0"/>
                      </a:lnTo>
                      <a:close/>
                      <a:moveTo>
                        <a:pt x="146" y="140"/>
                      </a:moveTo>
                      <a:lnTo>
                        <a:pt x="159" y="129"/>
                      </a:lnTo>
                      <a:lnTo>
                        <a:pt x="173" y="113"/>
                      </a:lnTo>
                      <a:lnTo>
                        <a:pt x="176" y="106"/>
                      </a:lnTo>
                      <a:lnTo>
                        <a:pt x="182" y="98"/>
                      </a:lnTo>
                      <a:lnTo>
                        <a:pt x="184" y="89"/>
                      </a:lnTo>
                      <a:lnTo>
                        <a:pt x="188" y="79"/>
                      </a:lnTo>
                      <a:lnTo>
                        <a:pt x="184" y="79"/>
                      </a:lnTo>
                      <a:lnTo>
                        <a:pt x="182" y="79"/>
                      </a:lnTo>
                      <a:lnTo>
                        <a:pt x="176" y="98"/>
                      </a:lnTo>
                      <a:lnTo>
                        <a:pt x="169" y="113"/>
                      </a:lnTo>
                      <a:lnTo>
                        <a:pt x="155" y="127"/>
                      </a:lnTo>
                      <a:lnTo>
                        <a:pt x="142" y="138"/>
                      </a:lnTo>
                      <a:lnTo>
                        <a:pt x="144" y="140"/>
                      </a:lnTo>
                      <a:lnTo>
                        <a:pt x="146" y="140"/>
                      </a:lnTo>
                      <a:close/>
                    </a:path>
                  </a:pathLst>
                </a:custGeom>
                <a:solidFill>
                  <a:srgbClr val="EB887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32" name="Freeform 512"/>
                <p:cNvSpPr>
                  <a:spLocks noEditPoints="1"/>
                </p:cNvSpPr>
                <p:nvPr/>
              </p:nvSpPr>
              <p:spPr bwMode="auto">
                <a:xfrm>
                  <a:off x="1453" y="1523"/>
                  <a:ext cx="182" cy="137"/>
                </a:xfrm>
                <a:custGeom>
                  <a:avLst/>
                  <a:gdLst>
                    <a:gd name="T0" fmla="*/ 21 w 182"/>
                    <a:gd name="T1" fmla="*/ 0 h 137"/>
                    <a:gd name="T2" fmla="*/ 13 w 182"/>
                    <a:gd name="T3" fmla="*/ 12 h 137"/>
                    <a:gd name="T4" fmla="*/ 5 w 182"/>
                    <a:gd name="T5" fmla="*/ 27 h 137"/>
                    <a:gd name="T6" fmla="*/ 2 w 182"/>
                    <a:gd name="T7" fmla="*/ 42 h 137"/>
                    <a:gd name="T8" fmla="*/ 0 w 182"/>
                    <a:gd name="T9" fmla="*/ 57 h 137"/>
                    <a:gd name="T10" fmla="*/ 0 w 182"/>
                    <a:gd name="T11" fmla="*/ 67 h 137"/>
                    <a:gd name="T12" fmla="*/ 2 w 182"/>
                    <a:gd name="T13" fmla="*/ 76 h 137"/>
                    <a:gd name="T14" fmla="*/ 4 w 182"/>
                    <a:gd name="T15" fmla="*/ 76 h 137"/>
                    <a:gd name="T16" fmla="*/ 5 w 182"/>
                    <a:gd name="T17" fmla="*/ 78 h 137"/>
                    <a:gd name="T18" fmla="*/ 5 w 182"/>
                    <a:gd name="T19" fmla="*/ 69 h 137"/>
                    <a:gd name="T20" fmla="*/ 4 w 182"/>
                    <a:gd name="T21" fmla="*/ 57 h 137"/>
                    <a:gd name="T22" fmla="*/ 5 w 182"/>
                    <a:gd name="T23" fmla="*/ 44 h 137"/>
                    <a:gd name="T24" fmla="*/ 9 w 182"/>
                    <a:gd name="T25" fmla="*/ 31 h 137"/>
                    <a:gd name="T26" fmla="*/ 15 w 182"/>
                    <a:gd name="T27" fmla="*/ 17 h 137"/>
                    <a:gd name="T28" fmla="*/ 21 w 182"/>
                    <a:gd name="T29" fmla="*/ 6 h 137"/>
                    <a:gd name="T30" fmla="*/ 21 w 182"/>
                    <a:gd name="T31" fmla="*/ 2 h 137"/>
                    <a:gd name="T32" fmla="*/ 21 w 182"/>
                    <a:gd name="T33" fmla="*/ 0 h 137"/>
                    <a:gd name="T34" fmla="*/ 142 w 182"/>
                    <a:gd name="T35" fmla="*/ 137 h 137"/>
                    <a:gd name="T36" fmla="*/ 155 w 182"/>
                    <a:gd name="T37" fmla="*/ 126 h 137"/>
                    <a:gd name="T38" fmla="*/ 169 w 182"/>
                    <a:gd name="T39" fmla="*/ 110 h 137"/>
                    <a:gd name="T40" fmla="*/ 172 w 182"/>
                    <a:gd name="T41" fmla="*/ 103 h 137"/>
                    <a:gd name="T42" fmla="*/ 176 w 182"/>
                    <a:gd name="T43" fmla="*/ 95 h 137"/>
                    <a:gd name="T44" fmla="*/ 180 w 182"/>
                    <a:gd name="T45" fmla="*/ 86 h 137"/>
                    <a:gd name="T46" fmla="*/ 182 w 182"/>
                    <a:gd name="T47" fmla="*/ 76 h 137"/>
                    <a:gd name="T48" fmla="*/ 180 w 182"/>
                    <a:gd name="T49" fmla="*/ 76 h 137"/>
                    <a:gd name="T50" fmla="*/ 178 w 182"/>
                    <a:gd name="T51" fmla="*/ 76 h 137"/>
                    <a:gd name="T52" fmla="*/ 172 w 182"/>
                    <a:gd name="T53" fmla="*/ 95 h 137"/>
                    <a:gd name="T54" fmla="*/ 165 w 182"/>
                    <a:gd name="T55" fmla="*/ 110 h 137"/>
                    <a:gd name="T56" fmla="*/ 152 w 182"/>
                    <a:gd name="T57" fmla="*/ 124 h 137"/>
                    <a:gd name="T58" fmla="*/ 138 w 182"/>
                    <a:gd name="T59" fmla="*/ 133 h 137"/>
                    <a:gd name="T60" fmla="*/ 140 w 182"/>
                    <a:gd name="T61" fmla="*/ 135 h 137"/>
                    <a:gd name="T62" fmla="*/ 142 w 182"/>
                    <a:gd name="T63" fmla="*/ 137 h 1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82" h="137">
                      <a:moveTo>
                        <a:pt x="21" y="0"/>
                      </a:moveTo>
                      <a:lnTo>
                        <a:pt x="13" y="12"/>
                      </a:lnTo>
                      <a:lnTo>
                        <a:pt x="5" y="27"/>
                      </a:lnTo>
                      <a:lnTo>
                        <a:pt x="2" y="42"/>
                      </a:lnTo>
                      <a:lnTo>
                        <a:pt x="0" y="57"/>
                      </a:lnTo>
                      <a:lnTo>
                        <a:pt x="0" y="67"/>
                      </a:lnTo>
                      <a:lnTo>
                        <a:pt x="2" y="76"/>
                      </a:lnTo>
                      <a:lnTo>
                        <a:pt x="4" y="76"/>
                      </a:lnTo>
                      <a:lnTo>
                        <a:pt x="5" y="78"/>
                      </a:lnTo>
                      <a:lnTo>
                        <a:pt x="5" y="69"/>
                      </a:lnTo>
                      <a:lnTo>
                        <a:pt x="4" y="57"/>
                      </a:lnTo>
                      <a:lnTo>
                        <a:pt x="5" y="44"/>
                      </a:lnTo>
                      <a:lnTo>
                        <a:pt x="9" y="31"/>
                      </a:lnTo>
                      <a:lnTo>
                        <a:pt x="15" y="17"/>
                      </a:lnTo>
                      <a:lnTo>
                        <a:pt x="21" y="6"/>
                      </a:lnTo>
                      <a:lnTo>
                        <a:pt x="21" y="2"/>
                      </a:lnTo>
                      <a:lnTo>
                        <a:pt x="21" y="0"/>
                      </a:lnTo>
                      <a:close/>
                      <a:moveTo>
                        <a:pt x="142" y="137"/>
                      </a:moveTo>
                      <a:lnTo>
                        <a:pt x="155" y="126"/>
                      </a:lnTo>
                      <a:lnTo>
                        <a:pt x="169" y="110"/>
                      </a:lnTo>
                      <a:lnTo>
                        <a:pt x="172" y="103"/>
                      </a:lnTo>
                      <a:lnTo>
                        <a:pt x="176" y="95"/>
                      </a:lnTo>
                      <a:lnTo>
                        <a:pt x="180" y="86"/>
                      </a:lnTo>
                      <a:lnTo>
                        <a:pt x="182" y="76"/>
                      </a:lnTo>
                      <a:lnTo>
                        <a:pt x="180" y="76"/>
                      </a:lnTo>
                      <a:lnTo>
                        <a:pt x="178" y="76"/>
                      </a:lnTo>
                      <a:lnTo>
                        <a:pt x="172" y="95"/>
                      </a:lnTo>
                      <a:lnTo>
                        <a:pt x="165" y="110"/>
                      </a:lnTo>
                      <a:lnTo>
                        <a:pt x="152" y="124"/>
                      </a:lnTo>
                      <a:lnTo>
                        <a:pt x="138" y="133"/>
                      </a:lnTo>
                      <a:lnTo>
                        <a:pt x="140" y="135"/>
                      </a:lnTo>
                      <a:lnTo>
                        <a:pt x="142" y="137"/>
                      </a:lnTo>
                      <a:close/>
                    </a:path>
                  </a:pathLst>
                </a:custGeom>
                <a:solidFill>
                  <a:srgbClr val="EB8A7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33" name="Freeform 513"/>
                <p:cNvSpPr>
                  <a:spLocks noEditPoints="1"/>
                </p:cNvSpPr>
                <p:nvPr/>
              </p:nvSpPr>
              <p:spPr bwMode="auto">
                <a:xfrm>
                  <a:off x="1455" y="1525"/>
                  <a:ext cx="178" cy="133"/>
                </a:xfrm>
                <a:custGeom>
                  <a:avLst/>
                  <a:gdLst>
                    <a:gd name="T0" fmla="*/ 19 w 178"/>
                    <a:gd name="T1" fmla="*/ 0 h 133"/>
                    <a:gd name="T2" fmla="*/ 11 w 178"/>
                    <a:gd name="T3" fmla="*/ 14 h 133"/>
                    <a:gd name="T4" fmla="*/ 5 w 178"/>
                    <a:gd name="T5" fmla="*/ 27 h 133"/>
                    <a:gd name="T6" fmla="*/ 2 w 178"/>
                    <a:gd name="T7" fmla="*/ 40 h 133"/>
                    <a:gd name="T8" fmla="*/ 0 w 178"/>
                    <a:gd name="T9" fmla="*/ 55 h 133"/>
                    <a:gd name="T10" fmla="*/ 0 w 178"/>
                    <a:gd name="T11" fmla="*/ 65 h 133"/>
                    <a:gd name="T12" fmla="*/ 2 w 178"/>
                    <a:gd name="T13" fmla="*/ 74 h 133"/>
                    <a:gd name="T14" fmla="*/ 3 w 178"/>
                    <a:gd name="T15" fmla="*/ 76 h 133"/>
                    <a:gd name="T16" fmla="*/ 5 w 178"/>
                    <a:gd name="T17" fmla="*/ 76 h 133"/>
                    <a:gd name="T18" fmla="*/ 5 w 178"/>
                    <a:gd name="T19" fmla="*/ 76 h 133"/>
                    <a:gd name="T20" fmla="*/ 5 w 178"/>
                    <a:gd name="T21" fmla="*/ 74 h 133"/>
                    <a:gd name="T22" fmla="*/ 5 w 178"/>
                    <a:gd name="T23" fmla="*/ 74 h 133"/>
                    <a:gd name="T24" fmla="*/ 3 w 178"/>
                    <a:gd name="T25" fmla="*/ 74 h 133"/>
                    <a:gd name="T26" fmla="*/ 5 w 178"/>
                    <a:gd name="T27" fmla="*/ 74 h 133"/>
                    <a:gd name="T28" fmla="*/ 5 w 178"/>
                    <a:gd name="T29" fmla="*/ 72 h 133"/>
                    <a:gd name="T30" fmla="*/ 3 w 178"/>
                    <a:gd name="T31" fmla="*/ 65 h 133"/>
                    <a:gd name="T32" fmla="*/ 3 w 178"/>
                    <a:gd name="T33" fmla="*/ 55 h 133"/>
                    <a:gd name="T34" fmla="*/ 5 w 178"/>
                    <a:gd name="T35" fmla="*/ 42 h 133"/>
                    <a:gd name="T36" fmla="*/ 7 w 178"/>
                    <a:gd name="T37" fmla="*/ 29 h 133"/>
                    <a:gd name="T38" fmla="*/ 13 w 178"/>
                    <a:gd name="T39" fmla="*/ 17 h 133"/>
                    <a:gd name="T40" fmla="*/ 19 w 178"/>
                    <a:gd name="T41" fmla="*/ 6 h 133"/>
                    <a:gd name="T42" fmla="*/ 19 w 178"/>
                    <a:gd name="T43" fmla="*/ 4 h 133"/>
                    <a:gd name="T44" fmla="*/ 19 w 178"/>
                    <a:gd name="T45" fmla="*/ 0 h 133"/>
                    <a:gd name="T46" fmla="*/ 138 w 178"/>
                    <a:gd name="T47" fmla="*/ 133 h 133"/>
                    <a:gd name="T48" fmla="*/ 151 w 178"/>
                    <a:gd name="T49" fmla="*/ 122 h 133"/>
                    <a:gd name="T50" fmla="*/ 165 w 178"/>
                    <a:gd name="T51" fmla="*/ 108 h 133"/>
                    <a:gd name="T52" fmla="*/ 172 w 178"/>
                    <a:gd name="T53" fmla="*/ 93 h 133"/>
                    <a:gd name="T54" fmla="*/ 178 w 178"/>
                    <a:gd name="T55" fmla="*/ 74 h 133"/>
                    <a:gd name="T56" fmla="*/ 176 w 178"/>
                    <a:gd name="T57" fmla="*/ 74 h 133"/>
                    <a:gd name="T58" fmla="*/ 174 w 178"/>
                    <a:gd name="T59" fmla="*/ 76 h 133"/>
                    <a:gd name="T60" fmla="*/ 169 w 178"/>
                    <a:gd name="T61" fmla="*/ 93 h 133"/>
                    <a:gd name="T62" fmla="*/ 161 w 178"/>
                    <a:gd name="T63" fmla="*/ 108 h 133"/>
                    <a:gd name="T64" fmla="*/ 148 w 178"/>
                    <a:gd name="T65" fmla="*/ 120 h 133"/>
                    <a:gd name="T66" fmla="*/ 134 w 178"/>
                    <a:gd name="T67" fmla="*/ 131 h 133"/>
                    <a:gd name="T68" fmla="*/ 136 w 178"/>
                    <a:gd name="T69" fmla="*/ 131 h 133"/>
                    <a:gd name="T70" fmla="*/ 138 w 178"/>
                    <a:gd name="T71" fmla="*/ 133 h 1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78" h="133">
                      <a:moveTo>
                        <a:pt x="19" y="0"/>
                      </a:moveTo>
                      <a:lnTo>
                        <a:pt x="11" y="14"/>
                      </a:lnTo>
                      <a:lnTo>
                        <a:pt x="5" y="27"/>
                      </a:lnTo>
                      <a:lnTo>
                        <a:pt x="2" y="40"/>
                      </a:lnTo>
                      <a:lnTo>
                        <a:pt x="0" y="55"/>
                      </a:lnTo>
                      <a:lnTo>
                        <a:pt x="0" y="65"/>
                      </a:lnTo>
                      <a:lnTo>
                        <a:pt x="2" y="74"/>
                      </a:lnTo>
                      <a:lnTo>
                        <a:pt x="3" y="76"/>
                      </a:lnTo>
                      <a:lnTo>
                        <a:pt x="5" y="76"/>
                      </a:lnTo>
                      <a:lnTo>
                        <a:pt x="5" y="76"/>
                      </a:lnTo>
                      <a:lnTo>
                        <a:pt x="5" y="74"/>
                      </a:lnTo>
                      <a:lnTo>
                        <a:pt x="5" y="74"/>
                      </a:lnTo>
                      <a:lnTo>
                        <a:pt x="3" y="74"/>
                      </a:lnTo>
                      <a:lnTo>
                        <a:pt x="5" y="74"/>
                      </a:lnTo>
                      <a:lnTo>
                        <a:pt x="5" y="72"/>
                      </a:lnTo>
                      <a:lnTo>
                        <a:pt x="3" y="65"/>
                      </a:lnTo>
                      <a:lnTo>
                        <a:pt x="3" y="55"/>
                      </a:lnTo>
                      <a:lnTo>
                        <a:pt x="5" y="42"/>
                      </a:lnTo>
                      <a:lnTo>
                        <a:pt x="7" y="29"/>
                      </a:lnTo>
                      <a:lnTo>
                        <a:pt x="13" y="17"/>
                      </a:lnTo>
                      <a:lnTo>
                        <a:pt x="19" y="6"/>
                      </a:lnTo>
                      <a:lnTo>
                        <a:pt x="19" y="4"/>
                      </a:lnTo>
                      <a:lnTo>
                        <a:pt x="19" y="0"/>
                      </a:lnTo>
                      <a:close/>
                      <a:moveTo>
                        <a:pt x="138" y="133"/>
                      </a:moveTo>
                      <a:lnTo>
                        <a:pt x="151" y="122"/>
                      </a:lnTo>
                      <a:lnTo>
                        <a:pt x="165" y="108"/>
                      </a:lnTo>
                      <a:lnTo>
                        <a:pt x="172" y="93"/>
                      </a:lnTo>
                      <a:lnTo>
                        <a:pt x="178" y="74"/>
                      </a:lnTo>
                      <a:lnTo>
                        <a:pt x="176" y="74"/>
                      </a:lnTo>
                      <a:lnTo>
                        <a:pt x="174" y="76"/>
                      </a:lnTo>
                      <a:lnTo>
                        <a:pt x="169" y="93"/>
                      </a:lnTo>
                      <a:lnTo>
                        <a:pt x="161" y="108"/>
                      </a:lnTo>
                      <a:lnTo>
                        <a:pt x="148" y="120"/>
                      </a:lnTo>
                      <a:lnTo>
                        <a:pt x="134" y="131"/>
                      </a:lnTo>
                      <a:lnTo>
                        <a:pt x="136" y="131"/>
                      </a:lnTo>
                      <a:lnTo>
                        <a:pt x="138" y="133"/>
                      </a:lnTo>
                      <a:close/>
                    </a:path>
                  </a:pathLst>
                </a:custGeom>
                <a:solidFill>
                  <a:srgbClr val="EB8C7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34" name="Freeform 514"/>
                <p:cNvSpPr>
                  <a:spLocks noEditPoints="1"/>
                </p:cNvSpPr>
                <p:nvPr/>
              </p:nvSpPr>
              <p:spPr bwMode="auto">
                <a:xfrm>
                  <a:off x="1457" y="1529"/>
                  <a:ext cx="174" cy="127"/>
                </a:xfrm>
                <a:custGeom>
                  <a:avLst/>
                  <a:gdLst>
                    <a:gd name="T0" fmla="*/ 17 w 174"/>
                    <a:gd name="T1" fmla="*/ 0 h 127"/>
                    <a:gd name="T2" fmla="*/ 11 w 174"/>
                    <a:gd name="T3" fmla="*/ 11 h 127"/>
                    <a:gd name="T4" fmla="*/ 5 w 174"/>
                    <a:gd name="T5" fmla="*/ 25 h 127"/>
                    <a:gd name="T6" fmla="*/ 1 w 174"/>
                    <a:gd name="T7" fmla="*/ 38 h 127"/>
                    <a:gd name="T8" fmla="*/ 0 w 174"/>
                    <a:gd name="T9" fmla="*/ 51 h 127"/>
                    <a:gd name="T10" fmla="*/ 1 w 174"/>
                    <a:gd name="T11" fmla="*/ 63 h 127"/>
                    <a:gd name="T12" fmla="*/ 1 w 174"/>
                    <a:gd name="T13" fmla="*/ 72 h 127"/>
                    <a:gd name="T14" fmla="*/ 3 w 174"/>
                    <a:gd name="T15" fmla="*/ 72 h 127"/>
                    <a:gd name="T16" fmla="*/ 7 w 174"/>
                    <a:gd name="T17" fmla="*/ 72 h 127"/>
                    <a:gd name="T18" fmla="*/ 5 w 174"/>
                    <a:gd name="T19" fmla="*/ 72 h 127"/>
                    <a:gd name="T20" fmla="*/ 5 w 174"/>
                    <a:gd name="T21" fmla="*/ 72 h 127"/>
                    <a:gd name="T22" fmla="*/ 3 w 174"/>
                    <a:gd name="T23" fmla="*/ 70 h 127"/>
                    <a:gd name="T24" fmla="*/ 1 w 174"/>
                    <a:gd name="T25" fmla="*/ 70 h 127"/>
                    <a:gd name="T26" fmla="*/ 3 w 174"/>
                    <a:gd name="T27" fmla="*/ 68 h 127"/>
                    <a:gd name="T28" fmla="*/ 5 w 174"/>
                    <a:gd name="T29" fmla="*/ 66 h 127"/>
                    <a:gd name="T30" fmla="*/ 3 w 174"/>
                    <a:gd name="T31" fmla="*/ 59 h 127"/>
                    <a:gd name="T32" fmla="*/ 3 w 174"/>
                    <a:gd name="T33" fmla="*/ 51 h 127"/>
                    <a:gd name="T34" fmla="*/ 5 w 174"/>
                    <a:gd name="T35" fmla="*/ 40 h 127"/>
                    <a:gd name="T36" fmla="*/ 7 w 174"/>
                    <a:gd name="T37" fmla="*/ 27 h 127"/>
                    <a:gd name="T38" fmla="*/ 11 w 174"/>
                    <a:gd name="T39" fmla="*/ 15 h 127"/>
                    <a:gd name="T40" fmla="*/ 19 w 174"/>
                    <a:gd name="T41" fmla="*/ 6 h 127"/>
                    <a:gd name="T42" fmla="*/ 17 w 174"/>
                    <a:gd name="T43" fmla="*/ 2 h 127"/>
                    <a:gd name="T44" fmla="*/ 17 w 174"/>
                    <a:gd name="T45" fmla="*/ 0 h 127"/>
                    <a:gd name="T46" fmla="*/ 134 w 174"/>
                    <a:gd name="T47" fmla="*/ 127 h 127"/>
                    <a:gd name="T48" fmla="*/ 148 w 174"/>
                    <a:gd name="T49" fmla="*/ 118 h 127"/>
                    <a:gd name="T50" fmla="*/ 161 w 174"/>
                    <a:gd name="T51" fmla="*/ 104 h 127"/>
                    <a:gd name="T52" fmla="*/ 168 w 174"/>
                    <a:gd name="T53" fmla="*/ 89 h 127"/>
                    <a:gd name="T54" fmla="*/ 174 w 174"/>
                    <a:gd name="T55" fmla="*/ 70 h 127"/>
                    <a:gd name="T56" fmla="*/ 172 w 174"/>
                    <a:gd name="T57" fmla="*/ 72 h 127"/>
                    <a:gd name="T58" fmla="*/ 170 w 174"/>
                    <a:gd name="T59" fmla="*/ 72 h 127"/>
                    <a:gd name="T60" fmla="*/ 165 w 174"/>
                    <a:gd name="T61" fmla="*/ 89 h 127"/>
                    <a:gd name="T62" fmla="*/ 155 w 174"/>
                    <a:gd name="T63" fmla="*/ 103 h 127"/>
                    <a:gd name="T64" fmla="*/ 144 w 174"/>
                    <a:gd name="T65" fmla="*/ 116 h 127"/>
                    <a:gd name="T66" fmla="*/ 130 w 174"/>
                    <a:gd name="T67" fmla="*/ 125 h 127"/>
                    <a:gd name="T68" fmla="*/ 132 w 174"/>
                    <a:gd name="T69" fmla="*/ 127 h 127"/>
                    <a:gd name="T70" fmla="*/ 134 w 174"/>
                    <a:gd name="T71" fmla="*/ 127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74" h="127">
                      <a:moveTo>
                        <a:pt x="17" y="0"/>
                      </a:moveTo>
                      <a:lnTo>
                        <a:pt x="11" y="11"/>
                      </a:lnTo>
                      <a:lnTo>
                        <a:pt x="5" y="25"/>
                      </a:lnTo>
                      <a:lnTo>
                        <a:pt x="1" y="38"/>
                      </a:lnTo>
                      <a:lnTo>
                        <a:pt x="0" y="51"/>
                      </a:lnTo>
                      <a:lnTo>
                        <a:pt x="1" y="63"/>
                      </a:lnTo>
                      <a:lnTo>
                        <a:pt x="1" y="72"/>
                      </a:lnTo>
                      <a:lnTo>
                        <a:pt x="3" y="72"/>
                      </a:lnTo>
                      <a:lnTo>
                        <a:pt x="7" y="72"/>
                      </a:lnTo>
                      <a:lnTo>
                        <a:pt x="5" y="72"/>
                      </a:lnTo>
                      <a:lnTo>
                        <a:pt x="5" y="72"/>
                      </a:lnTo>
                      <a:lnTo>
                        <a:pt x="3" y="70"/>
                      </a:lnTo>
                      <a:lnTo>
                        <a:pt x="1" y="70"/>
                      </a:lnTo>
                      <a:lnTo>
                        <a:pt x="3" y="68"/>
                      </a:lnTo>
                      <a:lnTo>
                        <a:pt x="5" y="66"/>
                      </a:lnTo>
                      <a:lnTo>
                        <a:pt x="3" y="59"/>
                      </a:lnTo>
                      <a:lnTo>
                        <a:pt x="3" y="51"/>
                      </a:lnTo>
                      <a:lnTo>
                        <a:pt x="5" y="40"/>
                      </a:lnTo>
                      <a:lnTo>
                        <a:pt x="7" y="27"/>
                      </a:lnTo>
                      <a:lnTo>
                        <a:pt x="11" y="15"/>
                      </a:lnTo>
                      <a:lnTo>
                        <a:pt x="19" y="6"/>
                      </a:lnTo>
                      <a:lnTo>
                        <a:pt x="17" y="2"/>
                      </a:lnTo>
                      <a:lnTo>
                        <a:pt x="17" y="0"/>
                      </a:lnTo>
                      <a:close/>
                      <a:moveTo>
                        <a:pt x="134" y="127"/>
                      </a:moveTo>
                      <a:lnTo>
                        <a:pt x="148" y="118"/>
                      </a:lnTo>
                      <a:lnTo>
                        <a:pt x="161" y="104"/>
                      </a:lnTo>
                      <a:lnTo>
                        <a:pt x="168" y="89"/>
                      </a:lnTo>
                      <a:lnTo>
                        <a:pt x="174" y="70"/>
                      </a:lnTo>
                      <a:lnTo>
                        <a:pt x="172" y="72"/>
                      </a:lnTo>
                      <a:lnTo>
                        <a:pt x="170" y="72"/>
                      </a:lnTo>
                      <a:lnTo>
                        <a:pt x="165" y="89"/>
                      </a:lnTo>
                      <a:lnTo>
                        <a:pt x="155" y="103"/>
                      </a:lnTo>
                      <a:lnTo>
                        <a:pt x="144" y="116"/>
                      </a:lnTo>
                      <a:lnTo>
                        <a:pt x="130" y="125"/>
                      </a:lnTo>
                      <a:lnTo>
                        <a:pt x="132" y="127"/>
                      </a:lnTo>
                      <a:lnTo>
                        <a:pt x="134" y="127"/>
                      </a:lnTo>
                      <a:close/>
                    </a:path>
                  </a:pathLst>
                </a:custGeom>
                <a:solidFill>
                  <a:srgbClr val="EC8E7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35" name="Freeform 515"/>
                <p:cNvSpPr>
                  <a:spLocks noEditPoints="1"/>
                </p:cNvSpPr>
                <p:nvPr/>
              </p:nvSpPr>
              <p:spPr bwMode="auto">
                <a:xfrm>
                  <a:off x="1458" y="1531"/>
                  <a:ext cx="171" cy="125"/>
                </a:xfrm>
                <a:custGeom>
                  <a:avLst/>
                  <a:gdLst>
                    <a:gd name="T0" fmla="*/ 16 w 171"/>
                    <a:gd name="T1" fmla="*/ 0 h 125"/>
                    <a:gd name="T2" fmla="*/ 10 w 171"/>
                    <a:gd name="T3" fmla="*/ 11 h 125"/>
                    <a:gd name="T4" fmla="*/ 4 w 171"/>
                    <a:gd name="T5" fmla="*/ 23 h 125"/>
                    <a:gd name="T6" fmla="*/ 2 w 171"/>
                    <a:gd name="T7" fmla="*/ 36 h 125"/>
                    <a:gd name="T8" fmla="*/ 0 w 171"/>
                    <a:gd name="T9" fmla="*/ 49 h 125"/>
                    <a:gd name="T10" fmla="*/ 0 w 171"/>
                    <a:gd name="T11" fmla="*/ 59 h 125"/>
                    <a:gd name="T12" fmla="*/ 2 w 171"/>
                    <a:gd name="T13" fmla="*/ 66 h 125"/>
                    <a:gd name="T14" fmla="*/ 4 w 171"/>
                    <a:gd name="T15" fmla="*/ 64 h 125"/>
                    <a:gd name="T16" fmla="*/ 6 w 171"/>
                    <a:gd name="T17" fmla="*/ 61 h 125"/>
                    <a:gd name="T18" fmla="*/ 4 w 171"/>
                    <a:gd name="T19" fmla="*/ 55 h 125"/>
                    <a:gd name="T20" fmla="*/ 4 w 171"/>
                    <a:gd name="T21" fmla="*/ 49 h 125"/>
                    <a:gd name="T22" fmla="*/ 6 w 171"/>
                    <a:gd name="T23" fmla="*/ 38 h 125"/>
                    <a:gd name="T24" fmla="*/ 8 w 171"/>
                    <a:gd name="T25" fmla="*/ 27 h 125"/>
                    <a:gd name="T26" fmla="*/ 12 w 171"/>
                    <a:gd name="T27" fmla="*/ 17 h 125"/>
                    <a:gd name="T28" fmla="*/ 18 w 171"/>
                    <a:gd name="T29" fmla="*/ 8 h 125"/>
                    <a:gd name="T30" fmla="*/ 18 w 171"/>
                    <a:gd name="T31" fmla="*/ 4 h 125"/>
                    <a:gd name="T32" fmla="*/ 16 w 171"/>
                    <a:gd name="T33" fmla="*/ 0 h 125"/>
                    <a:gd name="T34" fmla="*/ 2 w 171"/>
                    <a:gd name="T35" fmla="*/ 68 h 125"/>
                    <a:gd name="T36" fmla="*/ 2 w 171"/>
                    <a:gd name="T37" fmla="*/ 70 h 125"/>
                    <a:gd name="T38" fmla="*/ 2 w 171"/>
                    <a:gd name="T39" fmla="*/ 70 h 125"/>
                    <a:gd name="T40" fmla="*/ 6 w 171"/>
                    <a:gd name="T41" fmla="*/ 70 h 125"/>
                    <a:gd name="T42" fmla="*/ 8 w 171"/>
                    <a:gd name="T43" fmla="*/ 72 h 125"/>
                    <a:gd name="T44" fmla="*/ 8 w 171"/>
                    <a:gd name="T45" fmla="*/ 70 h 125"/>
                    <a:gd name="T46" fmla="*/ 6 w 171"/>
                    <a:gd name="T47" fmla="*/ 70 h 125"/>
                    <a:gd name="T48" fmla="*/ 4 w 171"/>
                    <a:gd name="T49" fmla="*/ 70 h 125"/>
                    <a:gd name="T50" fmla="*/ 2 w 171"/>
                    <a:gd name="T51" fmla="*/ 68 h 125"/>
                    <a:gd name="T52" fmla="*/ 131 w 171"/>
                    <a:gd name="T53" fmla="*/ 125 h 125"/>
                    <a:gd name="T54" fmla="*/ 145 w 171"/>
                    <a:gd name="T55" fmla="*/ 114 h 125"/>
                    <a:gd name="T56" fmla="*/ 158 w 171"/>
                    <a:gd name="T57" fmla="*/ 102 h 125"/>
                    <a:gd name="T58" fmla="*/ 166 w 171"/>
                    <a:gd name="T59" fmla="*/ 87 h 125"/>
                    <a:gd name="T60" fmla="*/ 171 w 171"/>
                    <a:gd name="T61" fmla="*/ 70 h 125"/>
                    <a:gd name="T62" fmla="*/ 169 w 171"/>
                    <a:gd name="T63" fmla="*/ 70 h 125"/>
                    <a:gd name="T64" fmla="*/ 167 w 171"/>
                    <a:gd name="T65" fmla="*/ 70 h 125"/>
                    <a:gd name="T66" fmla="*/ 162 w 171"/>
                    <a:gd name="T67" fmla="*/ 85 h 125"/>
                    <a:gd name="T68" fmla="*/ 152 w 171"/>
                    <a:gd name="T69" fmla="*/ 101 h 125"/>
                    <a:gd name="T70" fmla="*/ 141 w 171"/>
                    <a:gd name="T71" fmla="*/ 114 h 125"/>
                    <a:gd name="T72" fmla="*/ 128 w 171"/>
                    <a:gd name="T73" fmla="*/ 123 h 125"/>
                    <a:gd name="T74" fmla="*/ 129 w 171"/>
                    <a:gd name="T75" fmla="*/ 123 h 125"/>
                    <a:gd name="T76" fmla="*/ 131 w 171"/>
                    <a:gd name="T77" fmla="*/ 125 h 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171" h="125">
                      <a:moveTo>
                        <a:pt x="16" y="0"/>
                      </a:moveTo>
                      <a:lnTo>
                        <a:pt x="10" y="11"/>
                      </a:lnTo>
                      <a:lnTo>
                        <a:pt x="4" y="23"/>
                      </a:lnTo>
                      <a:lnTo>
                        <a:pt x="2" y="36"/>
                      </a:lnTo>
                      <a:lnTo>
                        <a:pt x="0" y="49"/>
                      </a:lnTo>
                      <a:lnTo>
                        <a:pt x="0" y="59"/>
                      </a:lnTo>
                      <a:lnTo>
                        <a:pt x="2" y="66"/>
                      </a:lnTo>
                      <a:lnTo>
                        <a:pt x="4" y="64"/>
                      </a:lnTo>
                      <a:lnTo>
                        <a:pt x="6" y="61"/>
                      </a:lnTo>
                      <a:lnTo>
                        <a:pt x="4" y="55"/>
                      </a:lnTo>
                      <a:lnTo>
                        <a:pt x="4" y="49"/>
                      </a:lnTo>
                      <a:lnTo>
                        <a:pt x="6" y="38"/>
                      </a:lnTo>
                      <a:lnTo>
                        <a:pt x="8" y="27"/>
                      </a:lnTo>
                      <a:lnTo>
                        <a:pt x="12" y="17"/>
                      </a:lnTo>
                      <a:lnTo>
                        <a:pt x="18" y="8"/>
                      </a:lnTo>
                      <a:lnTo>
                        <a:pt x="18" y="4"/>
                      </a:lnTo>
                      <a:lnTo>
                        <a:pt x="16" y="0"/>
                      </a:lnTo>
                      <a:close/>
                      <a:moveTo>
                        <a:pt x="2" y="68"/>
                      </a:moveTo>
                      <a:lnTo>
                        <a:pt x="2" y="70"/>
                      </a:lnTo>
                      <a:lnTo>
                        <a:pt x="2" y="70"/>
                      </a:lnTo>
                      <a:lnTo>
                        <a:pt x="6" y="70"/>
                      </a:lnTo>
                      <a:lnTo>
                        <a:pt x="8" y="72"/>
                      </a:lnTo>
                      <a:lnTo>
                        <a:pt x="8" y="70"/>
                      </a:lnTo>
                      <a:lnTo>
                        <a:pt x="6" y="70"/>
                      </a:lnTo>
                      <a:lnTo>
                        <a:pt x="4" y="70"/>
                      </a:lnTo>
                      <a:lnTo>
                        <a:pt x="2" y="68"/>
                      </a:lnTo>
                      <a:close/>
                      <a:moveTo>
                        <a:pt x="131" y="125"/>
                      </a:moveTo>
                      <a:lnTo>
                        <a:pt x="145" y="114"/>
                      </a:lnTo>
                      <a:lnTo>
                        <a:pt x="158" y="102"/>
                      </a:lnTo>
                      <a:lnTo>
                        <a:pt x="166" y="87"/>
                      </a:lnTo>
                      <a:lnTo>
                        <a:pt x="171" y="70"/>
                      </a:lnTo>
                      <a:lnTo>
                        <a:pt x="169" y="70"/>
                      </a:lnTo>
                      <a:lnTo>
                        <a:pt x="167" y="70"/>
                      </a:lnTo>
                      <a:lnTo>
                        <a:pt x="162" y="85"/>
                      </a:lnTo>
                      <a:lnTo>
                        <a:pt x="152" y="101"/>
                      </a:lnTo>
                      <a:lnTo>
                        <a:pt x="141" y="114"/>
                      </a:lnTo>
                      <a:lnTo>
                        <a:pt x="128" y="123"/>
                      </a:lnTo>
                      <a:lnTo>
                        <a:pt x="129" y="123"/>
                      </a:lnTo>
                      <a:lnTo>
                        <a:pt x="131" y="125"/>
                      </a:lnTo>
                      <a:close/>
                    </a:path>
                  </a:pathLst>
                </a:custGeom>
                <a:solidFill>
                  <a:srgbClr val="EC8F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36" name="Freeform 516"/>
                <p:cNvSpPr>
                  <a:spLocks noEditPoints="1"/>
                </p:cNvSpPr>
                <p:nvPr/>
              </p:nvSpPr>
              <p:spPr bwMode="auto">
                <a:xfrm>
                  <a:off x="1460" y="1535"/>
                  <a:ext cx="167" cy="119"/>
                </a:xfrm>
                <a:custGeom>
                  <a:avLst/>
                  <a:gdLst>
                    <a:gd name="T0" fmla="*/ 16 w 167"/>
                    <a:gd name="T1" fmla="*/ 0 h 119"/>
                    <a:gd name="T2" fmla="*/ 8 w 167"/>
                    <a:gd name="T3" fmla="*/ 9 h 119"/>
                    <a:gd name="T4" fmla="*/ 4 w 167"/>
                    <a:gd name="T5" fmla="*/ 21 h 119"/>
                    <a:gd name="T6" fmla="*/ 2 w 167"/>
                    <a:gd name="T7" fmla="*/ 34 h 119"/>
                    <a:gd name="T8" fmla="*/ 0 w 167"/>
                    <a:gd name="T9" fmla="*/ 45 h 119"/>
                    <a:gd name="T10" fmla="*/ 0 w 167"/>
                    <a:gd name="T11" fmla="*/ 53 h 119"/>
                    <a:gd name="T12" fmla="*/ 2 w 167"/>
                    <a:gd name="T13" fmla="*/ 60 h 119"/>
                    <a:gd name="T14" fmla="*/ 4 w 167"/>
                    <a:gd name="T15" fmla="*/ 57 h 119"/>
                    <a:gd name="T16" fmla="*/ 4 w 167"/>
                    <a:gd name="T17" fmla="*/ 53 h 119"/>
                    <a:gd name="T18" fmla="*/ 4 w 167"/>
                    <a:gd name="T19" fmla="*/ 49 h 119"/>
                    <a:gd name="T20" fmla="*/ 4 w 167"/>
                    <a:gd name="T21" fmla="*/ 45 h 119"/>
                    <a:gd name="T22" fmla="*/ 6 w 167"/>
                    <a:gd name="T23" fmla="*/ 36 h 119"/>
                    <a:gd name="T24" fmla="*/ 8 w 167"/>
                    <a:gd name="T25" fmla="*/ 24 h 119"/>
                    <a:gd name="T26" fmla="*/ 10 w 167"/>
                    <a:gd name="T27" fmla="*/ 15 h 119"/>
                    <a:gd name="T28" fmla="*/ 16 w 167"/>
                    <a:gd name="T29" fmla="*/ 7 h 119"/>
                    <a:gd name="T30" fmla="*/ 16 w 167"/>
                    <a:gd name="T31" fmla="*/ 4 h 119"/>
                    <a:gd name="T32" fmla="*/ 16 w 167"/>
                    <a:gd name="T33" fmla="*/ 0 h 119"/>
                    <a:gd name="T34" fmla="*/ 2 w 167"/>
                    <a:gd name="T35" fmla="*/ 66 h 119"/>
                    <a:gd name="T36" fmla="*/ 2 w 167"/>
                    <a:gd name="T37" fmla="*/ 66 h 119"/>
                    <a:gd name="T38" fmla="*/ 4 w 167"/>
                    <a:gd name="T39" fmla="*/ 66 h 119"/>
                    <a:gd name="T40" fmla="*/ 6 w 167"/>
                    <a:gd name="T41" fmla="*/ 68 h 119"/>
                    <a:gd name="T42" fmla="*/ 8 w 167"/>
                    <a:gd name="T43" fmla="*/ 68 h 119"/>
                    <a:gd name="T44" fmla="*/ 8 w 167"/>
                    <a:gd name="T45" fmla="*/ 68 h 119"/>
                    <a:gd name="T46" fmla="*/ 8 w 167"/>
                    <a:gd name="T47" fmla="*/ 68 h 119"/>
                    <a:gd name="T48" fmla="*/ 8 w 167"/>
                    <a:gd name="T49" fmla="*/ 68 h 119"/>
                    <a:gd name="T50" fmla="*/ 6 w 167"/>
                    <a:gd name="T51" fmla="*/ 68 h 119"/>
                    <a:gd name="T52" fmla="*/ 6 w 167"/>
                    <a:gd name="T53" fmla="*/ 68 h 119"/>
                    <a:gd name="T54" fmla="*/ 6 w 167"/>
                    <a:gd name="T55" fmla="*/ 66 h 119"/>
                    <a:gd name="T56" fmla="*/ 6 w 167"/>
                    <a:gd name="T57" fmla="*/ 66 h 119"/>
                    <a:gd name="T58" fmla="*/ 4 w 167"/>
                    <a:gd name="T59" fmla="*/ 66 h 119"/>
                    <a:gd name="T60" fmla="*/ 2 w 167"/>
                    <a:gd name="T61" fmla="*/ 66 h 119"/>
                    <a:gd name="T62" fmla="*/ 127 w 167"/>
                    <a:gd name="T63" fmla="*/ 119 h 119"/>
                    <a:gd name="T64" fmla="*/ 141 w 167"/>
                    <a:gd name="T65" fmla="*/ 110 h 119"/>
                    <a:gd name="T66" fmla="*/ 152 w 167"/>
                    <a:gd name="T67" fmla="*/ 97 h 119"/>
                    <a:gd name="T68" fmla="*/ 162 w 167"/>
                    <a:gd name="T69" fmla="*/ 83 h 119"/>
                    <a:gd name="T70" fmla="*/ 167 w 167"/>
                    <a:gd name="T71" fmla="*/ 66 h 119"/>
                    <a:gd name="T72" fmla="*/ 165 w 167"/>
                    <a:gd name="T73" fmla="*/ 66 h 119"/>
                    <a:gd name="T74" fmla="*/ 164 w 167"/>
                    <a:gd name="T75" fmla="*/ 66 h 119"/>
                    <a:gd name="T76" fmla="*/ 158 w 167"/>
                    <a:gd name="T77" fmla="*/ 81 h 119"/>
                    <a:gd name="T78" fmla="*/ 148 w 167"/>
                    <a:gd name="T79" fmla="*/ 97 h 119"/>
                    <a:gd name="T80" fmla="*/ 137 w 167"/>
                    <a:gd name="T81" fmla="*/ 108 h 119"/>
                    <a:gd name="T82" fmla="*/ 124 w 167"/>
                    <a:gd name="T83" fmla="*/ 117 h 119"/>
                    <a:gd name="T84" fmla="*/ 126 w 167"/>
                    <a:gd name="T85" fmla="*/ 119 h 119"/>
                    <a:gd name="T86" fmla="*/ 127 w 167"/>
                    <a:gd name="T87" fmla="*/ 119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167" h="119">
                      <a:moveTo>
                        <a:pt x="16" y="0"/>
                      </a:moveTo>
                      <a:lnTo>
                        <a:pt x="8" y="9"/>
                      </a:lnTo>
                      <a:lnTo>
                        <a:pt x="4" y="21"/>
                      </a:lnTo>
                      <a:lnTo>
                        <a:pt x="2" y="34"/>
                      </a:lnTo>
                      <a:lnTo>
                        <a:pt x="0" y="45"/>
                      </a:lnTo>
                      <a:lnTo>
                        <a:pt x="0" y="53"/>
                      </a:lnTo>
                      <a:lnTo>
                        <a:pt x="2" y="60"/>
                      </a:lnTo>
                      <a:lnTo>
                        <a:pt x="4" y="57"/>
                      </a:lnTo>
                      <a:lnTo>
                        <a:pt x="4" y="53"/>
                      </a:lnTo>
                      <a:lnTo>
                        <a:pt x="4" y="49"/>
                      </a:lnTo>
                      <a:lnTo>
                        <a:pt x="4" y="45"/>
                      </a:lnTo>
                      <a:lnTo>
                        <a:pt x="6" y="36"/>
                      </a:lnTo>
                      <a:lnTo>
                        <a:pt x="8" y="24"/>
                      </a:lnTo>
                      <a:lnTo>
                        <a:pt x="10" y="15"/>
                      </a:lnTo>
                      <a:lnTo>
                        <a:pt x="16" y="7"/>
                      </a:lnTo>
                      <a:lnTo>
                        <a:pt x="16" y="4"/>
                      </a:lnTo>
                      <a:lnTo>
                        <a:pt x="16" y="0"/>
                      </a:lnTo>
                      <a:close/>
                      <a:moveTo>
                        <a:pt x="2" y="66"/>
                      </a:moveTo>
                      <a:lnTo>
                        <a:pt x="2" y="66"/>
                      </a:lnTo>
                      <a:lnTo>
                        <a:pt x="4" y="66"/>
                      </a:lnTo>
                      <a:lnTo>
                        <a:pt x="6" y="68"/>
                      </a:lnTo>
                      <a:lnTo>
                        <a:pt x="8" y="68"/>
                      </a:lnTo>
                      <a:lnTo>
                        <a:pt x="8" y="68"/>
                      </a:lnTo>
                      <a:lnTo>
                        <a:pt x="8" y="68"/>
                      </a:lnTo>
                      <a:lnTo>
                        <a:pt x="8" y="68"/>
                      </a:lnTo>
                      <a:lnTo>
                        <a:pt x="6" y="68"/>
                      </a:lnTo>
                      <a:lnTo>
                        <a:pt x="6" y="68"/>
                      </a:lnTo>
                      <a:lnTo>
                        <a:pt x="6" y="66"/>
                      </a:lnTo>
                      <a:lnTo>
                        <a:pt x="6" y="66"/>
                      </a:lnTo>
                      <a:lnTo>
                        <a:pt x="4" y="66"/>
                      </a:lnTo>
                      <a:lnTo>
                        <a:pt x="2" y="66"/>
                      </a:lnTo>
                      <a:close/>
                      <a:moveTo>
                        <a:pt x="127" y="119"/>
                      </a:moveTo>
                      <a:lnTo>
                        <a:pt x="141" y="110"/>
                      </a:lnTo>
                      <a:lnTo>
                        <a:pt x="152" y="97"/>
                      </a:lnTo>
                      <a:lnTo>
                        <a:pt x="162" y="83"/>
                      </a:lnTo>
                      <a:lnTo>
                        <a:pt x="167" y="66"/>
                      </a:lnTo>
                      <a:lnTo>
                        <a:pt x="165" y="66"/>
                      </a:lnTo>
                      <a:lnTo>
                        <a:pt x="164" y="66"/>
                      </a:lnTo>
                      <a:lnTo>
                        <a:pt x="158" y="81"/>
                      </a:lnTo>
                      <a:lnTo>
                        <a:pt x="148" y="97"/>
                      </a:lnTo>
                      <a:lnTo>
                        <a:pt x="137" y="108"/>
                      </a:lnTo>
                      <a:lnTo>
                        <a:pt x="124" y="117"/>
                      </a:lnTo>
                      <a:lnTo>
                        <a:pt x="126" y="119"/>
                      </a:lnTo>
                      <a:lnTo>
                        <a:pt x="127" y="119"/>
                      </a:lnTo>
                      <a:close/>
                    </a:path>
                  </a:pathLst>
                </a:custGeom>
                <a:solidFill>
                  <a:srgbClr val="EC91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37" name="Freeform 517"/>
                <p:cNvSpPr>
                  <a:spLocks noEditPoints="1"/>
                </p:cNvSpPr>
                <p:nvPr/>
              </p:nvSpPr>
              <p:spPr bwMode="auto">
                <a:xfrm>
                  <a:off x="1462" y="1539"/>
                  <a:ext cx="163" cy="115"/>
                </a:xfrm>
                <a:custGeom>
                  <a:avLst/>
                  <a:gdLst>
                    <a:gd name="T0" fmla="*/ 14 w 163"/>
                    <a:gd name="T1" fmla="*/ 0 h 115"/>
                    <a:gd name="T2" fmla="*/ 8 w 163"/>
                    <a:gd name="T3" fmla="*/ 9 h 115"/>
                    <a:gd name="T4" fmla="*/ 4 w 163"/>
                    <a:gd name="T5" fmla="*/ 19 h 115"/>
                    <a:gd name="T6" fmla="*/ 2 w 163"/>
                    <a:gd name="T7" fmla="*/ 30 h 115"/>
                    <a:gd name="T8" fmla="*/ 0 w 163"/>
                    <a:gd name="T9" fmla="*/ 41 h 115"/>
                    <a:gd name="T10" fmla="*/ 0 w 163"/>
                    <a:gd name="T11" fmla="*/ 47 h 115"/>
                    <a:gd name="T12" fmla="*/ 2 w 163"/>
                    <a:gd name="T13" fmla="*/ 53 h 115"/>
                    <a:gd name="T14" fmla="*/ 2 w 163"/>
                    <a:gd name="T15" fmla="*/ 49 h 115"/>
                    <a:gd name="T16" fmla="*/ 4 w 163"/>
                    <a:gd name="T17" fmla="*/ 45 h 115"/>
                    <a:gd name="T18" fmla="*/ 4 w 163"/>
                    <a:gd name="T19" fmla="*/ 43 h 115"/>
                    <a:gd name="T20" fmla="*/ 4 w 163"/>
                    <a:gd name="T21" fmla="*/ 41 h 115"/>
                    <a:gd name="T22" fmla="*/ 4 w 163"/>
                    <a:gd name="T23" fmla="*/ 34 h 115"/>
                    <a:gd name="T24" fmla="*/ 6 w 163"/>
                    <a:gd name="T25" fmla="*/ 24 h 115"/>
                    <a:gd name="T26" fmla="*/ 10 w 163"/>
                    <a:gd name="T27" fmla="*/ 15 h 115"/>
                    <a:gd name="T28" fmla="*/ 12 w 163"/>
                    <a:gd name="T29" fmla="*/ 7 h 115"/>
                    <a:gd name="T30" fmla="*/ 14 w 163"/>
                    <a:gd name="T31" fmla="*/ 3 h 115"/>
                    <a:gd name="T32" fmla="*/ 14 w 163"/>
                    <a:gd name="T33" fmla="*/ 0 h 115"/>
                    <a:gd name="T34" fmla="*/ 2 w 163"/>
                    <a:gd name="T35" fmla="*/ 62 h 115"/>
                    <a:gd name="T36" fmla="*/ 4 w 163"/>
                    <a:gd name="T37" fmla="*/ 62 h 115"/>
                    <a:gd name="T38" fmla="*/ 4 w 163"/>
                    <a:gd name="T39" fmla="*/ 64 h 115"/>
                    <a:gd name="T40" fmla="*/ 6 w 163"/>
                    <a:gd name="T41" fmla="*/ 64 h 115"/>
                    <a:gd name="T42" fmla="*/ 8 w 163"/>
                    <a:gd name="T43" fmla="*/ 66 h 115"/>
                    <a:gd name="T44" fmla="*/ 8 w 163"/>
                    <a:gd name="T45" fmla="*/ 64 h 115"/>
                    <a:gd name="T46" fmla="*/ 8 w 163"/>
                    <a:gd name="T47" fmla="*/ 64 h 115"/>
                    <a:gd name="T48" fmla="*/ 6 w 163"/>
                    <a:gd name="T49" fmla="*/ 64 h 115"/>
                    <a:gd name="T50" fmla="*/ 4 w 163"/>
                    <a:gd name="T51" fmla="*/ 64 h 115"/>
                    <a:gd name="T52" fmla="*/ 4 w 163"/>
                    <a:gd name="T53" fmla="*/ 64 h 115"/>
                    <a:gd name="T54" fmla="*/ 4 w 163"/>
                    <a:gd name="T55" fmla="*/ 62 h 115"/>
                    <a:gd name="T56" fmla="*/ 4 w 163"/>
                    <a:gd name="T57" fmla="*/ 62 h 115"/>
                    <a:gd name="T58" fmla="*/ 4 w 163"/>
                    <a:gd name="T59" fmla="*/ 62 h 115"/>
                    <a:gd name="T60" fmla="*/ 2 w 163"/>
                    <a:gd name="T61" fmla="*/ 62 h 115"/>
                    <a:gd name="T62" fmla="*/ 124 w 163"/>
                    <a:gd name="T63" fmla="*/ 115 h 115"/>
                    <a:gd name="T64" fmla="*/ 137 w 163"/>
                    <a:gd name="T65" fmla="*/ 106 h 115"/>
                    <a:gd name="T66" fmla="*/ 148 w 163"/>
                    <a:gd name="T67" fmla="*/ 93 h 115"/>
                    <a:gd name="T68" fmla="*/ 158 w 163"/>
                    <a:gd name="T69" fmla="*/ 77 h 115"/>
                    <a:gd name="T70" fmla="*/ 163 w 163"/>
                    <a:gd name="T71" fmla="*/ 62 h 115"/>
                    <a:gd name="T72" fmla="*/ 162 w 163"/>
                    <a:gd name="T73" fmla="*/ 62 h 115"/>
                    <a:gd name="T74" fmla="*/ 160 w 163"/>
                    <a:gd name="T75" fmla="*/ 62 h 115"/>
                    <a:gd name="T76" fmla="*/ 154 w 163"/>
                    <a:gd name="T77" fmla="*/ 77 h 115"/>
                    <a:gd name="T78" fmla="*/ 144 w 163"/>
                    <a:gd name="T79" fmla="*/ 93 h 115"/>
                    <a:gd name="T80" fmla="*/ 133 w 163"/>
                    <a:gd name="T81" fmla="*/ 104 h 115"/>
                    <a:gd name="T82" fmla="*/ 120 w 163"/>
                    <a:gd name="T83" fmla="*/ 111 h 115"/>
                    <a:gd name="T84" fmla="*/ 122 w 163"/>
                    <a:gd name="T85" fmla="*/ 113 h 115"/>
                    <a:gd name="T86" fmla="*/ 124 w 163"/>
                    <a:gd name="T87" fmla="*/ 115 h 1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163" h="115">
                      <a:moveTo>
                        <a:pt x="14" y="0"/>
                      </a:moveTo>
                      <a:lnTo>
                        <a:pt x="8" y="9"/>
                      </a:lnTo>
                      <a:lnTo>
                        <a:pt x="4" y="19"/>
                      </a:lnTo>
                      <a:lnTo>
                        <a:pt x="2" y="30"/>
                      </a:lnTo>
                      <a:lnTo>
                        <a:pt x="0" y="41"/>
                      </a:lnTo>
                      <a:lnTo>
                        <a:pt x="0" y="47"/>
                      </a:lnTo>
                      <a:lnTo>
                        <a:pt x="2" y="53"/>
                      </a:lnTo>
                      <a:lnTo>
                        <a:pt x="2" y="49"/>
                      </a:lnTo>
                      <a:lnTo>
                        <a:pt x="4" y="45"/>
                      </a:lnTo>
                      <a:lnTo>
                        <a:pt x="4" y="43"/>
                      </a:lnTo>
                      <a:lnTo>
                        <a:pt x="4" y="41"/>
                      </a:lnTo>
                      <a:lnTo>
                        <a:pt x="4" y="34"/>
                      </a:lnTo>
                      <a:lnTo>
                        <a:pt x="6" y="24"/>
                      </a:lnTo>
                      <a:lnTo>
                        <a:pt x="10" y="15"/>
                      </a:lnTo>
                      <a:lnTo>
                        <a:pt x="12" y="7"/>
                      </a:lnTo>
                      <a:lnTo>
                        <a:pt x="14" y="3"/>
                      </a:lnTo>
                      <a:lnTo>
                        <a:pt x="14" y="0"/>
                      </a:lnTo>
                      <a:close/>
                      <a:moveTo>
                        <a:pt x="2" y="62"/>
                      </a:moveTo>
                      <a:lnTo>
                        <a:pt x="4" y="62"/>
                      </a:lnTo>
                      <a:lnTo>
                        <a:pt x="4" y="64"/>
                      </a:lnTo>
                      <a:lnTo>
                        <a:pt x="6" y="64"/>
                      </a:lnTo>
                      <a:lnTo>
                        <a:pt x="8" y="66"/>
                      </a:lnTo>
                      <a:lnTo>
                        <a:pt x="8" y="64"/>
                      </a:lnTo>
                      <a:lnTo>
                        <a:pt x="8" y="64"/>
                      </a:lnTo>
                      <a:lnTo>
                        <a:pt x="6" y="64"/>
                      </a:lnTo>
                      <a:lnTo>
                        <a:pt x="4" y="64"/>
                      </a:lnTo>
                      <a:lnTo>
                        <a:pt x="4" y="64"/>
                      </a:lnTo>
                      <a:lnTo>
                        <a:pt x="4" y="62"/>
                      </a:lnTo>
                      <a:lnTo>
                        <a:pt x="4" y="62"/>
                      </a:lnTo>
                      <a:lnTo>
                        <a:pt x="4" y="62"/>
                      </a:lnTo>
                      <a:lnTo>
                        <a:pt x="2" y="62"/>
                      </a:lnTo>
                      <a:close/>
                      <a:moveTo>
                        <a:pt x="124" y="115"/>
                      </a:moveTo>
                      <a:lnTo>
                        <a:pt x="137" y="106"/>
                      </a:lnTo>
                      <a:lnTo>
                        <a:pt x="148" y="93"/>
                      </a:lnTo>
                      <a:lnTo>
                        <a:pt x="158" y="77"/>
                      </a:lnTo>
                      <a:lnTo>
                        <a:pt x="163" y="62"/>
                      </a:lnTo>
                      <a:lnTo>
                        <a:pt x="162" y="62"/>
                      </a:lnTo>
                      <a:lnTo>
                        <a:pt x="160" y="62"/>
                      </a:lnTo>
                      <a:lnTo>
                        <a:pt x="154" y="77"/>
                      </a:lnTo>
                      <a:lnTo>
                        <a:pt x="144" y="93"/>
                      </a:lnTo>
                      <a:lnTo>
                        <a:pt x="133" y="104"/>
                      </a:lnTo>
                      <a:lnTo>
                        <a:pt x="120" y="111"/>
                      </a:lnTo>
                      <a:lnTo>
                        <a:pt x="122" y="113"/>
                      </a:lnTo>
                      <a:lnTo>
                        <a:pt x="124" y="115"/>
                      </a:lnTo>
                      <a:close/>
                    </a:path>
                  </a:pathLst>
                </a:custGeom>
                <a:solidFill>
                  <a:srgbClr val="ED93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38" name="Freeform 518"/>
                <p:cNvSpPr>
                  <a:spLocks noEditPoints="1"/>
                </p:cNvSpPr>
                <p:nvPr/>
              </p:nvSpPr>
              <p:spPr bwMode="auto">
                <a:xfrm>
                  <a:off x="1464" y="1542"/>
                  <a:ext cx="160" cy="110"/>
                </a:xfrm>
                <a:custGeom>
                  <a:avLst/>
                  <a:gdLst>
                    <a:gd name="T0" fmla="*/ 12 w 160"/>
                    <a:gd name="T1" fmla="*/ 0 h 110"/>
                    <a:gd name="T2" fmla="*/ 6 w 160"/>
                    <a:gd name="T3" fmla="*/ 8 h 110"/>
                    <a:gd name="T4" fmla="*/ 4 w 160"/>
                    <a:gd name="T5" fmla="*/ 17 h 110"/>
                    <a:gd name="T6" fmla="*/ 2 w 160"/>
                    <a:gd name="T7" fmla="*/ 29 h 110"/>
                    <a:gd name="T8" fmla="*/ 0 w 160"/>
                    <a:gd name="T9" fmla="*/ 38 h 110"/>
                    <a:gd name="T10" fmla="*/ 0 w 160"/>
                    <a:gd name="T11" fmla="*/ 42 h 110"/>
                    <a:gd name="T12" fmla="*/ 0 w 160"/>
                    <a:gd name="T13" fmla="*/ 46 h 110"/>
                    <a:gd name="T14" fmla="*/ 2 w 160"/>
                    <a:gd name="T15" fmla="*/ 42 h 110"/>
                    <a:gd name="T16" fmla="*/ 4 w 160"/>
                    <a:gd name="T17" fmla="*/ 36 h 110"/>
                    <a:gd name="T18" fmla="*/ 6 w 160"/>
                    <a:gd name="T19" fmla="*/ 23 h 110"/>
                    <a:gd name="T20" fmla="*/ 10 w 160"/>
                    <a:gd name="T21" fmla="*/ 10 h 110"/>
                    <a:gd name="T22" fmla="*/ 10 w 160"/>
                    <a:gd name="T23" fmla="*/ 4 h 110"/>
                    <a:gd name="T24" fmla="*/ 12 w 160"/>
                    <a:gd name="T25" fmla="*/ 0 h 110"/>
                    <a:gd name="T26" fmla="*/ 4 w 160"/>
                    <a:gd name="T27" fmla="*/ 61 h 110"/>
                    <a:gd name="T28" fmla="*/ 4 w 160"/>
                    <a:gd name="T29" fmla="*/ 61 h 110"/>
                    <a:gd name="T30" fmla="*/ 4 w 160"/>
                    <a:gd name="T31" fmla="*/ 61 h 110"/>
                    <a:gd name="T32" fmla="*/ 6 w 160"/>
                    <a:gd name="T33" fmla="*/ 63 h 110"/>
                    <a:gd name="T34" fmla="*/ 8 w 160"/>
                    <a:gd name="T35" fmla="*/ 63 h 110"/>
                    <a:gd name="T36" fmla="*/ 8 w 160"/>
                    <a:gd name="T37" fmla="*/ 63 h 110"/>
                    <a:gd name="T38" fmla="*/ 8 w 160"/>
                    <a:gd name="T39" fmla="*/ 61 h 110"/>
                    <a:gd name="T40" fmla="*/ 6 w 160"/>
                    <a:gd name="T41" fmla="*/ 61 h 110"/>
                    <a:gd name="T42" fmla="*/ 4 w 160"/>
                    <a:gd name="T43" fmla="*/ 61 h 110"/>
                    <a:gd name="T44" fmla="*/ 120 w 160"/>
                    <a:gd name="T45" fmla="*/ 110 h 110"/>
                    <a:gd name="T46" fmla="*/ 133 w 160"/>
                    <a:gd name="T47" fmla="*/ 101 h 110"/>
                    <a:gd name="T48" fmla="*/ 144 w 160"/>
                    <a:gd name="T49" fmla="*/ 90 h 110"/>
                    <a:gd name="T50" fmla="*/ 154 w 160"/>
                    <a:gd name="T51" fmla="*/ 74 h 110"/>
                    <a:gd name="T52" fmla="*/ 160 w 160"/>
                    <a:gd name="T53" fmla="*/ 59 h 110"/>
                    <a:gd name="T54" fmla="*/ 158 w 160"/>
                    <a:gd name="T55" fmla="*/ 59 h 110"/>
                    <a:gd name="T56" fmla="*/ 156 w 160"/>
                    <a:gd name="T57" fmla="*/ 59 h 110"/>
                    <a:gd name="T58" fmla="*/ 150 w 160"/>
                    <a:gd name="T59" fmla="*/ 74 h 110"/>
                    <a:gd name="T60" fmla="*/ 141 w 160"/>
                    <a:gd name="T61" fmla="*/ 88 h 110"/>
                    <a:gd name="T62" fmla="*/ 129 w 160"/>
                    <a:gd name="T63" fmla="*/ 99 h 110"/>
                    <a:gd name="T64" fmla="*/ 116 w 160"/>
                    <a:gd name="T65" fmla="*/ 108 h 110"/>
                    <a:gd name="T66" fmla="*/ 118 w 160"/>
                    <a:gd name="T67" fmla="*/ 108 h 110"/>
                    <a:gd name="T68" fmla="*/ 120 w 160"/>
                    <a:gd name="T69" fmla="*/ 110 h 1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60" h="110">
                      <a:moveTo>
                        <a:pt x="12" y="0"/>
                      </a:moveTo>
                      <a:lnTo>
                        <a:pt x="6" y="8"/>
                      </a:lnTo>
                      <a:lnTo>
                        <a:pt x="4" y="17"/>
                      </a:lnTo>
                      <a:lnTo>
                        <a:pt x="2" y="29"/>
                      </a:lnTo>
                      <a:lnTo>
                        <a:pt x="0" y="38"/>
                      </a:lnTo>
                      <a:lnTo>
                        <a:pt x="0" y="42"/>
                      </a:lnTo>
                      <a:lnTo>
                        <a:pt x="0" y="46"/>
                      </a:lnTo>
                      <a:lnTo>
                        <a:pt x="2" y="42"/>
                      </a:lnTo>
                      <a:lnTo>
                        <a:pt x="4" y="36"/>
                      </a:lnTo>
                      <a:lnTo>
                        <a:pt x="6" y="23"/>
                      </a:lnTo>
                      <a:lnTo>
                        <a:pt x="10" y="10"/>
                      </a:lnTo>
                      <a:lnTo>
                        <a:pt x="10" y="4"/>
                      </a:lnTo>
                      <a:lnTo>
                        <a:pt x="12" y="0"/>
                      </a:lnTo>
                      <a:close/>
                      <a:moveTo>
                        <a:pt x="4" y="61"/>
                      </a:moveTo>
                      <a:lnTo>
                        <a:pt x="4" y="61"/>
                      </a:lnTo>
                      <a:lnTo>
                        <a:pt x="4" y="61"/>
                      </a:lnTo>
                      <a:lnTo>
                        <a:pt x="6" y="63"/>
                      </a:lnTo>
                      <a:lnTo>
                        <a:pt x="8" y="63"/>
                      </a:lnTo>
                      <a:lnTo>
                        <a:pt x="8" y="63"/>
                      </a:lnTo>
                      <a:lnTo>
                        <a:pt x="8" y="61"/>
                      </a:lnTo>
                      <a:lnTo>
                        <a:pt x="6" y="61"/>
                      </a:lnTo>
                      <a:lnTo>
                        <a:pt x="4" y="61"/>
                      </a:lnTo>
                      <a:close/>
                      <a:moveTo>
                        <a:pt x="120" y="110"/>
                      </a:moveTo>
                      <a:lnTo>
                        <a:pt x="133" y="101"/>
                      </a:lnTo>
                      <a:lnTo>
                        <a:pt x="144" y="90"/>
                      </a:lnTo>
                      <a:lnTo>
                        <a:pt x="154" y="74"/>
                      </a:lnTo>
                      <a:lnTo>
                        <a:pt x="160" y="59"/>
                      </a:lnTo>
                      <a:lnTo>
                        <a:pt x="158" y="59"/>
                      </a:lnTo>
                      <a:lnTo>
                        <a:pt x="156" y="59"/>
                      </a:lnTo>
                      <a:lnTo>
                        <a:pt x="150" y="74"/>
                      </a:lnTo>
                      <a:lnTo>
                        <a:pt x="141" y="88"/>
                      </a:lnTo>
                      <a:lnTo>
                        <a:pt x="129" y="99"/>
                      </a:lnTo>
                      <a:lnTo>
                        <a:pt x="116" y="108"/>
                      </a:lnTo>
                      <a:lnTo>
                        <a:pt x="118" y="108"/>
                      </a:lnTo>
                      <a:lnTo>
                        <a:pt x="120" y="110"/>
                      </a:lnTo>
                      <a:close/>
                    </a:path>
                  </a:pathLst>
                </a:custGeom>
                <a:solidFill>
                  <a:srgbClr val="ED958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39" name="Freeform 519"/>
                <p:cNvSpPr>
                  <a:spLocks noEditPoints="1"/>
                </p:cNvSpPr>
                <p:nvPr/>
              </p:nvSpPr>
              <p:spPr bwMode="auto">
                <a:xfrm>
                  <a:off x="1466" y="1546"/>
                  <a:ext cx="156" cy="104"/>
                </a:xfrm>
                <a:custGeom>
                  <a:avLst/>
                  <a:gdLst>
                    <a:gd name="T0" fmla="*/ 8 w 156"/>
                    <a:gd name="T1" fmla="*/ 0 h 104"/>
                    <a:gd name="T2" fmla="*/ 6 w 156"/>
                    <a:gd name="T3" fmla="*/ 8 h 104"/>
                    <a:gd name="T4" fmla="*/ 2 w 156"/>
                    <a:gd name="T5" fmla="*/ 17 h 104"/>
                    <a:gd name="T6" fmla="*/ 0 w 156"/>
                    <a:gd name="T7" fmla="*/ 27 h 104"/>
                    <a:gd name="T8" fmla="*/ 0 w 156"/>
                    <a:gd name="T9" fmla="*/ 34 h 104"/>
                    <a:gd name="T10" fmla="*/ 0 w 156"/>
                    <a:gd name="T11" fmla="*/ 36 h 104"/>
                    <a:gd name="T12" fmla="*/ 0 w 156"/>
                    <a:gd name="T13" fmla="*/ 38 h 104"/>
                    <a:gd name="T14" fmla="*/ 4 w 156"/>
                    <a:gd name="T15" fmla="*/ 31 h 104"/>
                    <a:gd name="T16" fmla="*/ 6 w 156"/>
                    <a:gd name="T17" fmla="*/ 23 h 104"/>
                    <a:gd name="T18" fmla="*/ 6 w 156"/>
                    <a:gd name="T19" fmla="*/ 19 h 104"/>
                    <a:gd name="T20" fmla="*/ 6 w 156"/>
                    <a:gd name="T21" fmla="*/ 17 h 104"/>
                    <a:gd name="T22" fmla="*/ 8 w 156"/>
                    <a:gd name="T23" fmla="*/ 8 h 104"/>
                    <a:gd name="T24" fmla="*/ 8 w 156"/>
                    <a:gd name="T25" fmla="*/ 0 h 104"/>
                    <a:gd name="T26" fmla="*/ 4 w 156"/>
                    <a:gd name="T27" fmla="*/ 57 h 104"/>
                    <a:gd name="T28" fmla="*/ 4 w 156"/>
                    <a:gd name="T29" fmla="*/ 57 h 104"/>
                    <a:gd name="T30" fmla="*/ 4 w 156"/>
                    <a:gd name="T31" fmla="*/ 59 h 104"/>
                    <a:gd name="T32" fmla="*/ 6 w 156"/>
                    <a:gd name="T33" fmla="*/ 59 h 104"/>
                    <a:gd name="T34" fmla="*/ 8 w 156"/>
                    <a:gd name="T35" fmla="*/ 59 h 104"/>
                    <a:gd name="T36" fmla="*/ 8 w 156"/>
                    <a:gd name="T37" fmla="*/ 59 h 104"/>
                    <a:gd name="T38" fmla="*/ 8 w 156"/>
                    <a:gd name="T39" fmla="*/ 57 h 104"/>
                    <a:gd name="T40" fmla="*/ 8 w 156"/>
                    <a:gd name="T41" fmla="*/ 57 h 104"/>
                    <a:gd name="T42" fmla="*/ 6 w 156"/>
                    <a:gd name="T43" fmla="*/ 57 h 104"/>
                    <a:gd name="T44" fmla="*/ 4 w 156"/>
                    <a:gd name="T45" fmla="*/ 57 h 104"/>
                    <a:gd name="T46" fmla="*/ 4 w 156"/>
                    <a:gd name="T47" fmla="*/ 57 h 104"/>
                    <a:gd name="T48" fmla="*/ 116 w 156"/>
                    <a:gd name="T49" fmla="*/ 104 h 104"/>
                    <a:gd name="T50" fmla="*/ 129 w 156"/>
                    <a:gd name="T51" fmla="*/ 97 h 104"/>
                    <a:gd name="T52" fmla="*/ 140 w 156"/>
                    <a:gd name="T53" fmla="*/ 86 h 104"/>
                    <a:gd name="T54" fmla="*/ 150 w 156"/>
                    <a:gd name="T55" fmla="*/ 70 h 104"/>
                    <a:gd name="T56" fmla="*/ 156 w 156"/>
                    <a:gd name="T57" fmla="*/ 55 h 104"/>
                    <a:gd name="T58" fmla="*/ 154 w 156"/>
                    <a:gd name="T59" fmla="*/ 55 h 104"/>
                    <a:gd name="T60" fmla="*/ 152 w 156"/>
                    <a:gd name="T61" fmla="*/ 55 h 104"/>
                    <a:gd name="T62" fmla="*/ 146 w 156"/>
                    <a:gd name="T63" fmla="*/ 70 h 104"/>
                    <a:gd name="T64" fmla="*/ 137 w 156"/>
                    <a:gd name="T65" fmla="*/ 84 h 104"/>
                    <a:gd name="T66" fmla="*/ 125 w 156"/>
                    <a:gd name="T67" fmla="*/ 95 h 104"/>
                    <a:gd name="T68" fmla="*/ 112 w 156"/>
                    <a:gd name="T69" fmla="*/ 103 h 104"/>
                    <a:gd name="T70" fmla="*/ 114 w 156"/>
                    <a:gd name="T71" fmla="*/ 104 h 104"/>
                    <a:gd name="T72" fmla="*/ 116 w 156"/>
                    <a:gd name="T73" fmla="*/ 104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56" h="104">
                      <a:moveTo>
                        <a:pt x="8" y="0"/>
                      </a:moveTo>
                      <a:lnTo>
                        <a:pt x="6" y="8"/>
                      </a:lnTo>
                      <a:lnTo>
                        <a:pt x="2" y="17"/>
                      </a:lnTo>
                      <a:lnTo>
                        <a:pt x="0" y="27"/>
                      </a:lnTo>
                      <a:lnTo>
                        <a:pt x="0" y="34"/>
                      </a:lnTo>
                      <a:lnTo>
                        <a:pt x="0" y="36"/>
                      </a:lnTo>
                      <a:lnTo>
                        <a:pt x="0" y="38"/>
                      </a:lnTo>
                      <a:lnTo>
                        <a:pt x="4" y="31"/>
                      </a:lnTo>
                      <a:lnTo>
                        <a:pt x="6" y="23"/>
                      </a:lnTo>
                      <a:lnTo>
                        <a:pt x="6" y="19"/>
                      </a:lnTo>
                      <a:lnTo>
                        <a:pt x="6" y="17"/>
                      </a:lnTo>
                      <a:lnTo>
                        <a:pt x="8" y="8"/>
                      </a:lnTo>
                      <a:lnTo>
                        <a:pt x="8" y="0"/>
                      </a:lnTo>
                      <a:close/>
                      <a:moveTo>
                        <a:pt x="4" y="57"/>
                      </a:moveTo>
                      <a:lnTo>
                        <a:pt x="4" y="57"/>
                      </a:lnTo>
                      <a:lnTo>
                        <a:pt x="4" y="59"/>
                      </a:lnTo>
                      <a:lnTo>
                        <a:pt x="6" y="59"/>
                      </a:lnTo>
                      <a:lnTo>
                        <a:pt x="8" y="59"/>
                      </a:lnTo>
                      <a:lnTo>
                        <a:pt x="8" y="59"/>
                      </a:lnTo>
                      <a:lnTo>
                        <a:pt x="8" y="57"/>
                      </a:lnTo>
                      <a:lnTo>
                        <a:pt x="8" y="57"/>
                      </a:lnTo>
                      <a:lnTo>
                        <a:pt x="6" y="57"/>
                      </a:lnTo>
                      <a:lnTo>
                        <a:pt x="4" y="57"/>
                      </a:lnTo>
                      <a:lnTo>
                        <a:pt x="4" y="57"/>
                      </a:lnTo>
                      <a:close/>
                      <a:moveTo>
                        <a:pt x="116" y="104"/>
                      </a:moveTo>
                      <a:lnTo>
                        <a:pt x="129" y="97"/>
                      </a:lnTo>
                      <a:lnTo>
                        <a:pt x="140" y="86"/>
                      </a:lnTo>
                      <a:lnTo>
                        <a:pt x="150" y="70"/>
                      </a:lnTo>
                      <a:lnTo>
                        <a:pt x="156" y="55"/>
                      </a:lnTo>
                      <a:lnTo>
                        <a:pt x="154" y="55"/>
                      </a:lnTo>
                      <a:lnTo>
                        <a:pt x="152" y="55"/>
                      </a:lnTo>
                      <a:lnTo>
                        <a:pt x="146" y="70"/>
                      </a:lnTo>
                      <a:lnTo>
                        <a:pt x="137" y="84"/>
                      </a:lnTo>
                      <a:lnTo>
                        <a:pt x="125" y="95"/>
                      </a:lnTo>
                      <a:lnTo>
                        <a:pt x="112" y="103"/>
                      </a:lnTo>
                      <a:lnTo>
                        <a:pt x="114" y="104"/>
                      </a:lnTo>
                      <a:lnTo>
                        <a:pt x="116" y="104"/>
                      </a:lnTo>
                      <a:close/>
                    </a:path>
                  </a:pathLst>
                </a:custGeom>
                <a:solidFill>
                  <a:srgbClr val="ED97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40" name="Freeform 520"/>
                <p:cNvSpPr>
                  <a:spLocks noEditPoints="1"/>
                </p:cNvSpPr>
                <p:nvPr/>
              </p:nvSpPr>
              <p:spPr bwMode="auto">
                <a:xfrm>
                  <a:off x="1468" y="1552"/>
                  <a:ext cx="152" cy="98"/>
                </a:xfrm>
                <a:custGeom>
                  <a:avLst/>
                  <a:gdLst>
                    <a:gd name="T0" fmla="*/ 6 w 152"/>
                    <a:gd name="T1" fmla="*/ 0 h 98"/>
                    <a:gd name="T2" fmla="*/ 2 w 152"/>
                    <a:gd name="T3" fmla="*/ 13 h 98"/>
                    <a:gd name="T4" fmla="*/ 0 w 152"/>
                    <a:gd name="T5" fmla="*/ 26 h 98"/>
                    <a:gd name="T6" fmla="*/ 4 w 152"/>
                    <a:gd name="T7" fmla="*/ 13 h 98"/>
                    <a:gd name="T8" fmla="*/ 6 w 152"/>
                    <a:gd name="T9" fmla="*/ 0 h 98"/>
                    <a:gd name="T10" fmla="*/ 4 w 152"/>
                    <a:gd name="T11" fmla="*/ 51 h 98"/>
                    <a:gd name="T12" fmla="*/ 4 w 152"/>
                    <a:gd name="T13" fmla="*/ 53 h 98"/>
                    <a:gd name="T14" fmla="*/ 4 w 152"/>
                    <a:gd name="T15" fmla="*/ 53 h 98"/>
                    <a:gd name="T16" fmla="*/ 6 w 152"/>
                    <a:gd name="T17" fmla="*/ 53 h 98"/>
                    <a:gd name="T18" fmla="*/ 9 w 152"/>
                    <a:gd name="T19" fmla="*/ 55 h 98"/>
                    <a:gd name="T20" fmla="*/ 8 w 152"/>
                    <a:gd name="T21" fmla="*/ 53 h 98"/>
                    <a:gd name="T22" fmla="*/ 8 w 152"/>
                    <a:gd name="T23" fmla="*/ 53 h 98"/>
                    <a:gd name="T24" fmla="*/ 6 w 152"/>
                    <a:gd name="T25" fmla="*/ 51 h 98"/>
                    <a:gd name="T26" fmla="*/ 4 w 152"/>
                    <a:gd name="T27" fmla="*/ 51 h 98"/>
                    <a:gd name="T28" fmla="*/ 4 w 152"/>
                    <a:gd name="T29" fmla="*/ 51 h 98"/>
                    <a:gd name="T30" fmla="*/ 4 w 152"/>
                    <a:gd name="T31" fmla="*/ 51 h 98"/>
                    <a:gd name="T32" fmla="*/ 112 w 152"/>
                    <a:gd name="T33" fmla="*/ 98 h 98"/>
                    <a:gd name="T34" fmla="*/ 125 w 152"/>
                    <a:gd name="T35" fmla="*/ 89 h 98"/>
                    <a:gd name="T36" fmla="*/ 137 w 152"/>
                    <a:gd name="T37" fmla="*/ 78 h 98"/>
                    <a:gd name="T38" fmla="*/ 146 w 152"/>
                    <a:gd name="T39" fmla="*/ 64 h 98"/>
                    <a:gd name="T40" fmla="*/ 152 w 152"/>
                    <a:gd name="T41" fmla="*/ 49 h 98"/>
                    <a:gd name="T42" fmla="*/ 150 w 152"/>
                    <a:gd name="T43" fmla="*/ 49 h 98"/>
                    <a:gd name="T44" fmla="*/ 148 w 152"/>
                    <a:gd name="T45" fmla="*/ 51 h 98"/>
                    <a:gd name="T46" fmla="*/ 142 w 152"/>
                    <a:gd name="T47" fmla="*/ 64 h 98"/>
                    <a:gd name="T48" fmla="*/ 133 w 152"/>
                    <a:gd name="T49" fmla="*/ 78 h 98"/>
                    <a:gd name="T50" fmla="*/ 121 w 152"/>
                    <a:gd name="T51" fmla="*/ 89 h 98"/>
                    <a:gd name="T52" fmla="*/ 108 w 152"/>
                    <a:gd name="T53" fmla="*/ 97 h 98"/>
                    <a:gd name="T54" fmla="*/ 110 w 152"/>
                    <a:gd name="T55" fmla="*/ 97 h 98"/>
                    <a:gd name="T56" fmla="*/ 112 w 152"/>
                    <a:gd name="T5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52" h="98">
                      <a:moveTo>
                        <a:pt x="6" y="0"/>
                      </a:moveTo>
                      <a:lnTo>
                        <a:pt x="2" y="13"/>
                      </a:lnTo>
                      <a:lnTo>
                        <a:pt x="0" y="26"/>
                      </a:lnTo>
                      <a:lnTo>
                        <a:pt x="4" y="13"/>
                      </a:lnTo>
                      <a:lnTo>
                        <a:pt x="6" y="0"/>
                      </a:lnTo>
                      <a:close/>
                      <a:moveTo>
                        <a:pt x="4" y="51"/>
                      </a:moveTo>
                      <a:lnTo>
                        <a:pt x="4" y="53"/>
                      </a:lnTo>
                      <a:lnTo>
                        <a:pt x="4" y="53"/>
                      </a:lnTo>
                      <a:lnTo>
                        <a:pt x="6" y="53"/>
                      </a:lnTo>
                      <a:lnTo>
                        <a:pt x="9" y="55"/>
                      </a:lnTo>
                      <a:lnTo>
                        <a:pt x="8" y="53"/>
                      </a:lnTo>
                      <a:lnTo>
                        <a:pt x="8" y="53"/>
                      </a:lnTo>
                      <a:lnTo>
                        <a:pt x="6" y="51"/>
                      </a:lnTo>
                      <a:lnTo>
                        <a:pt x="4" y="51"/>
                      </a:lnTo>
                      <a:lnTo>
                        <a:pt x="4" y="51"/>
                      </a:lnTo>
                      <a:lnTo>
                        <a:pt x="4" y="51"/>
                      </a:lnTo>
                      <a:close/>
                      <a:moveTo>
                        <a:pt x="112" y="98"/>
                      </a:moveTo>
                      <a:lnTo>
                        <a:pt x="125" y="89"/>
                      </a:lnTo>
                      <a:lnTo>
                        <a:pt x="137" y="78"/>
                      </a:lnTo>
                      <a:lnTo>
                        <a:pt x="146" y="64"/>
                      </a:lnTo>
                      <a:lnTo>
                        <a:pt x="152" y="49"/>
                      </a:lnTo>
                      <a:lnTo>
                        <a:pt x="150" y="49"/>
                      </a:lnTo>
                      <a:lnTo>
                        <a:pt x="148" y="51"/>
                      </a:lnTo>
                      <a:lnTo>
                        <a:pt x="142" y="64"/>
                      </a:lnTo>
                      <a:lnTo>
                        <a:pt x="133" y="78"/>
                      </a:lnTo>
                      <a:lnTo>
                        <a:pt x="121" y="89"/>
                      </a:lnTo>
                      <a:lnTo>
                        <a:pt x="108" y="97"/>
                      </a:lnTo>
                      <a:lnTo>
                        <a:pt x="110" y="97"/>
                      </a:lnTo>
                      <a:lnTo>
                        <a:pt x="112" y="98"/>
                      </a:lnTo>
                      <a:close/>
                    </a:path>
                  </a:pathLst>
                </a:custGeom>
                <a:solidFill>
                  <a:srgbClr val="EE988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41" name="Freeform 521"/>
                <p:cNvSpPr>
                  <a:spLocks noEditPoints="1"/>
                </p:cNvSpPr>
                <p:nvPr/>
              </p:nvSpPr>
              <p:spPr bwMode="auto">
                <a:xfrm>
                  <a:off x="1472" y="1563"/>
                  <a:ext cx="146" cy="86"/>
                </a:xfrm>
                <a:custGeom>
                  <a:avLst/>
                  <a:gdLst>
                    <a:gd name="T0" fmla="*/ 0 w 146"/>
                    <a:gd name="T1" fmla="*/ 0 h 86"/>
                    <a:gd name="T2" fmla="*/ 0 w 146"/>
                    <a:gd name="T3" fmla="*/ 2 h 86"/>
                    <a:gd name="T4" fmla="*/ 0 w 146"/>
                    <a:gd name="T5" fmla="*/ 6 h 86"/>
                    <a:gd name="T6" fmla="*/ 0 w 146"/>
                    <a:gd name="T7" fmla="*/ 2 h 86"/>
                    <a:gd name="T8" fmla="*/ 0 w 146"/>
                    <a:gd name="T9" fmla="*/ 0 h 86"/>
                    <a:gd name="T10" fmla="*/ 2 w 146"/>
                    <a:gd name="T11" fmla="*/ 40 h 86"/>
                    <a:gd name="T12" fmla="*/ 2 w 146"/>
                    <a:gd name="T13" fmla="*/ 42 h 86"/>
                    <a:gd name="T14" fmla="*/ 2 w 146"/>
                    <a:gd name="T15" fmla="*/ 42 h 86"/>
                    <a:gd name="T16" fmla="*/ 4 w 146"/>
                    <a:gd name="T17" fmla="*/ 44 h 86"/>
                    <a:gd name="T18" fmla="*/ 7 w 146"/>
                    <a:gd name="T19" fmla="*/ 44 h 86"/>
                    <a:gd name="T20" fmla="*/ 7 w 146"/>
                    <a:gd name="T21" fmla="*/ 44 h 86"/>
                    <a:gd name="T22" fmla="*/ 5 w 146"/>
                    <a:gd name="T23" fmla="*/ 42 h 86"/>
                    <a:gd name="T24" fmla="*/ 4 w 146"/>
                    <a:gd name="T25" fmla="*/ 42 h 86"/>
                    <a:gd name="T26" fmla="*/ 2 w 146"/>
                    <a:gd name="T27" fmla="*/ 40 h 86"/>
                    <a:gd name="T28" fmla="*/ 106 w 146"/>
                    <a:gd name="T29" fmla="*/ 86 h 86"/>
                    <a:gd name="T30" fmla="*/ 119 w 146"/>
                    <a:gd name="T31" fmla="*/ 78 h 86"/>
                    <a:gd name="T32" fmla="*/ 131 w 146"/>
                    <a:gd name="T33" fmla="*/ 67 h 86"/>
                    <a:gd name="T34" fmla="*/ 140 w 146"/>
                    <a:gd name="T35" fmla="*/ 53 h 86"/>
                    <a:gd name="T36" fmla="*/ 146 w 146"/>
                    <a:gd name="T37" fmla="*/ 38 h 86"/>
                    <a:gd name="T38" fmla="*/ 144 w 146"/>
                    <a:gd name="T39" fmla="*/ 40 h 86"/>
                    <a:gd name="T40" fmla="*/ 142 w 146"/>
                    <a:gd name="T41" fmla="*/ 40 h 86"/>
                    <a:gd name="T42" fmla="*/ 134 w 146"/>
                    <a:gd name="T43" fmla="*/ 53 h 86"/>
                    <a:gd name="T44" fmla="*/ 127 w 146"/>
                    <a:gd name="T45" fmla="*/ 67 h 86"/>
                    <a:gd name="T46" fmla="*/ 115 w 146"/>
                    <a:gd name="T47" fmla="*/ 76 h 86"/>
                    <a:gd name="T48" fmla="*/ 100 w 146"/>
                    <a:gd name="T49" fmla="*/ 84 h 86"/>
                    <a:gd name="T50" fmla="*/ 104 w 146"/>
                    <a:gd name="T51" fmla="*/ 86 h 86"/>
                    <a:gd name="T52" fmla="*/ 106 w 146"/>
                    <a:gd name="T53" fmla="*/ 86 h 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6" h="86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2"/>
                      </a:lnTo>
                      <a:lnTo>
                        <a:pt x="0" y="0"/>
                      </a:lnTo>
                      <a:close/>
                      <a:moveTo>
                        <a:pt x="2" y="40"/>
                      </a:moveTo>
                      <a:lnTo>
                        <a:pt x="2" y="42"/>
                      </a:lnTo>
                      <a:lnTo>
                        <a:pt x="2" y="42"/>
                      </a:lnTo>
                      <a:lnTo>
                        <a:pt x="4" y="44"/>
                      </a:lnTo>
                      <a:lnTo>
                        <a:pt x="7" y="44"/>
                      </a:lnTo>
                      <a:lnTo>
                        <a:pt x="7" y="44"/>
                      </a:lnTo>
                      <a:lnTo>
                        <a:pt x="5" y="42"/>
                      </a:lnTo>
                      <a:lnTo>
                        <a:pt x="4" y="42"/>
                      </a:lnTo>
                      <a:lnTo>
                        <a:pt x="2" y="40"/>
                      </a:lnTo>
                      <a:close/>
                      <a:moveTo>
                        <a:pt x="106" y="86"/>
                      </a:moveTo>
                      <a:lnTo>
                        <a:pt x="119" y="78"/>
                      </a:lnTo>
                      <a:lnTo>
                        <a:pt x="131" y="67"/>
                      </a:lnTo>
                      <a:lnTo>
                        <a:pt x="140" y="53"/>
                      </a:lnTo>
                      <a:lnTo>
                        <a:pt x="146" y="38"/>
                      </a:lnTo>
                      <a:lnTo>
                        <a:pt x="144" y="40"/>
                      </a:lnTo>
                      <a:lnTo>
                        <a:pt x="142" y="40"/>
                      </a:lnTo>
                      <a:lnTo>
                        <a:pt x="134" y="53"/>
                      </a:lnTo>
                      <a:lnTo>
                        <a:pt x="127" y="67"/>
                      </a:lnTo>
                      <a:lnTo>
                        <a:pt x="115" y="76"/>
                      </a:lnTo>
                      <a:lnTo>
                        <a:pt x="100" y="84"/>
                      </a:lnTo>
                      <a:lnTo>
                        <a:pt x="104" y="86"/>
                      </a:lnTo>
                      <a:lnTo>
                        <a:pt x="106" y="86"/>
                      </a:lnTo>
                      <a:close/>
                    </a:path>
                  </a:pathLst>
                </a:custGeom>
                <a:solidFill>
                  <a:srgbClr val="EE9A8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42" name="Freeform 522"/>
                <p:cNvSpPr>
                  <a:spLocks noEditPoints="1"/>
                </p:cNvSpPr>
                <p:nvPr/>
              </p:nvSpPr>
              <p:spPr bwMode="auto">
                <a:xfrm>
                  <a:off x="1476" y="1603"/>
                  <a:ext cx="140" cy="46"/>
                </a:xfrm>
                <a:custGeom>
                  <a:avLst/>
                  <a:gdLst>
                    <a:gd name="T0" fmla="*/ 0 w 140"/>
                    <a:gd name="T1" fmla="*/ 2 h 46"/>
                    <a:gd name="T2" fmla="*/ 0 w 140"/>
                    <a:gd name="T3" fmla="*/ 2 h 46"/>
                    <a:gd name="T4" fmla="*/ 1 w 140"/>
                    <a:gd name="T5" fmla="*/ 4 h 46"/>
                    <a:gd name="T6" fmla="*/ 3 w 140"/>
                    <a:gd name="T7" fmla="*/ 4 h 46"/>
                    <a:gd name="T8" fmla="*/ 5 w 140"/>
                    <a:gd name="T9" fmla="*/ 4 h 46"/>
                    <a:gd name="T10" fmla="*/ 5 w 140"/>
                    <a:gd name="T11" fmla="*/ 4 h 46"/>
                    <a:gd name="T12" fmla="*/ 5 w 140"/>
                    <a:gd name="T13" fmla="*/ 4 h 46"/>
                    <a:gd name="T14" fmla="*/ 3 w 140"/>
                    <a:gd name="T15" fmla="*/ 2 h 46"/>
                    <a:gd name="T16" fmla="*/ 1 w 140"/>
                    <a:gd name="T17" fmla="*/ 2 h 46"/>
                    <a:gd name="T18" fmla="*/ 1 w 140"/>
                    <a:gd name="T19" fmla="*/ 2 h 46"/>
                    <a:gd name="T20" fmla="*/ 0 w 140"/>
                    <a:gd name="T21" fmla="*/ 2 h 46"/>
                    <a:gd name="T22" fmla="*/ 100 w 140"/>
                    <a:gd name="T23" fmla="*/ 46 h 46"/>
                    <a:gd name="T24" fmla="*/ 113 w 140"/>
                    <a:gd name="T25" fmla="*/ 38 h 46"/>
                    <a:gd name="T26" fmla="*/ 125 w 140"/>
                    <a:gd name="T27" fmla="*/ 27 h 46"/>
                    <a:gd name="T28" fmla="*/ 134 w 140"/>
                    <a:gd name="T29" fmla="*/ 13 h 46"/>
                    <a:gd name="T30" fmla="*/ 140 w 140"/>
                    <a:gd name="T31" fmla="*/ 0 h 46"/>
                    <a:gd name="T32" fmla="*/ 138 w 140"/>
                    <a:gd name="T33" fmla="*/ 0 h 46"/>
                    <a:gd name="T34" fmla="*/ 136 w 140"/>
                    <a:gd name="T35" fmla="*/ 0 h 46"/>
                    <a:gd name="T36" fmla="*/ 129 w 140"/>
                    <a:gd name="T37" fmla="*/ 13 h 46"/>
                    <a:gd name="T38" fmla="*/ 119 w 140"/>
                    <a:gd name="T39" fmla="*/ 27 h 46"/>
                    <a:gd name="T40" fmla="*/ 108 w 140"/>
                    <a:gd name="T41" fmla="*/ 36 h 46"/>
                    <a:gd name="T42" fmla="*/ 94 w 140"/>
                    <a:gd name="T43" fmla="*/ 44 h 46"/>
                    <a:gd name="T44" fmla="*/ 96 w 140"/>
                    <a:gd name="T45" fmla="*/ 44 h 46"/>
                    <a:gd name="T46" fmla="*/ 100 w 140"/>
                    <a:gd name="T47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40" h="46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" y="4"/>
                      </a:lnTo>
                      <a:lnTo>
                        <a:pt x="3" y="4"/>
                      </a:lnTo>
                      <a:lnTo>
                        <a:pt x="5" y="4"/>
                      </a:lnTo>
                      <a:lnTo>
                        <a:pt x="5" y="4"/>
                      </a:lnTo>
                      <a:lnTo>
                        <a:pt x="5" y="4"/>
                      </a:lnTo>
                      <a:lnTo>
                        <a:pt x="3" y="2"/>
                      </a:lnTo>
                      <a:lnTo>
                        <a:pt x="1" y="2"/>
                      </a:lnTo>
                      <a:lnTo>
                        <a:pt x="1" y="2"/>
                      </a:lnTo>
                      <a:lnTo>
                        <a:pt x="0" y="2"/>
                      </a:lnTo>
                      <a:close/>
                      <a:moveTo>
                        <a:pt x="100" y="46"/>
                      </a:moveTo>
                      <a:lnTo>
                        <a:pt x="113" y="38"/>
                      </a:lnTo>
                      <a:lnTo>
                        <a:pt x="125" y="27"/>
                      </a:lnTo>
                      <a:lnTo>
                        <a:pt x="134" y="13"/>
                      </a:lnTo>
                      <a:lnTo>
                        <a:pt x="140" y="0"/>
                      </a:lnTo>
                      <a:lnTo>
                        <a:pt x="138" y="0"/>
                      </a:lnTo>
                      <a:lnTo>
                        <a:pt x="136" y="0"/>
                      </a:lnTo>
                      <a:lnTo>
                        <a:pt x="129" y="13"/>
                      </a:lnTo>
                      <a:lnTo>
                        <a:pt x="119" y="27"/>
                      </a:lnTo>
                      <a:lnTo>
                        <a:pt x="108" y="36"/>
                      </a:lnTo>
                      <a:lnTo>
                        <a:pt x="94" y="44"/>
                      </a:lnTo>
                      <a:lnTo>
                        <a:pt x="96" y="44"/>
                      </a:lnTo>
                      <a:lnTo>
                        <a:pt x="100" y="46"/>
                      </a:lnTo>
                      <a:close/>
                    </a:path>
                  </a:pathLst>
                </a:custGeom>
                <a:solidFill>
                  <a:srgbClr val="EF9D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43" name="Freeform 523"/>
                <p:cNvSpPr>
                  <a:spLocks noEditPoints="1"/>
                </p:cNvSpPr>
                <p:nvPr/>
              </p:nvSpPr>
              <p:spPr bwMode="auto">
                <a:xfrm>
                  <a:off x="1477" y="1603"/>
                  <a:ext cx="137" cy="44"/>
                </a:xfrm>
                <a:custGeom>
                  <a:avLst/>
                  <a:gdLst>
                    <a:gd name="T0" fmla="*/ 0 w 137"/>
                    <a:gd name="T1" fmla="*/ 2 h 44"/>
                    <a:gd name="T2" fmla="*/ 2 w 137"/>
                    <a:gd name="T3" fmla="*/ 4 h 44"/>
                    <a:gd name="T4" fmla="*/ 2 w 137"/>
                    <a:gd name="T5" fmla="*/ 4 h 44"/>
                    <a:gd name="T6" fmla="*/ 4 w 137"/>
                    <a:gd name="T7" fmla="*/ 6 h 44"/>
                    <a:gd name="T8" fmla="*/ 6 w 137"/>
                    <a:gd name="T9" fmla="*/ 6 h 44"/>
                    <a:gd name="T10" fmla="*/ 6 w 137"/>
                    <a:gd name="T11" fmla="*/ 6 h 44"/>
                    <a:gd name="T12" fmla="*/ 6 w 137"/>
                    <a:gd name="T13" fmla="*/ 6 h 44"/>
                    <a:gd name="T14" fmla="*/ 6 w 137"/>
                    <a:gd name="T15" fmla="*/ 6 h 44"/>
                    <a:gd name="T16" fmla="*/ 6 w 137"/>
                    <a:gd name="T17" fmla="*/ 6 h 44"/>
                    <a:gd name="T18" fmla="*/ 6 w 137"/>
                    <a:gd name="T19" fmla="*/ 6 h 44"/>
                    <a:gd name="T20" fmla="*/ 6 w 137"/>
                    <a:gd name="T21" fmla="*/ 6 h 44"/>
                    <a:gd name="T22" fmla="*/ 6 w 137"/>
                    <a:gd name="T23" fmla="*/ 4 h 44"/>
                    <a:gd name="T24" fmla="*/ 6 w 137"/>
                    <a:gd name="T25" fmla="*/ 4 h 44"/>
                    <a:gd name="T26" fmla="*/ 6 w 137"/>
                    <a:gd name="T27" fmla="*/ 4 h 44"/>
                    <a:gd name="T28" fmla="*/ 6 w 137"/>
                    <a:gd name="T29" fmla="*/ 4 h 44"/>
                    <a:gd name="T30" fmla="*/ 4 w 137"/>
                    <a:gd name="T31" fmla="*/ 4 h 44"/>
                    <a:gd name="T32" fmla="*/ 0 w 137"/>
                    <a:gd name="T33" fmla="*/ 2 h 44"/>
                    <a:gd name="T34" fmla="*/ 0 w 137"/>
                    <a:gd name="T35" fmla="*/ 2 h 44"/>
                    <a:gd name="T36" fmla="*/ 0 w 137"/>
                    <a:gd name="T37" fmla="*/ 2 h 44"/>
                    <a:gd name="T38" fmla="*/ 95 w 137"/>
                    <a:gd name="T39" fmla="*/ 44 h 44"/>
                    <a:gd name="T40" fmla="*/ 110 w 137"/>
                    <a:gd name="T41" fmla="*/ 36 h 44"/>
                    <a:gd name="T42" fmla="*/ 122 w 137"/>
                    <a:gd name="T43" fmla="*/ 27 h 44"/>
                    <a:gd name="T44" fmla="*/ 129 w 137"/>
                    <a:gd name="T45" fmla="*/ 13 h 44"/>
                    <a:gd name="T46" fmla="*/ 137 w 137"/>
                    <a:gd name="T47" fmla="*/ 0 h 44"/>
                    <a:gd name="T48" fmla="*/ 135 w 137"/>
                    <a:gd name="T49" fmla="*/ 0 h 44"/>
                    <a:gd name="T50" fmla="*/ 133 w 137"/>
                    <a:gd name="T51" fmla="*/ 0 h 44"/>
                    <a:gd name="T52" fmla="*/ 126 w 137"/>
                    <a:gd name="T53" fmla="*/ 13 h 44"/>
                    <a:gd name="T54" fmla="*/ 116 w 137"/>
                    <a:gd name="T55" fmla="*/ 25 h 44"/>
                    <a:gd name="T56" fmla="*/ 105 w 137"/>
                    <a:gd name="T57" fmla="*/ 34 h 44"/>
                    <a:gd name="T58" fmla="*/ 92 w 137"/>
                    <a:gd name="T59" fmla="*/ 42 h 44"/>
                    <a:gd name="T60" fmla="*/ 93 w 137"/>
                    <a:gd name="T61" fmla="*/ 44 h 44"/>
                    <a:gd name="T62" fmla="*/ 95 w 137"/>
                    <a:gd name="T63" fmla="*/ 44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37" h="44">
                      <a:moveTo>
                        <a:pt x="0" y="2"/>
                      </a:move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6" y="6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4" y="4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2"/>
                      </a:lnTo>
                      <a:close/>
                      <a:moveTo>
                        <a:pt x="95" y="44"/>
                      </a:moveTo>
                      <a:lnTo>
                        <a:pt x="110" y="36"/>
                      </a:lnTo>
                      <a:lnTo>
                        <a:pt x="122" y="27"/>
                      </a:lnTo>
                      <a:lnTo>
                        <a:pt x="129" y="13"/>
                      </a:lnTo>
                      <a:lnTo>
                        <a:pt x="137" y="0"/>
                      </a:lnTo>
                      <a:lnTo>
                        <a:pt x="135" y="0"/>
                      </a:lnTo>
                      <a:lnTo>
                        <a:pt x="133" y="0"/>
                      </a:lnTo>
                      <a:lnTo>
                        <a:pt x="126" y="13"/>
                      </a:lnTo>
                      <a:lnTo>
                        <a:pt x="116" y="25"/>
                      </a:lnTo>
                      <a:lnTo>
                        <a:pt x="105" y="34"/>
                      </a:lnTo>
                      <a:lnTo>
                        <a:pt x="92" y="42"/>
                      </a:lnTo>
                      <a:lnTo>
                        <a:pt x="93" y="44"/>
                      </a:lnTo>
                      <a:lnTo>
                        <a:pt x="95" y="44"/>
                      </a:lnTo>
                      <a:close/>
                    </a:path>
                  </a:pathLst>
                </a:custGeom>
                <a:solidFill>
                  <a:srgbClr val="EF9E8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44" name="Freeform 524"/>
                <p:cNvSpPr>
                  <a:spLocks noEditPoints="1"/>
                </p:cNvSpPr>
                <p:nvPr/>
              </p:nvSpPr>
              <p:spPr bwMode="auto">
                <a:xfrm>
                  <a:off x="1481" y="1603"/>
                  <a:ext cx="131" cy="44"/>
                </a:xfrm>
                <a:custGeom>
                  <a:avLst/>
                  <a:gdLst>
                    <a:gd name="T0" fmla="*/ 0 w 131"/>
                    <a:gd name="T1" fmla="*/ 4 h 44"/>
                    <a:gd name="T2" fmla="*/ 0 w 131"/>
                    <a:gd name="T3" fmla="*/ 4 h 44"/>
                    <a:gd name="T4" fmla="*/ 0 w 131"/>
                    <a:gd name="T5" fmla="*/ 4 h 44"/>
                    <a:gd name="T6" fmla="*/ 2 w 131"/>
                    <a:gd name="T7" fmla="*/ 6 h 44"/>
                    <a:gd name="T8" fmla="*/ 6 w 131"/>
                    <a:gd name="T9" fmla="*/ 6 h 44"/>
                    <a:gd name="T10" fmla="*/ 4 w 131"/>
                    <a:gd name="T11" fmla="*/ 6 h 44"/>
                    <a:gd name="T12" fmla="*/ 4 w 131"/>
                    <a:gd name="T13" fmla="*/ 6 h 44"/>
                    <a:gd name="T14" fmla="*/ 4 w 131"/>
                    <a:gd name="T15" fmla="*/ 6 h 44"/>
                    <a:gd name="T16" fmla="*/ 2 w 131"/>
                    <a:gd name="T17" fmla="*/ 6 h 44"/>
                    <a:gd name="T18" fmla="*/ 2 w 131"/>
                    <a:gd name="T19" fmla="*/ 4 h 44"/>
                    <a:gd name="T20" fmla="*/ 2 w 131"/>
                    <a:gd name="T21" fmla="*/ 4 h 44"/>
                    <a:gd name="T22" fmla="*/ 2 w 131"/>
                    <a:gd name="T23" fmla="*/ 4 h 44"/>
                    <a:gd name="T24" fmla="*/ 2 w 131"/>
                    <a:gd name="T25" fmla="*/ 4 h 44"/>
                    <a:gd name="T26" fmla="*/ 0 w 131"/>
                    <a:gd name="T27" fmla="*/ 4 h 44"/>
                    <a:gd name="T28" fmla="*/ 0 w 131"/>
                    <a:gd name="T29" fmla="*/ 4 h 44"/>
                    <a:gd name="T30" fmla="*/ 89 w 131"/>
                    <a:gd name="T31" fmla="*/ 44 h 44"/>
                    <a:gd name="T32" fmla="*/ 103 w 131"/>
                    <a:gd name="T33" fmla="*/ 36 h 44"/>
                    <a:gd name="T34" fmla="*/ 114 w 131"/>
                    <a:gd name="T35" fmla="*/ 27 h 44"/>
                    <a:gd name="T36" fmla="*/ 124 w 131"/>
                    <a:gd name="T37" fmla="*/ 13 h 44"/>
                    <a:gd name="T38" fmla="*/ 131 w 131"/>
                    <a:gd name="T39" fmla="*/ 0 h 44"/>
                    <a:gd name="T40" fmla="*/ 129 w 131"/>
                    <a:gd name="T41" fmla="*/ 0 h 44"/>
                    <a:gd name="T42" fmla="*/ 127 w 131"/>
                    <a:gd name="T43" fmla="*/ 0 h 44"/>
                    <a:gd name="T44" fmla="*/ 120 w 131"/>
                    <a:gd name="T45" fmla="*/ 13 h 44"/>
                    <a:gd name="T46" fmla="*/ 110 w 131"/>
                    <a:gd name="T47" fmla="*/ 25 h 44"/>
                    <a:gd name="T48" fmla="*/ 99 w 131"/>
                    <a:gd name="T49" fmla="*/ 34 h 44"/>
                    <a:gd name="T50" fmla="*/ 86 w 131"/>
                    <a:gd name="T51" fmla="*/ 40 h 44"/>
                    <a:gd name="T52" fmla="*/ 88 w 131"/>
                    <a:gd name="T53" fmla="*/ 42 h 44"/>
                    <a:gd name="T54" fmla="*/ 89 w 131"/>
                    <a:gd name="T55" fmla="*/ 44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31" h="44">
                      <a:moveTo>
                        <a:pt x="0" y="4"/>
                      </a:move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6" y="6"/>
                      </a:lnTo>
                      <a:lnTo>
                        <a:pt x="4" y="6"/>
                      </a:lnTo>
                      <a:lnTo>
                        <a:pt x="4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0" y="4"/>
                      </a:lnTo>
                      <a:lnTo>
                        <a:pt x="0" y="4"/>
                      </a:lnTo>
                      <a:close/>
                      <a:moveTo>
                        <a:pt x="89" y="44"/>
                      </a:moveTo>
                      <a:lnTo>
                        <a:pt x="103" y="36"/>
                      </a:lnTo>
                      <a:lnTo>
                        <a:pt x="114" y="27"/>
                      </a:lnTo>
                      <a:lnTo>
                        <a:pt x="124" y="13"/>
                      </a:lnTo>
                      <a:lnTo>
                        <a:pt x="131" y="0"/>
                      </a:lnTo>
                      <a:lnTo>
                        <a:pt x="129" y="0"/>
                      </a:lnTo>
                      <a:lnTo>
                        <a:pt x="127" y="0"/>
                      </a:lnTo>
                      <a:lnTo>
                        <a:pt x="120" y="13"/>
                      </a:lnTo>
                      <a:lnTo>
                        <a:pt x="110" y="25"/>
                      </a:lnTo>
                      <a:lnTo>
                        <a:pt x="99" y="34"/>
                      </a:lnTo>
                      <a:lnTo>
                        <a:pt x="86" y="40"/>
                      </a:lnTo>
                      <a:lnTo>
                        <a:pt x="88" y="42"/>
                      </a:lnTo>
                      <a:lnTo>
                        <a:pt x="89" y="44"/>
                      </a:lnTo>
                      <a:close/>
                    </a:path>
                  </a:pathLst>
                </a:custGeom>
                <a:solidFill>
                  <a:srgbClr val="EFA1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45" name="Freeform 525"/>
                <p:cNvSpPr>
                  <a:spLocks noEditPoints="1"/>
                </p:cNvSpPr>
                <p:nvPr/>
              </p:nvSpPr>
              <p:spPr bwMode="auto">
                <a:xfrm>
                  <a:off x="1483" y="1603"/>
                  <a:ext cx="127" cy="42"/>
                </a:xfrm>
                <a:custGeom>
                  <a:avLst/>
                  <a:gdLst>
                    <a:gd name="T0" fmla="*/ 0 w 127"/>
                    <a:gd name="T1" fmla="*/ 4 h 42"/>
                    <a:gd name="T2" fmla="*/ 0 w 127"/>
                    <a:gd name="T3" fmla="*/ 6 h 42"/>
                    <a:gd name="T4" fmla="*/ 0 w 127"/>
                    <a:gd name="T5" fmla="*/ 6 h 42"/>
                    <a:gd name="T6" fmla="*/ 0 w 127"/>
                    <a:gd name="T7" fmla="*/ 4 h 42"/>
                    <a:gd name="T8" fmla="*/ 0 w 127"/>
                    <a:gd name="T9" fmla="*/ 4 h 42"/>
                    <a:gd name="T10" fmla="*/ 0 w 127"/>
                    <a:gd name="T11" fmla="*/ 4 h 42"/>
                    <a:gd name="T12" fmla="*/ 0 w 127"/>
                    <a:gd name="T13" fmla="*/ 6 h 42"/>
                    <a:gd name="T14" fmla="*/ 0 w 127"/>
                    <a:gd name="T15" fmla="*/ 6 h 42"/>
                    <a:gd name="T16" fmla="*/ 0 w 127"/>
                    <a:gd name="T17" fmla="*/ 6 h 42"/>
                    <a:gd name="T18" fmla="*/ 4 w 127"/>
                    <a:gd name="T19" fmla="*/ 6 h 42"/>
                    <a:gd name="T20" fmla="*/ 6 w 127"/>
                    <a:gd name="T21" fmla="*/ 8 h 42"/>
                    <a:gd name="T22" fmla="*/ 6 w 127"/>
                    <a:gd name="T23" fmla="*/ 8 h 42"/>
                    <a:gd name="T24" fmla="*/ 6 w 127"/>
                    <a:gd name="T25" fmla="*/ 8 h 42"/>
                    <a:gd name="T26" fmla="*/ 4 w 127"/>
                    <a:gd name="T27" fmla="*/ 8 h 42"/>
                    <a:gd name="T28" fmla="*/ 4 w 127"/>
                    <a:gd name="T29" fmla="*/ 8 h 42"/>
                    <a:gd name="T30" fmla="*/ 4 w 127"/>
                    <a:gd name="T31" fmla="*/ 6 h 42"/>
                    <a:gd name="T32" fmla="*/ 4 w 127"/>
                    <a:gd name="T33" fmla="*/ 6 h 42"/>
                    <a:gd name="T34" fmla="*/ 2 w 127"/>
                    <a:gd name="T35" fmla="*/ 6 h 42"/>
                    <a:gd name="T36" fmla="*/ 0 w 127"/>
                    <a:gd name="T37" fmla="*/ 6 h 42"/>
                    <a:gd name="T38" fmla="*/ 86 w 127"/>
                    <a:gd name="T39" fmla="*/ 42 h 42"/>
                    <a:gd name="T40" fmla="*/ 99 w 127"/>
                    <a:gd name="T41" fmla="*/ 34 h 42"/>
                    <a:gd name="T42" fmla="*/ 110 w 127"/>
                    <a:gd name="T43" fmla="*/ 25 h 42"/>
                    <a:gd name="T44" fmla="*/ 120 w 127"/>
                    <a:gd name="T45" fmla="*/ 13 h 42"/>
                    <a:gd name="T46" fmla="*/ 127 w 127"/>
                    <a:gd name="T47" fmla="*/ 0 h 42"/>
                    <a:gd name="T48" fmla="*/ 125 w 127"/>
                    <a:gd name="T49" fmla="*/ 0 h 42"/>
                    <a:gd name="T50" fmla="*/ 122 w 127"/>
                    <a:gd name="T51" fmla="*/ 0 h 42"/>
                    <a:gd name="T52" fmla="*/ 116 w 127"/>
                    <a:gd name="T53" fmla="*/ 13 h 42"/>
                    <a:gd name="T54" fmla="*/ 106 w 127"/>
                    <a:gd name="T55" fmla="*/ 25 h 42"/>
                    <a:gd name="T56" fmla="*/ 95 w 127"/>
                    <a:gd name="T57" fmla="*/ 34 h 42"/>
                    <a:gd name="T58" fmla="*/ 80 w 127"/>
                    <a:gd name="T59" fmla="*/ 40 h 42"/>
                    <a:gd name="T60" fmla="*/ 84 w 127"/>
                    <a:gd name="T61" fmla="*/ 40 h 42"/>
                    <a:gd name="T62" fmla="*/ 86 w 127"/>
                    <a:gd name="T63" fmla="*/ 42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27" h="42">
                      <a:moveTo>
                        <a:pt x="0" y="4"/>
                      </a:move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4"/>
                      </a:lnTo>
                      <a:close/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6"/>
                      </a:lnTo>
                      <a:lnTo>
                        <a:pt x="6" y="8"/>
                      </a:lnTo>
                      <a:lnTo>
                        <a:pt x="6" y="8"/>
                      </a:lnTo>
                      <a:lnTo>
                        <a:pt x="6" y="8"/>
                      </a:lnTo>
                      <a:lnTo>
                        <a:pt x="4" y="8"/>
                      </a:lnTo>
                      <a:lnTo>
                        <a:pt x="4" y="8"/>
                      </a:lnTo>
                      <a:lnTo>
                        <a:pt x="4" y="6"/>
                      </a:lnTo>
                      <a:lnTo>
                        <a:pt x="4" y="6"/>
                      </a:lnTo>
                      <a:lnTo>
                        <a:pt x="2" y="6"/>
                      </a:lnTo>
                      <a:lnTo>
                        <a:pt x="0" y="6"/>
                      </a:lnTo>
                      <a:close/>
                      <a:moveTo>
                        <a:pt x="86" y="42"/>
                      </a:moveTo>
                      <a:lnTo>
                        <a:pt x="99" y="34"/>
                      </a:lnTo>
                      <a:lnTo>
                        <a:pt x="110" y="25"/>
                      </a:lnTo>
                      <a:lnTo>
                        <a:pt x="120" y="13"/>
                      </a:lnTo>
                      <a:lnTo>
                        <a:pt x="127" y="0"/>
                      </a:lnTo>
                      <a:lnTo>
                        <a:pt x="125" y="0"/>
                      </a:lnTo>
                      <a:lnTo>
                        <a:pt x="122" y="0"/>
                      </a:lnTo>
                      <a:lnTo>
                        <a:pt x="116" y="13"/>
                      </a:lnTo>
                      <a:lnTo>
                        <a:pt x="106" y="25"/>
                      </a:lnTo>
                      <a:lnTo>
                        <a:pt x="95" y="34"/>
                      </a:lnTo>
                      <a:lnTo>
                        <a:pt x="80" y="40"/>
                      </a:lnTo>
                      <a:lnTo>
                        <a:pt x="84" y="40"/>
                      </a:lnTo>
                      <a:lnTo>
                        <a:pt x="86" y="42"/>
                      </a:lnTo>
                      <a:close/>
                    </a:path>
                  </a:pathLst>
                </a:custGeom>
                <a:solidFill>
                  <a:srgbClr val="F0A28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46" name="Freeform 526"/>
                <p:cNvSpPr>
                  <a:spLocks noEditPoints="1"/>
                </p:cNvSpPr>
                <p:nvPr/>
              </p:nvSpPr>
              <p:spPr bwMode="auto">
                <a:xfrm>
                  <a:off x="1485" y="1603"/>
                  <a:ext cx="123" cy="40"/>
                </a:xfrm>
                <a:custGeom>
                  <a:avLst/>
                  <a:gdLst>
                    <a:gd name="T0" fmla="*/ 0 w 123"/>
                    <a:gd name="T1" fmla="*/ 6 h 40"/>
                    <a:gd name="T2" fmla="*/ 0 w 123"/>
                    <a:gd name="T3" fmla="*/ 6 h 40"/>
                    <a:gd name="T4" fmla="*/ 2 w 123"/>
                    <a:gd name="T5" fmla="*/ 6 h 40"/>
                    <a:gd name="T6" fmla="*/ 4 w 123"/>
                    <a:gd name="T7" fmla="*/ 8 h 40"/>
                    <a:gd name="T8" fmla="*/ 6 w 123"/>
                    <a:gd name="T9" fmla="*/ 8 h 40"/>
                    <a:gd name="T10" fmla="*/ 6 w 123"/>
                    <a:gd name="T11" fmla="*/ 8 h 40"/>
                    <a:gd name="T12" fmla="*/ 6 w 123"/>
                    <a:gd name="T13" fmla="*/ 8 h 40"/>
                    <a:gd name="T14" fmla="*/ 6 w 123"/>
                    <a:gd name="T15" fmla="*/ 8 h 40"/>
                    <a:gd name="T16" fmla="*/ 4 w 123"/>
                    <a:gd name="T17" fmla="*/ 8 h 40"/>
                    <a:gd name="T18" fmla="*/ 4 w 123"/>
                    <a:gd name="T19" fmla="*/ 8 h 40"/>
                    <a:gd name="T20" fmla="*/ 2 w 123"/>
                    <a:gd name="T21" fmla="*/ 8 h 40"/>
                    <a:gd name="T22" fmla="*/ 2 w 123"/>
                    <a:gd name="T23" fmla="*/ 6 h 40"/>
                    <a:gd name="T24" fmla="*/ 2 w 123"/>
                    <a:gd name="T25" fmla="*/ 6 h 40"/>
                    <a:gd name="T26" fmla="*/ 0 w 123"/>
                    <a:gd name="T27" fmla="*/ 6 h 40"/>
                    <a:gd name="T28" fmla="*/ 0 w 123"/>
                    <a:gd name="T29" fmla="*/ 6 h 40"/>
                    <a:gd name="T30" fmla="*/ 82 w 123"/>
                    <a:gd name="T31" fmla="*/ 40 h 40"/>
                    <a:gd name="T32" fmla="*/ 95 w 123"/>
                    <a:gd name="T33" fmla="*/ 34 h 40"/>
                    <a:gd name="T34" fmla="*/ 106 w 123"/>
                    <a:gd name="T35" fmla="*/ 25 h 40"/>
                    <a:gd name="T36" fmla="*/ 116 w 123"/>
                    <a:gd name="T37" fmla="*/ 13 h 40"/>
                    <a:gd name="T38" fmla="*/ 123 w 123"/>
                    <a:gd name="T39" fmla="*/ 0 h 40"/>
                    <a:gd name="T40" fmla="*/ 120 w 123"/>
                    <a:gd name="T41" fmla="*/ 0 h 40"/>
                    <a:gd name="T42" fmla="*/ 118 w 123"/>
                    <a:gd name="T43" fmla="*/ 0 h 40"/>
                    <a:gd name="T44" fmla="*/ 112 w 123"/>
                    <a:gd name="T45" fmla="*/ 13 h 40"/>
                    <a:gd name="T46" fmla="*/ 102 w 123"/>
                    <a:gd name="T47" fmla="*/ 25 h 40"/>
                    <a:gd name="T48" fmla="*/ 89 w 123"/>
                    <a:gd name="T49" fmla="*/ 32 h 40"/>
                    <a:gd name="T50" fmla="*/ 76 w 123"/>
                    <a:gd name="T51" fmla="*/ 38 h 40"/>
                    <a:gd name="T52" fmla="*/ 78 w 123"/>
                    <a:gd name="T53" fmla="*/ 40 h 40"/>
                    <a:gd name="T54" fmla="*/ 82 w 123"/>
                    <a:gd name="T55" fmla="*/ 4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23" h="40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2" y="6"/>
                      </a:lnTo>
                      <a:lnTo>
                        <a:pt x="4" y="8"/>
                      </a:lnTo>
                      <a:lnTo>
                        <a:pt x="6" y="8"/>
                      </a:lnTo>
                      <a:lnTo>
                        <a:pt x="6" y="8"/>
                      </a:lnTo>
                      <a:lnTo>
                        <a:pt x="6" y="8"/>
                      </a:lnTo>
                      <a:lnTo>
                        <a:pt x="6" y="8"/>
                      </a:lnTo>
                      <a:lnTo>
                        <a:pt x="4" y="8"/>
                      </a:lnTo>
                      <a:lnTo>
                        <a:pt x="4" y="8"/>
                      </a:lnTo>
                      <a:lnTo>
                        <a:pt x="2" y="8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0" y="6"/>
                      </a:lnTo>
                      <a:lnTo>
                        <a:pt x="0" y="6"/>
                      </a:lnTo>
                      <a:close/>
                      <a:moveTo>
                        <a:pt x="82" y="40"/>
                      </a:moveTo>
                      <a:lnTo>
                        <a:pt x="95" y="34"/>
                      </a:lnTo>
                      <a:lnTo>
                        <a:pt x="106" y="25"/>
                      </a:lnTo>
                      <a:lnTo>
                        <a:pt x="116" y="13"/>
                      </a:lnTo>
                      <a:lnTo>
                        <a:pt x="123" y="0"/>
                      </a:lnTo>
                      <a:lnTo>
                        <a:pt x="120" y="0"/>
                      </a:lnTo>
                      <a:lnTo>
                        <a:pt x="118" y="0"/>
                      </a:lnTo>
                      <a:lnTo>
                        <a:pt x="112" y="13"/>
                      </a:lnTo>
                      <a:lnTo>
                        <a:pt x="102" y="25"/>
                      </a:lnTo>
                      <a:lnTo>
                        <a:pt x="89" y="32"/>
                      </a:lnTo>
                      <a:lnTo>
                        <a:pt x="76" y="38"/>
                      </a:lnTo>
                      <a:lnTo>
                        <a:pt x="78" y="40"/>
                      </a:lnTo>
                      <a:lnTo>
                        <a:pt x="82" y="40"/>
                      </a:lnTo>
                      <a:close/>
                    </a:path>
                  </a:pathLst>
                </a:custGeom>
                <a:solidFill>
                  <a:srgbClr val="F0A59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47" name="Freeform 527"/>
                <p:cNvSpPr>
                  <a:spLocks noEditPoints="1"/>
                </p:cNvSpPr>
                <p:nvPr/>
              </p:nvSpPr>
              <p:spPr bwMode="auto">
                <a:xfrm>
                  <a:off x="1489" y="1603"/>
                  <a:ext cx="116" cy="40"/>
                </a:xfrm>
                <a:custGeom>
                  <a:avLst/>
                  <a:gdLst>
                    <a:gd name="T0" fmla="*/ 0 w 116"/>
                    <a:gd name="T1" fmla="*/ 8 h 40"/>
                    <a:gd name="T2" fmla="*/ 0 w 116"/>
                    <a:gd name="T3" fmla="*/ 8 h 40"/>
                    <a:gd name="T4" fmla="*/ 0 w 116"/>
                    <a:gd name="T5" fmla="*/ 8 h 40"/>
                    <a:gd name="T6" fmla="*/ 2 w 116"/>
                    <a:gd name="T7" fmla="*/ 8 h 40"/>
                    <a:gd name="T8" fmla="*/ 6 w 116"/>
                    <a:gd name="T9" fmla="*/ 10 h 40"/>
                    <a:gd name="T10" fmla="*/ 4 w 116"/>
                    <a:gd name="T11" fmla="*/ 8 h 40"/>
                    <a:gd name="T12" fmla="*/ 4 w 116"/>
                    <a:gd name="T13" fmla="*/ 8 h 40"/>
                    <a:gd name="T14" fmla="*/ 2 w 116"/>
                    <a:gd name="T15" fmla="*/ 8 h 40"/>
                    <a:gd name="T16" fmla="*/ 0 w 116"/>
                    <a:gd name="T17" fmla="*/ 8 h 40"/>
                    <a:gd name="T18" fmla="*/ 0 w 116"/>
                    <a:gd name="T19" fmla="*/ 8 h 40"/>
                    <a:gd name="T20" fmla="*/ 0 w 116"/>
                    <a:gd name="T21" fmla="*/ 8 h 40"/>
                    <a:gd name="T22" fmla="*/ 74 w 116"/>
                    <a:gd name="T23" fmla="*/ 40 h 40"/>
                    <a:gd name="T24" fmla="*/ 89 w 116"/>
                    <a:gd name="T25" fmla="*/ 34 h 40"/>
                    <a:gd name="T26" fmla="*/ 100 w 116"/>
                    <a:gd name="T27" fmla="*/ 25 h 40"/>
                    <a:gd name="T28" fmla="*/ 110 w 116"/>
                    <a:gd name="T29" fmla="*/ 13 h 40"/>
                    <a:gd name="T30" fmla="*/ 116 w 116"/>
                    <a:gd name="T31" fmla="*/ 0 h 40"/>
                    <a:gd name="T32" fmla="*/ 114 w 116"/>
                    <a:gd name="T33" fmla="*/ 0 h 40"/>
                    <a:gd name="T34" fmla="*/ 112 w 116"/>
                    <a:gd name="T35" fmla="*/ 0 h 40"/>
                    <a:gd name="T36" fmla="*/ 104 w 116"/>
                    <a:gd name="T37" fmla="*/ 13 h 40"/>
                    <a:gd name="T38" fmla="*/ 95 w 116"/>
                    <a:gd name="T39" fmla="*/ 25 h 40"/>
                    <a:gd name="T40" fmla="*/ 83 w 116"/>
                    <a:gd name="T41" fmla="*/ 32 h 40"/>
                    <a:gd name="T42" fmla="*/ 68 w 116"/>
                    <a:gd name="T43" fmla="*/ 38 h 40"/>
                    <a:gd name="T44" fmla="*/ 72 w 116"/>
                    <a:gd name="T45" fmla="*/ 38 h 40"/>
                    <a:gd name="T46" fmla="*/ 74 w 116"/>
                    <a:gd name="T47" fmla="*/ 4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16" h="40">
                      <a:moveTo>
                        <a:pt x="0" y="8"/>
                      </a:moveTo>
                      <a:lnTo>
                        <a:pt x="0" y="8"/>
                      </a:lnTo>
                      <a:lnTo>
                        <a:pt x="0" y="8"/>
                      </a:lnTo>
                      <a:lnTo>
                        <a:pt x="2" y="8"/>
                      </a:lnTo>
                      <a:lnTo>
                        <a:pt x="6" y="10"/>
                      </a:lnTo>
                      <a:lnTo>
                        <a:pt x="4" y="8"/>
                      </a:lnTo>
                      <a:lnTo>
                        <a:pt x="4" y="8"/>
                      </a:lnTo>
                      <a:lnTo>
                        <a:pt x="2" y="8"/>
                      </a:lnTo>
                      <a:lnTo>
                        <a:pt x="0" y="8"/>
                      </a:lnTo>
                      <a:lnTo>
                        <a:pt x="0" y="8"/>
                      </a:lnTo>
                      <a:lnTo>
                        <a:pt x="0" y="8"/>
                      </a:lnTo>
                      <a:close/>
                      <a:moveTo>
                        <a:pt x="74" y="40"/>
                      </a:moveTo>
                      <a:lnTo>
                        <a:pt x="89" y="34"/>
                      </a:lnTo>
                      <a:lnTo>
                        <a:pt x="100" y="25"/>
                      </a:lnTo>
                      <a:lnTo>
                        <a:pt x="110" y="13"/>
                      </a:lnTo>
                      <a:lnTo>
                        <a:pt x="116" y="0"/>
                      </a:lnTo>
                      <a:lnTo>
                        <a:pt x="114" y="0"/>
                      </a:lnTo>
                      <a:lnTo>
                        <a:pt x="112" y="0"/>
                      </a:lnTo>
                      <a:lnTo>
                        <a:pt x="104" y="13"/>
                      </a:lnTo>
                      <a:lnTo>
                        <a:pt x="95" y="25"/>
                      </a:lnTo>
                      <a:lnTo>
                        <a:pt x="83" y="32"/>
                      </a:lnTo>
                      <a:lnTo>
                        <a:pt x="68" y="38"/>
                      </a:lnTo>
                      <a:lnTo>
                        <a:pt x="72" y="38"/>
                      </a:lnTo>
                      <a:lnTo>
                        <a:pt x="74" y="40"/>
                      </a:lnTo>
                      <a:close/>
                    </a:path>
                  </a:pathLst>
                </a:custGeom>
                <a:solidFill>
                  <a:srgbClr val="F1A79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48" name="Freeform 528"/>
                <p:cNvSpPr>
                  <a:spLocks noEditPoints="1"/>
                </p:cNvSpPr>
                <p:nvPr/>
              </p:nvSpPr>
              <p:spPr bwMode="auto">
                <a:xfrm>
                  <a:off x="1491" y="1603"/>
                  <a:ext cx="112" cy="38"/>
                </a:xfrm>
                <a:custGeom>
                  <a:avLst/>
                  <a:gdLst>
                    <a:gd name="T0" fmla="*/ 0 w 112"/>
                    <a:gd name="T1" fmla="*/ 8 h 38"/>
                    <a:gd name="T2" fmla="*/ 0 w 112"/>
                    <a:gd name="T3" fmla="*/ 8 h 38"/>
                    <a:gd name="T4" fmla="*/ 0 w 112"/>
                    <a:gd name="T5" fmla="*/ 8 h 38"/>
                    <a:gd name="T6" fmla="*/ 4 w 112"/>
                    <a:gd name="T7" fmla="*/ 10 h 38"/>
                    <a:gd name="T8" fmla="*/ 5 w 112"/>
                    <a:gd name="T9" fmla="*/ 10 h 38"/>
                    <a:gd name="T10" fmla="*/ 5 w 112"/>
                    <a:gd name="T11" fmla="*/ 10 h 38"/>
                    <a:gd name="T12" fmla="*/ 4 w 112"/>
                    <a:gd name="T13" fmla="*/ 8 h 38"/>
                    <a:gd name="T14" fmla="*/ 4 w 112"/>
                    <a:gd name="T15" fmla="*/ 8 h 38"/>
                    <a:gd name="T16" fmla="*/ 4 w 112"/>
                    <a:gd name="T17" fmla="*/ 8 h 38"/>
                    <a:gd name="T18" fmla="*/ 2 w 112"/>
                    <a:gd name="T19" fmla="*/ 8 h 38"/>
                    <a:gd name="T20" fmla="*/ 0 w 112"/>
                    <a:gd name="T21" fmla="*/ 8 h 38"/>
                    <a:gd name="T22" fmla="*/ 70 w 112"/>
                    <a:gd name="T23" fmla="*/ 38 h 38"/>
                    <a:gd name="T24" fmla="*/ 83 w 112"/>
                    <a:gd name="T25" fmla="*/ 32 h 38"/>
                    <a:gd name="T26" fmla="*/ 96 w 112"/>
                    <a:gd name="T27" fmla="*/ 25 h 38"/>
                    <a:gd name="T28" fmla="*/ 106 w 112"/>
                    <a:gd name="T29" fmla="*/ 13 h 38"/>
                    <a:gd name="T30" fmla="*/ 112 w 112"/>
                    <a:gd name="T31" fmla="*/ 0 h 38"/>
                    <a:gd name="T32" fmla="*/ 110 w 112"/>
                    <a:gd name="T33" fmla="*/ 0 h 38"/>
                    <a:gd name="T34" fmla="*/ 108 w 112"/>
                    <a:gd name="T35" fmla="*/ 0 h 38"/>
                    <a:gd name="T36" fmla="*/ 100 w 112"/>
                    <a:gd name="T37" fmla="*/ 13 h 38"/>
                    <a:gd name="T38" fmla="*/ 91 w 112"/>
                    <a:gd name="T39" fmla="*/ 25 h 38"/>
                    <a:gd name="T40" fmla="*/ 85 w 112"/>
                    <a:gd name="T41" fmla="*/ 29 h 38"/>
                    <a:gd name="T42" fmla="*/ 78 w 112"/>
                    <a:gd name="T43" fmla="*/ 32 h 38"/>
                    <a:gd name="T44" fmla="*/ 70 w 112"/>
                    <a:gd name="T45" fmla="*/ 34 h 38"/>
                    <a:gd name="T46" fmla="*/ 64 w 112"/>
                    <a:gd name="T47" fmla="*/ 36 h 38"/>
                    <a:gd name="T48" fmla="*/ 66 w 112"/>
                    <a:gd name="T49" fmla="*/ 36 h 38"/>
                    <a:gd name="T50" fmla="*/ 70 w 112"/>
                    <a:gd name="T51" fmla="*/ 38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12" h="38">
                      <a:moveTo>
                        <a:pt x="0" y="8"/>
                      </a:moveTo>
                      <a:lnTo>
                        <a:pt x="0" y="8"/>
                      </a:lnTo>
                      <a:lnTo>
                        <a:pt x="0" y="8"/>
                      </a:lnTo>
                      <a:lnTo>
                        <a:pt x="4" y="10"/>
                      </a:lnTo>
                      <a:lnTo>
                        <a:pt x="5" y="10"/>
                      </a:lnTo>
                      <a:lnTo>
                        <a:pt x="5" y="10"/>
                      </a:lnTo>
                      <a:lnTo>
                        <a:pt x="4" y="8"/>
                      </a:lnTo>
                      <a:lnTo>
                        <a:pt x="4" y="8"/>
                      </a:lnTo>
                      <a:lnTo>
                        <a:pt x="4" y="8"/>
                      </a:lnTo>
                      <a:lnTo>
                        <a:pt x="2" y="8"/>
                      </a:lnTo>
                      <a:lnTo>
                        <a:pt x="0" y="8"/>
                      </a:lnTo>
                      <a:close/>
                      <a:moveTo>
                        <a:pt x="70" y="38"/>
                      </a:moveTo>
                      <a:lnTo>
                        <a:pt x="83" y="32"/>
                      </a:lnTo>
                      <a:lnTo>
                        <a:pt x="96" y="25"/>
                      </a:lnTo>
                      <a:lnTo>
                        <a:pt x="106" y="13"/>
                      </a:lnTo>
                      <a:lnTo>
                        <a:pt x="112" y="0"/>
                      </a:lnTo>
                      <a:lnTo>
                        <a:pt x="110" y="0"/>
                      </a:lnTo>
                      <a:lnTo>
                        <a:pt x="108" y="0"/>
                      </a:lnTo>
                      <a:lnTo>
                        <a:pt x="100" y="13"/>
                      </a:lnTo>
                      <a:lnTo>
                        <a:pt x="91" y="25"/>
                      </a:lnTo>
                      <a:lnTo>
                        <a:pt x="85" y="29"/>
                      </a:lnTo>
                      <a:lnTo>
                        <a:pt x="78" y="32"/>
                      </a:lnTo>
                      <a:lnTo>
                        <a:pt x="70" y="34"/>
                      </a:lnTo>
                      <a:lnTo>
                        <a:pt x="64" y="36"/>
                      </a:lnTo>
                      <a:lnTo>
                        <a:pt x="66" y="36"/>
                      </a:lnTo>
                      <a:lnTo>
                        <a:pt x="70" y="38"/>
                      </a:lnTo>
                      <a:close/>
                    </a:path>
                  </a:pathLst>
                </a:custGeom>
                <a:solidFill>
                  <a:srgbClr val="F1A89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49" name="Freeform 529"/>
                <p:cNvSpPr>
                  <a:spLocks noEditPoints="1"/>
                </p:cNvSpPr>
                <p:nvPr/>
              </p:nvSpPr>
              <p:spPr bwMode="auto">
                <a:xfrm>
                  <a:off x="1493" y="1603"/>
                  <a:ext cx="108" cy="38"/>
                </a:xfrm>
                <a:custGeom>
                  <a:avLst/>
                  <a:gdLst>
                    <a:gd name="T0" fmla="*/ 0 w 108"/>
                    <a:gd name="T1" fmla="*/ 8 h 38"/>
                    <a:gd name="T2" fmla="*/ 0 w 108"/>
                    <a:gd name="T3" fmla="*/ 8 h 38"/>
                    <a:gd name="T4" fmla="*/ 2 w 108"/>
                    <a:gd name="T5" fmla="*/ 10 h 38"/>
                    <a:gd name="T6" fmla="*/ 3 w 108"/>
                    <a:gd name="T7" fmla="*/ 10 h 38"/>
                    <a:gd name="T8" fmla="*/ 5 w 108"/>
                    <a:gd name="T9" fmla="*/ 11 h 38"/>
                    <a:gd name="T10" fmla="*/ 7 w 108"/>
                    <a:gd name="T11" fmla="*/ 11 h 38"/>
                    <a:gd name="T12" fmla="*/ 7 w 108"/>
                    <a:gd name="T13" fmla="*/ 11 h 38"/>
                    <a:gd name="T14" fmla="*/ 5 w 108"/>
                    <a:gd name="T15" fmla="*/ 10 h 38"/>
                    <a:gd name="T16" fmla="*/ 3 w 108"/>
                    <a:gd name="T17" fmla="*/ 6 h 38"/>
                    <a:gd name="T18" fmla="*/ 2 w 108"/>
                    <a:gd name="T19" fmla="*/ 8 h 38"/>
                    <a:gd name="T20" fmla="*/ 2 w 108"/>
                    <a:gd name="T21" fmla="*/ 8 h 38"/>
                    <a:gd name="T22" fmla="*/ 2 w 108"/>
                    <a:gd name="T23" fmla="*/ 8 h 38"/>
                    <a:gd name="T24" fmla="*/ 0 w 108"/>
                    <a:gd name="T25" fmla="*/ 8 h 38"/>
                    <a:gd name="T26" fmla="*/ 64 w 108"/>
                    <a:gd name="T27" fmla="*/ 38 h 38"/>
                    <a:gd name="T28" fmla="*/ 79 w 108"/>
                    <a:gd name="T29" fmla="*/ 32 h 38"/>
                    <a:gd name="T30" fmla="*/ 91 w 108"/>
                    <a:gd name="T31" fmla="*/ 25 h 38"/>
                    <a:gd name="T32" fmla="*/ 100 w 108"/>
                    <a:gd name="T33" fmla="*/ 13 h 38"/>
                    <a:gd name="T34" fmla="*/ 108 w 108"/>
                    <a:gd name="T35" fmla="*/ 0 h 38"/>
                    <a:gd name="T36" fmla="*/ 108 w 108"/>
                    <a:gd name="T37" fmla="*/ 0 h 38"/>
                    <a:gd name="T38" fmla="*/ 106 w 108"/>
                    <a:gd name="T39" fmla="*/ 0 h 38"/>
                    <a:gd name="T40" fmla="*/ 106 w 108"/>
                    <a:gd name="T41" fmla="*/ 0 h 38"/>
                    <a:gd name="T42" fmla="*/ 104 w 108"/>
                    <a:gd name="T43" fmla="*/ 2 h 38"/>
                    <a:gd name="T44" fmla="*/ 100 w 108"/>
                    <a:gd name="T45" fmla="*/ 8 h 38"/>
                    <a:gd name="T46" fmla="*/ 96 w 108"/>
                    <a:gd name="T47" fmla="*/ 13 h 38"/>
                    <a:gd name="T48" fmla="*/ 91 w 108"/>
                    <a:gd name="T49" fmla="*/ 19 h 38"/>
                    <a:gd name="T50" fmla="*/ 85 w 108"/>
                    <a:gd name="T51" fmla="*/ 23 h 38"/>
                    <a:gd name="T52" fmla="*/ 79 w 108"/>
                    <a:gd name="T53" fmla="*/ 29 h 38"/>
                    <a:gd name="T54" fmla="*/ 74 w 108"/>
                    <a:gd name="T55" fmla="*/ 30 h 38"/>
                    <a:gd name="T56" fmla="*/ 66 w 108"/>
                    <a:gd name="T57" fmla="*/ 32 h 38"/>
                    <a:gd name="T58" fmla="*/ 58 w 108"/>
                    <a:gd name="T59" fmla="*/ 34 h 38"/>
                    <a:gd name="T60" fmla="*/ 60 w 108"/>
                    <a:gd name="T61" fmla="*/ 36 h 38"/>
                    <a:gd name="T62" fmla="*/ 64 w 108"/>
                    <a:gd name="T63" fmla="*/ 38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08" h="38">
                      <a:moveTo>
                        <a:pt x="0" y="8"/>
                      </a:moveTo>
                      <a:lnTo>
                        <a:pt x="0" y="8"/>
                      </a:lnTo>
                      <a:lnTo>
                        <a:pt x="2" y="10"/>
                      </a:lnTo>
                      <a:lnTo>
                        <a:pt x="3" y="10"/>
                      </a:lnTo>
                      <a:lnTo>
                        <a:pt x="5" y="11"/>
                      </a:lnTo>
                      <a:lnTo>
                        <a:pt x="7" y="11"/>
                      </a:lnTo>
                      <a:lnTo>
                        <a:pt x="7" y="11"/>
                      </a:lnTo>
                      <a:lnTo>
                        <a:pt x="5" y="10"/>
                      </a:lnTo>
                      <a:lnTo>
                        <a:pt x="3" y="6"/>
                      </a:lnTo>
                      <a:lnTo>
                        <a:pt x="2" y="8"/>
                      </a:lnTo>
                      <a:lnTo>
                        <a:pt x="2" y="8"/>
                      </a:lnTo>
                      <a:lnTo>
                        <a:pt x="2" y="8"/>
                      </a:lnTo>
                      <a:lnTo>
                        <a:pt x="0" y="8"/>
                      </a:lnTo>
                      <a:close/>
                      <a:moveTo>
                        <a:pt x="64" y="38"/>
                      </a:moveTo>
                      <a:lnTo>
                        <a:pt x="79" y="32"/>
                      </a:lnTo>
                      <a:lnTo>
                        <a:pt x="91" y="25"/>
                      </a:lnTo>
                      <a:lnTo>
                        <a:pt x="100" y="13"/>
                      </a:lnTo>
                      <a:lnTo>
                        <a:pt x="108" y="0"/>
                      </a:lnTo>
                      <a:lnTo>
                        <a:pt x="108" y="0"/>
                      </a:lnTo>
                      <a:lnTo>
                        <a:pt x="106" y="0"/>
                      </a:lnTo>
                      <a:lnTo>
                        <a:pt x="106" y="0"/>
                      </a:lnTo>
                      <a:lnTo>
                        <a:pt x="104" y="2"/>
                      </a:lnTo>
                      <a:lnTo>
                        <a:pt x="100" y="8"/>
                      </a:lnTo>
                      <a:lnTo>
                        <a:pt x="96" y="13"/>
                      </a:lnTo>
                      <a:lnTo>
                        <a:pt x="91" y="19"/>
                      </a:lnTo>
                      <a:lnTo>
                        <a:pt x="85" y="23"/>
                      </a:lnTo>
                      <a:lnTo>
                        <a:pt x="79" y="29"/>
                      </a:lnTo>
                      <a:lnTo>
                        <a:pt x="74" y="30"/>
                      </a:lnTo>
                      <a:lnTo>
                        <a:pt x="66" y="32"/>
                      </a:lnTo>
                      <a:lnTo>
                        <a:pt x="58" y="34"/>
                      </a:lnTo>
                      <a:lnTo>
                        <a:pt x="60" y="36"/>
                      </a:lnTo>
                      <a:lnTo>
                        <a:pt x="64" y="38"/>
                      </a:lnTo>
                      <a:close/>
                    </a:path>
                  </a:pathLst>
                </a:custGeom>
                <a:solidFill>
                  <a:srgbClr val="F1AB9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50" name="Freeform 530"/>
                <p:cNvSpPr>
                  <a:spLocks noEditPoints="1"/>
                </p:cNvSpPr>
                <p:nvPr/>
              </p:nvSpPr>
              <p:spPr bwMode="auto">
                <a:xfrm>
                  <a:off x="1495" y="1603"/>
                  <a:ext cx="104" cy="36"/>
                </a:xfrm>
                <a:custGeom>
                  <a:avLst/>
                  <a:gdLst>
                    <a:gd name="T0" fmla="*/ 0 w 104"/>
                    <a:gd name="T1" fmla="*/ 8 h 36"/>
                    <a:gd name="T2" fmla="*/ 1 w 104"/>
                    <a:gd name="T3" fmla="*/ 10 h 36"/>
                    <a:gd name="T4" fmla="*/ 1 w 104"/>
                    <a:gd name="T5" fmla="*/ 10 h 36"/>
                    <a:gd name="T6" fmla="*/ 3 w 104"/>
                    <a:gd name="T7" fmla="*/ 11 h 36"/>
                    <a:gd name="T8" fmla="*/ 3 w 104"/>
                    <a:gd name="T9" fmla="*/ 11 h 36"/>
                    <a:gd name="T10" fmla="*/ 7 w 104"/>
                    <a:gd name="T11" fmla="*/ 11 h 36"/>
                    <a:gd name="T12" fmla="*/ 9 w 104"/>
                    <a:gd name="T13" fmla="*/ 13 h 36"/>
                    <a:gd name="T14" fmla="*/ 5 w 104"/>
                    <a:gd name="T15" fmla="*/ 10 h 36"/>
                    <a:gd name="T16" fmla="*/ 3 w 104"/>
                    <a:gd name="T17" fmla="*/ 4 h 36"/>
                    <a:gd name="T18" fmla="*/ 1 w 104"/>
                    <a:gd name="T19" fmla="*/ 6 h 36"/>
                    <a:gd name="T20" fmla="*/ 0 w 104"/>
                    <a:gd name="T21" fmla="*/ 8 h 36"/>
                    <a:gd name="T22" fmla="*/ 60 w 104"/>
                    <a:gd name="T23" fmla="*/ 36 h 36"/>
                    <a:gd name="T24" fmla="*/ 66 w 104"/>
                    <a:gd name="T25" fmla="*/ 34 h 36"/>
                    <a:gd name="T26" fmla="*/ 74 w 104"/>
                    <a:gd name="T27" fmla="*/ 32 h 36"/>
                    <a:gd name="T28" fmla="*/ 81 w 104"/>
                    <a:gd name="T29" fmla="*/ 29 h 36"/>
                    <a:gd name="T30" fmla="*/ 87 w 104"/>
                    <a:gd name="T31" fmla="*/ 25 h 36"/>
                    <a:gd name="T32" fmla="*/ 96 w 104"/>
                    <a:gd name="T33" fmla="*/ 13 h 36"/>
                    <a:gd name="T34" fmla="*/ 104 w 104"/>
                    <a:gd name="T35" fmla="*/ 0 h 36"/>
                    <a:gd name="T36" fmla="*/ 104 w 104"/>
                    <a:gd name="T37" fmla="*/ 0 h 36"/>
                    <a:gd name="T38" fmla="*/ 104 w 104"/>
                    <a:gd name="T39" fmla="*/ 0 h 36"/>
                    <a:gd name="T40" fmla="*/ 102 w 104"/>
                    <a:gd name="T41" fmla="*/ 0 h 36"/>
                    <a:gd name="T42" fmla="*/ 100 w 104"/>
                    <a:gd name="T43" fmla="*/ 2 h 36"/>
                    <a:gd name="T44" fmla="*/ 96 w 104"/>
                    <a:gd name="T45" fmla="*/ 8 h 36"/>
                    <a:gd name="T46" fmla="*/ 92 w 104"/>
                    <a:gd name="T47" fmla="*/ 13 h 36"/>
                    <a:gd name="T48" fmla="*/ 87 w 104"/>
                    <a:gd name="T49" fmla="*/ 19 h 36"/>
                    <a:gd name="T50" fmla="*/ 81 w 104"/>
                    <a:gd name="T51" fmla="*/ 23 h 36"/>
                    <a:gd name="T52" fmla="*/ 74 w 104"/>
                    <a:gd name="T53" fmla="*/ 27 h 36"/>
                    <a:gd name="T54" fmla="*/ 68 w 104"/>
                    <a:gd name="T55" fmla="*/ 30 h 36"/>
                    <a:gd name="T56" fmla="*/ 60 w 104"/>
                    <a:gd name="T57" fmla="*/ 32 h 36"/>
                    <a:gd name="T58" fmla="*/ 53 w 104"/>
                    <a:gd name="T59" fmla="*/ 32 h 36"/>
                    <a:gd name="T60" fmla="*/ 56 w 104"/>
                    <a:gd name="T61" fmla="*/ 34 h 36"/>
                    <a:gd name="T62" fmla="*/ 60 w 104"/>
                    <a:gd name="T63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04" h="36">
                      <a:moveTo>
                        <a:pt x="0" y="8"/>
                      </a:moveTo>
                      <a:lnTo>
                        <a:pt x="1" y="10"/>
                      </a:lnTo>
                      <a:lnTo>
                        <a:pt x="1" y="10"/>
                      </a:lnTo>
                      <a:lnTo>
                        <a:pt x="3" y="11"/>
                      </a:lnTo>
                      <a:lnTo>
                        <a:pt x="3" y="11"/>
                      </a:lnTo>
                      <a:lnTo>
                        <a:pt x="7" y="11"/>
                      </a:lnTo>
                      <a:lnTo>
                        <a:pt x="9" y="13"/>
                      </a:lnTo>
                      <a:lnTo>
                        <a:pt x="5" y="10"/>
                      </a:lnTo>
                      <a:lnTo>
                        <a:pt x="3" y="4"/>
                      </a:lnTo>
                      <a:lnTo>
                        <a:pt x="1" y="6"/>
                      </a:lnTo>
                      <a:lnTo>
                        <a:pt x="0" y="8"/>
                      </a:lnTo>
                      <a:close/>
                      <a:moveTo>
                        <a:pt x="60" y="36"/>
                      </a:moveTo>
                      <a:lnTo>
                        <a:pt x="66" y="34"/>
                      </a:lnTo>
                      <a:lnTo>
                        <a:pt x="74" y="32"/>
                      </a:lnTo>
                      <a:lnTo>
                        <a:pt x="81" y="29"/>
                      </a:lnTo>
                      <a:lnTo>
                        <a:pt x="87" y="25"/>
                      </a:lnTo>
                      <a:lnTo>
                        <a:pt x="96" y="13"/>
                      </a:lnTo>
                      <a:lnTo>
                        <a:pt x="104" y="0"/>
                      </a:lnTo>
                      <a:lnTo>
                        <a:pt x="104" y="0"/>
                      </a:lnTo>
                      <a:lnTo>
                        <a:pt x="104" y="0"/>
                      </a:lnTo>
                      <a:lnTo>
                        <a:pt x="102" y="0"/>
                      </a:lnTo>
                      <a:lnTo>
                        <a:pt x="100" y="2"/>
                      </a:lnTo>
                      <a:lnTo>
                        <a:pt x="96" y="8"/>
                      </a:lnTo>
                      <a:lnTo>
                        <a:pt x="92" y="13"/>
                      </a:lnTo>
                      <a:lnTo>
                        <a:pt x="87" y="19"/>
                      </a:lnTo>
                      <a:lnTo>
                        <a:pt x="81" y="23"/>
                      </a:lnTo>
                      <a:lnTo>
                        <a:pt x="74" y="27"/>
                      </a:lnTo>
                      <a:lnTo>
                        <a:pt x="68" y="30"/>
                      </a:lnTo>
                      <a:lnTo>
                        <a:pt x="60" y="32"/>
                      </a:lnTo>
                      <a:lnTo>
                        <a:pt x="53" y="32"/>
                      </a:lnTo>
                      <a:lnTo>
                        <a:pt x="56" y="34"/>
                      </a:lnTo>
                      <a:lnTo>
                        <a:pt x="60" y="36"/>
                      </a:lnTo>
                      <a:close/>
                    </a:path>
                  </a:pathLst>
                </a:custGeom>
                <a:solidFill>
                  <a:srgbClr val="F2AC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51" name="Freeform 531"/>
                <p:cNvSpPr>
                  <a:spLocks noEditPoints="1"/>
                </p:cNvSpPr>
                <p:nvPr/>
              </p:nvSpPr>
              <p:spPr bwMode="auto">
                <a:xfrm>
                  <a:off x="1496" y="1605"/>
                  <a:ext cx="101" cy="32"/>
                </a:xfrm>
                <a:custGeom>
                  <a:avLst/>
                  <a:gdLst>
                    <a:gd name="T0" fmla="*/ 0 w 101"/>
                    <a:gd name="T1" fmla="*/ 4 h 32"/>
                    <a:gd name="T2" fmla="*/ 2 w 101"/>
                    <a:gd name="T3" fmla="*/ 8 h 32"/>
                    <a:gd name="T4" fmla="*/ 4 w 101"/>
                    <a:gd name="T5" fmla="*/ 9 h 32"/>
                    <a:gd name="T6" fmla="*/ 8 w 101"/>
                    <a:gd name="T7" fmla="*/ 11 h 32"/>
                    <a:gd name="T8" fmla="*/ 12 w 101"/>
                    <a:gd name="T9" fmla="*/ 13 h 32"/>
                    <a:gd name="T10" fmla="*/ 8 w 101"/>
                    <a:gd name="T11" fmla="*/ 8 h 32"/>
                    <a:gd name="T12" fmla="*/ 2 w 101"/>
                    <a:gd name="T13" fmla="*/ 2 h 32"/>
                    <a:gd name="T14" fmla="*/ 2 w 101"/>
                    <a:gd name="T15" fmla="*/ 2 h 32"/>
                    <a:gd name="T16" fmla="*/ 0 w 101"/>
                    <a:gd name="T17" fmla="*/ 4 h 32"/>
                    <a:gd name="T18" fmla="*/ 55 w 101"/>
                    <a:gd name="T19" fmla="*/ 32 h 32"/>
                    <a:gd name="T20" fmla="*/ 63 w 101"/>
                    <a:gd name="T21" fmla="*/ 30 h 32"/>
                    <a:gd name="T22" fmla="*/ 71 w 101"/>
                    <a:gd name="T23" fmla="*/ 28 h 32"/>
                    <a:gd name="T24" fmla="*/ 76 w 101"/>
                    <a:gd name="T25" fmla="*/ 27 h 32"/>
                    <a:gd name="T26" fmla="*/ 82 w 101"/>
                    <a:gd name="T27" fmla="*/ 21 h 32"/>
                    <a:gd name="T28" fmla="*/ 88 w 101"/>
                    <a:gd name="T29" fmla="*/ 17 h 32"/>
                    <a:gd name="T30" fmla="*/ 93 w 101"/>
                    <a:gd name="T31" fmla="*/ 11 h 32"/>
                    <a:gd name="T32" fmla="*/ 97 w 101"/>
                    <a:gd name="T33" fmla="*/ 6 h 32"/>
                    <a:gd name="T34" fmla="*/ 101 w 101"/>
                    <a:gd name="T35" fmla="*/ 0 h 32"/>
                    <a:gd name="T36" fmla="*/ 99 w 101"/>
                    <a:gd name="T37" fmla="*/ 0 h 32"/>
                    <a:gd name="T38" fmla="*/ 97 w 101"/>
                    <a:gd name="T39" fmla="*/ 0 h 32"/>
                    <a:gd name="T40" fmla="*/ 88 w 101"/>
                    <a:gd name="T41" fmla="*/ 11 h 32"/>
                    <a:gd name="T42" fmla="*/ 76 w 101"/>
                    <a:gd name="T43" fmla="*/ 21 h 32"/>
                    <a:gd name="T44" fmla="*/ 71 w 101"/>
                    <a:gd name="T45" fmla="*/ 25 h 32"/>
                    <a:gd name="T46" fmla="*/ 65 w 101"/>
                    <a:gd name="T47" fmla="*/ 27 h 32"/>
                    <a:gd name="T48" fmla="*/ 57 w 101"/>
                    <a:gd name="T49" fmla="*/ 28 h 32"/>
                    <a:gd name="T50" fmla="*/ 50 w 101"/>
                    <a:gd name="T51" fmla="*/ 28 h 32"/>
                    <a:gd name="T52" fmla="*/ 48 w 101"/>
                    <a:gd name="T53" fmla="*/ 28 h 32"/>
                    <a:gd name="T54" fmla="*/ 46 w 101"/>
                    <a:gd name="T55" fmla="*/ 28 h 32"/>
                    <a:gd name="T56" fmla="*/ 50 w 101"/>
                    <a:gd name="T57" fmla="*/ 30 h 32"/>
                    <a:gd name="T58" fmla="*/ 55 w 101"/>
                    <a:gd name="T59" fmla="*/ 32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01" h="32">
                      <a:moveTo>
                        <a:pt x="0" y="4"/>
                      </a:moveTo>
                      <a:lnTo>
                        <a:pt x="2" y="8"/>
                      </a:lnTo>
                      <a:lnTo>
                        <a:pt x="4" y="9"/>
                      </a:lnTo>
                      <a:lnTo>
                        <a:pt x="8" y="11"/>
                      </a:lnTo>
                      <a:lnTo>
                        <a:pt x="12" y="13"/>
                      </a:lnTo>
                      <a:lnTo>
                        <a:pt x="8" y="8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4"/>
                      </a:lnTo>
                      <a:close/>
                      <a:moveTo>
                        <a:pt x="55" y="32"/>
                      </a:moveTo>
                      <a:lnTo>
                        <a:pt x="63" y="30"/>
                      </a:lnTo>
                      <a:lnTo>
                        <a:pt x="71" y="28"/>
                      </a:lnTo>
                      <a:lnTo>
                        <a:pt x="76" y="27"/>
                      </a:lnTo>
                      <a:lnTo>
                        <a:pt x="82" y="21"/>
                      </a:lnTo>
                      <a:lnTo>
                        <a:pt x="88" y="17"/>
                      </a:lnTo>
                      <a:lnTo>
                        <a:pt x="93" y="11"/>
                      </a:lnTo>
                      <a:lnTo>
                        <a:pt x="97" y="6"/>
                      </a:lnTo>
                      <a:lnTo>
                        <a:pt x="101" y="0"/>
                      </a:lnTo>
                      <a:lnTo>
                        <a:pt x="99" y="0"/>
                      </a:lnTo>
                      <a:lnTo>
                        <a:pt x="97" y="0"/>
                      </a:lnTo>
                      <a:lnTo>
                        <a:pt x="88" y="11"/>
                      </a:lnTo>
                      <a:lnTo>
                        <a:pt x="76" y="21"/>
                      </a:lnTo>
                      <a:lnTo>
                        <a:pt x="71" y="25"/>
                      </a:lnTo>
                      <a:lnTo>
                        <a:pt x="65" y="27"/>
                      </a:lnTo>
                      <a:lnTo>
                        <a:pt x="57" y="28"/>
                      </a:lnTo>
                      <a:lnTo>
                        <a:pt x="50" y="28"/>
                      </a:lnTo>
                      <a:lnTo>
                        <a:pt x="48" y="28"/>
                      </a:lnTo>
                      <a:lnTo>
                        <a:pt x="46" y="28"/>
                      </a:lnTo>
                      <a:lnTo>
                        <a:pt x="50" y="30"/>
                      </a:lnTo>
                      <a:lnTo>
                        <a:pt x="55" y="32"/>
                      </a:lnTo>
                      <a:close/>
                    </a:path>
                  </a:pathLst>
                </a:custGeom>
                <a:solidFill>
                  <a:srgbClr val="F2AF9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52" name="Freeform 532"/>
                <p:cNvSpPr>
                  <a:spLocks noEditPoints="1"/>
                </p:cNvSpPr>
                <p:nvPr/>
              </p:nvSpPr>
              <p:spPr bwMode="auto">
                <a:xfrm>
                  <a:off x="1498" y="1605"/>
                  <a:ext cx="97" cy="30"/>
                </a:xfrm>
                <a:custGeom>
                  <a:avLst/>
                  <a:gdLst>
                    <a:gd name="T0" fmla="*/ 0 w 97"/>
                    <a:gd name="T1" fmla="*/ 2 h 30"/>
                    <a:gd name="T2" fmla="*/ 2 w 97"/>
                    <a:gd name="T3" fmla="*/ 8 h 30"/>
                    <a:gd name="T4" fmla="*/ 6 w 97"/>
                    <a:gd name="T5" fmla="*/ 11 h 30"/>
                    <a:gd name="T6" fmla="*/ 14 w 97"/>
                    <a:gd name="T7" fmla="*/ 15 h 30"/>
                    <a:gd name="T8" fmla="*/ 19 w 97"/>
                    <a:gd name="T9" fmla="*/ 19 h 30"/>
                    <a:gd name="T10" fmla="*/ 10 w 97"/>
                    <a:gd name="T11" fmla="*/ 9 h 30"/>
                    <a:gd name="T12" fmla="*/ 2 w 97"/>
                    <a:gd name="T13" fmla="*/ 0 h 30"/>
                    <a:gd name="T14" fmla="*/ 2 w 97"/>
                    <a:gd name="T15" fmla="*/ 0 h 30"/>
                    <a:gd name="T16" fmla="*/ 2 w 97"/>
                    <a:gd name="T17" fmla="*/ 0 h 30"/>
                    <a:gd name="T18" fmla="*/ 0 w 97"/>
                    <a:gd name="T19" fmla="*/ 2 h 30"/>
                    <a:gd name="T20" fmla="*/ 0 w 97"/>
                    <a:gd name="T21" fmla="*/ 2 h 30"/>
                    <a:gd name="T22" fmla="*/ 50 w 97"/>
                    <a:gd name="T23" fmla="*/ 30 h 30"/>
                    <a:gd name="T24" fmla="*/ 57 w 97"/>
                    <a:gd name="T25" fmla="*/ 30 h 30"/>
                    <a:gd name="T26" fmla="*/ 65 w 97"/>
                    <a:gd name="T27" fmla="*/ 28 h 30"/>
                    <a:gd name="T28" fmla="*/ 71 w 97"/>
                    <a:gd name="T29" fmla="*/ 25 h 30"/>
                    <a:gd name="T30" fmla="*/ 78 w 97"/>
                    <a:gd name="T31" fmla="*/ 21 h 30"/>
                    <a:gd name="T32" fmla="*/ 84 w 97"/>
                    <a:gd name="T33" fmla="*/ 17 h 30"/>
                    <a:gd name="T34" fmla="*/ 89 w 97"/>
                    <a:gd name="T35" fmla="*/ 11 h 30"/>
                    <a:gd name="T36" fmla="*/ 93 w 97"/>
                    <a:gd name="T37" fmla="*/ 6 h 30"/>
                    <a:gd name="T38" fmla="*/ 97 w 97"/>
                    <a:gd name="T39" fmla="*/ 0 h 30"/>
                    <a:gd name="T40" fmla="*/ 95 w 97"/>
                    <a:gd name="T41" fmla="*/ 0 h 30"/>
                    <a:gd name="T42" fmla="*/ 91 w 97"/>
                    <a:gd name="T43" fmla="*/ 2 h 30"/>
                    <a:gd name="T44" fmla="*/ 84 w 97"/>
                    <a:gd name="T45" fmla="*/ 11 h 30"/>
                    <a:gd name="T46" fmla="*/ 74 w 97"/>
                    <a:gd name="T47" fmla="*/ 19 h 30"/>
                    <a:gd name="T48" fmla="*/ 61 w 97"/>
                    <a:gd name="T49" fmla="*/ 25 h 30"/>
                    <a:gd name="T50" fmla="*/ 48 w 97"/>
                    <a:gd name="T51" fmla="*/ 27 h 30"/>
                    <a:gd name="T52" fmla="*/ 46 w 97"/>
                    <a:gd name="T53" fmla="*/ 27 h 30"/>
                    <a:gd name="T54" fmla="*/ 46 w 97"/>
                    <a:gd name="T55" fmla="*/ 27 h 30"/>
                    <a:gd name="T56" fmla="*/ 46 w 97"/>
                    <a:gd name="T57" fmla="*/ 27 h 30"/>
                    <a:gd name="T58" fmla="*/ 46 w 97"/>
                    <a:gd name="T59" fmla="*/ 27 h 30"/>
                    <a:gd name="T60" fmla="*/ 46 w 97"/>
                    <a:gd name="T61" fmla="*/ 27 h 30"/>
                    <a:gd name="T62" fmla="*/ 46 w 97"/>
                    <a:gd name="T63" fmla="*/ 27 h 30"/>
                    <a:gd name="T64" fmla="*/ 40 w 97"/>
                    <a:gd name="T65" fmla="*/ 27 h 30"/>
                    <a:gd name="T66" fmla="*/ 36 w 97"/>
                    <a:gd name="T67" fmla="*/ 27 h 30"/>
                    <a:gd name="T68" fmla="*/ 40 w 97"/>
                    <a:gd name="T69" fmla="*/ 27 h 30"/>
                    <a:gd name="T70" fmla="*/ 44 w 97"/>
                    <a:gd name="T71" fmla="*/ 28 h 30"/>
                    <a:gd name="T72" fmla="*/ 46 w 97"/>
                    <a:gd name="T73" fmla="*/ 30 h 30"/>
                    <a:gd name="T74" fmla="*/ 50 w 97"/>
                    <a:gd name="T75" fmla="*/ 30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97" h="30">
                      <a:moveTo>
                        <a:pt x="0" y="2"/>
                      </a:moveTo>
                      <a:lnTo>
                        <a:pt x="2" y="8"/>
                      </a:lnTo>
                      <a:lnTo>
                        <a:pt x="6" y="11"/>
                      </a:lnTo>
                      <a:lnTo>
                        <a:pt x="14" y="15"/>
                      </a:lnTo>
                      <a:lnTo>
                        <a:pt x="19" y="19"/>
                      </a:lnTo>
                      <a:lnTo>
                        <a:pt x="10" y="9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close/>
                      <a:moveTo>
                        <a:pt x="50" y="30"/>
                      </a:moveTo>
                      <a:lnTo>
                        <a:pt x="57" y="30"/>
                      </a:lnTo>
                      <a:lnTo>
                        <a:pt x="65" y="28"/>
                      </a:lnTo>
                      <a:lnTo>
                        <a:pt x="71" y="25"/>
                      </a:lnTo>
                      <a:lnTo>
                        <a:pt x="78" y="21"/>
                      </a:lnTo>
                      <a:lnTo>
                        <a:pt x="84" y="17"/>
                      </a:lnTo>
                      <a:lnTo>
                        <a:pt x="89" y="11"/>
                      </a:lnTo>
                      <a:lnTo>
                        <a:pt x="93" y="6"/>
                      </a:lnTo>
                      <a:lnTo>
                        <a:pt x="97" y="0"/>
                      </a:lnTo>
                      <a:lnTo>
                        <a:pt x="95" y="0"/>
                      </a:lnTo>
                      <a:lnTo>
                        <a:pt x="91" y="2"/>
                      </a:lnTo>
                      <a:lnTo>
                        <a:pt x="84" y="11"/>
                      </a:lnTo>
                      <a:lnTo>
                        <a:pt x="74" y="19"/>
                      </a:lnTo>
                      <a:lnTo>
                        <a:pt x="61" y="25"/>
                      </a:lnTo>
                      <a:lnTo>
                        <a:pt x="48" y="27"/>
                      </a:lnTo>
                      <a:lnTo>
                        <a:pt x="46" y="27"/>
                      </a:lnTo>
                      <a:lnTo>
                        <a:pt x="46" y="27"/>
                      </a:lnTo>
                      <a:lnTo>
                        <a:pt x="46" y="27"/>
                      </a:lnTo>
                      <a:lnTo>
                        <a:pt x="46" y="27"/>
                      </a:lnTo>
                      <a:lnTo>
                        <a:pt x="46" y="27"/>
                      </a:lnTo>
                      <a:lnTo>
                        <a:pt x="46" y="27"/>
                      </a:lnTo>
                      <a:lnTo>
                        <a:pt x="40" y="27"/>
                      </a:lnTo>
                      <a:lnTo>
                        <a:pt x="36" y="27"/>
                      </a:lnTo>
                      <a:lnTo>
                        <a:pt x="40" y="27"/>
                      </a:lnTo>
                      <a:lnTo>
                        <a:pt x="44" y="28"/>
                      </a:lnTo>
                      <a:lnTo>
                        <a:pt x="46" y="30"/>
                      </a:lnTo>
                      <a:lnTo>
                        <a:pt x="50" y="30"/>
                      </a:lnTo>
                      <a:close/>
                    </a:path>
                  </a:pathLst>
                </a:custGeom>
                <a:solidFill>
                  <a:srgbClr val="F2B19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53" name="Freeform 533"/>
                <p:cNvSpPr>
                  <a:spLocks/>
                </p:cNvSpPr>
                <p:nvPr/>
              </p:nvSpPr>
              <p:spPr bwMode="auto">
                <a:xfrm>
                  <a:off x="1498" y="1605"/>
                  <a:ext cx="95" cy="28"/>
                </a:xfrm>
                <a:custGeom>
                  <a:avLst/>
                  <a:gdLst>
                    <a:gd name="T0" fmla="*/ 0 w 95"/>
                    <a:gd name="T1" fmla="*/ 2 h 28"/>
                    <a:gd name="T2" fmla="*/ 6 w 95"/>
                    <a:gd name="T3" fmla="*/ 8 h 28"/>
                    <a:gd name="T4" fmla="*/ 10 w 95"/>
                    <a:gd name="T5" fmla="*/ 13 h 28"/>
                    <a:gd name="T6" fmla="*/ 17 w 95"/>
                    <a:gd name="T7" fmla="*/ 17 h 28"/>
                    <a:gd name="T8" fmla="*/ 23 w 95"/>
                    <a:gd name="T9" fmla="*/ 21 h 28"/>
                    <a:gd name="T10" fmla="*/ 34 w 95"/>
                    <a:gd name="T11" fmla="*/ 25 h 28"/>
                    <a:gd name="T12" fmla="*/ 44 w 95"/>
                    <a:gd name="T13" fmla="*/ 28 h 28"/>
                    <a:gd name="T14" fmla="*/ 44 w 95"/>
                    <a:gd name="T15" fmla="*/ 28 h 28"/>
                    <a:gd name="T16" fmla="*/ 44 w 95"/>
                    <a:gd name="T17" fmla="*/ 28 h 28"/>
                    <a:gd name="T18" fmla="*/ 46 w 95"/>
                    <a:gd name="T19" fmla="*/ 28 h 28"/>
                    <a:gd name="T20" fmla="*/ 48 w 95"/>
                    <a:gd name="T21" fmla="*/ 28 h 28"/>
                    <a:gd name="T22" fmla="*/ 55 w 95"/>
                    <a:gd name="T23" fmla="*/ 28 h 28"/>
                    <a:gd name="T24" fmla="*/ 63 w 95"/>
                    <a:gd name="T25" fmla="*/ 27 h 28"/>
                    <a:gd name="T26" fmla="*/ 69 w 95"/>
                    <a:gd name="T27" fmla="*/ 25 h 28"/>
                    <a:gd name="T28" fmla="*/ 74 w 95"/>
                    <a:gd name="T29" fmla="*/ 21 h 28"/>
                    <a:gd name="T30" fmla="*/ 86 w 95"/>
                    <a:gd name="T31" fmla="*/ 11 h 28"/>
                    <a:gd name="T32" fmla="*/ 95 w 95"/>
                    <a:gd name="T33" fmla="*/ 0 h 28"/>
                    <a:gd name="T34" fmla="*/ 91 w 95"/>
                    <a:gd name="T35" fmla="*/ 2 h 28"/>
                    <a:gd name="T36" fmla="*/ 89 w 95"/>
                    <a:gd name="T37" fmla="*/ 2 h 28"/>
                    <a:gd name="T38" fmla="*/ 82 w 95"/>
                    <a:gd name="T39" fmla="*/ 11 h 28"/>
                    <a:gd name="T40" fmla="*/ 72 w 95"/>
                    <a:gd name="T41" fmla="*/ 19 h 28"/>
                    <a:gd name="T42" fmla="*/ 61 w 95"/>
                    <a:gd name="T43" fmla="*/ 23 h 28"/>
                    <a:gd name="T44" fmla="*/ 48 w 95"/>
                    <a:gd name="T45" fmla="*/ 25 h 28"/>
                    <a:gd name="T46" fmla="*/ 46 w 95"/>
                    <a:gd name="T47" fmla="*/ 27 h 28"/>
                    <a:gd name="T48" fmla="*/ 46 w 95"/>
                    <a:gd name="T49" fmla="*/ 27 h 28"/>
                    <a:gd name="T50" fmla="*/ 46 w 95"/>
                    <a:gd name="T51" fmla="*/ 27 h 28"/>
                    <a:gd name="T52" fmla="*/ 46 w 95"/>
                    <a:gd name="T53" fmla="*/ 25 h 28"/>
                    <a:gd name="T54" fmla="*/ 33 w 95"/>
                    <a:gd name="T55" fmla="*/ 23 h 28"/>
                    <a:gd name="T56" fmla="*/ 21 w 95"/>
                    <a:gd name="T57" fmla="*/ 17 h 28"/>
                    <a:gd name="T58" fmla="*/ 12 w 95"/>
                    <a:gd name="T59" fmla="*/ 9 h 28"/>
                    <a:gd name="T60" fmla="*/ 4 w 95"/>
                    <a:gd name="T61" fmla="*/ 0 h 28"/>
                    <a:gd name="T62" fmla="*/ 2 w 95"/>
                    <a:gd name="T63" fmla="*/ 0 h 28"/>
                    <a:gd name="T64" fmla="*/ 2 w 95"/>
                    <a:gd name="T65" fmla="*/ 0 h 28"/>
                    <a:gd name="T66" fmla="*/ 2 w 95"/>
                    <a:gd name="T67" fmla="*/ 0 h 28"/>
                    <a:gd name="T68" fmla="*/ 0 w 95"/>
                    <a:gd name="T69" fmla="*/ 2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95" h="28">
                      <a:moveTo>
                        <a:pt x="0" y="2"/>
                      </a:moveTo>
                      <a:lnTo>
                        <a:pt x="6" y="8"/>
                      </a:lnTo>
                      <a:lnTo>
                        <a:pt x="10" y="13"/>
                      </a:lnTo>
                      <a:lnTo>
                        <a:pt x="17" y="17"/>
                      </a:lnTo>
                      <a:lnTo>
                        <a:pt x="23" y="21"/>
                      </a:lnTo>
                      <a:lnTo>
                        <a:pt x="34" y="25"/>
                      </a:lnTo>
                      <a:lnTo>
                        <a:pt x="44" y="28"/>
                      </a:lnTo>
                      <a:lnTo>
                        <a:pt x="44" y="28"/>
                      </a:lnTo>
                      <a:lnTo>
                        <a:pt x="44" y="28"/>
                      </a:lnTo>
                      <a:lnTo>
                        <a:pt x="46" y="28"/>
                      </a:lnTo>
                      <a:lnTo>
                        <a:pt x="48" y="28"/>
                      </a:lnTo>
                      <a:lnTo>
                        <a:pt x="55" y="28"/>
                      </a:lnTo>
                      <a:lnTo>
                        <a:pt x="63" y="27"/>
                      </a:lnTo>
                      <a:lnTo>
                        <a:pt x="69" y="25"/>
                      </a:lnTo>
                      <a:lnTo>
                        <a:pt x="74" y="21"/>
                      </a:lnTo>
                      <a:lnTo>
                        <a:pt x="86" y="11"/>
                      </a:lnTo>
                      <a:lnTo>
                        <a:pt x="95" y="0"/>
                      </a:lnTo>
                      <a:lnTo>
                        <a:pt x="91" y="2"/>
                      </a:lnTo>
                      <a:lnTo>
                        <a:pt x="89" y="2"/>
                      </a:lnTo>
                      <a:lnTo>
                        <a:pt x="82" y="11"/>
                      </a:lnTo>
                      <a:lnTo>
                        <a:pt x="72" y="19"/>
                      </a:lnTo>
                      <a:lnTo>
                        <a:pt x="61" y="23"/>
                      </a:lnTo>
                      <a:lnTo>
                        <a:pt x="48" y="25"/>
                      </a:lnTo>
                      <a:lnTo>
                        <a:pt x="46" y="27"/>
                      </a:lnTo>
                      <a:lnTo>
                        <a:pt x="46" y="27"/>
                      </a:lnTo>
                      <a:lnTo>
                        <a:pt x="46" y="27"/>
                      </a:lnTo>
                      <a:lnTo>
                        <a:pt x="46" y="25"/>
                      </a:lnTo>
                      <a:lnTo>
                        <a:pt x="33" y="23"/>
                      </a:lnTo>
                      <a:lnTo>
                        <a:pt x="21" y="17"/>
                      </a:lnTo>
                      <a:lnTo>
                        <a:pt x="12" y="9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F3B3A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54" name="Freeform 534"/>
                <p:cNvSpPr>
                  <a:spLocks noEditPoints="1"/>
                </p:cNvSpPr>
                <p:nvPr/>
              </p:nvSpPr>
              <p:spPr bwMode="auto">
                <a:xfrm>
                  <a:off x="1500" y="1603"/>
                  <a:ext cx="89" cy="29"/>
                </a:xfrm>
                <a:custGeom>
                  <a:avLst/>
                  <a:gdLst>
                    <a:gd name="T0" fmla="*/ 0 w 89"/>
                    <a:gd name="T1" fmla="*/ 2 h 29"/>
                    <a:gd name="T2" fmla="*/ 8 w 89"/>
                    <a:gd name="T3" fmla="*/ 11 h 29"/>
                    <a:gd name="T4" fmla="*/ 17 w 89"/>
                    <a:gd name="T5" fmla="*/ 21 h 29"/>
                    <a:gd name="T6" fmla="*/ 19 w 89"/>
                    <a:gd name="T7" fmla="*/ 21 h 29"/>
                    <a:gd name="T8" fmla="*/ 21 w 89"/>
                    <a:gd name="T9" fmla="*/ 23 h 29"/>
                    <a:gd name="T10" fmla="*/ 29 w 89"/>
                    <a:gd name="T11" fmla="*/ 25 h 29"/>
                    <a:gd name="T12" fmla="*/ 34 w 89"/>
                    <a:gd name="T13" fmla="*/ 29 h 29"/>
                    <a:gd name="T14" fmla="*/ 38 w 89"/>
                    <a:gd name="T15" fmla="*/ 29 h 29"/>
                    <a:gd name="T16" fmla="*/ 44 w 89"/>
                    <a:gd name="T17" fmla="*/ 29 h 29"/>
                    <a:gd name="T18" fmla="*/ 44 w 89"/>
                    <a:gd name="T19" fmla="*/ 27 h 29"/>
                    <a:gd name="T20" fmla="*/ 42 w 89"/>
                    <a:gd name="T21" fmla="*/ 25 h 29"/>
                    <a:gd name="T22" fmla="*/ 31 w 89"/>
                    <a:gd name="T23" fmla="*/ 23 h 29"/>
                    <a:gd name="T24" fmla="*/ 19 w 89"/>
                    <a:gd name="T25" fmla="*/ 17 h 29"/>
                    <a:gd name="T26" fmla="*/ 12 w 89"/>
                    <a:gd name="T27" fmla="*/ 10 h 29"/>
                    <a:gd name="T28" fmla="*/ 4 w 89"/>
                    <a:gd name="T29" fmla="*/ 0 h 29"/>
                    <a:gd name="T30" fmla="*/ 2 w 89"/>
                    <a:gd name="T31" fmla="*/ 2 h 29"/>
                    <a:gd name="T32" fmla="*/ 0 w 89"/>
                    <a:gd name="T33" fmla="*/ 2 h 29"/>
                    <a:gd name="T34" fmla="*/ 44 w 89"/>
                    <a:gd name="T35" fmla="*/ 29 h 29"/>
                    <a:gd name="T36" fmla="*/ 44 w 89"/>
                    <a:gd name="T37" fmla="*/ 29 h 29"/>
                    <a:gd name="T38" fmla="*/ 46 w 89"/>
                    <a:gd name="T39" fmla="*/ 29 h 29"/>
                    <a:gd name="T40" fmla="*/ 59 w 89"/>
                    <a:gd name="T41" fmla="*/ 27 h 29"/>
                    <a:gd name="T42" fmla="*/ 72 w 89"/>
                    <a:gd name="T43" fmla="*/ 21 h 29"/>
                    <a:gd name="T44" fmla="*/ 82 w 89"/>
                    <a:gd name="T45" fmla="*/ 13 h 29"/>
                    <a:gd name="T46" fmla="*/ 89 w 89"/>
                    <a:gd name="T47" fmla="*/ 4 h 29"/>
                    <a:gd name="T48" fmla="*/ 87 w 89"/>
                    <a:gd name="T49" fmla="*/ 4 h 29"/>
                    <a:gd name="T50" fmla="*/ 84 w 89"/>
                    <a:gd name="T51" fmla="*/ 4 h 29"/>
                    <a:gd name="T52" fmla="*/ 78 w 89"/>
                    <a:gd name="T53" fmla="*/ 13 h 29"/>
                    <a:gd name="T54" fmla="*/ 69 w 89"/>
                    <a:gd name="T55" fmla="*/ 19 h 29"/>
                    <a:gd name="T56" fmla="*/ 59 w 89"/>
                    <a:gd name="T57" fmla="*/ 23 h 29"/>
                    <a:gd name="T58" fmla="*/ 48 w 89"/>
                    <a:gd name="T59" fmla="*/ 25 h 29"/>
                    <a:gd name="T60" fmla="*/ 46 w 89"/>
                    <a:gd name="T61" fmla="*/ 27 h 29"/>
                    <a:gd name="T62" fmla="*/ 44 w 89"/>
                    <a:gd name="T63" fmla="*/ 29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89" h="29">
                      <a:moveTo>
                        <a:pt x="0" y="2"/>
                      </a:moveTo>
                      <a:lnTo>
                        <a:pt x="8" y="11"/>
                      </a:lnTo>
                      <a:lnTo>
                        <a:pt x="17" y="21"/>
                      </a:lnTo>
                      <a:lnTo>
                        <a:pt x="19" y="21"/>
                      </a:lnTo>
                      <a:lnTo>
                        <a:pt x="21" y="23"/>
                      </a:lnTo>
                      <a:lnTo>
                        <a:pt x="29" y="25"/>
                      </a:lnTo>
                      <a:lnTo>
                        <a:pt x="34" y="29"/>
                      </a:lnTo>
                      <a:lnTo>
                        <a:pt x="38" y="29"/>
                      </a:lnTo>
                      <a:lnTo>
                        <a:pt x="44" y="29"/>
                      </a:lnTo>
                      <a:lnTo>
                        <a:pt x="44" y="27"/>
                      </a:lnTo>
                      <a:lnTo>
                        <a:pt x="42" y="25"/>
                      </a:lnTo>
                      <a:lnTo>
                        <a:pt x="31" y="23"/>
                      </a:lnTo>
                      <a:lnTo>
                        <a:pt x="19" y="17"/>
                      </a:lnTo>
                      <a:lnTo>
                        <a:pt x="12" y="1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2"/>
                      </a:lnTo>
                      <a:close/>
                      <a:moveTo>
                        <a:pt x="44" y="29"/>
                      </a:moveTo>
                      <a:lnTo>
                        <a:pt x="44" y="29"/>
                      </a:lnTo>
                      <a:lnTo>
                        <a:pt x="46" y="29"/>
                      </a:lnTo>
                      <a:lnTo>
                        <a:pt x="59" y="27"/>
                      </a:lnTo>
                      <a:lnTo>
                        <a:pt x="72" y="21"/>
                      </a:lnTo>
                      <a:lnTo>
                        <a:pt x="82" y="13"/>
                      </a:lnTo>
                      <a:lnTo>
                        <a:pt x="89" y="4"/>
                      </a:lnTo>
                      <a:lnTo>
                        <a:pt x="87" y="4"/>
                      </a:lnTo>
                      <a:lnTo>
                        <a:pt x="84" y="4"/>
                      </a:lnTo>
                      <a:lnTo>
                        <a:pt x="78" y="13"/>
                      </a:lnTo>
                      <a:lnTo>
                        <a:pt x="69" y="19"/>
                      </a:lnTo>
                      <a:lnTo>
                        <a:pt x="59" y="23"/>
                      </a:lnTo>
                      <a:lnTo>
                        <a:pt x="48" y="25"/>
                      </a:lnTo>
                      <a:lnTo>
                        <a:pt x="46" y="27"/>
                      </a:lnTo>
                      <a:lnTo>
                        <a:pt x="44" y="29"/>
                      </a:lnTo>
                      <a:close/>
                    </a:path>
                  </a:pathLst>
                </a:custGeom>
                <a:solidFill>
                  <a:srgbClr val="F3B5A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55" name="Freeform 535"/>
                <p:cNvSpPr>
                  <a:spLocks noEditPoints="1"/>
                </p:cNvSpPr>
                <p:nvPr/>
              </p:nvSpPr>
              <p:spPr bwMode="auto">
                <a:xfrm>
                  <a:off x="1502" y="1603"/>
                  <a:ext cx="85" cy="27"/>
                </a:xfrm>
                <a:custGeom>
                  <a:avLst/>
                  <a:gdLst>
                    <a:gd name="T0" fmla="*/ 0 w 85"/>
                    <a:gd name="T1" fmla="*/ 2 h 27"/>
                    <a:gd name="T2" fmla="*/ 8 w 85"/>
                    <a:gd name="T3" fmla="*/ 11 h 27"/>
                    <a:gd name="T4" fmla="*/ 17 w 85"/>
                    <a:gd name="T5" fmla="*/ 19 h 27"/>
                    <a:gd name="T6" fmla="*/ 29 w 85"/>
                    <a:gd name="T7" fmla="*/ 25 h 27"/>
                    <a:gd name="T8" fmla="*/ 42 w 85"/>
                    <a:gd name="T9" fmla="*/ 27 h 27"/>
                    <a:gd name="T10" fmla="*/ 40 w 85"/>
                    <a:gd name="T11" fmla="*/ 25 h 27"/>
                    <a:gd name="T12" fmla="*/ 40 w 85"/>
                    <a:gd name="T13" fmla="*/ 23 h 27"/>
                    <a:gd name="T14" fmla="*/ 29 w 85"/>
                    <a:gd name="T15" fmla="*/ 21 h 27"/>
                    <a:gd name="T16" fmla="*/ 19 w 85"/>
                    <a:gd name="T17" fmla="*/ 15 h 27"/>
                    <a:gd name="T18" fmla="*/ 10 w 85"/>
                    <a:gd name="T19" fmla="*/ 10 h 27"/>
                    <a:gd name="T20" fmla="*/ 4 w 85"/>
                    <a:gd name="T21" fmla="*/ 0 h 27"/>
                    <a:gd name="T22" fmla="*/ 2 w 85"/>
                    <a:gd name="T23" fmla="*/ 0 h 27"/>
                    <a:gd name="T24" fmla="*/ 0 w 85"/>
                    <a:gd name="T25" fmla="*/ 2 h 27"/>
                    <a:gd name="T26" fmla="*/ 44 w 85"/>
                    <a:gd name="T27" fmla="*/ 27 h 27"/>
                    <a:gd name="T28" fmla="*/ 57 w 85"/>
                    <a:gd name="T29" fmla="*/ 25 h 27"/>
                    <a:gd name="T30" fmla="*/ 68 w 85"/>
                    <a:gd name="T31" fmla="*/ 21 h 27"/>
                    <a:gd name="T32" fmla="*/ 78 w 85"/>
                    <a:gd name="T33" fmla="*/ 13 h 27"/>
                    <a:gd name="T34" fmla="*/ 85 w 85"/>
                    <a:gd name="T35" fmla="*/ 4 h 27"/>
                    <a:gd name="T36" fmla="*/ 82 w 85"/>
                    <a:gd name="T37" fmla="*/ 4 h 27"/>
                    <a:gd name="T38" fmla="*/ 80 w 85"/>
                    <a:gd name="T39" fmla="*/ 6 h 27"/>
                    <a:gd name="T40" fmla="*/ 74 w 85"/>
                    <a:gd name="T41" fmla="*/ 11 h 27"/>
                    <a:gd name="T42" fmla="*/ 67 w 85"/>
                    <a:gd name="T43" fmla="*/ 17 h 27"/>
                    <a:gd name="T44" fmla="*/ 57 w 85"/>
                    <a:gd name="T45" fmla="*/ 21 h 27"/>
                    <a:gd name="T46" fmla="*/ 49 w 85"/>
                    <a:gd name="T47" fmla="*/ 23 h 27"/>
                    <a:gd name="T48" fmla="*/ 46 w 85"/>
                    <a:gd name="T49" fmla="*/ 25 h 27"/>
                    <a:gd name="T50" fmla="*/ 44 w 85"/>
                    <a:gd name="T51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85" h="27">
                      <a:moveTo>
                        <a:pt x="0" y="2"/>
                      </a:moveTo>
                      <a:lnTo>
                        <a:pt x="8" y="11"/>
                      </a:lnTo>
                      <a:lnTo>
                        <a:pt x="17" y="19"/>
                      </a:lnTo>
                      <a:lnTo>
                        <a:pt x="29" y="25"/>
                      </a:lnTo>
                      <a:lnTo>
                        <a:pt x="42" y="27"/>
                      </a:lnTo>
                      <a:lnTo>
                        <a:pt x="40" y="25"/>
                      </a:lnTo>
                      <a:lnTo>
                        <a:pt x="40" y="23"/>
                      </a:lnTo>
                      <a:lnTo>
                        <a:pt x="29" y="21"/>
                      </a:lnTo>
                      <a:lnTo>
                        <a:pt x="19" y="15"/>
                      </a:lnTo>
                      <a:lnTo>
                        <a:pt x="10" y="1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close/>
                      <a:moveTo>
                        <a:pt x="44" y="27"/>
                      </a:moveTo>
                      <a:lnTo>
                        <a:pt x="57" y="25"/>
                      </a:lnTo>
                      <a:lnTo>
                        <a:pt x="68" y="21"/>
                      </a:lnTo>
                      <a:lnTo>
                        <a:pt x="78" y="13"/>
                      </a:lnTo>
                      <a:lnTo>
                        <a:pt x="85" y="4"/>
                      </a:lnTo>
                      <a:lnTo>
                        <a:pt x="82" y="4"/>
                      </a:lnTo>
                      <a:lnTo>
                        <a:pt x="80" y="6"/>
                      </a:lnTo>
                      <a:lnTo>
                        <a:pt x="74" y="11"/>
                      </a:lnTo>
                      <a:lnTo>
                        <a:pt x="67" y="17"/>
                      </a:lnTo>
                      <a:lnTo>
                        <a:pt x="57" y="21"/>
                      </a:lnTo>
                      <a:lnTo>
                        <a:pt x="49" y="23"/>
                      </a:lnTo>
                      <a:lnTo>
                        <a:pt x="46" y="25"/>
                      </a:lnTo>
                      <a:lnTo>
                        <a:pt x="44" y="27"/>
                      </a:lnTo>
                      <a:close/>
                    </a:path>
                  </a:pathLst>
                </a:custGeom>
                <a:solidFill>
                  <a:srgbClr val="F3B7A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56" name="Freeform 536"/>
                <p:cNvSpPr>
                  <a:spLocks noEditPoints="1"/>
                </p:cNvSpPr>
                <p:nvPr/>
              </p:nvSpPr>
              <p:spPr bwMode="auto">
                <a:xfrm>
                  <a:off x="1504" y="1601"/>
                  <a:ext cx="80" cy="27"/>
                </a:xfrm>
                <a:custGeom>
                  <a:avLst/>
                  <a:gdLst>
                    <a:gd name="T0" fmla="*/ 0 w 80"/>
                    <a:gd name="T1" fmla="*/ 2 h 27"/>
                    <a:gd name="T2" fmla="*/ 8 w 80"/>
                    <a:gd name="T3" fmla="*/ 12 h 27"/>
                    <a:gd name="T4" fmla="*/ 15 w 80"/>
                    <a:gd name="T5" fmla="*/ 19 h 27"/>
                    <a:gd name="T6" fmla="*/ 27 w 80"/>
                    <a:gd name="T7" fmla="*/ 25 h 27"/>
                    <a:gd name="T8" fmla="*/ 38 w 80"/>
                    <a:gd name="T9" fmla="*/ 27 h 27"/>
                    <a:gd name="T10" fmla="*/ 38 w 80"/>
                    <a:gd name="T11" fmla="*/ 25 h 27"/>
                    <a:gd name="T12" fmla="*/ 38 w 80"/>
                    <a:gd name="T13" fmla="*/ 23 h 27"/>
                    <a:gd name="T14" fmla="*/ 28 w 80"/>
                    <a:gd name="T15" fmla="*/ 21 h 27"/>
                    <a:gd name="T16" fmla="*/ 17 w 80"/>
                    <a:gd name="T17" fmla="*/ 17 h 27"/>
                    <a:gd name="T18" fmla="*/ 10 w 80"/>
                    <a:gd name="T19" fmla="*/ 10 h 27"/>
                    <a:gd name="T20" fmla="*/ 4 w 80"/>
                    <a:gd name="T21" fmla="*/ 0 h 27"/>
                    <a:gd name="T22" fmla="*/ 4 w 80"/>
                    <a:gd name="T23" fmla="*/ 0 h 27"/>
                    <a:gd name="T24" fmla="*/ 2 w 80"/>
                    <a:gd name="T25" fmla="*/ 0 h 27"/>
                    <a:gd name="T26" fmla="*/ 2 w 80"/>
                    <a:gd name="T27" fmla="*/ 2 h 27"/>
                    <a:gd name="T28" fmla="*/ 0 w 80"/>
                    <a:gd name="T29" fmla="*/ 2 h 27"/>
                    <a:gd name="T30" fmla="*/ 44 w 80"/>
                    <a:gd name="T31" fmla="*/ 27 h 27"/>
                    <a:gd name="T32" fmla="*/ 55 w 80"/>
                    <a:gd name="T33" fmla="*/ 25 h 27"/>
                    <a:gd name="T34" fmla="*/ 65 w 80"/>
                    <a:gd name="T35" fmla="*/ 21 h 27"/>
                    <a:gd name="T36" fmla="*/ 74 w 80"/>
                    <a:gd name="T37" fmla="*/ 15 h 27"/>
                    <a:gd name="T38" fmla="*/ 80 w 80"/>
                    <a:gd name="T39" fmla="*/ 6 h 27"/>
                    <a:gd name="T40" fmla="*/ 78 w 80"/>
                    <a:gd name="T41" fmla="*/ 8 h 27"/>
                    <a:gd name="T42" fmla="*/ 74 w 80"/>
                    <a:gd name="T43" fmla="*/ 8 h 27"/>
                    <a:gd name="T44" fmla="*/ 68 w 80"/>
                    <a:gd name="T45" fmla="*/ 13 h 27"/>
                    <a:gd name="T46" fmla="*/ 63 w 80"/>
                    <a:gd name="T47" fmla="*/ 17 h 27"/>
                    <a:gd name="T48" fmla="*/ 57 w 80"/>
                    <a:gd name="T49" fmla="*/ 21 h 27"/>
                    <a:gd name="T50" fmla="*/ 49 w 80"/>
                    <a:gd name="T51" fmla="*/ 23 h 27"/>
                    <a:gd name="T52" fmla="*/ 47 w 80"/>
                    <a:gd name="T53" fmla="*/ 25 h 27"/>
                    <a:gd name="T54" fmla="*/ 44 w 80"/>
                    <a:gd name="T55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80" h="27">
                      <a:moveTo>
                        <a:pt x="0" y="2"/>
                      </a:moveTo>
                      <a:lnTo>
                        <a:pt x="8" y="12"/>
                      </a:lnTo>
                      <a:lnTo>
                        <a:pt x="15" y="19"/>
                      </a:lnTo>
                      <a:lnTo>
                        <a:pt x="27" y="25"/>
                      </a:lnTo>
                      <a:lnTo>
                        <a:pt x="38" y="27"/>
                      </a:lnTo>
                      <a:lnTo>
                        <a:pt x="38" y="25"/>
                      </a:lnTo>
                      <a:lnTo>
                        <a:pt x="38" y="23"/>
                      </a:lnTo>
                      <a:lnTo>
                        <a:pt x="28" y="21"/>
                      </a:lnTo>
                      <a:lnTo>
                        <a:pt x="17" y="17"/>
                      </a:lnTo>
                      <a:lnTo>
                        <a:pt x="10" y="10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2"/>
                      </a:lnTo>
                      <a:close/>
                      <a:moveTo>
                        <a:pt x="44" y="27"/>
                      </a:moveTo>
                      <a:lnTo>
                        <a:pt x="55" y="25"/>
                      </a:lnTo>
                      <a:lnTo>
                        <a:pt x="65" y="21"/>
                      </a:lnTo>
                      <a:lnTo>
                        <a:pt x="74" y="15"/>
                      </a:lnTo>
                      <a:lnTo>
                        <a:pt x="80" y="6"/>
                      </a:lnTo>
                      <a:lnTo>
                        <a:pt x="78" y="8"/>
                      </a:lnTo>
                      <a:lnTo>
                        <a:pt x="74" y="8"/>
                      </a:lnTo>
                      <a:lnTo>
                        <a:pt x="68" y="13"/>
                      </a:lnTo>
                      <a:lnTo>
                        <a:pt x="63" y="17"/>
                      </a:lnTo>
                      <a:lnTo>
                        <a:pt x="57" y="21"/>
                      </a:lnTo>
                      <a:lnTo>
                        <a:pt x="49" y="23"/>
                      </a:lnTo>
                      <a:lnTo>
                        <a:pt x="47" y="25"/>
                      </a:lnTo>
                      <a:lnTo>
                        <a:pt x="44" y="27"/>
                      </a:lnTo>
                      <a:close/>
                    </a:path>
                  </a:pathLst>
                </a:custGeom>
                <a:solidFill>
                  <a:srgbClr val="F4BA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57" name="Freeform 537"/>
                <p:cNvSpPr>
                  <a:spLocks noEditPoints="1"/>
                </p:cNvSpPr>
                <p:nvPr/>
              </p:nvSpPr>
              <p:spPr bwMode="auto">
                <a:xfrm>
                  <a:off x="1506" y="1601"/>
                  <a:ext cx="76" cy="25"/>
                </a:xfrm>
                <a:custGeom>
                  <a:avLst/>
                  <a:gdLst>
                    <a:gd name="T0" fmla="*/ 0 w 76"/>
                    <a:gd name="T1" fmla="*/ 2 h 25"/>
                    <a:gd name="T2" fmla="*/ 6 w 76"/>
                    <a:gd name="T3" fmla="*/ 12 h 25"/>
                    <a:gd name="T4" fmla="*/ 15 w 76"/>
                    <a:gd name="T5" fmla="*/ 17 h 25"/>
                    <a:gd name="T6" fmla="*/ 25 w 76"/>
                    <a:gd name="T7" fmla="*/ 23 h 25"/>
                    <a:gd name="T8" fmla="*/ 36 w 76"/>
                    <a:gd name="T9" fmla="*/ 25 h 25"/>
                    <a:gd name="T10" fmla="*/ 36 w 76"/>
                    <a:gd name="T11" fmla="*/ 23 h 25"/>
                    <a:gd name="T12" fmla="*/ 36 w 76"/>
                    <a:gd name="T13" fmla="*/ 21 h 25"/>
                    <a:gd name="T14" fmla="*/ 26 w 76"/>
                    <a:gd name="T15" fmla="*/ 19 h 25"/>
                    <a:gd name="T16" fmla="*/ 17 w 76"/>
                    <a:gd name="T17" fmla="*/ 15 h 25"/>
                    <a:gd name="T18" fmla="*/ 9 w 76"/>
                    <a:gd name="T19" fmla="*/ 8 h 25"/>
                    <a:gd name="T20" fmla="*/ 4 w 76"/>
                    <a:gd name="T21" fmla="*/ 0 h 25"/>
                    <a:gd name="T22" fmla="*/ 2 w 76"/>
                    <a:gd name="T23" fmla="*/ 0 h 25"/>
                    <a:gd name="T24" fmla="*/ 0 w 76"/>
                    <a:gd name="T25" fmla="*/ 0 h 25"/>
                    <a:gd name="T26" fmla="*/ 0 w 76"/>
                    <a:gd name="T27" fmla="*/ 0 h 25"/>
                    <a:gd name="T28" fmla="*/ 0 w 76"/>
                    <a:gd name="T29" fmla="*/ 2 h 25"/>
                    <a:gd name="T30" fmla="*/ 45 w 76"/>
                    <a:gd name="T31" fmla="*/ 25 h 25"/>
                    <a:gd name="T32" fmla="*/ 53 w 76"/>
                    <a:gd name="T33" fmla="*/ 23 h 25"/>
                    <a:gd name="T34" fmla="*/ 63 w 76"/>
                    <a:gd name="T35" fmla="*/ 19 h 25"/>
                    <a:gd name="T36" fmla="*/ 70 w 76"/>
                    <a:gd name="T37" fmla="*/ 13 h 25"/>
                    <a:gd name="T38" fmla="*/ 76 w 76"/>
                    <a:gd name="T39" fmla="*/ 8 h 25"/>
                    <a:gd name="T40" fmla="*/ 72 w 76"/>
                    <a:gd name="T41" fmla="*/ 8 h 25"/>
                    <a:gd name="T42" fmla="*/ 68 w 76"/>
                    <a:gd name="T43" fmla="*/ 10 h 25"/>
                    <a:gd name="T44" fmla="*/ 61 w 76"/>
                    <a:gd name="T45" fmla="*/ 15 h 25"/>
                    <a:gd name="T46" fmla="*/ 51 w 76"/>
                    <a:gd name="T47" fmla="*/ 19 h 25"/>
                    <a:gd name="T48" fmla="*/ 47 w 76"/>
                    <a:gd name="T49" fmla="*/ 23 h 25"/>
                    <a:gd name="T50" fmla="*/ 45 w 76"/>
                    <a:gd name="T51" fmla="*/ 25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76" h="25">
                      <a:moveTo>
                        <a:pt x="0" y="2"/>
                      </a:moveTo>
                      <a:lnTo>
                        <a:pt x="6" y="12"/>
                      </a:lnTo>
                      <a:lnTo>
                        <a:pt x="15" y="17"/>
                      </a:lnTo>
                      <a:lnTo>
                        <a:pt x="25" y="23"/>
                      </a:lnTo>
                      <a:lnTo>
                        <a:pt x="36" y="25"/>
                      </a:lnTo>
                      <a:lnTo>
                        <a:pt x="36" y="23"/>
                      </a:lnTo>
                      <a:lnTo>
                        <a:pt x="36" y="21"/>
                      </a:lnTo>
                      <a:lnTo>
                        <a:pt x="26" y="19"/>
                      </a:lnTo>
                      <a:lnTo>
                        <a:pt x="17" y="15"/>
                      </a:lnTo>
                      <a:lnTo>
                        <a:pt x="9" y="8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close/>
                      <a:moveTo>
                        <a:pt x="45" y="25"/>
                      </a:moveTo>
                      <a:lnTo>
                        <a:pt x="53" y="23"/>
                      </a:lnTo>
                      <a:lnTo>
                        <a:pt x="63" y="19"/>
                      </a:lnTo>
                      <a:lnTo>
                        <a:pt x="70" y="13"/>
                      </a:lnTo>
                      <a:lnTo>
                        <a:pt x="76" y="8"/>
                      </a:lnTo>
                      <a:lnTo>
                        <a:pt x="72" y="8"/>
                      </a:lnTo>
                      <a:lnTo>
                        <a:pt x="68" y="10"/>
                      </a:lnTo>
                      <a:lnTo>
                        <a:pt x="61" y="15"/>
                      </a:lnTo>
                      <a:lnTo>
                        <a:pt x="51" y="19"/>
                      </a:lnTo>
                      <a:lnTo>
                        <a:pt x="47" y="23"/>
                      </a:lnTo>
                      <a:lnTo>
                        <a:pt x="45" y="25"/>
                      </a:lnTo>
                      <a:close/>
                    </a:path>
                  </a:pathLst>
                </a:custGeom>
                <a:solidFill>
                  <a:srgbClr val="F5BDA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58" name="Freeform 538"/>
                <p:cNvSpPr>
                  <a:spLocks noEditPoints="1"/>
                </p:cNvSpPr>
                <p:nvPr/>
              </p:nvSpPr>
              <p:spPr bwMode="auto">
                <a:xfrm>
                  <a:off x="1508" y="1601"/>
                  <a:ext cx="70" cy="23"/>
                </a:xfrm>
                <a:custGeom>
                  <a:avLst/>
                  <a:gdLst>
                    <a:gd name="T0" fmla="*/ 0 w 70"/>
                    <a:gd name="T1" fmla="*/ 0 h 23"/>
                    <a:gd name="T2" fmla="*/ 6 w 70"/>
                    <a:gd name="T3" fmla="*/ 10 h 23"/>
                    <a:gd name="T4" fmla="*/ 13 w 70"/>
                    <a:gd name="T5" fmla="*/ 17 h 23"/>
                    <a:gd name="T6" fmla="*/ 24 w 70"/>
                    <a:gd name="T7" fmla="*/ 21 h 23"/>
                    <a:gd name="T8" fmla="*/ 34 w 70"/>
                    <a:gd name="T9" fmla="*/ 23 h 23"/>
                    <a:gd name="T10" fmla="*/ 34 w 70"/>
                    <a:gd name="T11" fmla="*/ 23 h 23"/>
                    <a:gd name="T12" fmla="*/ 34 w 70"/>
                    <a:gd name="T13" fmla="*/ 21 h 23"/>
                    <a:gd name="T14" fmla="*/ 34 w 70"/>
                    <a:gd name="T15" fmla="*/ 21 h 23"/>
                    <a:gd name="T16" fmla="*/ 34 w 70"/>
                    <a:gd name="T17" fmla="*/ 19 h 23"/>
                    <a:gd name="T18" fmla="*/ 24 w 70"/>
                    <a:gd name="T19" fmla="*/ 17 h 23"/>
                    <a:gd name="T20" fmla="*/ 17 w 70"/>
                    <a:gd name="T21" fmla="*/ 13 h 23"/>
                    <a:gd name="T22" fmla="*/ 9 w 70"/>
                    <a:gd name="T23" fmla="*/ 8 h 23"/>
                    <a:gd name="T24" fmla="*/ 4 w 70"/>
                    <a:gd name="T25" fmla="*/ 0 h 23"/>
                    <a:gd name="T26" fmla="*/ 2 w 70"/>
                    <a:gd name="T27" fmla="*/ 0 h 23"/>
                    <a:gd name="T28" fmla="*/ 0 w 70"/>
                    <a:gd name="T29" fmla="*/ 0 h 23"/>
                    <a:gd name="T30" fmla="*/ 45 w 70"/>
                    <a:gd name="T31" fmla="*/ 23 h 23"/>
                    <a:gd name="T32" fmla="*/ 53 w 70"/>
                    <a:gd name="T33" fmla="*/ 21 h 23"/>
                    <a:gd name="T34" fmla="*/ 59 w 70"/>
                    <a:gd name="T35" fmla="*/ 17 h 23"/>
                    <a:gd name="T36" fmla="*/ 64 w 70"/>
                    <a:gd name="T37" fmla="*/ 13 h 23"/>
                    <a:gd name="T38" fmla="*/ 70 w 70"/>
                    <a:gd name="T39" fmla="*/ 8 h 23"/>
                    <a:gd name="T40" fmla="*/ 66 w 70"/>
                    <a:gd name="T41" fmla="*/ 10 h 23"/>
                    <a:gd name="T42" fmla="*/ 62 w 70"/>
                    <a:gd name="T43" fmla="*/ 12 h 23"/>
                    <a:gd name="T44" fmla="*/ 59 w 70"/>
                    <a:gd name="T45" fmla="*/ 13 h 23"/>
                    <a:gd name="T46" fmla="*/ 53 w 70"/>
                    <a:gd name="T47" fmla="*/ 17 h 23"/>
                    <a:gd name="T48" fmla="*/ 49 w 70"/>
                    <a:gd name="T49" fmla="*/ 19 h 23"/>
                    <a:gd name="T50" fmla="*/ 45 w 70"/>
                    <a:gd name="T51" fmla="*/ 23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70" h="23">
                      <a:moveTo>
                        <a:pt x="0" y="0"/>
                      </a:moveTo>
                      <a:lnTo>
                        <a:pt x="6" y="10"/>
                      </a:lnTo>
                      <a:lnTo>
                        <a:pt x="13" y="17"/>
                      </a:lnTo>
                      <a:lnTo>
                        <a:pt x="24" y="21"/>
                      </a:lnTo>
                      <a:lnTo>
                        <a:pt x="34" y="23"/>
                      </a:lnTo>
                      <a:lnTo>
                        <a:pt x="34" y="23"/>
                      </a:lnTo>
                      <a:lnTo>
                        <a:pt x="34" y="21"/>
                      </a:lnTo>
                      <a:lnTo>
                        <a:pt x="34" y="21"/>
                      </a:lnTo>
                      <a:lnTo>
                        <a:pt x="34" y="19"/>
                      </a:lnTo>
                      <a:lnTo>
                        <a:pt x="24" y="17"/>
                      </a:lnTo>
                      <a:lnTo>
                        <a:pt x="17" y="13"/>
                      </a:lnTo>
                      <a:lnTo>
                        <a:pt x="9" y="8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close/>
                      <a:moveTo>
                        <a:pt x="45" y="23"/>
                      </a:moveTo>
                      <a:lnTo>
                        <a:pt x="53" y="21"/>
                      </a:lnTo>
                      <a:lnTo>
                        <a:pt x="59" y="17"/>
                      </a:lnTo>
                      <a:lnTo>
                        <a:pt x="64" y="13"/>
                      </a:lnTo>
                      <a:lnTo>
                        <a:pt x="70" y="8"/>
                      </a:lnTo>
                      <a:lnTo>
                        <a:pt x="66" y="10"/>
                      </a:lnTo>
                      <a:lnTo>
                        <a:pt x="62" y="12"/>
                      </a:lnTo>
                      <a:lnTo>
                        <a:pt x="59" y="13"/>
                      </a:lnTo>
                      <a:lnTo>
                        <a:pt x="53" y="17"/>
                      </a:lnTo>
                      <a:lnTo>
                        <a:pt x="49" y="19"/>
                      </a:lnTo>
                      <a:lnTo>
                        <a:pt x="45" y="23"/>
                      </a:lnTo>
                      <a:close/>
                    </a:path>
                  </a:pathLst>
                </a:custGeom>
                <a:solidFill>
                  <a:srgbClr val="F5BFA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59" name="Freeform 539"/>
                <p:cNvSpPr>
                  <a:spLocks noEditPoints="1"/>
                </p:cNvSpPr>
                <p:nvPr/>
              </p:nvSpPr>
              <p:spPr bwMode="auto">
                <a:xfrm>
                  <a:off x="1510" y="1601"/>
                  <a:ext cx="64" cy="21"/>
                </a:xfrm>
                <a:custGeom>
                  <a:avLst/>
                  <a:gdLst>
                    <a:gd name="T0" fmla="*/ 0 w 64"/>
                    <a:gd name="T1" fmla="*/ 0 h 21"/>
                    <a:gd name="T2" fmla="*/ 5 w 64"/>
                    <a:gd name="T3" fmla="*/ 8 h 21"/>
                    <a:gd name="T4" fmla="*/ 13 w 64"/>
                    <a:gd name="T5" fmla="*/ 15 h 21"/>
                    <a:gd name="T6" fmla="*/ 22 w 64"/>
                    <a:gd name="T7" fmla="*/ 19 h 21"/>
                    <a:gd name="T8" fmla="*/ 32 w 64"/>
                    <a:gd name="T9" fmla="*/ 21 h 21"/>
                    <a:gd name="T10" fmla="*/ 32 w 64"/>
                    <a:gd name="T11" fmla="*/ 21 h 21"/>
                    <a:gd name="T12" fmla="*/ 32 w 64"/>
                    <a:gd name="T13" fmla="*/ 21 h 21"/>
                    <a:gd name="T14" fmla="*/ 32 w 64"/>
                    <a:gd name="T15" fmla="*/ 19 h 21"/>
                    <a:gd name="T16" fmla="*/ 32 w 64"/>
                    <a:gd name="T17" fmla="*/ 17 h 21"/>
                    <a:gd name="T18" fmla="*/ 22 w 64"/>
                    <a:gd name="T19" fmla="*/ 15 h 21"/>
                    <a:gd name="T20" fmla="*/ 15 w 64"/>
                    <a:gd name="T21" fmla="*/ 12 h 21"/>
                    <a:gd name="T22" fmla="*/ 9 w 64"/>
                    <a:gd name="T23" fmla="*/ 6 h 21"/>
                    <a:gd name="T24" fmla="*/ 4 w 64"/>
                    <a:gd name="T25" fmla="*/ 0 h 21"/>
                    <a:gd name="T26" fmla="*/ 4 w 64"/>
                    <a:gd name="T27" fmla="*/ 0 h 21"/>
                    <a:gd name="T28" fmla="*/ 2 w 64"/>
                    <a:gd name="T29" fmla="*/ 0 h 21"/>
                    <a:gd name="T30" fmla="*/ 2 w 64"/>
                    <a:gd name="T31" fmla="*/ 0 h 21"/>
                    <a:gd name="T32" fmla="*/ 0 w 64"/>
                    <a:gd name="T33" fmla="*/ 0 h 21"/>
                    <a:gd name="T34" fmla="*/ 47 w 64"/>
                    <a:gd name="T35" fmla="*/ 19 h 21"/>
                    <a:gd name="T36" fmla="*/ 57 w 64"/>
                    <a:gd name="T37" fmla="*/ 15 h 21"/>
                    <a:gd name="T38" fmla="*/ 64 w 64"/>
                    <a:gd name="T39" fmla="*/ 10 h 21"/>
                    <a:gd name="T40" fmla="*/ 59 w 64"/>
                    <a:gd name="T41" fmla="*/ 12 h 21"/>
                    <a:gd name="T42" fmla="*/ 55 w 64"/>
                    <a:gd name="T43" fmla="*/ 13 h 21"/>
                    <a:gd name="T44" fmla="*/ 53 w 64"/>
                    <a:gd name="T45" fmla="*/ 15 h 21"/>
                    <a:gd name="T46" fmla="*/ 47 w 64"/>
                    <a:gd name="T47" fmla="*/ 19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64" h="21">
                      <a:moveTo>
                        <a:pt x="0" y="0"/>
                      </a:moveTo>
                      <a:lnTo>
                        <a:pt x="5" y="8"/>
                      </a:lnTo>
                      <a:lnTo>
                        <a:pt x="13" y="15"/>
                      </a:lnTo>
                      <a:lnTo>
                        <a:pt x="22" y="19"/>
                      </a:lnTo>
                      <a:lnTo>
                        <a:pt x="32" y="21"/>
                      </a:lnTo>
                      <a:lnTo>
                        <a:pt x="32" y="21"/>
                      </a:lnTo>
                      <a:lnTo>
                        <a:pt x="32" y="21"/>
                      </a:lnTo>
                      <a:lnTo>
                        <a:pt x="32" y="19"/>
                      </a:lnTo>
                      <a:lnTo>
                        <a:pt x="32" y="17"/>
                      </a:lnTo>
                      <a:lnTo>
                        <a:pt x="22" y="15"/>
                      </a:lnTo>
                      <a:lnTo>
                        <a:pt x="15" y="12"/>
                      </a:lnTo>
                      <a:lnTo>
                        <a:pt x="9" y="6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close/>
                      <a:moveTo>
                        <a:pt x="47" y="19"/>
                      </a:moveTo>
                      <a:lnTo>
                        <a:pt x="57" y="15"/>
                      </a:lnTo>
                      <a:lnTo>
                        <a:pt x="64" y="10"/>
                      </a:lnTo>
                      <a:lnTo>
                        <a:pt x="59" y="12"/>
                      </a:lnTo>
                      <a:lnTo>
                        <a:pt x="55" y="13"/>
                      </a:lnTo>
                      <a:lnTo>
                        <a:pt x="53" y="15"/>
                      </a:lnTo>
                      <a:lnTo>
                        <a:pt x="47" y="19"/>
                      </a:lnTo>
                      <a:close/>
                    </a:path>
                  </a:pathLst>
                </a:custGeom>
                <a:solidFill>
                  <a:srgbClr val="F6C2B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60" name="Freeform 540"/>
                <p:cNvSpPr>
                  <a:spLocks noEditPoints="1"/>
                </p:cNvSpPr>
                <p:nvPr/>
              </p:nvSpPr>
              <p:spPr bwMode="auto">
                <a:xfrm>
                  <a:off x="1512" y="1599"/>
                  <a:ext cx="58" cy="21"/>
                </a:xfrm>
                <a:custGeom>
                  <a:avLst/>
                  <a:gdLst>
                    <a:gd name="T0" fmla="*/ 0 w 58"/>
                    <a:gd name="T1" fmla="*/ 2 h 21"/>
                    <a:gd name="T2" fmla="*/ 5 w 58"/>
                    <a:gd name="T3" fmla="*/ 10 h 21"/>
                    <a:gd name="T4" fmla="*/ 13 w 58"/>
                    <a:gd name="T5" fmla="*/ 15 h 21"/>
                    <a:gd name="T6" fmla="*/ 20 w 58"/>
                    <a:gd name="T7" fmla="*/ 19 h 21"/>
                    <a:gd name="T8" fmla="*/ 30 w 58"/>
                    <a:gd name="T9" fmla="*/ 21 h 21"/>
                    <a:gd name="T10" fmla="*/ 30 w 58"/>
                    <a:gd name="T11" fmla="*/ 19 h 21"/>
                    <a:gd name="T12" fmla="*/ 30 w 58"/>
                    <a:gd name="T13" fmla="*/ 17 h 21"/>
                    <a:gd name="T14" fmla="*/ 20 w 58"/>
                    <a:gd name="T15" fmla="*/ 15 h 21"/>
                    <a:gd name="T16" fmla="*/ 15 w 58"/>
                    <a:gd name="T17" fmla="*/ 12 h 21"/>
                    <a:gd name="T18" fmla="*/ 7 w 58"/>
                    <a:gd name="T19" fmla="*/ 8 h 21"/>
                    <a:gd name="T20" fmla="*/ 3 w 58"/>
                    <a:gd name="T21" fmla="*/ 0 h 21"/>
                    <a:gd name="T22" fmla="*/ 2 w 58"/>
                    <a:gd name="T23" fmla="*/ 2 h 21"/>
                    <a:gd name="T24" fmla="*/ 0 w 58"/>
                    <a:gd name="T25" fmla="*/ 2 h 21"/>
                    <a:gd name="T26" fmla="*/ 0 w 58"/>
                    <a:gd name="T27" fmla="*/ 2 h 21"/>
                    <a:gd name="T28" fmla="*/ 0 w 58"/>
                    <a:gd name="T29" fmla="*/ 2 h 21"/>
                    <a:gd name="T30" fmla="*/ 49 w 58"/>
                    <a:gd name="T31" fmla="*/ 19 h 21"/>
                    <a:gd name="T32" fmla="*/ 55 w 58"/>
                    <a:gd name="T33" fmla="*/ 15 h 21"/>
                    <a:gd name="T34" fmla="*/ 58 w 58"/>
                    <a:gd name="T35" fmla="*/ 14 h 21"/>
                    <a:gd name="T36" fmla="*/ 55 w 58"/>
                    <a:gd name="T37" fmla="*/ 14 h 21"/>
                    <a:gd name="T38" fmla="*/ 53 w 58"/>
                    <a:gd name="T39" fmla="*/ 15 h 21"/>
                    <a:gd name="T40" fmla="*/ 51 w 58"/>
                    <a:gd name="T41" fmla="*/ 15 h 21"/>
                    <a:gd name="T42" fmla="*/ 49 w 58"/>
                    <a:gd name="T43" fmla="*/ 19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58" h="21">
                      <a:moveTo>
                        <a:pt x="0" y="2"/>
                      </a:moveTo>
                      <a:lnTo>
                        <a:pt x="5" y="10"/>
                      </a:lnTo>
                      <a:lnTo>
                        <a:pt x="13" y="15"/>
                      </a:lnTo>
                      <a:lnTo>
                        <a:pt x="20" y="19"/>
                      </a:lnTo>
                      <a:lnTo>
                        <a:pt x="30" y="21"/>
                      </a:lnTo>
                      <a:lnTo>
                        <a:pt x="30" y="19"/>
                      </a:lnTo>
                      <a:lnTo>
                        <a:pt x="30" y="17"/>
                      </a:lnTo>
                      <a:lnTo>
                        <a:pt x="20" y="15"/>
                      </a:lnTo>
                      <a:lnTo>
                        <a:pt x="15" y="12"/>
                      </a:lnTo>
                      <a:lnTo>
                        <a:pt x="7" y="8"/>
                      </a:lnTo>
                      <a:lnTo>
                        <a:pt x="3" y="0"/>
                      </a:lnTo>
                      <a:lnTo>
                        <a:pt x="2" y="2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2"/>
                      </a:lnTo>
                      <a:close/>
                      <a:moveTo>
                        <a:pt x="49" y="19"/>
                      </a:moveTo>
                      <a:lnTo>
                        <a:pt x="55" y="15"/>
                      </a:lnTo>
                      <a:lnTo>
                        <a:pt x="58" y="14"/>
                      </a:lnTo>
                      <a:lnTo>
                        <a:pt x="55" y="14"/>
                      </a:lnTo>
                      <a:lnTo>
                        <a:pt x="53" y="15"/>
                      </a:lnTo>
                      <a:lnTo>
                        <a:pt x="51" y="15"/>
                      </a:lnTo>
                      <a:lnTo>
                        <a:pt x="49" y="19"/>
                      </a:lnTo>
                      <a:close/>
                    </a:path>
                  </a:pathLst>
                </a:custGeom>
                <a:solidFill>
                  <a:srgbClr val="F6C3B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61" name="Freeform 541"/>
                <p:cNvSpPr>
                  <a:spLocks/>
                </p:cNvSpPr>
                <p:nvPr/>
              </p:nvSpPr>
              <p:spPr bwMode="auto">
                <a:xfrm>
                  <a:off x="1514" y="1599"/>
                  <a:ext cx="28" cy="19"/>
                </a:xfrm>
                <a:custGeom>
                  <a:avLst/>
                  <a:gdLst>
                    <a:gd name="T0" fmla="*/ 0 w 28"/>
                    <a:gd name="T1" fmla="*/ 2 h 19"/>
                    <a:gd name="T2" fmla="*/ 5 w 28"/>
                    <a:gd name="T3" fmla="*/ 8 h 19"/>
                    <a:gd name="T4" fmla="*/ 11 w 28"/>
                    <a:gd name="T5" fmla="*/ 14 h 19"/>
                    <a:gd name="T6" fmla="*/ 18 w 28"/>
                    <a:gd name="T7" fmla="*/ 17 h 19"/>
                    <a:gd name="T8" fmla="*/ 28 w 28"/>
                    <a:gd name="T9" fmla="*/ 19 h 19"/>
                    <a:gd name="T10" fmla="*/ 28 w 28"/>
                    <a:gd name="T11" fmla="*/ 17 h 19"/>
                    <a:gd name="T12" fmla="*/ 26 w 28"/>
                    <a:gd name="T13" fmla="*/ 15 h 19"/>
                    <a:gd name="T14" fmla="*/ 26 w 28"/>
                    <a:gd name="T15" fmla="*/ 15 h 19"/>
                    <a:gd name="T16" fmla="*/ 26 w 28"/>
                    <a:gd name="T17" fmla="*/ 15 h 19"/>
                    <a:gd name="T18" fmla="*/ 20 w 28"/>
                    <a:gd name="T19" fmla="*/ 14 h 19"/>
                    <a:gd name="T20" fmla="*/ 13 w 28"/>
                    <a:gd name="T21" fmla="*/ 10 h 19"/>
                    <a:gd name="T22" fmla="*/ 7 w 28"/>
                    <a:gd name="T23" fmla="*/ 6 h 19"/>
                    <a:gd name="T24" fmla="*/ 3 w 28"/>
                    <a:gd name="T25" fmla="*/ 0 h 19"/>
                    <a:gd name="T26" fmla="*/ 1 w 28"/>
                    <a:gd name="T27" fmla="*/ 0 h 19"/>
                    <a:gd name="T28" fmla="*/ 0 w 28"/>
                    <a:gd name="T29" fmla="*/ 2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8" h="19">
                      <a:moveTo>
                        <a:pt x="0" y="2"/>
                      </a:moveTo>
                      <a:lnTo>
                        <a:pt x="5" y="8"/>
                      </a:lnTo>
                      <a:lnTo>
                        <a:pt x="11" y="14"/>
                      </a:lnTo>
                      <a:lnTo>
                        <a:pt x="18" y="17"/>
                      </a:lnTo>
                      <a:lnTo>
                        <a:pt x="28" y="19"/>
                      </a:lnTo>
                      <a:lnTo>
                        <a:pt x="28" y="17"/>
                      </a:lnTo>
                      <a:lnTo>
                        <a:pt x="26" y="15"/>
                      </a:lnTo>
                      <a:lnTo>
                        <a:pt x="26" y="15"/>
                      </a:lnTo>
                      <a:lnTo>
                        <a:pt x="26" y="15"/>
                      </a:lnTo>
                      <a:lnTo>
                        <a:pt x="20" y="14"/>
                      </a:lnTo>
                      <a:lnTo>
                        <a:pt x="13" y="10"/>
                      </a:lnTo>
                      <a:lnTo>
                        <a:pt x="7" y="6"/>
                      </a:ln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F7C6B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62" name="Freeform 542"/>
                <p:cNvSpPr>
                  <a:spLocks/>
                </p:cNvSpPr>
                <p:nvPr/>
              </p:nvSpPr>
              <p:spPr bwMode="auto">
                <a:xfrm>
                  <a:off x="1515" y="1599"/>
                  <a:ext cx="27" cy="17"/>
                </a:xfrm>
                <a:custGeom>
                  <a:avLst/>
                  <a:gdLst>
                    <a:gd name="T0" fmla="*/ 0 w 27"/>
                    <a:gd name="T1" fmla="*/ 0 h 17"/>
                    <a:gd name="T2" fmla="*/ 4 w 27"/>
                    <a:gd name="T3" fmla="*/ 8 h 17"/>
                    <a:gd name="T4" fmla="*/ 12 w 27"/>
                    <a:gd name="T5" fmla="*/ 12 h 17"/>
                    <a:gd name="T6" fmla="*/ 17 w 27"/>
                    <a:gd name="T7" fmla="*/ 15 h 17"/>
                    <a:gd name="T8" fmla="*/ 27 w 27"/>
                    <a:gd name="T9" fmla="*/ 17 h 17"/>
                    <a:gd name="T10" fmla="*/ 27 w 27"/>
                    <a:gd name="T11" fmla="*/ 15 h 17"/>
                    <a:gd name="T12" fmla="*/ 25 w 27"/>
                    <a:gd name="T13" fmla="*/ 15 h 17"/>
                    <a:gd name="T14" fmla="*/ 25 w 27"/>
                    <a:gd name="T15" fmla="*/ 15 h 17"/>
                    <a:gd name="T16" fmla="*/ 25 w 27"/>
                    <a:gd name="T17" fmla="*/ 14 h 17"/>
                    <a:gd name="T18" fmla="*/ 25 w 27"/>
                    <a:gd name="T19" fmla="*/ 14 h 17"/>
                    <a:gd name="T20" fmla="*/ 25 w 27"/>
                    <a:gd name="T21" fmla="*/ 14 h 17"/>
                    <a:gd name="T22" fmla="*/ 19 w 27"/>
                    <a:gd name="T23" fmla="*/ 12 h 17"/>
                    <a:gd name="T24" fmla="*/ 14 w 27"/>
                    <a:gd name="T25" fmla="*/ 10 h 17"/>
                    <a:gd name="T26" fmla="*/ 8 w 27"/>
                    <a:gd name="T27" fmla="*/ 6 h 17"/>
                    <a:gd name="T28" fmla="*/ 4 w 27"/>
                    <a:gd name="T29" fmla="*/ 0 h 17"/>
                    <a:gd name="T30" fmla="*/ 2 w 27"/>
                    <a:gd name="T31" fmla="*/ 0 h 17"/>
                    <a:gd name="T32" fmla="*/ 0 w 27"/>
                    <a:gd name="T33" fmla="*/ 0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27" h="17">
                      <a:moveTo>
                        <a:pt x="0" y="0"/>
                      </a:moveTo>
                      <a:lnTo>
                        <a:pt x="4" y="8"/>
                      </a:lnTo>
                      <a:lnTo>
                        <a:pt x="12" y="12"/>
                      </a:lnTo>
                      <a:lnTo>
                        <a:pt x="17" y="15"/>
                      </a:lnTo>
                      <a:lnTo>
                        <a:pt x="27" y="17"/>
                      </a:lnTo>
                      <a:lnTo>
                        <a:pt x="27" y="15"/>
                      </a:lnTo>
                      <a:lnTo>
                        <a:pt x="25" y="15"/>
                      </a:lnTo>
                      <a:lnTo>
                        <a:pt x="25" y="15"/>
                      </a:lnTo>
                      <a:lnTo>
                        <a:pt x="25" y="14"/>
                      </a:lnTo>
                      <a:lnTo>
                        <a:pt x="25" y="14"/>
                      </a:lnTo>
                      <a:lnTo>
                        <a:pt x="25" y="14"/>
                      </a:lnTo>
                      <a:lnTo>
                        <a:pt x="19" y="12"/>
                      </a:lnTo>
                      <a:lnTo>
                        <a:pt x="14" y="10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7C9B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63" name="Freeform 543"/>
                <p:cNvSpPr>
                  <a:spLocks/>
                </p:cNvSpPr>
                <p:nvPr/>
              </p:nvSpPr>
              <p:spPr bwMode="auto">
                <a:xfrm>
                  <a:off x="1517" y="1599"/>
                  <a:ext cx="23" cy="15"/>
                </a:xfrm>
                <a:custGeom>
                  <a:avLst/>
                  <a:gdLst>
                    <a:gd name="T0" fmla="*/ 0 w 23"/>
                    <a:gd name="T1" fmla="*/ 0 h 15"/>
                    <a:gd name="T2" fmla="*/ 4 w 23"/>
                    <a:gd name="T3" fmla="*/ 6 h 15"/>
                    <a:gd name="T4" fmla="*/ 10 w 23"/>
                    <a:gd name="T5" fmla="*/ 10 h 15"/>
                    <a:gd name="T6" fmla="*/ 17 w 23"/>
                    <a:gd name="T7" fmla="*/ 14 h 15"/>
                    <a:gd name="T8" fmla="*/ 23 w 23"/>
                    <a:gd name="T9" fmla="*/ 15 h 15"/>
                    <a:gd name="T10" fmla="*/ 23 w 23"/>
                    <a:gd name="T11" fmla="*/ 14 h 15"/>
                    <a:gd name="T12" fmla="*/ 23 w 23"/>
                    <a:gd name="T13" fmla="*/ 14 h 15"/>
                    <a:gd name="T14" fmla="*/ 21 w 23"/>
                    <a:gd name="T15" fmla="*/ 12 h 15"/>
                    <a:gd name="T16" fmla="*/ 21 w 23"/>
                    <a:gd name="T17" fmla="*/ 12 h 15"/>
                    <a:gd name="T18" fmla="*/ 12 w 23"/>
                    <a:gd name="T19" fmla="*/ 8 h 15"/>
                    <a:gd name="T20" fmla="*/ 6 w 23"/>
                    <a:gd name="T21" fmla="*/ 0 h 15"/>
                    <a:gd name="T22" fmla="*/ 4 w 23"/>
                    <a:gd name="T23" fmla="*/ 0 h 15"/>
                    <a:gd name="T24" fmla="*/ 4 w 23"/>
                    <a:gd name="T25" fmla="*/ 0 h 15"/>
                    <a:gd name="T26" fmla="*/ 2 w 23"/>
                    <a:gd name="T27" fmla="*/ 0 h 15"/>
                    <a:gd name="T28" fmla="*/ 0 w 23"/>
                    <a:gd name="T29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3" h="15">
                      <a:moveTo>
                        <a:pt x="0" y="0"/>
                      </a:moveTo>
                      <a:lnTo>
                        <a:pt x="4" y="6"/>
                      </a:lnTo>
                      <a:lnTo>
                        <a:pt x="10" y="10"/>
                      </a:lnTo>
                      <a:lnTo>
                        <a:pt x="17" y="14"/>
                      </a:lnTo>
                      <a:lnTo>
                        <a:pt x="23" y="15"/>
                      </a:lnTo>
                      <a:lnTo>
                        <a:pt x="23" y="14"/>
                      </a:lnTo>
                      <a:lnTo>
                        <a:pt x="23" y="14"/>
                      </a:lnTo>
                      <a:lnTo>
                        <a:pt x="21" y="12"/>
                      </a:lnTo>
                      <a:lnTo>
                        <a:pt x="21" y="12"/>
                      </a:lnTo>
                      <a:lnTo>
                        <a:pt x="12" y="8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8CB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64" name="Freeform 544"/>
                <p:cNvSpPr>
                  <a:spLocks/>
                </p:cNvSpPr>
                <p:nvPr/>
              </p:nvSpPr>
              <p:spPr bwMode="auto">
                <a:xfrm>
                  <a:off x="1519" y="1599"/>
                  <a:ext cx="21" cy="14"/>
                </a:xfrm>
                <a:custGeom>
                  <a:avLst/>
                  <a:gdLst>
                    <a:gd name="T0" fmla="*/ 0 w 21"/>
                    <a:gd name="T1" fmla="*/ 0 h 14"/>
                    <a:gd name="T2" fmla="*/ 4 w 21"/>
                    <a:gd name="T3" fmla="*/ 6 h 14"/>
                    <a:gd name="T4" fmla="*/ 10 w 21"/>
                    <a:gd name="T5" fmla="*/ 10 h 14"/>
                    <a:gd name="T6" fmla="*/ 15 w 21"/>
                    <a:gd name="T7" fmla="*/ 12 h 14"/>
                    <a:gd name="T8" fmla="*/ 21 w 21"/>
                    <a:gd name="T9" fmla="*/ 14 h 14"/>
                    <a:gd name="T10" fmla="*/ 19 w 21"/>
                    <a:gd name="T11" fmla="*/ 12 h 14"/>
                    <a:gd name="T12" fmla="*/ 17 w 21"/>
                    <a:gd name="T13" fmla="*/ 8 h 14"/>
                    <a:gd name="T14" fmla="*/ 12 w 21"/>
                    <a:gd name="T15" fmla="*/ 6 h 14"/>
                    <a:gd name="T16" fmla="*/ 8 w 21"/>
                    <a:gd name="T17" fmla="*/ 2 h 14"/>
                    <a:gd name="T18" fmla="*/ 4 w 21"/>
                    <a:gd name="T19" fmla="*/ 2 h 14"/>
                    <a:gd name="T20" fmla="*/ 2 w 21"/>
                    <a:gd name="T21" fmla="*/ 0 h 14"/>
                    <a:gd name="T22" fmla="*/ 0 w 21"/>
                    <a:gd name="T23" fmla="*/ 0 h 14"/>
                    <a:gd name="T24" fmla="*/ 0 w 21"/>
                    <a:gd name="T25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1" h="14">
                      <a:moveTo>
                        <a:pt x="0" y="0"/>
                      </a:moveTo>
                      <a:lnTo>
                        <a:pt x="4" y="6"/>
                      </a:lnTo>
                      <a:lnTo>
                        <a:pt x="10" y="10"/>
                      </a:lnTo>
                      <a:lnTo>
                        <a:pt x="15" y="12"/>
                      </a:lnTo>
                      <a:lnTo>
                        <a:pt x="21" y="14"/>
                      </a:lnTo>
                      <a:lnTo>
                        <a:pt x="19" y="12"/>
                      </a:lnTo>
                      <a:lnTo>
                        <a:pt x="17" y="8"/>
                      </a:lnTo>
                      <a:lnTo>
                        <a:pt x="12" y="6"/>
                      </a:lnTo>
                      <a:lnTo>
                        <a:pt x="8" y="2"/>
                      </a:ln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8CE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65" name="Freeform 545"/>
                <p:cNvSpPr>
                  <a:spLocks/>
                </p:cNvSpPr>
                <p:nvPr/>
              </p:nvSpPr>
              <p:spPr bwMode="auto">
                <a:xfrm>
                  <a:off x="1523" y="1599"/>
                  <a:ext cx="15" cy="12"/>
                </a:xfrm>
                <a:custGeom>
                  <a:avLst/>
                  <a:gdLst>
                    <a:gd name="T0" fmla="*/ 0 w 15"/>
                    <a:gd name="T1" fmla="*/ 0 h 12"/>
                    <a:gd name="T2" fmla="*/ 6 w 15"/>
                    <a:gd name="T3" fmla="*/ 8 h 12"/>
                    <a:gd name="T4" fmla="*/ 15 w 15"/>
                    <a:gd name="T5" fmla="*/ 12 h 12"/>
                    <a:gd name="T6" fmla="*/ 11 w 15"/>
                    <a:gd name="T7" fmla="*/ 8 h 12"/>
                    <a:gd name="T8" fmla="*/ 8 w 15"/>
                    <a:gd name="T9" fmla="*/ 4 h 12"/>
                    <a:gd name="T10" fmla="*/ 4 w 15"/>
                    <a:gd name="T11" fmla="*/ 2 h 12"/>
                    <a:gd name="T12" fmla="*/ 0 w 15"/>
                    <a:gd name="T13" fmla="*/ 0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" h="12">
                      <a:moveTo>
                        <a:pt x="0" y="0"/>
                      </a:moveTo>
                      <a:lnTo>
                        <a:pt x="6" y="8"/>
                      </a:lnTo>
                      <a:lnTo>
                        <a:pt x="15" y="12"/>
                      </a:lnTo>
                      <a:lnTo>
                        <a:pt x="11" y="8"/>
                      </a:lnTo>
                      <a:lnTo>
                        <a:pt x="8" y="4"/>
                      </a:lnTo>
                      <a:lnTo>
                        <a:pt x="4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9D0C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66" name="Freeform 546"/>
                <p:cNvSpPr>
                  <a:spLocks/>
                </p:cNvSpPr>
                <p:nvPr/>
              </p:nvSpPr>
              <p:spPr bwMode="auto">
                <a:xfrm>
                  <a:off x="1527" y="1601"/>
                  <a:ext cx="9" cy="6"/>
                </a:xfrm>
                <a:custGeom>
                  <a:avLst/>
                  <a:gdLst>
                    <a:gd name="T0" fmla="*/ 0 w 9"/>
                    <a:gd name="T1" fmla="*/ 0 h 6"/>
                    <a:gd name="T2" fmla="*/ 4 w 9"/>
                    <a:gd name="T3" fmla="*/ 4 h 6"/>
                    <a:gd name="T4" fmla="*/ 9 w 9"/>
                    <a:gd name="T5" fmla="*/ 6 h 6"/>
                    <a:gd name="T6" fmla="*/ 7 w 9"/>
                    <a:gd name="T7" fmla="*/ 4 h 6"/>
                    <a:gd name="T8" fmla="*/ 4 w 9"/>
                    <a:gd name="T9" fmla="*/ 2 h 6"/>
                    <a:gd name="T10" fmla="*/ 2 w 9"/>
                    <a:gd name="T11" fmla="*/ 2 h 6"/>
                    <a:gd name="T12" fmla="*/ 0 w 9"/>
                    <a:gd name="T13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" h="6">
                      <a:moveTo>
                        <a:pt x="0" y="0"/>
                      </a:moveTo>
                      <a:lnTo>
                        <a:pt x="4" y="4"/>
                      </a:lnTo>
                      <a:lnTo>
                        <a:pt x="9" y="6"/>
                      </a:lnTo>
                      <a:lnTo>
                        <a:pt x="7" y="4"/>
                      </a:lnTo>
                      <a:lnTo>
                        <a:pt x="4" y="2"/>
                      </a:lnTo>
                      <a:lnTo>
                        <a:pt x="2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9D3C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67" name="Freeform 547"/>
                <p:cNvSpPr>
                  <a:spLocks/>
                </p:cNvSpPr>
                <p:nvPr/>
              </p:nvSpPr>
              <p:spPr bwMode="auto">
                <a:xfrm>
                  <a:off x="1360" y="1582"/>
                  <a:ext cx="531" cy="457"/>
                </a:xfrm>
                <a:custGeom>
                  <a:avLst/>
                  <a:gdLst>
                    <a:gd name="T0" fmla="*/ 410 w 531"/>
                    <a:gd name="T1" fmla="*/ 226 h 457"/>
                    <a:gd name="T2" fmla="*/ 404 w 531"/>
                    <a:gd name="T3" fmla="*/ 230 h 457"/>
                    <a:gd name="T4" fmla="*/ 411 w 531"/>
                    <a:gd name="T5" fmla="*/ 247 h 457"/>
                    <a:gd name="T6" fmla="*/ 411 w 531"/>
                    <a:gd name="T7" fmla="*/ 256 h 457"/>
                    <a:gd name="T8" fmla="*/ 372 w 531"/>
                    <a:gd name="T9" fmla="*/ 209 h 457"/>
                    <a:gd name="T10" fmla="*/ 332 w 531"/>
                    <a:gd name="T11" fmla="*/ 156 h 457"/>
                    <a:gd name="T12" fmla="*/ 284 w 531"/>
                    <a:gd name="T13" fmla="*/ 106 h 457"/>
                    <a:gd name="T14" fmla="*/ 220 w 531"/>
                    <a:gd name="T15" fmla="*/ 68 h 457"/>
                    <a:gd name="T16" fmla="*/ 152 w 531"/>
                    <a:gd name="T17" fmla="*/ 38 h 457"/>
                    <a:gd name="T18" fmla="*/ 102 w 531"/>
                    <a:gd name="T19" fmla="*/ 19 h 457"/>
                    <a:gd name="T20" fmla="*/ 57 w 531"/>
                    <a:gd name="T21" fmla="*/ 4 h 457"/>
                    <a:gd name="T22" fmla="*/ 17 w 531"/>
                    <a:gd name="T23" fmla="*/ 0 h 457"/>
                    <a:gd name="T24" fmla="*/ 2 w 531"/>
                    <a:gd name="T25" fmla="*/ 10 h 457"/>
                    <a:gd name="T26" fmla="*/ 0 w 531"/>
                    <a:gd name="T27" fmla="*/ 34 h 457"/>
                    <a:gd name="T28" fmla="*/ 21 w 531"/>
                    <a:gd name="T29" fmla="*/ 74 h 457"/>
                    <a:gd name="T30" fmla="*/ 66 w 531"/>
                    <a:gd name="T31" fmla="*/ 106 h 457"/>
                    <a:gd name="T32" fmla="*/ 116 w 531"/>
                    <a:gd name="T33" fmla="*/ 135 h 457"/>
                    <a:gd name="T34" fmla="*/ 157 w 531"/>
                    <a:gd name="T35" fmla="*/ 161 h 457"/>
                    <a:gd name="T36" fmla="*/ 172 w 531"/>
                    <a:gd name="T37" fmla="*/ 180 h 457"/>
                    <a:gd name="T38" fmla="*/ 163 w 531"/>
                    <a:gd name="T39" fmla="*/ 197 h 457"/>
                    <a:gd name="T40" fmla="*/ 129 w 531"/>
                    <a:gd name="T41" fmla="*/ 243 h 457"/>
                    <a:gd name="T42" fmla="*/ 112 w 531"/>
                    <a:gd name="T43" fmla="*/ 279 h 457"/>
                    <a:gd name="T44" fmla="*/ 112 w 531"/>
                    <a:gd name="T45" fmla="*/ 323 h 457"/>
                    <a:gd name="T46" fmla="*/ 125 w 531"/>
                    <a:gd name="T47" fmla="*/ 349 h 457"/>
                    <a:gd name="T48" fmla="*/ 146 w 531"/>
                    <a:gd name="T49" fmla="*/ 362 h 457"/>
                    <a:gd name="T50" fmla="*/ 144 w 531"/>
                    <a:gd name="T51" fmla="*/ 387 h 457"/>
                    <a:gd name="T52" fmla="*/ 152 w 531"/>
                    <a:gd name="T53" fmla="*/ 410 h 457"/>
                    <a:gd name="T54" fmla="*/ 186 w 531"/>
                    <a:gd name="T55" fmla="*/ 442 h 457"/>
                    <a:gd name="T56" fmla="*/ 218 w 531"/>
                    <a:gd name="T57" fmla="*/ 455 h 457"/>
                    <a:gd name="T58" fmla="*/ 256 w 531"/>
                    <a:gd name="T59" fmla="*/ 457 h 457"/>
                    <a:gd name="T60" fmla="*/ 286 w 531"/>
                    <a:gd name="T61" fmla="*/ 451 h 457"/>
                    <a:gd name="T62" fmla="*/ 307 w 531"/>
                    <a:gd name="T63" fmla="*/ 434 h 457"/>
                    <a:gd name="T64" fmla="*/ 341 w 531"/>
                    <a:gd name="T65" fmla="*/ 438 h 457"/>
                    <a:gd name="T66" fmla="*/ 375 w 531"/>
                    <a:gd name="T67" fmla="*/ 444 h 457"/>
                    <a:gd name="T68" fmla="*/ 417 w 531"/>
                    <a:gd name="T69" fmla="*/ 434 h 457"/>
                    <a:gd name="T70" fmla="*/ 461 w 531"/>
                    <a:gd name="T71" fmla="*/ 421 h 457"/>
                    <a:gd name="T72" fmla="*/ 512 w 531"/>
                    <a:gd name="T73" fmla="*/ 421 h 457"/>
                    <a:gd name="T74" fmla="*/ 527 w 531"/>
                    <a:gd name="T75" fmla="*/ 425 h 457"/>
                    <a:gd name="T76" fmla="*/ 531 w 531"/>
                    <a:gd name="T77" fmla="*/ 421 h 457"/>
                    <a:gd name="T78" fmla="*/ 527 w 531"/>
                    <a:gd name="T79" fmla="*/ 376 h 457"/>
                    <a:gd name="T80" fmla="*/ 514 w 531"/>
                    <a:gd name="T81" fmla="*/ 338 h 457"/>
                    <a:gd name="T82" fmla="*/ 489 w 531"/>
                    <a:gd name="T83" fmla="*/ 298 h 457"/>
                    <a:gd name="T84" fmla="*/ 446 w 531"/>
                    <a:gd name="T85" fmla="*/ 249 h 4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531" h="457">
                      <a:moveTo>
                        <a:pt x="417" y="228"/>
                      </a:moveTo>
                      <a:lnTo>
                        <a:pt x="413" y="226"/>
                      </a:lnTo>
                      <a:lnTo>
                        <a:pt x="410" y="226"/>
                      </a:lnTo>
                      <a:lnTo>
                        <a:pt x="406" y="228"/>
                      </a:lnTo>
                      <a:lnTo>
                        <a:pt x="406" y="228"/>
                      </a:lnTo>
                      <a:lnTo>
                        <a:pt x="404" y="230"/>
                      </a:lnTo>
                      <a:lnTo>
                        <a:pt x="404" y="232"/>
                      </a:lnTo>
                      <a:lnTo>
                        <a:pt x="406" y="239"/>
                      </a:lnTo>
                      <a:lnTo>
                        <a:pt x="411" y="247"/>
                      </a:lnTo>
                      <a:lnTo>
                        <a:pt x="423" y="260"/>
                      </a:lnTo>
                      <a:lnTo>
                        <a:pt x="423" y="266"/>
                      </a:lnTo>
                      <a:lnTo>
                        <a:pt x="411" y="256"/>
                      </a:lnTo>
                      <a:lnTo>
                        <a:pt x="387" y="224"/>
                      </a:lnTo>
                      <a:lnTo>
                        <a:pt x="379" y="216"/>
                      </a:lnTo>
                      <a:lnTo>
                        <a:pt x="372" y="209"/>
                      </a:lnTo>
                      <a:lnTo>
                        <a:pt x="358" y="190"/>
                      </a:lnTo>
                      <a:lnTo>
                        <a:pt x="345" y="173"/>
                      </a:lnTo>
                      <a:lnTo>
                        <a:pt x="332" y="156"/>
                      </a:lnTo>
                      <a:lnTo>
                        <a:pt x="319" y="139"/>
                      </a:lnTo>
                      <a:lnTo>
                        <a:pt x="303" y="122"/>
                      </a:lnTo>
                      <a:lnTo>
                        <a:pt x="284" y="106"/>
                      </a:lnTo>
                      <a:lnTo>
                        <a:pt x="264" y="93"/>
                      </a:lnTo>
                      <a:lnTo>
                        <a:pt x="243" y="80"/>
                      </a:lnTo>
                      <a:lnTo>
                        <a:pt x="220" y="68"/>
                      </a:lnTo>
                      <a:lnTo>
                        <a:pt x="197" y="59"/>
                      </a:lnTo>
                      <a:lnTo>
                        <a:pt x="174" y="48"/>
                      </a:lnTo>
                      <a:lnTo>
                        <a:pt x="152" y="38"/>
                      </a:lnTo>
                      <a:lnTo>
                        <a:pt x="133" y="31"/>
                      </a:lnTo>
                      <a:lnTo>
                        <a:pt x="117" y="25"/>
                      </a:lnTo>
                      <a:lnTo>
                        <a:pt x="102" y="19"/>
                      </a:lnTo>
                      <a:lnTo>
                        <a:pt x="87" y="13"/>
                      </a:lnTo>
                      <a:lnTo>
                        <a:pt x="72" y="10"/>
                      </a:lnTo>
                      <a:lnTo>
                        <a:pt x="57" y="4"/>
                      </a:lnTo>
                      <a:lnTo>
                        <a:pt x="42" y="2"/>
                      </a:lnTo>
                      <a:lnTo>
                        <a:pt x="25" y="0"/>
                      </a:lnTo>
                      <a:lnTo>
                        <a:pt x="17" y="0"/>
                      </a:lnTo>
                      <a:lnTo>
                        <a:pt x="11" y="2"/>
                      </a:lnTo>
                      <a:lnTo>
                        <a:pt x="6" y="6"/>
                      </a:lnTo>
                      <a:lnTo>
                        <a:pt x="2" y="10"/>
                      </a:lnTo>
                      <a:lnTo>
                        <a:pt x="0" y="17"/>
                      </a:lnTo>
                      <a:lnTo>
                        <a:pt x="0" y="27"/>
                      </a:lnTo>
                      <a:lnTo>
                        <a:pt x="0" y="34"/>
                      </a:lnTo>
                      <a:lnTo>
                        <a:pt x="4" y="44"/>
                      </a:lnTo>
                      <a:lnTo>
                        <a:pt x="11" y="63"/>
                      </a:lnTo>
                      <a:lnTo>
                        <a:pt x="21" y="74"/>
                      </a:lnTo>
                      <a:lnTo>
                        <a:pt x="32" y="86"/>
                      </a:lnTo>
                      <a:lnTo>
                        <a:pt x="49" y="95"/>
                      </a:lnTo>
                      <a:lnTo>
                        <a:pt x="66" y="106"/>
                      </a:lnTo>
                      <a:lnTo>
                        <a:pt x="80" y="114"/>
                      </a:lnTo>
                      <a:lnTo>
                        <a:pt x="95" y="122"/>
                      </a:lnTo>
                      <a:lnTo>
                        <a:pt x="116" y="135"/>
                      </a:lnTo>
                      <a:lnTo>
                        <a:pt x="133" y="144"/>
                      </a:lnTo>
                      <a:lnTo>
                        <a:pt x="144" y="150"/>
                      </a:lnTo>
                      <a:lnTo>
                        <a:pt x="157" y="161"/>
                      </a:lnTo>
                      <a:lnTo>
                        <a:pt x="171" y="175"/>
                      </a:lnTo>
                      <a:lnTo>
                        <a:pt x="171" y="178"/>
                      </a:lnTo>
                      <a:lnTo>
                        <a:pt x="172" y="180"/>
                      </a:lnTo>
                      <a:lnTo>
                        <a:pt x="172" y="184"/>
                      </a:lnTo>
                      <a:lnTo>
                        <a:pt x="169" y="190"/>
                      </a:lnTo>
                      <a:lnTo>
                        <a:pt x="163" y="197"/>
                      </a:lnTo>
                      <a:lnTo>
                        <a:pt x="155" y="207"/>
                      </a:lnTo>
                      <a:lnTo>
                        <a:pt x="142" y="224"/>
                      </a:lnTo>
                      <a:lnTo>
                        <a:pt x="129" y="243"/>
                      </a:lnTo>
                      <a:lnTo>
                        <a:pt x="123" y="252"/>
                      </a:lnTo>
                      <a:lnTo>
                        <a:pt x="117" y="262"/>
                      </a:lnTo>
                      <a:lnTo>
                        <a:pt x="112" y="279"/>
                      </a:lnTo>
                      <a:lnTo>
                        <a:pt x="110" y="294"/>
                      </a:lnTo>
                      <a:lnTo>
                        <a:pt x="108" y="309"/>
                      </a:lnTo>
                      <a:lnTo>
                        <a:pt x="112" y="323"/>
                      </a:lnTo>
                      <a:lnTo>
                        <a:pt x="116" y="332"/>
                      </a:lnTo>
                      <a:lnTo>
                        <a:pt x="119" y="341"/>
                      </a:lnTo>
                      <a:lnTo>
                        <a:pt x="125" y="349"/>
                      </a:lnTo>
                      <a:lnTo>
                        <a:pt x="131" y="357"/>
                      </a:lnTo>
                      <a:lnTo>
                        <a:pt x="138" y="360"/>
                      </a:lnTo>
                      <a:lnTo>
                        <a:pt x="146" y="362"/>
                      </a:lnTo>
                      <a:lnTo>
                        <a:pt x="144" y="368"/>
                      </a:lnTo>
                      <a:lnTo>
                        <a:pt x="144" y="376"/>
                      </a:lnTo>
                      <a:lnTo>
                        <a:pt x="144" y="387"/>
                      </a:lnTo>
                      <a:lnTo>
                        <a:pt x="146" y="395"/>
                      </a:lnTo>
                      <a:lnTo>
                        <a:pt x="148" y="402"/>
                      </a:lnTo>
                      <a:lnTo>
                        <a:pt x="152" y="410"/>
                      </a:lnTo>
                      <a:lnTo>
                        <a:pt x="163" y="423"/>
                      </a:lnTo>
                      <a:lnTo>
                        <a:pt x="176" y="434"/>
                      </a:lnTo>
                      <a:lnTo>
                        <a:pt x="186" y="442"/>
                      </a:lnTo>
                      <a:lnTo>
                        <a:pt x="195" y="448"/>
                      </a:lnTo>
                      <a:lnTo>
                        <a:pt x="207" y="451"/>
                      </a:lnTo>
                      <a:lnTo>
                        <a:pt x="218" y="455"/>
                      </a:lnTo>
                      <a:lnTo>
                        <a:pt x="229" y="457"/>
                      </a:lnTo>
                      <a:lnTo>
                        <a:pt x="243" y="457"/>
                      </a:lnTo>
                      <a:lnTo>
                        <a:pt x="256" y="457"/>
                      </a:lnTo>
                      <a:lnTo>
                        <a:pt x="271" y="457"/>
                      </a:lnTo>
                      <a:lnTo>
                        <a:pt x="279" y="455"/>
                      </a:lnTo>
                      <a:lnTo>
                        <a:pt x="286" y="451"/>
                      </a:lnTo>
                      <a:lnTo>
                        <a:pt x="292" y="448"/>
                      </a:lnTo>
                      <a:lnTo>
                        <a:pt x="298" y="444"/>
                      </a:lnTo>
                      <a:lnTo>
                        <a:pt x="307" y="434"/>
                      </a:lnTo>
                      <a:lnTo>
                        <a:pt x="315" y="429"/>
                      </a:lnTo>
                      <a:lnTo>
                        <a:pt x="326" y="433"/>
                      </a:lnTo>
                      <a:lnTo>
                        <a:pt x="341" y="438"/>
                      </a:lnTo>
                      <a:lnTo>
                        <a:pt x="351" y="440"/>
                      </a:lnTo>
                      <a:lnTo>
                        <a:pt x="362" y="444"/>
                      </a:lnTo>
                      <a:lnTo>
                        <a:pt x="375" y="444"/>
                      </a:lnTo>
                      <a:lnTo>
                        <a:pt x="389" y="444"/>
                      </a:lnTo>
                      <a:lnTo>
                        <a:pt x="404" y="440"/>
                      </a:lnTo>
                      <a:lnTo>
                        <a:pt x="417" y="434"/>
                      </a:lnTo>
                      <a:lnTo>
                        <a:pt x="432" y="429"/>
                      </a:lnTo>
                      <a:lnTo>
                        <a:pt x="448" y="423"/>
                      </a:lnTo>
                      <a:lnTo>
                        <a:pt x="461" y="421"/>
                      </a:lnTo>
                      <a:lnTo>
                        <a:pt x="480" y="421"/>
                      </a:lnTo>
                      <a:lnTo>
                        <a:pt x="497" y="421"/>
                      </a:lnTo>
                      <a:lnTo>
                        <a:pt x="512" y="421"/>
                      </a:lnTo>
                      <a:lnTo>
                        <a:pt x="520" y="423"/>
                      </a:lnTo>
                      <a:lnTo>
                        <a:pt x="525" y="425"/>
                      </a:lnTo>
                      <a:lnTo>
                        <a:pt x="527" y="425"/>
                      </a:lnTo>
                      <a:lnTo>
                        <a:pt x="529" y="425"/>
                      </a:lnTo>
                      <a:lnTo>
                        <a:pt x="529" y="423"/>
                      </a:lnTo>
                      <a:lnTo>
                        <a:pt x="531" y="421"/>
                      </a:lnTo>
                      <a:lnTo>
                        <a:pt x="531" y="406"/>
                      </a:lnTo>
                      <a:lnTo>
                        <a:pt x="529" y="391"/>
                      </a:lnTo>
                      <a:lnTo>
                        <a:pt x="527" y="376"/>
                      </a:lnTo>
                      <a:lnTo>
                        <a:pt x="523" y="362"/>
                      </a:lnTo>
                      <a:lnTo>
                        <a:pt x="520" y="349"/>
                      </a:lnTo>
                      <a:lnTo>
                        <a:pt x="514" y="338"/>
                      </a:lnTo>
                      <a:lnTo>
                        <a:pt x="508" y="324"/>
                      </a:lnTo>
                      <a:lnTo>
                        <a:pt x="501" y="315"/>
                      </a:lnTo>
                      <a:lnTo>
                        <a:pt x="489" y="298"/>
                      </a:lnTo>
                      <a:lnTo>
                        <a:pt x="476" y="281"/>
                      </a:lnTo>
                      <a:lnTo>
                        <a:pt x="461" y="264"/>
                      </a:lnTo>
                      <a:lnTo>
                        <a:pt x="446" y="249"/>
                      </a:lnTo>
                      <a:lnTo>
                        <a:pt x="432" y="237"/>
                      </a:lnTo>
                      <a:lnTo>
                        <a:pt x="417" y="228"/>
                      </a:lnTo>
                      <a:close/>
                    </a:path>
                  </a:pathLst>
                </a:custGeom>
                <a:solidFill>
                  <a:srgbClr val="1F1A1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68" name="Freeform 548"/>
                <p:cNvSpPr>
                  <a:spLocks/>
                </p:cNvSpPr>
                <p:nvPr/>
              </p:nvSpPr>
              <p:spPr bwMode="auto">
                <a:xfrm>
                  <a:off x="1369" y="1594"/>
                  <a:ext cx="514" cy="436"/>
                </a:xfrm>
                <a:custGeom>
                  <a:avLst/>
                  <a:gdLst>
                    <a:gd name="T0" fmla="*/ 399 w 514"/>
                    <a:gd name="T1" fmla="*/ 221 h 436"/>
                    <a:gd name="T2" fmla="*/ 406 w 514"/>
                    <a:gd name="T3" fmla="*/ 235 h 436"/>
                    <a:gd name="T4" fmla="*/ 418 w 514"/>
                    <a:gd name="T5" fmla="*/ 254 h 436"/>
                    <a:gd name="T6" fmla="*/ 406 w 514"/>
                    <a:gd name="T7" fmla="*/ 254 h 436"/>
                    <a:gd name="T8" fmla="*/ 370 w 514"/>
                    <a:gd name="T9" fmla="*/ 218 h 436"/>
                    <a:gd name="T10" fmla="*/ 332 w 514"/>
                    <a:gd name="T11" fmla="*/ 172 h 436"/>
                    <a:gd name="T12" fmla="*/ 264 w 514"/>
                    <a:gd name="T13" fmla="*/ 102 h 436"/>
                    <a:gd name="T14" fmla="*/ 190 w 514"/>
                    <a:gd name="T15" fmla="*/ 58 h 436"/>
                    <a:gd name="T16" fmla="*/ 86 w 514"/>
                    <a:gd name="T17" fmla="*/ 15 h 436"/>
                    <a:gd name="T18" fmla="*/ 19 w 514"/>
                    <a:gd name="T19" fmla="*/ 0 h 436"/>
                    <a:gd name="T20" fmla="*/ 4 w 514"/>
                    <a:gd name="T21" fmla="*/ 9 h 436"/>
                    <a:gd name="T22" fmla="*/ 2 w 514"/>
                    <a:gd name="T23" fmla="*/ 28 h 436"/>
                    <a:gd name="T24" fmla="*/ 12 w 514"/>
                    <a:gd name="T25" fmla="*/ 47 h 436"/>
                    <a:gd name="T26" fmla="*/ 46 w 514"/>
                    <a:gd name="T27" fmla="*/ 79 h 436"/>
                    <a:gd name="T28" fmla="*/ 89 w 514"/>
                    <a:gd name="T29" fmla="*/ 102 h 436"/>
                    <a:gd name="T30" fmla="*/ 139 w 514"/>
                    <a:gd name="T31" fmla="*/ 130 h 436"/>
                    <a:gd name="T32" fmla="*/ 171 w 514"/>
                    <a:gd name="T33" fmla="*/ 163 h 436"/>
                    <a:gd name="T34" fmla="*/ 171 w 514"/>
                    <a:gd name="T35" fmla="*/ 157 h 436"/>
                    <a:gd name="T36" fmla="*/ 179 w 514"/>
                    <a:gd name="T37" fmla="*/ 130 h 436"/>
                    <a:gd name="T38" fmla="*/ 175 w 514"/>
                    <a:gd name="T39" fmla="*/ 163 h 436"/>
                    <a:gd name="T40" fmla="*/ 154 w 514"/>
                    <a:gd name="T41" fmla="*/ 201 h 436"/>
                    <a:gd name="T42" fmla="*/ 122 w 514"/>
                    <a:gd name="T43" fmla="*/ 250 h 436"/>
                    <a:gd name="T44" fmla="*/ 112 w 514"/>
                    <a:gd name="T45" fmla="*/ 282 h 436"/>
                    <a:gd name="T46" fmla="*/ 116 w 514"/>
                    <a:gd name="T47" fmla="*/ 320 h 436"/>
                    <a:gd name="T48" fmla="*/ 129 w 514"/>
                    <a:gd name="T49" fmla="*/ 337 h 436"/>
                    <a:gd name="T50" fmla="*/ 145 w 514"/>
                    <a:gd name="T51" fmla="*/ 326 h 436"/>
                    <a:gd name="T52" fmla="*/ 171 w 514"/>
                    <a:gd name="T53" fmla="*/ 282 h 436"/>
                    <a:gd name="T54" fmla="*/ 184 w 514"/>
                    <a:gd name="T55" fmla="*/ 235 h 436"/>
                    <a:gd name="T56" fmla="*/ 188 w 514"/>
                    <a:gd name="T57" fmla="*/ 242 h 436"/>
                    <a:gd name="T58" fmla="*/ 188 w 514"/>
                    <a:gd name="T59" fmla="*/ 263 h 436"/>
                    <a:gd name="T60" fmla="*/ 184 w 514"/>
                    <a:gd name="T61" fmla="*/ 273 h 436"/>
                    <a:gd name="T62" fmla="*/ 175 w 514"/>
                    <a:gd name="T63" fmla="*/ 299 h 436"/>
                    <a:gd name="T64" fmla="*/ 150 w 514"/>
                    <a:gd name="T65" fmla="*/ 345 h 436"/>
                    <a:gd name="T66" fmla="*/ 148 w 514"/>
                    <a:gd name="T67" fmla="*/ 375 h 436"/>
                    <a:gd name="T68" fmla="*/ 163 w 514"/>
                    <a:gd name="T69" fmla="*/ 403 h 436"/>
                    <a:gd name="T70" fmla="*/ 196 w 514"/>
                    <a:gd name="T71" fmla="*/ 426 h 436"/>
                    <a:gd name="T72" fmla="*/ 234 w 514"/>
                    <a:gd name="T73" fmla="*/ 436 h 436"/>
                    <a:gd name="T74" fmla="*/ 268 w 514"/>
                    <a:gd name="T75" fmla="*/ 428 h 436"/>
                    <a:gd name="T76" fmla="*/ 283 w 514"/>
                    <a:gd name="T77" fmla="*/ 417 h 436"/>
                    <a:gd name="T78" fmla="*/ 285 w 514"/>
                    <a:gd name="T79" fmla="*/ 405 h 436"/>
                    <a:gd name="T80" fmla="*/ 270 w 514"/>
                    <a:gd name="T81" fmla="*/ 396 h 436"/>
                    <a:gd name="T82" fmla="*/ 264 w 514"/>
                    <a:gd name="T83" fmla="*/ 392 h 436"/>
                    <a:gd name="T84" fmla="*/ 251 w 514"/>
                    <a:gd name="T85" fmla="*/ 396 h 436"/>
                    <a:gd name="T86" fmla="*/ 236 w 514"/>
                    <a:gd name="T87" fmla="*/ 396 h 436"/>
                    <a:gd name="T88" fmla="*/ 255 w 514"/>
                    <a:gd name="T89" fmla="*/ 381 h 436"/>
                    <a:gd name="T90" fmla="*/ 241 w 514"/>
                    <a:gd name="T91" fmla="*/ 360 h 436"/>
                    <a:gd name="T92" fmla="*/ 232 w 514"/>
                    <a:gd name="T93" fmla="*/ 335 h 436"/>
                    <a:gd name="T94" fmla="*/ 251 w 514"/>
                    <a:gd name="T95" fmla="*/ 358 h 436"/>
                    <a:gd name="T96" fmla="*/ 272 w 514"/>
                    <a:gd name="T97" fmla="*/ 379 h 436"/>
                    <a:gd name="T98" fmla="*/ 323 w 514"/>
                    <a:gd name="T99" fmla="*/ 413 h 436"/>
                    <a:gd name="T100" fmla="*/ 363 w 514"/>
                    <a:gd name="T101" fmla="*/ 421 h 436"/>
                    <a:gd name="T102" fmla="*/ 410 w 514"/>
                    <a:gd name="T103" fmla="*/ 411 h 436"/>
                    <a:gd name="T104" fmla="*/ 458 w 514"/>
                    <a:gd name="T105" fmla="*/ 400 h 436"/>
                    <a:gd name="T106" fmla="*/ 509 w 514"/>
                    <a:gd name="T107" fmla="*/ 403 h 436"/>
                    <a:gd name="T108" fmla="*/ 513 w 514"/>
                    <a:gd name="T109" fmla="*/ 381 h 436"/>
                    <a:gd name="T110" fmla="*/ 499 w 514"/>
                    <a:gd name="T111" fmla="*/ 333 h 436"/>
                    <a:gd name="T112" fmla="*/ 473 w 514"/>
                    <a:gd name="T113" fmla="*/ 290 h 436"/>
                    <a:gd name="T114" fmla="*/ 454 w 514"/>
                    <a:gd name="T115" fmla="*/ 265 h 436"/>
                    <a:gd name="T116" fmla="*/ 423 w 514"/>
                    <a:gd name="T117" fmla="*/ 235 h 4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514" h="436">
                      <a:moveTo>
                        <a:pt x="401" y="221"/>
                      </a:moveTo>
                      <a:lnTo>
                        <a:pt x="399" y="221"/>
                      </a:lnTo>
                      <a:lnTo>
                        <a:pt x="399" y="221"/>
                      </a:lnTo>
                      <a:lnTo>
                        <a:pt x="399" y="223"/>
                      </a:lnTo>
                      <a:lnTo>
                        <a:pt x="401" y="225"/>
                      </a:lnTo>
                      <a:lnTo>
                        <a:pt x="406" y="235"/>
                      </a:lnTo>
                      <a:lnTo>
                        <a:pt x="414" y="244"/>
                      </a:lnTo>
                      <a:lnTo>
                        <a:pt x="418" y="250"/>
                      </a:lnTo>
                      <a:lnTo>
                        <a:pt x="418" y="254"/>
                      </a:lnTo>
                      <a:lnTo>
                        <a:pt x="418" y="256"/>
                      </a:lnTo>
                      <a:lnTo>
                        <a:pt x="416" y="257"/>
                      </a:lnTo>
                      <a:lnTo>
                        <a:pt x="406" y="254"/>
                      </a:lnTo>
                      <a:lnTo>
                        <a:pt x="395" y="244"/>
                      </a:lnTo>
                      <a:lnTo>
                        <a:pt x="384" y="233"/>
                      </a:lnTo>
                      <a:lnTo>
                        <a:pt x="370" y="218"/>
                      </a:lnTo>
                      <a:lnTo>
                        <a:pt x="357" y="202"/>
                      </a:lnTo>
                      <a:lnTo>
                        <a:pt x="346" y="187"/>
                      </a:lnTo>
                      <a:lnTo>
                        <a:pt x="332" y="172"/>
                      </a:lnTo>
                      <a:lnTo>
                        <a:pt x="319" y="159"/>
                      </a:lnTo>
                      <a:lnTo>
                        <a:pt x="292" y="130"/>
                      </a:lnTo>
                      <a:lnTo>
                        <a:pt x="264" y="102"/>
                      </a:lnTo>
                      <a:lnTo>
                        <a:pt x="245" y="91"/>
                      </a:lnTo>
                      <a:lnTo>
                        <a:pt x="224" y="77"/>
                      </a:lnTo>
                      <a:lnTo>
                        <a:pt x="190" y="58"/>
                      </a:lnTo>
                      <a:lnTo>
                        <a:pt x="154" y="41"/>
                      </a:lnTo>
                      <a:lnTo>
                        <a:pt x="118" y="28"/>
                      </a:lnTo>
                      <a:lnTo>
                        <a:pt x="86" y="15"/>
                      </a:lnTo>
                      <a:lnTo>
                        <a:pt x="53" y="5"/>
                      </a:lnTo>
                      <a:lnTo>
                        <a:pt x="33" y="1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6" y="5"/>
                      </a:lnTo>
                      <a:lnTo>
                        <a:pt x="4" y="9"/>
                      </a:lnTo>
                      <a:lnTo>
                        <a:pt x="2" y="13"/>
                      </a:lnTo>
                      <a:lnTo>
                        <a:pt x="0" y="17"/>
                      </a:lnTo>
                      <a:lnTo>
                        <a:pt x="2" y="28"/>
                      </a:lnTo>
                      <a:lnTo>
                        <a:pt x="6" y="39"/>
                      </a:lnTo>
                      <a:lnTo>
                        <a:pt x="8" y="43"/>
                      </a:lnTo>
                      <a:lnTo>
                        <a:pt x="12" y="47"/>
                      </a:lnTo>
                      <a:lnTo>
                        <a:pt x="21" y="60"/>
                      </a:lnTo>
                      <a:lnTo>
                        <a:pt x="33" y="70"/>
                      </a:lnTo>
                      <a:lnTo>
                        <a:pt x="46" y="79"/>
                      </a:lnTo>
                      <a:lnTo>
                        <a:pt x="59" y="87"/>
                      </a:lnTo>
                      <a:lnTo>
                        <a:pt x="74" y="94"/>
                      </a:lnTo>
                      <a:lnTo>
                        <a:pt x="89" y="102"/>
                      </a:lnTo>
                      <a:lnTo>
                        <a:pt x="107" y="110"/>
                      </a:lnTo>
                      <a:lnTo>
                        <a:pt x="122" y="119"/>
                      </a:lnTo>
                      <a:lnTo>
                        <a:pt x="139" y="130"/>
                      </a:lnTo>
                      <a:lnTo>
                        <a:pt x="154" y="142"/>
                      </a:lnTo>
                      <a:lnTo>
                        <a:pt x="165" y="153"/>
                      </a:lnTo>
                      <a:lnTo>
                        <a:pt x="171" y="163"/>
                      </a:lnTo>
                      <a:lnTo>
                        <a:pt x="171" y="159"/>
                      </a:lnTo>
                      <a:lnTo>
                        <a:pt x="171" y="157"/>
                      </a:lnTo>
                      <a:lnTo>
                        <a:pt x="171" y="157"/>
                      </a:lnTo>
                      <a:lnTo>
                        <a:pt x="173" y="155"/>
                      </a:lnTo>
                      <a:lnTo>
                        <a:pt x="175" y="142"/>
                      </a:lnTo>
                      <a:lnTo>
                        <a:pt x="179" y="130"/>
                      </a:lnTo>
                      <a:lnTo>
                        <a:pt x="179" y="142"/>
                      </a:lnTo>
                      <a:lnTo>
                        <a:pt x="179" y="153"/>
                      </a:lnTo>
                      <a:lnTo>
                        <a:pt x="175" y="163"/>
                      </a:lnTo>
                      <a:lnTo>
                        <a:pt x="171" y="174"/>
                      </a:lnTo>
                      <a:lnTo>
                        <a:pt x="165" y="185"/>
                      </a:lnTo>
                      <a:lnTo>
                        <a:pt x="154" y="201"/>
                      </a:lnTo>
                      <a:lnTo>
                        <a:pt x="139" y="218"/>
                      </a:lnTo>
                      <a:lnTo>
                        <a:pt x="129" y="233"/>
                      </a:lnTo>
                      <a:lnTo>
                        <a:pt x="122" y="250"/>
                      </a:lnTo>
                      <a:lnTo>
                        <a:pt x="114" y="265"/>
                      </a:lnTo>
                      <a:lnTo>
                        <a:pt x="112" y="273"/>
                      </a:lnTo>
                      <a:lnTo>
                        <a:pt x="112" y="282"/>
                      </a:lnTo>
                      <a:lnTo>
                        <a:pt x="112" y="295"/>
                      </a:lnTo>
                      <a:lnTo>
                        <a:pt x="114" y="307"/>
                      </a:lnTo>
                      <a:lnTo>
                        <a:pt x="116" y="320"/>
                      </a:lnTo>
                      <a:lnTo>
                        <a:pt x="122" y="329"/>
                      </a:lnTo>
                      <a:lnTo>
                        <a:pt x="126" y="333"/>
                      </a:lnTo>
                      <a:lnTo>
                        <a:pt x="129" y="337"/>
                      </a:lnTo>
                      <a:lnTo>
                        <a:pt x="133" y="339"/>
                      </a:lnTo>
                      <a:lnTo>
                        <a:pt x="139" y="341"/>
                      </a:lnTo>
                      <a:lnTo>
                        <a:pt x="145" y="326"/>
                      </a:lnTo>
                      <a:lnTo>
                        <a:pt x="152" y="312"/>
                      </a:lnTo>
                      <a:lnTo>
                        <a:pt x="162" y="297"/>
                      </a:lnTo>
                      <a:lnTo>
                        <a:pt x="171" y="282"/>
                      </a:lnTo>
                      <a:lnTo>
                        <a:pt x="179" y="261"/>
                      </a:lnTo>
                      <a:lnTo>
                        <a:pt x="184" y="242"/>
                      </a:lnTo>
                      <a:lnTo>
                        <a:pt x="184" y="235"/>
                      </a:lnTo>
                      <a:lnTo>
                        <a:pt x="184" y="229"/>
                      </a:lnTo>
                      <a:lnTo>
                        <a:pt x="186" y="235"/>
                      </a:lnTo>
                      <a:lnTo>
                        <a:pt x="188" y="242"/>
                      </a:lnTo>
                      <a:lnTo>
                        <a:pt x="188" y="250"/>
                      </a:lnTo>
                      <a:lnTo>
                        <a:pt x="188" y="257"/>
                      </a:lnTo>
                      <a:lnTo>
                        <a:pt x="188" y="263"/>
                      </a:lnTo>
                      <a:lnTo>
                        <a:pt x="186" y="267"/>
                      </a:lnTo>
                      <a:lnTo>
                        <a:pt x="186" y="271"/>
                      </a:lnTo>
                      <a:lnTo>
                        <a:pt x="184" y="273"/>
                      </a:lnTo>
                      <a:lnTo>
                        <a:pt x="182" y="280"/>
                      </a:lnTo>
                      <a:lnTo>
                        <a:pt x="181" y="288"/>
                      </a:lnTo>
                      <a:lnTo>
                        <a:pt x="175" y="299"/>
                      </a:lnTo>
                      <a:lnTo>
                        <a:pt x="167" y="312"/>
                      </a:lnTo>
                      <a:lnTo>
                        <a:pt x="158" y="328"/>
                      </a:lnTo>
                      <a:lnTo>
                        <a:pt x="150" y="345"/>
                      </a:lnTo>
                      <a:lnTo>
                        <a:pt x="148" y="354"/>
                      </a:lnTo>
                      <a:lnTo>
                        <a:pt x="148" y="364"/>
                      </a:lnTo>
                      <a:lnTo>
                        <a:pt x="148" y="375"/>
                      </a:lnTo>
                      <a:lnTo>
                        <a:pt x="150" y="384"/>
                      </a:lnTo>
                      <a:lnTo>
                        <a:pt x="156" y="394"/>
                      </a:lnTo>
                      <a:lnTo>
                        <a:pt x="163" y="403"/>
                      </a:lnTo>
                      <a:lnTo>
                        <a:pt x="173" y="413"/>
                      </a:lnTo>
                      <a:lnTo>
                        <a:pt x="184" y="421"/>
                      </a:lnTo>
                      <a:lnTo>
                        <a:pt x="196" y="426"/>
                      </a:lnTo>
                      <a:lnTo>
                        <a:pt x="209" y="432"/>
                      </a:lnTo>
                      <a:lnTo>
                        <a:pt x="220" y="434"/>
                      </a:lnTo>
                      <a:lnTo>
                        <a:pt x="234" y="436"/>
                      </a:lnTo>
                      <a:lnTo>
                        <a:pt x="243" y="434"/>
                      </a:lnTo>
                      <a:lnTo>
                        <a:pt x="256" y="432"/>
                      </a:lnTo>
                      <a:lnTo>
                        <a:pt x="268" y="428"/>
                      </a:lnTo>
                      <a:lnTo>
                        <a:pt x="277" y="424"/>
                      </a:lnTo>
                      <a:lnTo>
                        <a:pt x="281" y="421"/>
                      </a:lnTo>
                      <a:lnTo>
                        <a:pt x="283" y="417"/>
                      </a:lnTo>
                      <a:lnTo>
                        <a:pt x="287" y="413"/>
                      </a:lnTo>
                      <a:lnTo>
                        <a:pt x="287" y="407"/>
                      </a:lnTo>
                      <a:lnTo>
                        <a:pt x="285" y="405"/>
                      </a:lnTo>
                      <a:lnTo>
                        <a:pt x="281" y="402"/>
                      </a:lnTo>
                      <a:lnTo>
                        <a:pt x="274" y="398"/>
                      </a:lnTo>
                      <a:lnTo>
                        <a:pt x="270" y="396"/>
                      </a:lnTo>
                      <a:lnTo>
                        <a:pt x="268" y="394"/>
                      </a:lnTo>
                      <a:lnTo>
                        <a:pt x="266" y="392"/>
                      </a:lnTo>
                      <a:lnTo>
                        <a:pt x="264" y="392"/>
                      </a:lnTo>
                      <a:lnTo>
                        <a:pt x="264" y="388"/>
                      </a:lnTo>
                      <a:lnTo>
                        <a:pt x="258" y="394"/>
                      </a:lnTo>
                      <a:lnTo>
                        <a:pt x="251" y="396"/>
                      </a:lnTo>
                      <a:lnTo>
                        <a:pt x="232" y="400"/>
                      </a:lnTo>
                      <a:lnTo>
                        <a:pt x="215" y="400"/>
                      </a:lnTo>
                      <a:lnTo>
                        <a:pt x="236" y="396"/>
                      </a:lnTo>
                      <a:lnTo>
                        <a:pt x="249" y="390"/>
                      </a:lnTo>
                      <a:lnTo>
                        <a:pt x="255" y="384"/>
                      </a:lnTo>
                      <a:lnTo>
                        <a:pt x="255" y="381"/>
                      </a:lnTo>
                      <a:lnTo>
                        <a:pt x="253" y="375"/>
                      </a:lnTo>
                      <a:lnTo>
                        <a:pt x="249" y="367"/>
                      </a:lnTo>
                      <a:lnTo>
                        <a:pt x="241" y="360"/>
                      </a:lnTo>
                      <a:lnTo>
                        <a:pt x="234" y="348"/>
                      </a:lnTo>
                      <a:lnTo>
                        <a:pt x="232" y="343"/>
                      </a:lnTo>
                      <a:lnTo>
                        <a:pt x="232" y="335"/>
                      </a:lnTo>
                      <a:lnTo>
                        <a:pt x="236" y="343"/>
                      </a:lnTo>
                      <a:lnTo>
                        <a:pt x="241" y="350"/>
                      </a:lnTo>
                      <a:lnTo>
                        <a:pt x="251" y="358"/>
                      </a:lnTo>
                      <a:lnTo>
                        <a:pt x="260" y="367"/>
                      </a:lnTo>
                      <a:lnTo>
                        <a:pt x="266" y="373"/>
                      </a:lnTo>
                      <a:lnTo>
                        <a:pt x="272" y="379"/>
                      </a:lnTo>
                      <a:lnTo>
                        <a:pt x="291" y="394"/>
                      </a:lnTo>
                      <a:lnTo>
                        <a:pt x="311" y="407"/>
                      </a:lnTo>
                      <a:lnTo>
                        <a:pt x="323" y="413"/>
                      </a:lnTo>
                      <a:lnTo>
                        <a:pt x="336" y="417"/>
                      </a:lnTo>
                      <a:lnTo>
                        <a:pt x="349" y="419"/>
                      </a:lnTo>
                      <a:lnTo>
                        <a:pt x="363" y="421"/>
                      </a:lnTo>
                      <a:lnTo>
                        <a:pt x="378" y="419"/>
                      </a:lnTo>
                      <a:lnTo>
                        <a:pt x="395" y="417"/>
                      </a:lnTo>
                      <a:lnTo>
                        <a:pt x="410" y="411"/>
                      </a:lnTo>
                      <a:lnTo>
                        <a:pt x="429" y="403"/>
                      </a:lnTo>
                      <a:lnTo>
                        <a:pt x="439" y="402"/>
                      </a:lnTo>
                      <a:lnTo>
                        <a:pt x="458" y="400"/>
                      </a:lnTo>
                      <a:lnTo>
                        <a:pt x="478" y="400"/>
                      </a:lnTo>
                      <a:lnTo>
                        <a:pt x="497" y="402"/>
                      </a:lnTo>
                      <a:lnTo>
                        <a:pt x="509" y="403"/>
                      </a:lnTo>
                      <a:lnTo>
                        <a:pt x="514" y="407"/>
                      </a:lnTo>
                      <a:lnTo>
                        <a:pt x="514" y="394"/>
                      </a:lnTo>
                      <a:lnTo>
                        <a:pt x="513" y="381"/>
                      </a:lnTo>
                      <a:lnTo>
                        <a:pt x="509" y="366"/>
                      </a:lnTo>
                      <a:lnTo>
                        <a:pt x="505" y="350"/>
                      </a:lnTo>
                      <a:lnTo>
                        <a:pt x="499" y="333"/>
                      </a:lnTo>
                      <a:lnTo>
                        <a:pt x="492" y="316"/>
                      </a:lnTo>
                      <a:lnTo>
                        <a:pt x="484" y="303"/>
                      </a:lnTo>
                      <a:lnTo>
                        <a:pt x="473" y="290"/>
                      </a:lnTo>
                      <a:lnTo>
                        <a:pt x="469" y="284"/>
                      </a:lnTo>
                      <a:lnTo>
                        <a:pt x="463" y="276"/>
                      </a:lnTo>
                      <a:lnTo>
                        <a:pt x="454" y="265"/>
                      </a:lnTo>
                      <a:lnTo>
                        <a:pt x="444" y="254"/>
                      </a:lnTo>
                      <a:lnTo>
                        <a:pt x="435" y="244"/>
                      </a:lnTo>
                      <a:lnTo>
                        <a:pt x="423" y="235"/>
                      </a:lnTo>
                      <a:lnTo>
                        <a:pt x="414" y="227"/>
                      </a:lnTo>
                      <a:lnTo>
                        <a:pt x="401" y="221"/>
                      </a:lnTo>
                      <a:close/>
                    </a:path>
                  </a:pathLst>
                </a:custGeom>
                <a:solidFill>
                  <a:srgbClr val="F2E3E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69" name="Freeform 549"/>
                <p:cNvSpPr>
                  <a:spLocks/>
                </p:cNvSpPr>
                <p:nvPr/>
              </p:nvSpPr>
              <p:spPr bwMode="auto">
                <a:xfrm>
                  <a:off x="1373" y="1666"/>
                  <a:ext cx="159" cy="136"/>
                </a:xfrm>
                <a:custGeom>
                  <a:avLst/>
                  <a:gdLst>
                    <a:gd name="T0" fmla="*/ 17 w 159"/>
                    <a:gd name="T1" fmla="*/ 0 h 136"/>
                    <a:gd name="T2" fmla="*/ 10 w 159"/>
                    <a:gd name="T3" fmla="*/ 15 h 136"/>
                    <a:gd name="T4" fmla="*/ 4 w 159"/>
                    <a:gd name="T5" fmla="*/ 38 h 136"/>
                    <a:gd name="T6" fmla="*/ 0 w 159"/>
                    <a:gd name="T7" fmla="*/ 62 h 136"/>
                    <a:gd name="T8" fmla="*/ 0 w 159"/>
                    <a:gd name="T9" fmla="*/ 89 h 136"/>
                    <a:gd name="T10" fmla="*/ 2 w 159"/>
                    <a:gd name="T11" fmla="*/ 108 h 136"/>
                    <a:gd name="T12" fmla="*/ 8 w 159"/>
                    <a:gd name="T13" fmla="*/ 123 h 136"/>
                    <a:gd name="T14" fmla="*/ 12 w 159"/>
                    <a:gd name="T15" fmla="*/ 129 h 136"/>
                    <a:gd name="T16" fmla="*/ 17 w 159"/>
                    <a:gd name="T17" fmla="*/ 132 h 136"/>
                    <a:gd name="T18" fmla="*/ 23 w 159"/>
                    <a:gd name="T19" fmla="*/ 136 h 136"/>
                    <a:gd name="T20" fmla="*/ 30 w 159"/>
                    <a:gd name="T21" fmla="*/ 136 h 136"/>
                    <a:gd name="T22" fmla="*/ 36 w 159"/>
                    <a:gd name="T23" fmla="*/ 136 h 136"/>
                    <a:gd name="T24" fmla="*/ 42 w 159"/>
                    <a:gd name="T25" fmla="*/ 134 h 136"/>
                    <a:gd name="T26" fmla="*/ 46 w 159"/>
                    <a:gd name="T27" fmla="*/ 132 h 136"/>
                    <a:gd name="T28" fmla="*/ 51 w 159"/>
                    <a:gd name="T29" fmla="*/ 129 h 136"/>
                    <a:gd name="T30" fmla="*/ 61 w 159"/>
                    <a:gd name="T31" fmla="*/ 119 h 136"/>
                    <a:gd name="T32" fmla="*/ 70 w 159"/>
                    <a:gd name="T33" fmla="*/ 110 h 136"/>
                    <a:gd name="T34" fmla="*/ 78 w 159"/>
                    <a:gd name="T35" fmla="*/ 98 h 136"/>
                    <a:gd name="T36" fmla="*/ 85 w 159"/>
                    <a:gd name="T37" fmla="*/ 89 h 136"/>
                    <a:gd name="T38" fmla="*/ 93 w 159"/>
                    <a:gd name="T39" fmla="*/ 83 h 136"/>
                    <a:gd name="T40" fmla="*/ 99 w 159"/>
                    <a:gd name="T41" fmla="*/ 81 h 136"/>
                    <a:gd name="T42" fmla="*/ 110 w 159"/>
                    <a:gd name="T43" fmla="*/ 81 h 136"/>
                    <a:gd name="T44" fmla="*/ 118 w 159"/>
                    <a:gd name="T45" fmla="*/ 85 h 136"/>
                    <a:gd name="T46" fmla="*/ 123 w 159"/>
                    <a:gd name="T47" fmla="*/ 89 h 136"/>
                    <a:gd name="T48" fmla="*/ 129 w 159"/>
                    <a:gd name="T49" fmla="*/ 94 h 136"/>
                    <a:gd name="T50" fmla="*/ 131 w 159"/>
                    <a:gd name="T51" fmla="*/ 102 h 136"/>
                    <a:gd name="T52" fmla="*/ 133 w 159"/>
                    <a:gd name="T53" fmla="*/ 110 h 136"/>
                    <a:gd name="T54" fmla="*/ 135 w 159"/>
                    <a:gd name="T55" fmla="*/ 121 h 136"/>
                    <a:gd name="T56" fmla="*/ 135 w 159"/>
                    <a:gd name="T57" fmla="*/ 130 h 136"/>
                    <a:gd name="T58" fmla="*/ 139 w 159"/>
                    <a:gd name="T59" fmla="*/ 129 h 136"/>
                    <a:gd name="T60" fmla="*/ 141 w 159"/>
                    <a:gd name="T61" fmla="*/ 125 h 136"/>
                    <a:gd name="T62" fmla="*/ 146 w 159"/>
                    <a:gd name="T63" fmla="*/ 117 h 136"/>
                    <a:gd name="T64" fmla="*/ 150 w 159"/>
                    <a:gd name="T65" fmla="*/ 111 h 136"/>
                    <a:gd name="T66" fmla="*/ 156 w 159"/>
                    <a:gd name="T67" fmla="*/ 106 h 136"/>
                    <a:gd name="T68" fmla="*/ 159 w 159"/>
                    <a:gd name="T69" fmla="*/ 96 h 136"/>
                    <a:gd name="T70" fmla="*/ 156 w 159"/>
                    <a:gd name="T71" fmla="*/ 89 h 136"/>
                    <a:gd name="T72" fmla="*/ 150 w 159"/>
                    <a:gd name="T73" fmla="*/ 83 h 136"/>
                    <a:gd name="T74" fmla="*/ 133 w 159"/>
                    <a:gd name="T75" fmla="*/ 68 h 136"/>
                    <a:gd name="T76" fmla="*/ 112 w 159"/>
                    <a:gd name="T77" fmla="*/ 57 h 136"/>
                    <a:gd name="T78" fmla="*/ 93 w 159"/>
                    <a:gd name="T79" fmla="*/ 45 h 136"/>
                    <a:gd name="T80" fmla="*/ 78 w 159"/>
                    <a:gd name="T81" fmla="*/ 38 h 136"/>
                    <a:gd name="T82" fmla="*/ 61 w 159"/>
                    <a:gd name="T83" fmla="*/ 28 h 136"/>
                    <a:gd name="T84" fmla="*/ 48 w 159"/>
                    <a:gd name="T85" fmla="*/ 19 h 136"/>
                    <a:gd name="T86" fmla="*/ 32 w 159"/>
                    <a:gd name="T87" fmla="*/ 9 h 136"/>
                    <a:gd name="T88" fmla="*/ 17 w 159"/>
                    <a:gd name="T89" fmla="*/ 0 h 1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159" h="136">
                      <a:moveTo>
                        <a:pt x="17" y="0"/>
                      </a:moveTo>
                      <a:lnTo>
                        <a:pt x="10" y="15"/>
                      </a:lnTo>
                      <a:lnTo>
                        <a:pt x="4" y="38"/>
                      </a:lnTo>
                      <a:lnTo>
                        <a:pt x="0" y="62"/>
                      </a:lnTo>
                      <a:lnTo>
                        <a:pt x="0" y="89"/>
                      </a:lnTo>
                      <a:lnTo>
                        <a:pt x="2" y="108"/>
                      </a:lnTo>
                      <a:lnTo>
                        <a:pt x="8" y="123"/>
                      </a:lnTo>
                      <a:lnTo>
                        <a:pt x="12" y="129"/>
                      </a:lnTo>
                      <a:lnTo>
                        <a:pt x="17" y="132"/>
                      </a:lnTo>
                      <a:lnTo>
                        <a:pt x="23" y="136"/>
                      </a:lnTo>
                      <a:lnTo>
                        <a:pt x="30" y="136"/>
                      </a:lnTo>
                      <a:lnTo>
                        <a:pt x="36" y="136"/>
                      </a:lnTo>
                      <a:lnTo>
                        <a:pt x="42" y="134"/>
                      </a:lnTo>
                      <a:lnTo>
                        <a:pt x="46" y="132"/>
                      </a:lnTo>
                      <a:lnTo>
                        <a:pt x="51" y="129"/>
                      </a:lnTo>
                      <a:lnTo>
                        <a:pt x="61" y="119"/>
                      </a:lnTo>
                      <a:lnTo>
                        <a:pt x="70" y="110"/>
                      </a:lnTo>
                      <a:lnTo>
                        <a:pt x="78" y="98"/>
                      </a:lnTo>
                      <a:lnTo>
                        <a:pt x="85" y="89"/>
                      </a:lnTo>
                      <a:lnTo>
                        <a:pt x="93" y="83"/>
                      </a:lnTo>
                      <a:lnTo>
                        <a:pt x="99" y="81"/>
                      </a:lnTo>
                      <a:lnTo>
                        <a:pt x="110" y="81"/>
                      </a:lnTo>
                      <a:lnTo>
                        <a:pt x="118" y="85"/>
                      </a:lnTo>
                      <a:lnTo>
                        <a:pt x="123" y="89"/>
                      </a:lnTo>
                      <a:lnTo>
                        <a:pt x="129" y="94"/>
                      </a:lnTo>
                      <a:lnTo>
                        <a:pt x="131" y="102"/>
                      </a:lnTo>
                      <a:lnTo>
                        <a:pt x="133" y="110"/>
                      </a:lnTo>
                      <a:lnTo>
                        <a:pt x="135" y="121"/>
                      </a:lnTo>
                      <a:lnTo>
                        <a:pt x="135" y="130"/>
                      </a:lnTo>
                      <a:lnTo>
                        <a:pt x="139" y="129"/>
                      </a:lnTo>
                      <a:lnTo>
                        <a:pt x="141" y="125"/>
                      </a:lnTo>
                      <a:lnTo>
                        <a:pt x="146" y="117"/>
                      </a:lnTo>
                      <a:lnTo>
                        <a:pt x="150" y="111"/>
                      </a:lnTo>
                      <a:lnTo>
                        <a:pt x="156" y="106"/>
                      </a:lnTo>
                      <a:lnTo>
                        <a:pt x="159" y="96"/>
                      </a:lnTo>
                      <a:lnTo>
                        <a:pt x="156" y="89"/>
                      </a:lnTo>
                      <a:lnTo>
                        <a:pt x="150" y="83"/>
                      </a:lnTo>
                      <a:lnTo>
                        <a:pt x="133" y="68"/>
                      </a:lnTo>
                      <a:lnTo>
                        <a:pt x="112" y="57"/>
                      </a:lnTo>
                      <a:lnTo>
                        <a:pt x="93" y="45"/>
                      </a:lnTo>
                      <a:lnTo>
                        <a:pt x="78" y="38"/>
                      </a:lnTo>
                      <a:lnTo>
                        <a:pt x="61" y="28"/>
                      </a:lnTo>
                      <a:lnTo>
                        <a:pt x="48" y="19"/>
                      </a:lnTo>
                      <a:lnTo>
                        <a:pt x="32" y="9"/>
                      </a:lnTo>
                      <a:lnTo>
                        <a:pt x="17" y="0"/>
                      </a:lnTo>
                      <a:close/>
                    </a:path>
                  </a:pathLst>
                </a:custGeom>
                <a:solidFill>
                  <a:srgbClr val="BF4B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70" name="Freeform 550"/>
                <p:cNvSpPr>
                  <a:spLocks/>
                </p:cNvSpPr>
                <p:nvPr/>
              </p:nvSpPr>
              <p:spPr bwMode="auto">
                <a:xfrm>
                  <a:off x="1377" y="1668"/>
                  <a:ext cx="152" cy="127"/>
                </a:xfrm>
                <a:custGeom>
                  <a:avLst/>
                  <a:gdLst>
                    <a:gd name="T0" fmla="*/ 137 w 152"/>
                    <a:gd name="T1" fmla="*/ 119 h 127"/>
                    <a:gd name="T2" fmla="*/ 144 w 152"/>
                    <a:gd name="T3" fmla="*/ 115 h 127"/>
                    <a:gd name="T4" fmla="*/ 148 w 152"/>
                    <a:gd name="T5" fmla="*/ 108 h 127"/>
                    <a:gd name="T6" fmla="*/ 150 w 152"/>
                    <a:gd name="T7" fmla="*/ 100 h 127"/>
                    <a:gd name="T8" fmla="*/ 152 w 152"/>
                    <a:gd name="T9" fmla="*/ 91 h 127"/>
                    <a:gd name="T10" fmla="*/ 152 w 152"/>
                    <a:gd name="T11" fmla="*/ 87 h 127"/>
                    <a:gd name="T12" fmla="*/ 146 w 152"/>
                    <a:gd name="T13" fmla="*/ 81 h 127"/>
                    <a:gd name="T14" fmla="*/ 138 w 152"/>
                    <a:gd name="T15" fmla="*/ 73 h 127"/>
                    <a:gd name="T16" fmla="*/ 129 w 152"/>
                    <a:gd name="T17" fmla="*/ 66 h 127"/>
                    <a:gd name="T18" fmla="*/ 118 w 152"/>
                    <a:gd name="T19" fmla="*/ 60 h 127"/>
                    <a:gd name="T20" fmla="*/ 108 w 152"/>
                    <a:gd name="T21" fmla="*/ 53 h 127"/>
                    <a:gd name="T22" fmla="*/ 89 w 152"/>
                    <a:gd name="T23" fmla="*/ 43 h 127"/>
                    <a:gd name="T24" fmla="*/ 70 w 152"/>
                    <a:gd name="T25" fmla="*/ 34 h 127"/>
                    <a:gd name="T26" fmla="*/ 61 w 152"/>
                    <a:gd name="T27" fmla="*/ 28 h 127"/>
                    <a:gd name="T28" fmla="*/ 49 w 152"/>
                    <a:gd name="T29" fmla="*/ 22 h 127"/>
                    <a:gd name="T30" fmla="*/ 30 w 152"/>
                    <a:gd name="T31" fmla="*/ 11 h 127"/>
                    <a:gd name="T32" fmla="*/ 15 w 152"/>
                    <a:gd name="T33" fmla="*/ 0 h 127"/>
                    <a:gd name="T34" fmla="*/ 11 w 152"/>
                    <a:gd name="T35" fmla="*/ 7 h 127"/>
                    <a:gd name="T36" fmla="*/ 8 w 152"/>
                    <a:gd name="T37" fmla="*/ 17 h 127"/>
                    <a:gd name="T38" fmla="*/ 4 w 152"/>
                    <a:gd name="T39" fmla="*/ 28 h 127"/>
                    <a:gd name="T40" fmla="*/ 2 w 152"/>
                    <a:gd name="T41" fmla="*/ 39 h 127"/>
                    <a:gd name="T42" fmla="*/ 2 w 152"/>
                    <a:gd name="T43" fmla="*/ 66 h 127"/>
                    <a:gd name="T44" fmla="*/ 0 w 152"/>
                    <a:gd name="T45" fmla="*/ 87 h 127"/>
                    <a:gd name="T46" fmla="*/ 2 w 152"/>
                    <a:gd name="T47" fmla="*/ 96 h 127"/>
                    <a:gd name="T48" fmla="*/ 2 w 152"/>
                    <a:gd name="T49" fmla="*/ 104 h 127"/>
                    <a:gd name="T50" fmla="*/ 4 w 152"/>
                    <a:gd name="T51" fmla="*/ 111 h 127"/>
                    <a:gd name="T52" fmla="*/ 8 w 152"/>
                    <a:gd name="T53" fmla="*/ 117 h 127"/>
                    <a:gd name="T54" fmla="*/ 13 w 152"/>
                    <a:gd name="T55" fmla="*/ 121 h 127"/>
                    <a:gd name="T56" fmla="*/ 19 w 152"/>
                    <a:gd name="T57" fmla="*/ 125 h 127"/>
                    <a:gd name="T58" fmla="*/ 26 w 152"/>
                    <a:gd name="T59" fmla="*/ 127 h 127"/>
                    <a:gd name="T60" fmla="*/ 34 w 152"/>
                    <a:gd name="T61" fmla="*/ 127 h 127"/>
                    <a:gd name="T62" fmla="*/ 40 w 152"/>
                    <a:gd name="T63" fmla="*/ 125 h 127"/>
                    <a:gd name="T64" fmla="*/ 47 w 152"/>
                    <a:gd name="T65" fmla="*/ 119 h 127"/>
                    <a:gd name="T66" fmla="*/ 55 w 152"/>
                    <a:gd name="T67" fmla="*/ 111 h 127"/>
                    <a:gd name="T68" fmla="*/ 64 w 152"/>
                    <a:gd name="T69" fmla="*/ 102 h 127"/>
                    <a:gd name="T70" fmla="*/ 80 w 152"/>
                    <a:gd name="T71" fmla="*/ 83 h 127"/>
                    <a:gd name="T72" fmla="*/ 93 w 152"/>
                    <a:gd name="T73" fmla="*/ 73 h 127"/>
                    <a:gd name="T74" fmla="*/ 99 w 152"/>
                    <a:gd name="T75" fmla="*/ 70 h 127"/>
                    <a:gd name="T76" fmla="*/ 104 w 152"/>
                    <a:gd name="T77" fmla="*/ 68 h 127"/>
                    <a:gd name="T78" fmla="*/ 110 w 152"/>
                    <a:gd name="T79" fmla="*/ 68 h 127"/>
                    <a:gd name="T80" fmla="*/ 114 w 152"/>
                    <a:gd name="T81" fmla="*/ 68 h 127"/>
                    <a:gd name="T82" fmla="*/ 121 w 152"/>
                    <a:gd name="T83" fmla="*/ 72 h 127"/>
                    <a:gd name="T84" fmla="*/ 127 w 152"/>
                    <a:gd name="T85" fmla="*/ 79 h 127"/>
                    <a:gd name="T86" fmla="*/ 131 w 152"/>
                    <a:gd name="T87" fmla="*/ 89 h 127"/>
                    <a:gd name="T88" fmla="*/ 135 w 152"/>
                    <a:gd name="T89" fmla="*/ 98 h 127"/>
                    <a:gd name="T90" fmla="*/ 137 w 152"/>
                    <a:gd name="T91" fmla="*/ 109 h 127"/>
                    <a:gd name="T92" fmla="*/ 137 w 152"/>
                    <a:gd name="T93" fmla="*/ 119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152" h="127">
                      <a:moveTo>
                        <a:pt x="137" y="119"/>
                      </a:moveTo>
                      <a:lnTo>
                        <a:pt x="144" y="115"/>
                      </a:lnTo>
                      <a:lnTo>
                        <a:pt x="148" y="108"/>
                      </a:lnTo>
                      <a:lnTo>
                        <a:pt x="150" y="100"/>
                      </a:lnTo>
                      <a:lnTo>
                        <a:pt x="152" y="91"/>
                      </a:lnTo>
                      <a:lnTo>
                        <a:pt x="152" y="87"/>
                      </a:lnTo>
                      <a:lnTo>
                        <a:pt x="146" y="81"/>
                      </a:lnTo>
                      <a:lnTo>
                        <a:pt x="138" y="73"/>
                      </a:lnTo>
                      <a:lnTo>
                        <a:pt x="129" y="66"/>
                      </a:lnTo>
                      <a:lnTo>
                        <a:pt x="118" y="60"/>
                      </a:lnTo>
                      <a:lnTo>
                        <a:pt x="108" y="53"/>
                      </a:lnTo>
                      <a:lnTo>
                        <a:pt x="89" y="43"/>
                      </a:lnTo>
                      <a:lnTo>
                        <a:pt x="70" y="34"/>
                      </a:lnTo>
                      <a:lnTo>
                        <a:pt x="61" y="28"/>
                      </a:lnTo>
                      <a:lnTo>
                        <a:pt x="49" y="22"/>
                      </a:lnTo>
                      <a:lnTo>
                        <a:pt x="30" y="11"/>
                      </a:lnTo>
                      <a:lnTo>
                        <a:pt x="15" y="0"/>
                      </a:lnTo>
                      <a:lnTo>
                        <a:pt x="11" y="7"/>
                      </a:lnTo>
                      <a:lnTo>
                        <a:pt x="8" y="17"/>
                      </a:lnTo>
                      <a:lnTo>
                        <a:pt x="4" y="28"/>
                      </a:lnTo>
                      <a:lnTo>
                        <a:pt x="2" y="39"/>
                      </a:lnTo>
                      <a:lnTo>
                        <a:pt x="2" y="66"/>
                      </a:lnTo>
                      <a:lnTo>
                        <a:pt x="0" y="87"/>
                      </a:lnTo>
                      <a:lnTo>
                        <a:pt x="2" y="96"/>
                      </a:lnTo>
                      <a:lnTo>
                        <a:pt x="2" y="104"/>
                      </a:lnTo>
                      <a:lnTo>
                        <a:pt x="4" y="111"/>
                      </a:lnTo>
                      <a:lnTo>
                        <a:pt x="8" y="117"/>
                      </a:lnTo>
                      <a:lnTo>
                        <a:pt x="13" y="121"/>
                      </a:lnTo>
                      <a:lnTo>
                        <a:pt x="19" y="125"/>
                      </a:lnTo>
                      <a:lnTo>
                        <a:pt x="26" y="127"/>
                      </a:lnTo>
                      <a:lnTo>
                        <a:pt x="34" y="127"/>
                      </a:lnTo>
                      <a:lnTo>
                        <a:pt x="40" y="125"/>
                      </a:lnTo>
                      <a:lnTo>
                        <a:pt x="47" y="119"/>
                      </a:lnTo>
                      <a:lnTo>
                        <a:pt x="55" y="111"/>
                      </a:lnTo>
                      <a:lnTo>
                        <a:pt x="64" y="102"/>
                      </a:lnTo>
                      <a:lnTo>
                        <a:pt x="80" y="83"/>
                      </a:lnTo>
                      <a:lnTo>
                        <a:pt x="93" y="73"/>
                      </a:lnTo>
                      <a:lnTo>
                        <a:pt x="99" y="70"/>
                      </a:lnTo>
                      <a:lnTo>
                        <a:pt x="104" y="68"/>
                      </a:lnTo>
                      <a:lnTo>
                        <a:pt x="110" y="68"/>
                      </a:lnTo>
                      <a:lnTo>
                        <a:pt x="114" y="68"/>
                      </a:lnTo>
                      <a:lnTo>
                        <a:pt x="121" y="72"/>
                      </a:lnTo>
                      <a:lnTo>
                        <a:pt x="127" y="79"/>
                      </a:lnTo>
                      <a:lnTo>
                        <a:pt x="131" y="89"/>
                      </a:lnTo>
                      <a:lnTo>
                        <a:pt x="135" y="98"/>
                      </a:lnTo>
                      <a:lnTo>
                        <a:pt x="137" y="109"/>
                      </a:lnTo>
                      <a:lnTo>
                        <a:pt x="137" y="119"/>
                      </a:lnTo>
                      <a:close/>
                    </a:path>
                  </a:pathLst>
                </a:custGeom>
                <a:solidFill>
                  <a:srgbClr val="E04D4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71" name="Freeform 551"/>
                <p:cNvSpPr>
                  <a:spLocks/>
                </p:cNvSpPr>
                <p:nvPr/>
              </p:nvSpPr>
              <p:spPr bwMode="auto">
                <a:xfrm>
                  <a:off x="1269" y="1747"/>
                  <a:ext cx="1047" cy="888"/>
                </a:xfrm>
                <a:custGeom>
                  <a:avLst/>
                  <a:gdLst>
                    <a:gd name="T0" fmla="*/ 618 w 1047"/>
                    <a:gd name="T1" fmla="*/ 351 h 888"/>
                    <a:gd name="T2" fmla="*/ 554 w 1047"/>
                    <a:gd name="T3" fmla="*/ 345 h 888"/>
                    <a:gd name="T4" fmla="*/ 512 w 1047"/>
                    <a:gd name="T5" fmla="*/ 309 h 888"/>
                    <a:gd name="T6" fmla="*/ 501 w 1047"/>
                    <a:gd name="T7" fmla="*/ 273 h 888"/>
                    <a:gd name="T8" fmla="*/ 447 w 1047"/>
                    <a:gd name="T9" fmla="*/ 277 h 888"/>
                    <a:gd name="T10" fmla="*/ 408 w 1047"/>
                    <a:gd name="T11" fmla="*/ 266 h 888"/>
                    <a:gd name="T12" fmla="*/ 375 w 1047"/>
                    <a:gd name="T13" fmla="*/ 288 h 888"/>
                    <a:gd name="T14" fmla="*/ 290 w 1047"/>
                    <a:gd name="T15" fmla="*/ 283 h 888"/>
                    <a:gd name="T16" fmla="*/ 239 w 1047"/>
                    <a:gd name="T17" fmla="*/ 233 h 888"/>
                    <a:gd name="T18" fmla="*/ 222 w 1047"/>
                    <a:gd name="T19" fmla="*/ 188 h 888"/>
                    <a:gd name="T20" fmla="*/ 201 w 1047"/>
                    <a:gd name="T21" fmla="*/ 133 h 888"/>
                    <a:gd name="T22" fmla="*/ 229 w 1047"/>
                    <a:gd name="T23" fmla="*/ 63 h 888"/>
                    <a:gd name="T24" fmla="*/ 237 w 1047"/>
                    <a:gd name="T25" fmla="*/ 27 h 888"/>
                    <a:gd name="T26" fmla="*/ 195 w 1047"/>
                    <a:gd name="T27" fmla="*/ 2 h 888"/>
                    <a:gd name="T28" fmla="*/ 136 w 1047"/>
                    <a:gd name="T29" fmla="*/ 57 h 888"/>
                    <a:gd name="T30" fmla="*/ 114 w 1047"/>
                    <a:gd name="T31" fmla="*/ 44 h 888"/>
                    <a:gd name="T32" fmla="*/ 85 w 1047"/>
                    <a:gd name="T33" fmla="*/ 42 h 888"/>
                    <a:gd name="T34" fmla="*/ 74 w 1047"/>
                    <a:gd name="T35" fmla="*/ 82 h 888"/>
                    <a:gd name="T36" fmla="*/ 93 w 1047"/>
                    <a:gd name="T37" fmla="*/ 106 h 888"/>
                    <a:gd name="T38" fmla="*/ 68 w 1047"/>
                    <a:gd name="T39" fmla="*/ 205 h 888"/>
                    <a:gd name="T40" fmla="*/ 26 w 1047"/>
                    <a:gd name="T41" fmla="*/ 237 h 888"/>
                    <a:gd name="T42" fmla="*/ 4 w 1047"/>
                    <a:gd name="T43" fmla="*/ 245 h 888"/>
                    <a:gd name="T44" fmla="*/ 4 w 1047"/>
                    <a:gd name="T45" fmla="*/ 311 h 888"/>
                    <a:gd name="T46" fmla="*/ 62 w 1047"/>
                    <a:gd name="T47" fmla="*/ 393 h 888"/>
                    <a:gd name="T48" fmla="*/ 95 w 1047"/>
                    <a:gd name="T49" fmla="*/ 419 h 888"/>
                    <a:gd name="T50" fmla="*/ 112 w 1047"/>
                    <a:gd name="T51" fmla="*/ 503 h 888"/>
                    <a:gd name="T52" fmla="*/ 153 w 1047"/>
                    <a:gd name="T53" fmla="*/ 609 h 888"/>
                    <a:gd name="T54" fmla="*/ 237 w 1047"/>
                    <a:gd name="T55" fmla="*/ 730 h 888"/>
                    <a:gd name="T56" fmla="*/ 332 w 1047"/>
                    <a:gd name="T57" fmla="*/ 804 h 888"/>
                    <a:gd name="T58" fmla="*/ 410 w 1047"/>
                    <a:gd name="T59" fmla="*/ 844 h 888"/>
                    <a:gd name="T60" fmla="*/ 501 w 1047"/>
                    <a:gd name="T61" fmla="*/ 876 h 888"/>
                    <a:gd name="T62" fmla="*/ 595 w 1047"/>
                    <a:gd name="T63" fmla="*/ 888 h 888"/>
                    <a:gd name="T64" fmla="*/ 700 w 1047"/>
                    <a:gd name="T65" fmla="*/ 880 h 888"/>
                    <a:gd name="T66" fmla="*/ 808 w 1047"/>
                    <a:gd name="T67" fmla="*/ 833 h 888"/>
                    <a:gd name="T68" fmla="*/ 878 w 1047"/>
                    <a:gd name="T69" fmla="*/ 751 h 888"/>
                    <a:gd name="T70" fmla="*/ 910 w 1047"/>
                    <a:gd name="T71" fmla="*/ 673 h 888"/>
                    <a:gd name="T72" fmla="*/ 926 w 1047"/>
                    <a:gd name="T73" fmla="*/ 654 h 888"/>
                    <a:gd name="T74" fmla="*/ 994 w 1047"/>
                    <a:gd name="T75" fmla="*/ 552 h 888"/>
                    <a:gd name="T76" fmla="*/ 1047 w 1047"/>
                    <a:gd name="T77" fmla="*/ 505 h 888"/>
                    <a:gd name="T78" fmla="*/ 1000 w 1047"/>
                    <a:gd name="T79" fmla="*/ 506 h 888"/>
                    <a:gd name="T80" fmla="*/ 977 w 1047"/>
                    <a:gd name="T81" fmla="*/ 499 h 888"/>
                    <a:gd name="T82" fmla="*/ 1009 w 1047"/>
                    <a:gd name="T83" fmla="*/ 425 h 888"/>
                    <a:gd name="T84" fmla="*/ 1013 w 1047"/>
                    <a:gd name="T85" fmla="*/ 338 h 888"/>
                    <a:gd name="T86" fmla="*/ 1005 w 1047"/>
                    <a:gd name="T87" fmla="*/ 300 h 888"/>
                    <a:gd name="T88" fmla="*/ 1000 w 1047"/>
                    <a:gd name="T89" fmla="*/ 271 h 888"/>
                    <a:gd name="T90" fmla="*/ 977 w 1047"/>
                    <a:gd name="T91" fmla="*/ 169 h 888"/>
                    <a:gd name="T92" fmla="*/ 965 w 1047"/>
                    <a:gd name="T93" fmla="*/ 163 h 888"/>
                    <a:gd name="T94" fmla="*/ 958 w 1047"/>
                    <a:gd name="T95" fmla="*/ 235 h 888"/>
                    <a:gd name="T96" fmla="*/ 929 w 1047"/>
                    <a:gd name="T97" fmla="*/ 322 h 888"/>
                    <a:gd name="T98" fmla="*/ 926 w 1047"/>
                    <a:gd name="T99" fmla="*/ 286 h 888"/>
                    <a:gd name="T100" fmla="*/ 914 w 1047"/>
                    <a:gd name="T101" fmla="*/ 311 h 888"/>
                    <a:gd name="T102" fmla="*/ 848 w 1047"/>
                    <a:gd name="T103" fmla="*/ 377 h 888"/>
                    <a:gd name="T104" fmla="*/ 793 w 1047"/>
                    <a:gd name="T105" fmla="*/ 398 h 888"/>
                    <a:gd name="T106" fmla="*/ 730 w 1047"/>
                    <a:gd name="T107" fmla="*/ 353 h 8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1047" h="888">
                      <a:moveTo>
                        <a:pt x="694" y="341"/>
                      </a:moveTo>
                      <a:lnTo>
                        <a:pt x="671" y="345"/>
                      </a:lnTo>
                      <a:lnTo>
                        <a:pt x="652" y="349"/>
                      </a:lnTo>
                      <a:lnTo>
                        <a:pt x="633" y="351"/>
                      </a:lnTo>
                      <a:lnTo>
                        <a:pt x="618" y="351"/>
                      </a:lnTo>
                      <a:lnTo>
                        <a:pt x="601" y="351"/>
                      </a:lnTo>
                      <a:lnTo>
                        <a:pt x="586" y="351"/>
                      </a:lnTo>
                      <a:lnTo>
                        <a:pt x="571" y="349"/>
                      </a:lnTo>
                      <a:lnTo>
                        <a:pt x="558" y="345"/>
                      </a:lnTo>
                      <a:lnTo>
                        <a:pt x="554" y="345"/>
                      </a:lnTo>
                      <a:lnTo>
                        <a:pt x="550" y="343"/>
                      </a:lnTo>
                      <a:lnTo>
                        <a:pt x="535" y="336"/>
                      </a:lnTo>
                      <a:lnTo>
                        <a:pt x="521" y="324"/>
                      </a:lnTo>
                      <a:lnTo>
                        <a:pt x="518" y="317"/>
                      </a:lnTo>
                      <a:lnTo>
                        <a:pt x="512" y="309"/>
                      </a:lnTo>
                      <a:lnTo>
                        <a:pt x="508" y="302"/>
                      </a:lnTo>
                      <a:lnTo>
                        <a:pt x="506" y="292"/>
                      </a:lnTo>
                      <a:lnTo>
                        <a:pt x="504" y="283"/>
                      </a:lnTo>
                      <a:lnTo>
                        <a:pt x="506" y="273"/>
                      </a:lnTo>
                      <a:lnTo>
                        <a:pt x="501" y="273"/>
                      </a:lnTo>
                      <a:lnTo>
                        <a:pt x="491" y="277"/>
                      </a:lnTo>
                      <a:lnTo>
                        <a:pt x="480" y="279"/>
                      </a:lnTo>
                      <a:lnTo>
                        <a:pt x="470" y="281"/>
                      </a:lnTo>
                      <a:lnTo>
                        <a:pt x="459" y="281"/>
                      </a:lnTo>
                      <a:lnTo>
                        <a:pt x="447" y="277"/>
                      </a:lnTo>
                      <a:lnTo>
                        <a:pt x="442" y="275"/>
                      </a:lnTo>
                      <a:lnTo>
                        <a:pt x="434" y="275"/>
                      </a:lnTo>
                      <a:lnTo>
                        <a:pt x="425" y="271"/>
                      </a:lnTo>
                      <a:lnTo>
                        <a:pt x="415" y="268"/>
                      </a:lnTo>
                      <a:lnTo>
                        <a:pt x="408" y="266"/>
                      </a:lnTo>
                      <a:lnTo>
                        <a:pt x="402" y="266"/>
                      </a:lnTo>
                      <a:lnTo>
                        <a:pt x="396" y="269"/>
                      </a:lnTo>
                      <a:lnTo>
                        <a:pt x="391" y="277"/>
                      </a:lnTo>
                      <a:lnTo>
                        <a:pt x="385" y="283"/>
                      </a:lnTo>
                      <a:lnTo>
                        <a:pt x="375" y="288"/>
                      </a:lnTo>
                      <a:lnTo>
                        <a:pt x="360" y="292"/>
                      </a:lnTo>
                      <a:lnTo>
                        <a:pt x="343" y="294"/>
                      </a:lnTo>
                      <a:lnTo>
                        <a:pt x="326" y="292"/>
                      </a:lnTo>
                      <a:lnTo>
                        <a:pt x="307" y="288"/>
                      </a:lnTo>
                      <a:lnTo>
                        <a:pt x="290" y="283"/>
                      </a:lnTo>
                      <a:lnTo>
                        <a:pt x="273" y="275"/>
                      </a:lnTo>
                      <a:lnTo>
                        <a:pt x="260" y="266"/>
                      </a:lnTo>
                      <a:lnTo>
                        <a:pt x="248" y="254"/>
                      </a:lnTo>
                      <a:lnTo>
                        <a:pt x="243" y="245"/>
                      </a:lnTo>
                      <a:lnTo>
                        <a:pt x="239" y="233"/>
                      </a:lnTo>
                      <a:lnTo>
                        <a:pt x="235" y="218"/>
                      </a:lnTo>
                      <a:lnTo>
                        <a:pt x="237" y="197"/>
                      </a:lnTo>
                      <a:lnTo>
                        <a:pt x="235" y="195"/>
                      </a:lnTo>
                      <a:lnTo>
                        <a:pt x="231" y="195"/>
                      </a:lnTo>
                      <a:lnTo>
                        <a:pt x="222" y="188"/>
                      </a:lnTo>
                      <a:lnTo>
                        <a:pt x="214" y="180"/>
                      </a:lnTo>
                      <a:lnTo>
                        <a:pt x="207" y="171"/>
                      </a:lnTo>
                      <a:lnTo>
                        <a:pt x="203" y="159"/>
                      </a:lnTo>
                      <a:lnTo>
                        <a:pt x="201" y="146"/>
                      </a:lnTo>
                      <a:lnTo>
                        <a:pt x="201" y="133"/>
                      </a:lnTo>
                      <a:lnTo>
                        <a:pt x="203" y="116"/>
                      </a:lnTo>
                      <a:lnTo>
                        <a:pt x="208" y="97"/>
                      </a:lnTo>
                      <a:lnTo>
                        <a:pt x="214" y="87"/>
                      </a:lnTo>
                      <a:lnTo>
                        <a:pt x="220" y="76"/>
                      </a:lnTo>
                      <a:lnTo>
                        <a:pt x="229" y="63"/>
                      </a:lnTo>
                      <a:lnTo>
                        <a:pt x="239" y="49"/>
                      </a:lnTo>
                      <a:lnTo>
                        <a:pt x="241" y="44"/>
                      </a:lnTo>
                      <a:lnTo>
                        <a:pt x="241" y="38"/>
                      </a:lnTo>
                      <a:lnTo>
                        <a:pt x="239" y="32"/>
                      </a:lnTo>
                      <a:lnTo>
                        <a:pt x="237" y="27"/>
                      </a:lnTo>
                      <a:lnTo>
                        <a:pt x="233" y="13"/>
                      </a:lnTo>
                      <a:lnTo>
                        <a:pt x="227" y="8"/>
                      </a:lnTo>
                      <a:lnTo>
                        <a:pt x="214" y="2"/>
                      </a:lnTo>
                      <a:lnTo>
                        <a:pt x="203" y="0"/>
                      </a:lnTo>
                      <a:lnTo>
                        <a:pt x="195" y="2"/>
                      </a:lnTo>
                      <a:lnTo>
                        <a:pt x="188" y="12"/>
                      </a:lnTo>
                      <a:lnTo>
                        <a:pt x="171" y="30"/>
                      </a:lnTo>
                      <a:lnTo>
                        <a:pt x="155" y="48"/>
                      </a:lnTo>
                      <a:lnTo>
                        <a:pt x="146" y="53"/>
                      </a:lnTo>
                      <a:lnTo>
                        <a:pt x="136" y="57"/>
                      </a:lnTo>
                      <a:lnTo>
                        <a:pt x="131" y="55"/>
                      </a:lnTo>
                      <a:lnTo>
                        <a:pt x="127" y="55"/>
                      </a:lnTo>
                      <a:lnTo>
                        <a:pt x="121" y="53"/>
                      </a:lnTo>
                      <a:lnTo>
                        <a:pt x="117" y="49"/>
                      </a:lnTo>
                      <a:lnTo>
                        <a:pt x="114" y="44"/>
                      </a:lnTo>
                      <a:lnTo>
                        <a:pt x="108" y="34"/>
                      </a:lnTo>
                      <a:lnTo>
                        <a:pt x="106" y="23"/>
                      </a:lnTo>
                      <a:lnTo>
                        <a:pt x="104" y="10"/>
                      </a:lnTo>
                      <a:lnTo>
                        <a:pt x="95" y="25"/>
                      </a:lnTo>
                      <a:lnTo>
                        <a:pt x="85" y="42"/>
                      </a:lnTo>
                      <a:lnTo>
                        <a:pt x="76" y="57"/>
                      </a:lnTo>
                      <a:lnTo>
                        <a:pt x="70" y="68"/>
                      </a:lnTo>
                      <a:lnTo>
                        <a:pt x="68" y="72"/>
                      </a:lnTo>
                      <a:lnTo>
                        <a:pt x="66" y="76"/>
                      </a:lnTo>
                      <a:lnTo>
                        <a:pt x="74" y="82"/>
                      </a:lnTo>
                      <a:lnTo>
                        <a:pt x="83" y="87"/>
                      </a:lnTo>
                      <a:lnTo>
                        <a:pt x="87" y="91"/>
                      </a:lnTo>
                      <a:lnTo>
                        <a:pt x="91" y="95"/>
                      </a:lnTo>
                      <a:lnTo>
                        <a:pt x="93" y="101"/>
                      </a:lnTo>
                      <a:lnTo>
                        <a:pt x="93" y="106"/>
                      </a:lnTo>
                      <a:lnTo>
                        <a:pt x="93" y="133"/>
                      </a:lnTo>
                      <a:lnTo>
                        <a:pt x="89" y="156"/>
                      </a:lnTo>
                      <a:lnTo>
                        <a:pt x="83" y="176"/>
                      </a:lnTo>
                      <a:lnTo>
                        <a:pt x="74" y="195"/>
                      </a:lnTo>
                      <a:lnTo>
                        <a:pt x="68" y="205"/>
                      </a:lnTo>
                      <a:lnTo>
                        <a:pt x="61" y="216"/>
                      </a:lnTo>
                      <a:lnTo>
                        <a:pt x="51" y="226"/>
                      </a:lnTo>
                      <a:lnTo>
                        <a:pt x="42" y="233"/>
                      </a:lnTo>
                      <a:lnTo>
                        <a:pt x="34" y="235"/>
                      </a:lnTo>
                      <a:lnTo>
                        <a:pt x="26" y="237"/>
                      </a:lnTo>
                      <a:lnTo>
                        <a:pt x="17" y="235"/>
                      </a:lnTo>
                      <a:lnTo>
                        <a:pt x="7" y="235"/>
                      </a:lnTo>
                      <a:lnTo>
                        <a:pt x="5" y="237"/>
                      </a:lnTo>
                      <a:lnTo>
                        <a:pt x="5" y="243"/>
                      </a:lnTo>
                      <a:lnTo>
                        <a:pt x="4" y="245"/>
                      </a:lnTo>
                      <a:lnTo>
                        <a:pt x="4" y="249"/>
                      </a:lnTo>
                      <a:lnTo>
                        <a:pt x="2" y="266"/>
                      </a:lnTo>
                      <a:lnTo>
                        <a:pt x="0" y="281"/>
                      </a:lnTo>
                      <a:lnTo>
                        <a:pt x="2" y="296"/>
                      </a:lnTo>
                      <a:lnTo>
                        <a:pt x="4" y="311"/>
                      </a:lnTo>
                      <a:lnTo>
                        <a:pt x="7" y="324"/>
                      </a:lnTo>
                      <a:lnTo>
                        <a:pt x="15" y="340"/>
                      </a:lnTo>
                      <a:lnTo>
                        <a:pt x="26" y="355"/>
                      </a:lnTo>
                      <a:lnTo>
                        <a:pt x="40" y="372"/>
                      </a:lnTo>
                      <a:lnTo>
                        <a:pt x="62" y="393"/>
                      </a:lnTo>
                      <a:lnTo>
                        <a:pt x="83" y="410"/>
                      </a:lnTo>
                      <a:lnTo>
                        <a:pt x="91" y="412"/>
                      </a:lnTo>
                      <a:lnTo>
                        <a:pt x="95" y="412"/>
                      </a:lnTo>
                      <a:lnTo>
                        <a:pt x="95" y="415"/>
                      </a:lnTo>
                      <a:lnTo>
                        <a:pt x="95" y="419"/>
                      </a:lnTo>
                      <a:lnTo>
                        <a:pt x="95" y="432"/>
                      </a:lnTo>
                      <a:lnTo>
                        <a:pt x="98" y="450"/>
                      </a:lnTo>
                      <a:lnTo>
                        <a:pt x="102" y="467"/>
                      </a:lnTo>
                      <a:lnTo>
                        <a:pt x="106" y="484"/>
                      </a:lnTo>
                      <a:lnTo>
                        <a:pt x="112" y="503"/>
                      </a:lnTo>
                      <a:lnTo>
                        <a:pt x="117" y="522"/>
                      </a:lnTo>
                      <a:lnTo>
                        <a:pt x="123" y="539"/>
                      </a:lnTo>
                      <a:lnTo>
                        <a:pt x="129" y="554"/>
                      </a:lnTo>
                      <a:lnTo>
                        <a:pt x="140" y="582"/>
                      </a:lnTo>
                      <a:lnTo>
                        <a:pt x="153" y="609"/>
                      </a:lnTo>
                      <a:lnTo>
                        <a:pt x="167" y="633"/>
                      </a:lnTo>
                      <a:lnTo>
                        <a:pt x="182" y="658"/>
                      </a:lnTo>
                      <a:lnTo>
                        <a:pt x="197" y="683"/>
                      </a:lnTo>
                      <a:lnTo>
                        <a:pt x="214" y="704"/>
                      </a:lnTo>
                      <a:lnTo>
                        <a:pt x="237" y="730"/>
                      </a:lnTo>
                      <a:lnTo>
                        <a:pt x="262" y="753"/>
                      </a:lnTo>
                      <a:lnTo>
                        <a:pt x="277" y="766"/>
                      </a:lnTo>
                      <a:lnTo>
                        <a:pt x="294" y="781"/>
                      </a:lnTo>
                      <a:lnTo>
                        <a:pt x="313" y="793"/>
                      </a:lnTo>
                      <a:lnTo>
                        <a:pt x="332" y="804"/>
                      </a:lnTo>
                      <a:lnTo>
                        <a:pt x="343" y="812"/>
                      </a:lnTo>
                      <a:lnTo>
                        <a:pt x="356" y="817"/>
                      </a:lnTo>
                      <a:lnTo>
                        <a:pt x="374" y="827"/>
                      </a:lnTo>
                      <a:lnTo>
                        <a:pt x="391" y="836"/>
                      </a:lnTo>
                      <a:lnTo>
                        <a:pt x="410" y="844"/>
                      </a:lnTo>
                      <a:lnTo>
                        <a:pt x="427" y="851"/>
                      </a:lnTo>
                      <a:lnTo>
                        <a:pt x="447" y="859"/>
                      </a:lnTo>
                      <a:lnTo>
                        <a:pt x="466" y="865"/>
                      </a:lnTo>
                      <a:lnTo>
                        <a:pt x="484" y="870"/>
                      </a:lnTo>
                      <a:lnTo>
                        <a:pt x="501" y="876"/>
                      </a:lnTo>
                      <a:lnTo>
                        <a:pt x="520" y="880"/>
                      </a:lnTo>
                      <a:lnTo>
                        <a:pt x="539" y="884"/>
                      </a:lnTo>
                      <a:lnTo>
                        <a:pt x="556" y="886"/>
                      </a:lnTo>
                      <a:lnTo>
                        <a:pt x="575" y="888"/>
                      </a:lnTo>
                      <a:lnTo>
                        <a:pt x="595" y="888"/>
                      </a:lnTo>
                      <a:lnTo>
                        <a:pt x="614" y="886"/>
                      </a:lnTo>
                      <a:lnTo>
                        <a:pt x="624" y="886"/>
                      </a:lnTo>
                      <a:lnTo>
                        <a:pt x="633" y="886"/>
                      </a:lnTo>
                      <a:lnTo>
                        <a:pt x="669" y="884"/>
                      </a:lnTo>
                      <a:lnTo>
                        <a:pt x="700" y="880"/>
                      </a:lnTo>
                      <a:lnTo>
                        <a:pt x="724" y="874"/>
                      </a:lnTo>
                      <a:lnTo>
                        <a:pt x="749" y="865"/>
                      </a:lnTo>
                      <a:lnTo>
                        <a:pt x="768" y="857"/>
                      </a:lnTo>
                      <a:lnTo>
                        <a:pt x="787" y="846"/>
                      </a:lnTo>
                      <a:lnTo>
                        <a:pt x="808" y="833"/>
                      </a:lnTo>
                      <a:lnTo>
                        <a:pt x="831" y="817"/>
                      </a:lnTo>
                      <a:lnTo>
                        <a:pt x="842" y="806"/>
                      </a:lnTo>
                      <a:lnTo>
                        <a:pt x="855" y="789"/>
                      </a:lnTo>
                      <a:lnTo>
                        <a:pt x="867" y="772"/>
                      </a:lnTo>
                      <a:lnTo>
                        <a:pt x="878" y="751"/>
                      </a:lnTo>
                      <a:lnTo>
                        <a:pt x="884" y="740"/>
                      </a:lnTo>
                      <a:lnTo>
                        <a:pt x="889" y="728"/>
                      </a:lnTo>
                      <a:lnTo>
                        <a:pt x="899" y="696"/>
                      </a:lnTo>
                      <a:lnTo>
                        <a:pt x="908" y="675"/>
                      </a:lnTo>
                      <a:lnTo>
                        <a:pt x="910" y="673"/>
                      </a:lnTo>
                      <a:lnTo>
                        <a:pt x="912" y="671"/>
                      </a:lnTo>
                      <a:lnTo>
                        <a:pt x="914" y="671"/>
                      </a:lnTo>
                      <a:lnTo>
                        <a:pt x="916" y="673"/>
                      </a:lnTo>
                      <a:lnTo>
                        <a:pt x="918" y="668"/>
                      </a:lnTo>
                      <a:lnTo>
                        <a:pt x="926" y="654"/>
                      </a:lnTo>
                      <a:lnTo>
                        <a:pt x="937" y="637"/>
                      </a:lnTo>
                      <a:lnTo>
                        <a:pt x="950" y="616"/>
                      </a:lnTo>
                      <a:lnTo>
                        <a:pt x="965" y="592"/>
                      </a:lnTo>
                      <a:lnTo>
                        <a:pt x="981" y="571"/>
                      </a:lnTo>
                      <a:lnTo>
                        <a:pt x="994" y="552"/>
                      </a:lnTo>
                      <a:lnTo>
                        <a:pt x="1007" y="537"/>
                      </a:lnTo>
                      <a:lnTo>
                        <a:pt x="1018" y="527"/>
                      </a:lnTo>
                      <a:lnTo>
                        <a:pt x="1026" y="522"/>
                      </a:lnTo>
                      <a:lnTo>
                        <a:pt x="1039" y="514"/>
                      </a:lnTo>
                      <a:lnTo>
                        <a:pt x="1047" y="505"/>
                      </a:lnTo>
                      <a:lnTo>
                        <a:pt x="1047" y="503"/>
                      </a:lnTo>
                      <a:lnTo>
                        <a:pt x="1041" y="501"/>
                      </a:lnTo>
                      <a:lnTo>
                        <a:pt x="1030" y="501"/>
                      </a:lnTo>
                      <a:lnTo>
                        <a:pt x="1018" y="501"/>
                      </a:lnTo>
                      <a:lnTo>
                        <a:pt x="1000" y="506"/>
                      </a:lnTo>
                      <a:lnTo>
                        <a:pt x="979" y="512"/>
                      </a:lnTo>
                      <a:lnTo>
                        <a:pt x="975" y="510"/>
                      </a:lnTo>
                      <a:lnTo>
                        <a:pt x="973" y="508"/>
                      </a:lnTo>
                      <a:lnTo>
                        <a:pt x="975" y="505"/>
                      </a:lnTo>
                      <a:lnTo>
                        <a:pt x="977" y="499"/>
                      </a:lnTo>
                      <a:lnTo>
                        <a:pt x="984" y="482"/>
                      </a:lnTo>
                      <a:lnTo>
                        <a:pt x="992" y="467"/>
                      </a:lnTo>
                      <a:lnTo>
                        <a:pt x="998" y="455"/>
                      </a:lnTo>
                      <a:lnTo>
                        <a:pt x="1003" y="444"/>
                      </a:lnTo>
                      <a:lnTo>
                        <a:pt x="1009" y="425"/>
                      </a:lnTo>
                      <a:lnTo>
                        <a:pt x="1013" y="410"/>
                      </a:lnTo>
                      <a:lnTo>
                        <a:pt x="1015" y="396"/>
                      </a:lnTo>
                      <a:lnTo>
                        <a:pt x="1015" y="385"/>
                      </a:lnTo>
                      <a:lnTo>
                        <a:pt x="1015" y="360"/>
                      </a:lnTo>
                      <a:lnTo>
                        <a:pt x="1013" y="338"/>
                      </a:lnTo>
                      <a:lnTo>
                        <a:pt x="1011" y="319"/>
                      </a:lnTo>
                      <a:lnTo>
                        <a:pt x="1009" y="305"/>
                      </a:lnTo>
                      <a:lnTo>
                        <a:pt x="1007" y="302"/>
                      </a:lnTo>
                      <a:lnTo>
                        <a:pt x="1007" y="300"/>
                      </a:lnTo>
                      <a:lnTo>
                        <a:pt x="1005" y="300"/>
                      </a:lnTo>
                      <a:lnTo>
                        <a:pt x="1003" y="302"/>
                      </a:lnTo>
                      <a:lnTo>
                        <a:pt x="1003" y="298"/>
                      </a:lnTo>
                      <a:lnTo>
                        <a:pt x="1001" y="290"/>
                      </a:lnTo>
                      <a:lnTo>
                        <a:pt x="1000" y="279"/>
                      </a:lnTo>
                      <a:lnTo>
                        <a:pt x="1000" y="271"/>
                      </a:lnTo>
                      <a:lnTo>
                        <a:pt x="998" y="247"/>
                      </a:lnTo>
                      <a:lnTo>
                        <a:pt x="994" y="222"/>
                      </a:lnTo>
                      <a:lnTo>
                        <a:pt x="990" y="201"/>
                      </a:lnTo>
                      <a:lnTo>
                        <a:pt x="982" y="182"/>
                      </a:lnTo>
                      <a:lnTo>
                        <a:pt x="977" y="169"/>
                      </a:lnTo>
                      <a:lnTo>
                        <a:pt x="971" y="159"/>
                      </a:lnTo>
                      <a:lnTo>
                        <a:pt x="967" y="156"/>
                      </a:lnTo>
                      <a:lnTo>
                        <a:pt x="965" y="156"/>
                      </a:lnTo>
                      <a:lnTo>
                        <a:pt x="965" y="159"/>
                      </a:lnTo>
                      <a:lnTo>
                        <a:pt x="965" y="163"/>
                      </a:lnTo>
                      <a:lnTo>
                        <a:pt x="963" y="175"/>
                      </a:lnTo>
                      <a:lnTo>
                        <a:pt x="963" y="190"/>
                      </a:lnTo>
                      <a:lnTo>
                        <a:pt x="962" y="205"/>
                      </a:lnTo>
                      <a:lnTo>
                        <a:pt x="960" y="220"/>
                      </a:lnTo>
                      <a:lnTo>
                        <a:pt x="958" y="235"/>
                      </a:lnTo>
                      <a:lnTo>
                        <a:pt x="954" y="252"/>
                      </a:lnTo>
                      <a:lnTo>
                        <a:pt x="948" y="277"/>
                      </a:lnTo>
                      <a:lnTo>
                        <a:pt x="941" y="302"/>
                      </a:lnTo>
                      <a:lnTo>
                        <a:pt x="933" y="317"/>
                      </a:lnTo>
                      <a:lnTo>
                        <a:pt x="929" y="322"/>
                      </a:lnTo>
                      <a:lnTo>
                        <a:pt x="927" y="319"/>
                      </a:lnTo>
                      <a:lnTo>
                        <a:pt x="929" y="311"/>
                      </a:lnTo>
                      <a:lnTo>
                        <a:pt x="929" y="300"/>
                      </a:lnTo>
                      <a:lnTo>
                        <a:pt x="927" y="292"/>
                      </a:lnTo>
                      <a:lnTo>
                        <a:pt x="926" y="286"/>
                      </a:lnTo>
                      <a:lnTo>
                        <a:pt x="924" y="286"/>
                      </a:lnTo>
                      <a:lnTo>
                        <a:pt x="922" y="288"/>
                      </a:lnTo>
                      <a:lnTo>
                        <a:pt x="920" y="296"/>
                      </a:lnTo>
                      <a:lnTo>
                        <a:pt x="916" y="304"/>
                      </a:lnTo>
                      <a:lnTo>
                        <a:pt x="914" y="311"/>
                      </a:lnTo>
                      <a:lnTo>
                        <a:pt x="907" y="324"/>
                      </a:lnTo>
                      <a:lnTo>
                        <a:pt x="895" y="338"/>
                      </a:lnTo>
                      <a:lnTo>
                        <a:pt x="882" y="351"/>
                      </a:lnTo>
                      <a:lnTo>
                        <a:pt x="865" y="366"/>
                      </a:lnTo>
                      <a:lnTo>
                        <a:pt x="848" y="377"/>
                      </a:lnTo>
                      <a:lnTo>
                        <a:pt x="829" y="389"/>
                      </a:lnTo>
                      <a:lnTo>
                        <a:pt x="817" y="396"/>
                      </a:lnTo>
                      <a:lnTo>
                        <a:pt x="804" y="400"/>
                      </a:lnTo>
                      <a:lnTo>
                        <a:pt x="798" y="400"/>
                      </a:lnTo>
                      <a:lnTo>
                        <a:pt x="793" y="398"/>
                      </a:lnTo>
                      <a:lnTo>
                        <a:pt x="785" y="393"/>
                      </a:lnTo>
                      <a:lnTo>
                        <a:pt x="779" y="389"/>
                      </a:lnTo>
                      <a:lnTo>
                        <a:pt x="764" y="376"/>
                      </a:lnTo>
                      <a:lnTo>
                        <a:pt x="747" y="362"/>
                      </a:lnTo>
                      <a:lnTo>
                        <a:pt x="730" y="353"/>
                      </a:lnTo>
                      <a:lnTo>
                        <a:pt x="709" y="343"/>
                      </a:lnTo>
                      <a:lnTo>
                        <a:pt x="704" y="341"/>
                      </a:lnTo>
                      <a:lnTo>
                        <a:pt x="694" y="341"/>
                      </a:lnTo>
                      <a:close/>
                    </a:path>
                  </a:pathLst>
                </a:custGeom>
                <a:solidFill>
                  <a:srgbClr val="1F1A1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72" name="Freeform 552"/>
                <p:cNvSpPr>
                  <a:spLocks/>
                </p:cNvSpPr>
                <p:nvPr/>
              </p:nvSpPr>
              <p:spPr bwMode="auto">
                <a:xfrm>
                  <a:off x="2242" y="1922"/>
                  <a:ext cx="4" cy="7"/>
                </a:xfrm>
                <a:custGeom>
                  <a:avLst/>
                  <a:gdLst>
                    <a:gd name="T0" fmla="*/ 0 w 4"/>
                    <a:gd name="T1" fmla="*/ 1 h 7"/>
                    <a:gd name="T2" fmla="*/ 0 w 4"/>
                    <a:gd name="T3" fmla="*/ 0 h 7"/>
                    <a:gd name="T4" fmla="*/ 0 w 4"/>
                    <a:gd name="T5" fmla="*/ 0 h 7"/>
                    <a:gd name="T6" fmla="*/ 2 w 4"/>
                    <a:gd name="T7" fmla="*/ 3 h 7"/>
                    <a:gd name="T8" fmla="*/ 4 w 4"/>
                    <a:gd name="T9" fmla="*/ 7 h 7"/>
                    <a:gd name="T10" fmla="*/ 2 w 4"/>
                    <a:gd name="T11" fmla="*/ 5 h 7"/>
                    <a:gd name="T12" fmla="*/ 0 w 4"/>
                    <a:gd name="T13" fmla="*/ 1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" h="7">
                      <a:moveTo>
                        <a:pt x="0" y="1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2" y="3"/>
                      </a:lnTo>
                      <a:lnTo>
                        <a:pt x="4" y="7"/>
                      </a:lnTo>
                      <a:lnTo>
                        <a:pt x="2" y="5"/>
                      </a:ln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9FA0C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73" name="Freeform 553"/>
                <p:cNvSpPr>
                  <a:spLocks/>
                </p:cNvSpPr>
                <p:nvPr/>
              </p:nvSpPr>
              <p:spPr bwMode="auto">
                <a:xfrm>
                  <a:off x="2242" y="1922"/>
                  <a:ext cx="8" cy="15"/>
                </a:xfrm>
                <a:custGeom>
                  <a:avLst/>
                  <a:gdLst>
                    <a:gd name="T0" fmla="*/ 0 w 8"/>
                    <a:gd name="T1" fmla="*/ 5 h 15"/>
                    <a:gd name="T2" fmla="*/ 0 w 8"/>
                    <a:gd name="T3" fmla="*/ 1 h 15"/>
                    <a:gd name="T4" fmla="*/ 0 w 8"/>
                    <a:gd name="T5" fmla="*/ 0 h 15"/>
                    <a:gd name="T6" fmla="*/ 4 w 8"/>
                    <a:gd name="T7" fmla="*/ 7 h 15"/>
                    <a:gd name="T8" fmla="*/ 8 w 8"/>
                    <a:gd name="T9" fmla="*/ 15 h 15"/>
                    <a:gd name="T10" fmla="*/ 4 w 8"/>
                    <a:gd name="T11" fmla="*/ 11 h 15"/>
                    <a:gd name="T12" fmla="*/ 0 w 8"/>
                    <a:gd name="T13" fmla="*/ 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15">
                      <a:moveTo>
                        <a:pt x="0" y="5"/>
                      </a:move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4" y="7"/>
                      </a:lnTo>
                      <a:lnTo>
                        <a:pt x="8" y="15"/>
                      </a:lnTo>
                      <a:lnTo>
                        <a:pt x="4" y="11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solidFill>
                  <a:srgbClr val="9FA0C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74" name="Freeform 554"/>
                <p:cNvSpPr>
                  <a:spLocks/>
                </p:cNvSpPr>
                <p:nvPr/>
              </p:nvSpPr>
              <p:spPr bwMode="auto">
                <a:xfrm>
                  <a:off x="2242" y="1923"/>
                  <a:ext cx="9" cy="21"/>
                </a:xfrm>
                <a:custGeom>
                  <a:avLst/>
                  <a:gdLst>
                    <a:gd name="T0" fmla="*/ 4 w 9"/>
                    <a:gd name="T1" fmla="*/ 6 h 21"/>
                    <a:gd name="T2" fmla="*/ 2 w 9"/>
                    <a:gd name="T3" fmla="*/ 4 h 21"/>
                    <a:gd name="T4" fmla="*/ 0 w 9"/>
                    <a:gd name="T5" fmla="*/ 0 h 21"/>
                    <a:gd name="T6" fmla="*/ 0 w 9"/>
                    <a:gd name="T7" fmla="*/ 4 h 21"/>
                    <a:gd name="T8" fmla="*/ 0 w 9"/>
                    <a:gd name="T9" fmla="*/ 8 h 21"/>
                    <a:gd name="T10" fmla="*/ 6 w 9"/>
                    <a:gd name="T11" fmla="*/ 14 h 21"/>
                    <a:gd name="T12" fmla="*/ 9 w 9"/>
                    <a:gd name="T13" fmla="*/ 21 h 21"/>
                    <a:gd name="T14" fmla="*/ 8 w 9"/>
                    <a:gd name="T15" fmla="*/ 14 h 21"/>
                    <a:gd name="T16" fmla="*/ 4 w 9"/>
                    <a:gd name="T17" fmla="*/ 6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21">
                      <a:moveTo>
                        <a:pt x="4" y="6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6" y="14"/>
                      </a:lnTo>
                      <a:lnTo>
                        <a:pt x="9" y="21"/>
                      </a:lnTo>
                      <a:lnTo>
                        <a:pt x="8" y="14"/>
                      </a:lnTo>
                      <a:lnTo>
                        <a:pt x="4" y="6"/>
                      </a:lnTo>
                      <a:close/>
                    </a:path>
                  </a:pathLst>
                </a:custGeom>
                <a:solidFill>
                  <a:srgbClr val="9FA0C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75" name="Freeform 555"/>
                <p:cNvSpPr>
                  <a:spLocks/>
                </p:cNvSpPr>
                <p:nvPr/>
              </p:nvSpPr>
              <p:spPr bwMode="auto">
                <a:xfrm>
                  <a:off x="2242" y="1927"/>
                  <a:ext cx="11" cy="23"/>
                </a:xfrm>
                <a:custGeom>
                  <a:avLst/>
                  <a:gdLst>
                    <a:gd name="T0" fmla="*/ 8 w 11"/>
                    <a:gd name="T1" fmla="*/ 10 h 23"/>
                    <a:gd name="T2" fmla="*/ 4 w 11"/>
                    <a:gd name="T3" fmla="*/ 6 h 23"/>
                    <a:gd name="T4" fmla="*/ 0 w 11"/>
                    <a:gd name="T5" fmla="*/ 0 h 23"/>
                    <a:gd name="T6" fmla="*/ 0 w 11"/>
                    <a:gd name="T7" fmla="*/ 2 h 23"/>
                    <a:gd name="T8" fmla="*/ 0 w 11"/>
                    <a:gd name="T9" fmla="*/ 6 h 23"/>
                    <a:gd name="T10" fmla="*/ 6 w 11"/>
                    <a:gd name="T11" fmla="*/ 14 h 23"/>
                    <a:gd name="T12" fmla="*/ 11 w 11"/>
                    <a:gd name="T13" fmla="*/ 23 h 23"/>
                    <a:gd name="T14" fmla="*/ 9 w 11"/>
                    <a:gd name="T15" fmla="*/ 15 h 23"/>
                    <a:gd name="T16" fmla="*/ 8 w 11"/>
                    <a:gd name="T17" fmla="*/ 10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" h="23">
                      <a:moveTo>
                        <a:pt x="8" y="10"/>
                      </a:moveTo>
                      <a:lnTo>
                        <a:pt x="4" y="6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6" y="14"/>
                      </a:lnTo>
                      <a:lnTo>
                        <a:pt x="11" y="23"/>
                      </a:lnTo>
                      <a:lnTo>
                        <a:pt x="9" y="15"/>
                      </a:lnTo>
                      <a:lnTo>
                        <a:pt x="8" y="10"/>
                      </a:lnTo>
                      <a:close/>
                    </a:path>
                  </a:pathLst>
                </a:custGeom>
                <a:solidFill>
                  <a:srgbClr val="A0A1C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76" name="Freeform 556"/>
                <p:cNvSpPr>
                  <a:spLocks/>
                </p:cNvSpPr>
                <p:nvPr/>
              </p:nvSpPr>
              <p:spPr bwMode="auto">
                <a:xfrm>
                  <a:off x="2240" y="1931"/>
                  <a:ext cx="15" cy="25"/>
                </a:xfrm>
                <a:custGeom>
                  <a:avLst/>
                  <a:gdLst>
                    <a:gd name="T0" fmla="*/ 11 w 15"/>
                    <a:gd name="T1" fmla="*/ 13 h 25"/>
                    <a:gd name="T2" fmla="*/ 8 w 15"/>
                    <a:gd name="T3" fmla="*/ 6 h 25"/>
                    <a:gd name="T4" fmla="*/ 2 w 15"/>
                    <a:gd name="T5" fmla="*/ 0 h 25"/>
                    <a:gd name="T6" fmla="*/ 2 w 15"/>
                    <a:gd name="T7" fmla="*/ 2 h 25"/>
                    <a:gd name="T8" fmla="*/ 0 w 15"/>
                    <a:gd name="T9" fmla="*/ 6 h 25"/>
                    <a:gd name="T10" fmla="*/ 8 w 15"/>
                    <a:gd name="T11" fmla="*/ 15 h 25"/>
                    <a:gd name="T12" fmla="*/ 15 w 15"/>
                    <a:gd name="T13" fmla="*/ 25 h 25"/>
                    <a:gd name="T14" fmla="*/ 13 w 15"/>
                    <a:gd name="T15" fmla="*/ 19 h 25"/>
                    <a:gd name="T16" fmla="*/ 11 w 15"/>
                    <a:gd name="T17" fmla="*/ 13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5" h="25">
                      <a:moveTo>
                        <a:pt x="11" y="13"/>
                      </a:moveTo>
                      <a:lnTo>
                        <a:pt x="8" y="6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lnTo>
                        <a:pt x="8" y="15"/>
                      </a:lnTo>
                      <a:lnTo>
                        <a:pt x="15" y="25"/>
                      </a:lnTo>
                      <a:lnTo>
                        <a:pt x="13" y="19"/>
                      </a:lnTo>
                      <a:lnTo>
                        <a:pt x="11" y="13"/>
                      </a:lnTo>
                      <a:close/>
                    </a:path>
                  </a:pathLst>
                </a:custGeom>
                <a:solidFill>
                  <a:srgbClr val="A0A1C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77" name="Freeform 557"/>
                <p:cNvSpPr>
                  <a:spLocks/>
                </p:cNvSpPr>
                <p:nvPr/>
              </p:nvSpPr>
              <p:spPr bwMode="auto">
                <a:xfrm>
                  <a:off x="2240" y="1933"/>
                  <a:ext cx="17" cy="27"/>
                </a:xfrm>
                <a:custGeom>
                  <a:avLst/>
                  <a:gdLst>
                    <a:gd name="T0" fmla="*/ 13 w 17"/>
                    <a:gd name="T1" fmla="*/ 17 h 27"/>
                    <a:gd name="T2" fmla="*/ 8 w 17"/>
                    <a:gd name="T3" fmla="*/ 8 h 27"/>
                    <a:gd name="T4" fmla="*/ 2 w 17"/>
                    <a:gd name="T5" fmla="*/ 0 h 27"/>
                    <a:gd name="T6" fmla="*/ 0 w 17"/>
                    <a:gd name="T7" fmla="*/ 4 h 27"/>
                    <a:gd name="T8" fmla="*/ 0 w 17"/>
                    <a:gd name="T9" fmla="*/ 8 h 27"/>
                    <a:gd name="T10" fmla="*/ 8 w 17"/>
                    <a:gd name="T11" fmla="*/ 17 h 27"/>
                    <a:gd name="T12" fmla="*/ 17 w 17"/>
                    <a:gd name="T13" fmla="*/ 27 h 27"/>
                    <a:gd name="T14" fmla="*/ 15 w 17"/>
                    <a:gd name="T15" fmla="*/ 21 h 27"/>
                    <a:gd name="T16" fmla="*/ 13 w 17"/>
                    <a:gd name="T17" fmla="*/ 1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7" h="27">
                      <a:moveTo>
                        <a:pt x="13" y="17"/>
                      </a:moveTo>
                      <a:lnTo>
                        <a:pt x="8" y="8"/>
                      </a:lnTo>
                      <a:lnTo>
                        <a:pt x="2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8" y="17"/>
                      </a:lnTo>
                      <a:lnTo>
                        <a:pt x="17" y="27"/>
                      </a:lnTo>
                      <a:lnTo>
                        <a:pt x="15" y="21"/>
                      </a:lnTo>
                      <a:lnTo>
                        <a:pt x="13" y="17"/>
                      </a:lnTo>
                      <a:close/>
                    </a:path>
                  </a:pathLst>
                </a:custGeom>
                <a:solidFill>
                  <a:srgbClr val="A0A1C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78" name="Freeform 558"/>
                <p:cNvSpPr>
                  <a:spLocks/>
                </p:cNvSpPr>
                <p:nvPr/>
              </p:nvSpPr>
              <p:spPr bwMode="auto">
                <a:xfrm>
                  <a:off x="2240" y="1937"/>
                  <a:ext cx="17" cy="28"/>
                </a:xfrm>
                <a:custGeom>
                  <a:avLst/>
                  <a:gdLst>
                    <a:gd name="T0" fmla="*/ 15 w 17"/>
                    <a:gd name="T1" fmla="*/ 19 h 28"/>
                    <a:gd name="T2" fmla="*/ 8 w 17"/>
                    <a:gd name="T3" fmla="*/ 9 h 28"/>
                    <a:gd name="T4" fmla="*/ 0 w 17"/>
                    <a:gd name="T5" fmla="*/ 0 h 28"/>
                    <a:gd name="T6" fmla="*/ 0 w 17"/>
                    <a:gd name="T7" fmla="*/ 4 h 28"/>
                    <a:gd name="T8" fmla="*/ 0 w 17"/>
                    <a:gd name="T9" fmla="*/ 5 h 28"/>
                    <a:gd name="T10" fmla="*/ 10 w 17"/>
                    <a:gd name="T11" fmla="*/ 17 h 28"/>
                    <a:gd name="T12" fmla="*/ 17 w 17"/>
                    <a:gd name="T13" fmla="*/ 28 h 28"/>
                    <a:gd name="T14" fmla="*/ 17 w 17"/>
                    <a:gd name="T15" fmla="*/ 23 h 28"/>
                    <a:gd name="T16" fmla="*/ 15 w 17"/>
                    <a:gd name="T17" fmla="*/ 19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7" h="28">
                      <a:moveTo>
                        <a:pt x="15" y="19"/>
                      </a:moveTo>
                      <a:lnTo>
                        <a:pt x="8" y="9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5"/>
                      </a:lnTo>
                      <a:lnTo>
                        <a:pt x="10" y="17"/>
                      </a:lnTo>
                      <a:lnTo>
                        <a:pt x="17" y="28"/>
                      </a:lnTo>
                      <a:lnTo>
                        <a:pt x="17" y="23"/>
                      </a:lnTo>
                      <a:lnTo>
                        <a:pt x="15" y="19"/>
                      </a:lnTo>
                      <a:close/>
                    </a:path>
                  </a:pathLst>
                </a:custGeom>
                <a:solidFill>
                  <a:srgbClr val="A0A2C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79" name="Freeform 559"/>
                <p:cNvSpPr>
                  <a:spLocks noEditPoints="1"/>
                </p:cNvSpPr>
                <p:nvPr/>
              </p:nvSpPr>
              <p:spPr bwMode="auto">
                <a:xfrm>
                  <a:off x="1367" y="1941"/>
                  <a:ext cx="890" cy="119"/>
                </a:xfrm>
                <a:custGeom>
                  <a:avLst/>
                  <a:gdLst>
                    <a:gd name="T0" fmla="*/ 890 w 890"/>
                    <a:gd name="T1" fmla="*/ 19 h 119"/>
                    <a:gd name="T2" fmla="*/ 881 w 890"/>
                    <a:gd name="T3" fmla="*/ 9 h 119"/>
                    <a:gd name="T4" fmla="*/ 873 w 890"/>
                    <a:gd name="T5" fmla="*/ 0 h 119"/>
                    <a:gd name="T6" fmla="*/ 873 w 890"/>
                    <a:gd name="T7" fmla="*/ 1 h 119"/>
                    <a:gd name="T8" fmla="*/ 873 w 890"/>
                    <a:gd name="T9" fmla="*/ 5 h 119"/>
                    <a:gd name="T10" fmla="*/ 883 w 890"/>
                    <a:gd name="T11" fmla="*/ 17 h 119"/>
                    <a:gd name="T12" fmla="*/ 890 w 890"/>
                    <a:gd name="T13" fmla="*/ 30 h 119"/>
                    <a:gd name="T14" fmla="*/ 890 w 890"/>
                    <a:gd name="T15" fmla="*/ 24 h 119"/>
                    <a:gd name="T16" fmla="*/ 890 w 890"/>
                    <a:gd name="T17" fmla="*/ 19 h 119"/>
                    <a:gd name="T18" fmla="*/ 0 w 890"/>
                    <a:gd name="T19" fmla="*/ 119 h 119"/>
                    <a:gd name="T20" fmla="*/ 0 w 890"/>
                    <a:gd name="T21" fmla="*/ 117 h 119"/>
                    <a:gd name="T22" fmla="*/ 0 w 890"/>
                    <a:gd name="T23" fmla="*/ 113 h 119"/>
                    <a:gd name="T24" fmla="*/ 0 w 890"/>
                    <a:gd name="T25" fmla="*/ 113 h 119"/>
                    <a:gd name="T26" fmla="*/ 2 w 890"/>
                    <a:gd name="T27" fmla="*/ 113 h 119"/>
                    <a:gd name="T28" fmla="*/ 0 w 890"/>
                    <a:gd name="T29" fmla="*/ 117 h 119"/>
                    <a:gd name="T30" fmla="*/ 0 w 890"/>
                    <a:gd name="T31" fmla="*/ 119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890" h="119">
                      <a:moveTo>
                        <a:pt x="890" y="19"/>
                      </a:moveTo>
                      <a:lnTo>
                        <a:pt x="881" y="9"/>
                      </a:lnTo>
                      <a:lnTo>
                        <a:pt x="873" y="0"/>
                      </a:lnTo>
                      <a:lnTo>
                        <a:pt x="873" y="1"/>
                      </a:lnTo>
                      <a:lnTo>
                        <a:pt x="873" y="5"/>
                      </a:lnTo>
                      <a:lnTo>
                        <a:pt x="883" y="17"/>
                      </a:lnTo>
                      <a:lnTo>
                        <a:pt x="890" y="30"/>
                      </a:lnTo>
                      <a:lnTo>
                        <a:pt x="890" y="24"/>
                      </a:lnTo>
                      <a:lnTo>
                        <a:pt x="890" y="19"/>
                      </a:lnTo>
                      <a:close/>
                      <a:moveTo>
                        <a:pt x="0" y="119"/>
                      </a:moveTo>
                      <a:lnTo>
                        <a:pt x="0" y="117"/>
                      </a:lnTo>
                      <a:lnTo>
                        <a:pt x="0" y="113"/>
                      </a:lnTo>
                      <a:lnTo>
                        <a:pt x="0" y="113"/>
                      </a:lnTo>
                      <a:lnTo>
                        <a:pt x="2" y="113"/>
                      </a:lnTo>
                      <a:lnTo>
                        <a:pt x="0" y="117"/>
                      </a:lnTo>
                      <a:lnTo>
                        <a:pt x="0" y="119"/>
                      </a:lnTo>
                      <a:close/>
                    </a:path>
                  </a:pathLst>
                </a:custGeom>
                <a:solidFill>
                  <a:srgbClr val="A0A2C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80" name="Freeform 560"/>
                <p:cNvSpPr>
                  <a:spLocks noEditPoints="1"/>
                </p:cNvSpPr>
                <p:nvPr/>
              </p:nvSpPr>
              <p:spPr bwMode="auto">
                <a:xfrm>
                  <a:off x="1367" y="1942"/>
                  <a:ext cx="892" cy="124"/>
                </a:xfrm>
                <a:custGeom>
                  <a:avLst/>
                  <a:gdLst>
                    <a:gd name="T0" fmla="*/ 890 w 892"/>
                    <a:gd name="T1" fmla="*/ 23 h 124"/>
                    <a:gd name="T2" fmla="*/ 883 w 892"/>
                    <a:gd name="T3" fmla="*/ 12 h 124"/>
                    <a:gd name="T4" fmla="*/ 873 w 892"/>
                    <a:gd name="T5" fmla="*/ 0 h 124"/>
                    <a:gd name="T6" fmla="*/ 873 w 892"/>
                    <a:gd name="T7" fmla="*/ 4 h 124"/>
                    <a:gd name="T8" fmla="*/ 873 w 892"/>
                    <a:gd name="T9" fmla="*/ 8 h 124"/>
                    <a:gd name="T10" fmla="*/ 883 w 892"/>
                    <a:gd name="T11" fmla="*/ 19 h 124"/>
                    <a:gd name="T12" fmla="*/ 892 w 892"/>
                    <a:gd name="T13" fmla="*/ 33 h 124"/>
                    <a:gd name="T14" fmla="*/ 890 w 892"/>
                    <a:gd name="T15" fmla="*/ 29 h 124"/>
                    <a:gd name="T16" fmla="*/ 890 w 892"/>
                    <a:gd name="T17" fmla="*/ 23 h 124"/>
                    <a:gd name="T18" fmla="*/ 0 w 892"/>
                    <a:gd name="T19" fmla="*/ 124 h 124"/>
                    <a:gd name="T20" fmla="*/ 0 w 892"/>
                    <a:gd name="T21" fmla="*/ 118 h 124"/>
                    <a:gd name="T22" fmla="*/ 0 w 892"/>
                    <a:gd name="T23" fmla="*/ 112 h 124"/>
                    <a:gd name="T24" fmla="*/ 2 w 892"/>
                    <a:gd name="T25" fmla="*/ 112 h 124"/>
                    <a:gd name="T26" fmla="*/ 4 w 892"/>
                    <a:gd name="T27" fmla="*/ 114 h 124"/>
                    <a:gd name="T28" fmla="*/ 2 w 892"/>
                    <a:gd name="T29" fmla="*/ 120 h 124"/>
                    <a:gd name="T30" fmla="*/ 0 w 892"/>
                    <a:gd name="T31" fmla="*/ 124 h 1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892" h="124">
                      <a:moveTo>
                        <a:pt x="890" y="23"/>
                      </a:moveTo>
                      <a:lnTo>
                        <a:pt x="883" y="12"/>
                      </a:lnTo>
                      <a:lnTo>
                        <a:pt x="873" y="0"/>
                      </a:lnTo>
                      <a:lnTo>
                        <a:pt x="873" y="4"/>
                      </a:lnTo>
                      <a:lnTo>
                        <a:pt x="873" y="8"/>
                      </a:lnTo>
                      <a:lnTo>
                        <a:pt x="883" y="19"/>
                      </a:lnTo>
                      <a:lnTo>
                        <a:pt x="892" y="33"/>
                      </a:lnTo>
                      <a:lnTo>
                        <a:pt x="890" y="29"/>
                      </a:lnTo>
                      <a:lnTo>
                        <a:pt x="890" y="23"/>
                      </a:lnTo>
                      <a:close/>
                      <a:moveTo>
                        <a:pt x="0" y="124"/>
                      </a:moveTo>
                      <a:lnTo>
                        <a:pt x="0" y="118"/>
                      </a:lnTo>
                      <a:lnTo>
                        <a:pt x="0" y="112"/>
                      </a:lnTo>
                      <a:lnTo>
                        <a:pt x="2" y="112"/>
                      </a:lnTo>
                      <a:lnTo>
                        <a:pt x="4" y="114"/>
                      </a:lnTo>
                      <a:lnTo>
                        <a:pt x="2" y="120"/>
                      </a:lnTo>
                      <a:lnTo>
                        <a:pt x="0" y="124"/>
                      </a:lnTo>
                      <a:close/>
                    </a:path>
                  </a:pathLst>
                </a:custGeom>
                <a:solidFill>
                  <a:srgbClr val="A0A2C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81" name="Freeform 561"/>
                <p:cNvSpPr>
                  <a:spLocks noEditPoints="1"/>
                </p:cNvSpPr>
                <p:nvPr/>
              </p:nvSpPr>
              <p:spPr bwMode="auto">
                <a:xfrm>
                  <a:off x="1367" y="1946"/>
                  <a:ext cx="892" cy="125"/>
                </a:xfrm>
                <a:custGeom>
                  <a:avLst/>
                  <a:gdLst>
                    <a:gd name="T0" fmla="*/ 890 w 892"/>
                    <a:gd name="T1" fmla="*/ 25 h 125"/>
                    <a:gd name="T2" fmla="*/ 883 w 892"/>
                    <a:gd name="T3" fmla="*/ 12 h 125"/>
                    <a:gd name="T4" fmla="*/ 873 w 892"/>
                    <a:gd name="T5" fmla="*/ 0 h 125"/>
                    <a:gd name="T6" fmla="*/ 873 w 892"/>
                    <a:gd name="T7" fmla="*/ 4 h 125"/>
                    <a:gd name="T8" fmla="*/ 871 w 892"/>
                    <a:gd name="T9" fmla="*/ 6 h 125"/>
                    <a:gd name="T10" fmla="*/ 883 w 892"/>
                    <a:gd name="T11" fmla="*/ 19 h 125"/>
                    <a:gd name="T12" fmla="*/ 892 w 892"/>
                    <a:gd name="T13" fmla="*/ 34 h 125"/>
                    <a:gd name="T14" fmla="*/ 892 w 892"/>
                    <a:gd name="T15" fmla="*/ 29 h 125"/>
                    <a:gd name="T16" fmla="*/ 890 w 892"/>
                    <a:gd name="T17" fmla="*/ 25 h 125"/>
                    <a:gd name="T18" fmla="*/ 2 w 892"/>
                    <a:gd name="T19" fmla="*/ 108 h 125"/>
                    <a:gd name="T20" fmla="*/ 0 w 892"/>
                    <a:gd name="T21" fmla="*/ 112 h 125"/>
                    <a:gd name="T22" fmla="*/ 0 w 892"/>
                    <a:gd name="T23" fmla="*/ 114 h 125"/>
                    <a:gd name="T24" fmla="*/ 0 w 892"/>
                    <a:gd name="T25" fmla="*/ 120 h 125"/>
                    <a:gd name="T26" fmla="*/ 0 w 892"/>
                    <a:gd name="T27" fmla="*/ 125 h 125"/>
                    <a:gd name="T28" fmla="*/ 4 w 892"/>
                    <a:gd name="T29" fmla="*/ 118 h 125"/>
                    <a:gd name="T30" fmla="*/ 6 w 892"/>
                    <a:gd name="T31" fmla="*/ 110 h 125"/>
                    <a:gd name="T32" fmla="*/ 4 w 892"/>
                    <a:gd name="T33" fmla="*/ 110 h 125"/>
                    <a:gd name="T34" fmla="*/ 2 w 892"/>
                    <a:gd name="T35" fmla="*/ 108 h 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892" h="125">
                      <a:moveTo>
                        <a:pt x="890" y="25"/>
                      </a:moveTo>
                      <a:lnTo>
                        <a:pt x="883" y="12"/>
                      </a:lnTo>
                      <a:lnTo>
                        <a:pt x="873" y="0"/>
                      </a:lnTo>
                      <a:lnTo>
                        <a:pt x="873" y="4"/>
                      </a:lnTo>
                      <a:lnTo>
                        <a:pt x="871" y="6"/>
                      </a:lnTo>
                      <a:lnTo>
                        <a:pt x="883" y="19"/>
                      </a:lnTo>
                      <a:lnTo>
                        <a:pt x="892" y="34"/>
                      </a:lnTo>
                      <a:lnTo>
                        <a:pt x="892" y="29"/>
                      </a:lnTo>
                      <a:lnTo>
                        <a:pt x="890" y="25"/>
                      </a:lnTo>
                      <a:close/>
                      <a:moveTo>
                        <a:pt x="2" y="108"/>
                      </a:moveTo>
                      <a:lnTo>
                        <a:pt x="0" y="112"/>
                      </a:lnTo>
                      <a:lnTo>
                        <a:pt x="0" y="114"/>
                      </a:lnTo>
                      <a:lnTo>
                        <a:pt x="0" y="120"/>
                      </a:lnTo>
                      <a:lnTo>
                        <a:pt x="0" y="125"/>
                      </a:lnTo>
                      <a:lnTo>
                        <a:pt x="4" y="118"/>
                      </a:lnTo>
                      <a:lnTo>
                        <a:pt x="6" y="110"/>
                      </a:lnTo>
                      <a:lnTo>
                        <a:pt x="4" y="110"/>
                      </a:lnTo>
                      <a:lnTo>
                        <a:pt x="2" y="108"/>
                      </a:lnTo>
                      <a:close/>
                    </a:path>
                  </a:pathLst>
                </a:custGeom>
                <a:solidFill>
                  <a:srgbClr val="A1A3C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82" name="Freeform 562"/>
                <p:cNvSpPr>
                  <a:spLocks noEditPoints="1"/>
                </p:cNvSpPr>
                <p:nvPr/>
              </p:nvSpPr>
              <p:spPr bwMode="auto">
                <a:xfrm>
                  <a:off x="1367" y="1950"/>
                  <a:ext cx="892" cy="129"/>
                </a:xfrm>
                <a:custGeom>
                  <a:avLst/>
                  <a:gdLst>
                    <a:gd name="T0" fmla="*/ 892 w 892"/>
                    <a:gd name="T1" fmla="*/ 25 h 129"/>
                    <a:gd name="T2" fmla="*/ 883 w 892"/>
                    <a:gd name="T3" fmla="*/ 11 h 129"/>
                    <a:gd name="T4" fmla="*/ 873 w 892"/>
                    <a:gd name="T5" fmla="*/ 0 h 129"/>
                    <a:gd name="T6" fmla="*/ 871 w 892"/>
                    <a:gd name="T7" fmla="*/ 2 h 129"/>
                    <a:gd name="T8" fmla="*/ 871 w 892"/>
                    <a:gd name="T9" fmla="*/ 6 h 129"/>
                    <a:gd name="T10" fmla="*/ 883 w 892"/>
                    <a:gd name="T11" fmla="*/ 19 h 129"/>
                    <a:gd name="T12" fmla="*/ 892 w 892"/>
                    <a:gd name="T13" fmla="*/ 34 h 129"/>
                    <a:gd name="T14" fmla="*/ 892 w 892"/>
                    <a:gd name="T15" fmla="*/ 30 h 129"/>
                    <a:gd name="T16" fmla="*/ 892 w 892"/>
                    <a:gd name="T17" fmla="*/ 25 h 129"/>
                    <a:gd name="T18" fmla="*/ 4 w 892"/>
                    <a:gd name="T19" fmla="*/ 106 h 129"/>
                    <a:gd name="T20" fmla="*/ 2 w 892"/>
                    <a:gd name="T21" fmla="*/ 112 h 129"/>
                    <a:gd name="T22" fmla="*/ 0 w 892"/>
                    <a:gd name="T23" fmla="*/ 116 h 129"/>
                    <a:gd name="T24" fmla="*/ 0 w 892"/>
                    <a:gd name="T25" fmla="*/ 121 h 129"/>
                    <a:gd name="T26" fmla="*/ 0 w 892"/>
                    <a:gd name="T27" fmla="*/ 129 h 129"/>
                    <a:gd name="T28" fmla="*/ 4 w 892"/>
                    <a:gd name="T29" fmla="*/ 118 h 129"/>
                    <a:gd name="T30" fmla="*/ 10 w 892"/>
                    <a:gd name="T31" fmla="*/ 108 h 129"/>
                    <a:gd name="T32" fmla="*/ 6 w 892"/>
                    <a:gd name="T33" fmla="*/ 106 h 129"/>
                    <a:gd name="T34" fmla="*/ 4 w 892"/>
                    <a:gd name="T35" fmla="*/ 106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892" h="129">
                      <a:moveTo>
                        <a:pt x="892" y="25"/>
                      </a:moveTo>
                      <a:lnTo>
                        <a:pt x="883" y="11"/>
                      </a:lnTo>
                      <a:lnTo>
                        <a:pt x="873" y="0"/>
                      </a:lnTo>
                      <a:lnTo>
                        <a:pt x="871" y="2"/>
                      </a:lnTo>
                      <a:lnTo>
                        <a:pt x="871" y="6"/>
                      </a:lnTo>
                      <a:lnTo>
                        <a:pt x="883" y="19"/>
                      </a:lnTo>
                      <a:lnTo>
                        <a:pt x="892" y="34"/>
                      </a:lnTo>
                      <a:lnTo>
                        <a:pt x="892" y="30"/>
                      </a:lnTo>
                      <a:lnTo>
                        <a:pt x="892" y="25"/>
                      </a:lnTo>
                      <a:close/>
                      <a:moveTo>
                        <a:pt x="4" y="106"/>
                      </a:moveTo>
                      <a:lnTo>
                        <a:pt x="2" y="112"/>
                      </a:lnTo>
                      <a:lnTo>
                        <a:pt x="0" y="116"/>
                      </a:lnTo>
                      <a:lnTo>
                        <a:pt x="0" y="121"/>
                      </a:lnTo>
                      <a:lnTo>
                        <a:pt x="0" y="129"/>
                      </a:lnTo>
                      <a:lnTo>
                        <a:pt x="4" y="118"/>
                      </a:lnTo>
                      <a:lnTo>
                        <a:pt x="10" y="108"/>
                      </a:lnTo>
                      <a:lnTo>
                        <a:pt x="6" y="106"/>
                      </a:lnTo>
                      <a:lnTo>
                        <a:pt x="4" y="106"/>
                      </a:lnTo>
                      <a:close/>
                    </a:path>
                  </a:pathLst>
                </a:custGeom>
                <a:solidFill>
                  <a:srgbClr val="A1A3C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83" name="Freeform 563"/>
                <p:cNvSpPr>
                  <a:spLocks noEditPoints="1"/>
                </p:cNvSpPr>
                <p:nvPr/>
              </p:nvSpPr>
              <p:spPr bwMode="auto">
                <a:xfrm>
                  <a:off x="1367" y="1952"/>
                  <a:ext cx="892" cy="133"/>
                </a:xfrm>
                <a:custGeom>
                  <a:avLst/>
                  <a:gdLst>
                    <a:gd name="T0" fmla="*/ 892 w 892"/>
                    <a:gd name="T1" fmla="*/ 28 h 133"/>
                    <a:gd name="T2" fmla="*/ 883 w 892"/>
                    <a:gd name="T3" fmla="*/ 13 h 133"/>
                    <a:gd name="T4" fmla="*/ 871 w 892"/>
                    <a:gd name="T5" fmla="*/ 0 h 133"/>
                    <a:gd name="T6" fmla="*/ 871 w 892"/>
                    <a:gd name="T7" fmla="*/ 4 h 133"/>
                    <a:gd name="T8" fmla="*/ 871 w 892"/>
                    <a:gd name="T9" fmla="*/ 8 h 133"/>
                    <a:gd name="T10" fmla="*/ 883 w 892"/>
                    <a:gd name="T11" fmla="*/ 21 h 133"/>
                    <a:gd name="T12" fmla="*/ 892 w 892"/>
                    <a:gd name="T13" fmla="*/ 36 h 133"/>
                    <a:gd name="T14" fmla="*/ 892 w 892"/>
                    <a:gd name="T15" fmla="*/ 32 h 133"/>
                    <a:gd name="T16" fmla="*/ 892 w 892"/>
                    <a:gd name="T17" fmla="*/ 28 h 133"/>
                    <a:gd name="T18" fmla="*/ 6 w 892"/>
                    <a:gd name="T19" fmla="*/ 104 h 133"/>
                    <a:gd name="T20" fmla="*/ 4 w 892"/>
                    <a:gd name="T21" fmla="*/ 112 h 133"/>
                    <a:gd name="T22" fmla="*/ 0 w 892"/>
                    <a:gd name="T23" fmla="*/ 119 h 133"/>
                    <a:gd name="T24" fmla="*/ 0 w 892"/>
                    <a:gd name="T25" fmla="*/ 127 h 133"/>
                    <a:gd name="T26" fmla="*/ 0 w 892"/>
                    <a:gd name="T27" fmla="*/ 133 h 133"/>
                    <a:gd name="T28" fmla="*/ 6 w 892"/>
                    <a:gd name="T29" fmla="*/ 119 h 133"/>
                    <a:gd name="T30" fmla="*/ 12 w 892"/>
                    <a:gd name="T31" fmla="*/ 106 h 133"/>
                    <a:gd name="T32" fmla="*/ 10 w 892"/>
                    <a:gd name="T33" fmla="*/ 106 h 133"/>
                    <a:gd name="T34" fmla="*/ 6 w 892"/>
                    <a:gd name="T35" fmla="*/ 104 h 1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892" h="133">
                      <a:moveTo>
                        <a:pt x="892" y="28"/>
                      </a:moveTo>
                      <a:lnTo>
                        <a:pt x="883" y="13"/>
                      </a:lnTo>
                      <a:lnTo>
                        <a:pt x="871" y="0"/>
                      </a:lnTo>
                      <a:lnTo>
                        <a:pt x="871" y="4"/>
                      </a:lnTo>
                      <a:lnTo>
                        <a:pt x="871" y="8"/>
                      </a:lnTo>
                      <a:lnTo>
                        <a:pt x="883" y="21"/>
                      </a:lnTo>
                      <a:lnTo>
                        <a:pt x="892" y="36"/>
                      </a:lnTo>
                      <a:lnTo>
                        <a:pt x="892" y="32"/>
                      </a:lnTo>
                      <a:lnTo>
                        <a:pt x="892" y="28"/>
                      </a:lnTo>
                      <a:close/>
                      <a:moveTo>
                        <a:pt x="6" y="104"/>
                      </a:moveTo>
                      <a:lnTo>
                        <a:pt x="4" y="112"/>
                      </a:lnTo>
                      <a:lnTo>
                        <a:pt x="0" y="119"/>
                      </a:lnTo>
                      <a:lnTo>
                        <a:pt x="0" y="127"/>
                      </a:lnTo>
                      <a:lnTo>
                        <a:pt x="0" y="133"/>
                      </a:lnTo>
                      <a:lnTo>
                        <a:pt x="6" y="119"/>
                      </a:lnTo>
                      <a:lnTo>
                        <a:pt x="12" y="106"/>
                      </a:lnTo>
                      <a:lnTo>
                        <a:pt x="10" y="106"/>
                      </a:lnTo>
                      <a:lnTo>
                        <a:pt x="6" y="104"/>
                      </a:lnTo>
                      <a:close/>
                    </a:path>
                  </a:pathLst>
                </a:custGeom>
                <a:solidFill>
                  <a:srgbClr val="A1A3C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84" name="Freeform 564"/>
                <p:cNvSpPr>
                  <a:spLocks noEditPoints="1"/>
                </p:cNvSpPr>
                <p:nvPr/>
              </p:nvSpPr>
              <p:spPr bwMode="auto">
                <a:xfrm>
                  <a:off x="1367" y="1956"/>
                  <a:ext cx="892" cy="134"/>
                </a:xfrm>
                <a:custGeom>
                  <a:avLst/>
                  <a:gdLst>
                    <a:gd name="T0" fmla="*/ 892 w 892"/>
                    <a:gd name="T1" fmla="*/ 28 h 134"/>
                    <a:gd name="T2" fmla="*/ 883 w 892"/>
                    <a:gd name="T3" fmla="*/ 13 h 134"/>
                    <a:gd name="T4" fmla="*/ 871 w 892"/>
                    <a:gd name="T5" fmla="*/ 0 h 134"/>
                    <a:gd name="T6" fmla="*/ 871 w 892"/>
                    <a:gd name="T7" fmla="*/ 4 h 134"/>
                    <a:gd name="T8" fmla="*/ 871 w 892"/>
                    <a:gd name="T9" fmla="*/ 5 h 134"/>
                    <a:gd name="T10" fmla="*/ 883 w 892"/>
                    <a:gd name="T11" fmla="*/ 21 h 134"/>
                    <a:gd name="T12" fmla="*/ 892 w 892"/>
                    <a:gd name="T13" fmla="*/ 38 h 134"/>
                    <a:gd name="T14" fmla="*/ 892 w 892"/>
                    <a:gd name="T15" fmla="*/ 32 h 134"/>
                    <a:gd name="T16" fmla="*/ 892 w 892"/>
                    <a:gd name="T17" fmla="*/ 28 h 134"/>
                    <a:gd name="T18" fmla="*/ 10 w 892"/>
                    <a:gd name="T19" fmla="*/ 102 h 134"/>
                    <a:gd name="T20" fmla="*/ 4 w 892"/>
                    <a:gd name="T21" fmla="*/ 112 h 134"/>
                    <a:gd name="T22" fmla="*/ 0 w 892"/>
                    <a:gd name="T23" fmla="*/ 123 h 134"/>
                    <a:gd name="T24" fmla="*/ 0 w 892"/>
                    <a:gd name="T25" fmla="*/ 129 h 134"/>
                    <a:gd name="T26" fmla="*/ 0 w 892"/>
                    <a:gd name="T27" fmla="*/ 134 h 134"/>
                    <a:gd name="T28" fmla="*/ 6 w 892"/>
                    <a:gd name="T29" fmla="*/ 119 h 134"/>
                    <a:gd name="T30" fmla="*/ 14 w 892"/>
                    <a:gd name="T31" fmla="*/ 102 h 134"/>
                    <a:gd name="T32" fmla="*/ 12 w 892"/>
                    <a:gd name="T33" fmla="*/ 102 h 134"/>
                    <a:gd name="T34" fmla="*/ 10 w 892"/>
                    <a:gd name="T35" fmla="*/ 102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892" h="134">
                      <a:moveTo>
                        <a:pt x="892" y="28"/>
                      </a:moveTo>
                      <a:lnTo>
                        <a:pt x="883" y="13"/>
                      </a:lnTo>
                      <a:lnTo>
                        <a:pt x="871" y="0"/>
                      </a:lnTo>
                      <a:lnTo>
                        <a:pt x="871" y="4"/>
                      </a:lnTo>
                      <a:lnTo>
                        <a:pt x="871" y="5"/>
                      </a:lnTo>
                      <a:lnTo>
                        <a:pt x="883" y="21"/>
                      </a:lnTo>
                      <a:lnTo>
                        <a:pt x="892" y="38"/>
                      </a:lnTo>
                      <a:lnTo>
                        <a:pt x="892" y="32"/>
                      </a:lnTo>
                      <a:lnTo>
                        <a:pt x="892" y="28"/>
                      </a:lnTo>
                      <a:close/>
                      <a:moveTo>
                        <a:pt x="10" y="102"/>
                      </a:moveTo>
                      <a:lnTo>
                        <a:pt x="4" y="112"/>
                      </a:lnTo>
                      <a:lnTo>
                        <a:pt x="0" y="123"/>
                      </a:lnTo>
                      <a:lnTo>
                        <a:pt x="0" y="129"/>
                      </a:lnTo>
                      <a:lnTo>
                        <a:pt x="0" y="134"/>
                      </a:lnTo>
                      <a:lnTo>
                        <a:pt x="6" y="119"/>
                      </a:lnTo>
                      <a:lnTo>
                        <a:pt x="14" y="102"/>
                      </a:lnTo>
                      <a:lnTo>
                        <a:pt x="12" y="102"/>
                      </a:lnTo>
                      <a:lnTo>
                        <a:pt x="10" y="102"/>
                      </a:lnTo>
                      <a:close/>
                    </a:path>
                  </a:pathLst>
                </a:custGeom>
                <a:solidFill>
                  <a:srgbClr val="A2A3C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85" name="Freeform 565"/>
                <p:cNvSpPr>
                  <a:spLocks noEditPoints="1"/>
                </p:cNvSpPr>
                <p:nvPr/>
              </p:nvSpPr>
              <p:spPr bwMode="auto">
                <a:xfrm>
                  <a:off x="1367" y="1960"/>
                  <a:ext cx="894" cy="136"/>
                </a:xfrm>
                <a:custGeom>
                  <a:avLst/>
                  <a:gdLst>
                    <a:gd name="T0" fmla="*/ 892 w 894"/>
                    <a:gd name="T1" fmla="*/ 28 h 136"/>
                    <a:gd name="T2" fmla="*/ 883 w 894"/>
                    <a:gd name="T3" fmla="*/ 13 h 136"/>
                    <a:gd name="T4" fmla="*/ 871 w 894"/>
                    <a:gd name="T5" fmla="*/ 0 h 136"/>
                    <a:gd name="T6" fmla="*/ 871 w 894"/>
                    <a:gd name="T7" fmla="*/ 1 h 136"/>
                    <a:gd name="T8" fmla="*/ 869 w 894"/>
                    <a:gd name="T9" fmla="*/ 5 h 136"/>
                    <a:gd name="T10" fmla="*/ 883 w 894"/>
                    <a:gd name="T11" fmla="*/ 20 h 136"/>
                    <a:gd name="T12" fmla="*/ 894 w 894"/>
                    <a:gd name="T13" fmla="*/ 37 h 136"/>
                    <a:gd name="T14" fmla="*/ 892 w 894"/>
                    <a:gd name="T15" fmla="*/ 34 h 136"/>
                    <a:gd name="T16" fmla="*/ 892 w 894"/>
                    <a:gd name="T17" fmla="*/ 28 h 136"/>
                    <a:gd name="T18" fmla="*/ 12 w 894"/>
                    <a:gd name="T19" fmla="*/ 98 h 136"/>
                    <a:gd name="T20" fmla="*/ 6 w 894"/>
                    <a:gd name="T21" fmla="*/ 111 h 136"/>
                    <a:gd name="T22" fmla="*/ 0 w 894"/>
                    <a:gd name="T23" fmla="*/ 125 h 136"/>
                    <a:gd name="T24" fmla="*/ 0 w 894"/>
                    <a:gd name="T25" fmla="*/ 130 h 136"/>
                    <a:gd name="T26" fmla="*/ 0 w 894"/>
                    <a:gd name="T27" fmla="*/ 136 h 136"/>
                    <a:gd name="T28" fmla="*/ 8 w 894"/>
                    <a:gd name="T29" fmla="*/ 117 h 136"/>
                    <a:gd name="T30" fmla="*/ 16 w 894"/>
                    <a:gd name="T31" fmla="*/ 100 h 136"/>
                    <a:gd name="T32" fmla="*/ 14 w 894"/>
                    <a:gd name="T33" fmla="*/ 98 h 136"/>
                    <a:gd name="T34" fmla="*/ 12 w 894"/>
                    <a:gd name="T35" fmla="*/ 98 h 1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894" h="136">
                      <a:moveTo>
                        <a:pt x="892" y="28"/>
                      </a:moveTo>
                      <a:lnTo>
                        <a:pt x="883" y="13"/>
                      </a:lnTo>
                      <a:lnTo>
                        <a:pt x="871" y="0"/>
                      </a:lnTo>
                      <a:lnTo>
                        <a:pt x="871" y="1"/>
                      </a:lnTo>
                      <a:lnTo>
                        <a:pt x="869" y="5"/>
                      </a:lnTo>
                      <a:lnTo>
                        <a:pt x="883" y="20"/>
                      </a:lnTo>
                      <a:lnTo>
                        <a:pt x="894" y="37"/>
                      </a:lnTo>
                      <a:lnTo>
                        <a:pt x="892" y="34"/>
                      </a:lnTo>
                      <a:lnTo>
                        <a:pt x="892" y="28"/>
                      </a:lnTo>
                      <a:close/>
                      <a:moveTo>
                        <a:pt x="12" y="98"/>
                      </a:moveTo>
                      <a:lnTo>
                        <a:pt x="6" y="111"/>
                      </a:lnTo>
                      <a:lnTo>
                        <a:pt x="0" y="125"/>
                      </a:lnTo>
                      <a:lnTo>
                        <a:pt x="0" y="130"/>
                      </a:lnTo>
                      <a:lnTo>
                        <a:pt x="0" y="136"/>
                      </a:lnTo>
                      <a:lnTo>
                        <a:pt x="8" y="117"/>
                      </a:lnTo>
                      <a:lnTo>
                        <a:pt x="16" y="100"/>
                      </a:lnTo>
                      <a:lnTo>
                        <a:pt x="14" y="98"/>
                      </a:lnTo>
                      <a:lnTo>
                        <a:pt x="12" y="98"/>
                      </a:lnTo>
                      <a:close/>
                    </a:path>
                  </a:pathLst>
                </a:custGeom>
                <a:solidFill>
                  <a:srgbClr val="A2A4C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86" name="Freeform 566"/>
                <p:cNvSpPr>
                  <a:spLocks noEditPoints="1"/>
                </p:cNvSpPr>
                <p:nvPr/>
              </p:nvSpPr>
              <p:spPr bwMode="auto">
                <a:xfrm>
                  <a:off x="1367" y="1961"/>
                  <a:ext cx="894" cy="141"/>
                </a:xfrm>
                <a:custGeom>
                  <a:avLst/>
                  <a:gdLst>
                    <a:gd name="T0" fmla="*/ 892 w 894"/>
                    <a:gd name="T1" fmla="*/ 33 h 141"/>
                    <a:gd name="T2" fmla="*/ 883 w 894"/>
                    <a:gd name="T3" fmla="*/ 16 h 141"/>
                    <a:gd name="T4" fmla="*/ 871 w 894"/>
                    <a:gd name="T5" fmla="*/ 0 h 141"/>
                    <a:gd name="T6" fmla="*/ 869 w 894"/>
                    <a:gd name="T7" fmla="*/ 4 h 141"/>
                    <a:gd name="T8" fmla="*/ 869 w 894"/>
                    <a:gd name="T9" fmla="*/ 8 h 141"/>
                    <a:gd name="T10" fmla="*/ 883 w 894"/>
                    <a:gd name="T11" fmla="*/ 23 h 141"/>
                    <a:gd name="T12" fmla="*/ 894 w 894"/>
                    <a:gd name="T13" fmla="*/ 40 h 141"/>
                    <a:gd name="T14" fmla="*/ 894 w 894"/>
                    <a:gd name="T15" fmla="*/ 38 h 141"/>
                    <a:gd name="T16" fmla="*/ 894 w 894"/>
                    <a:gd name="T17" fmla="*/ 36 h 141"/>
                    <a:gd name="T18" fmla="*/ 894 w 894"/>
                    <a:gd name="T19" fmla="*/ 35 h 141"/>
                    <a:gd name="T20" fmla="*/ 892 w 894"/>
                    <a:gd name="T21" fmla="*/ 33 h 141"/>
                    <a:gd name="T22" fmla="*/ 14 w 894"/>
                    <a:gd name="T23" fmla="*/ 97 h 141"/>
                    <a:gd name="T24" fmla="*/ 6 w 894"/>
                    <a:gd name="T25" fmla="*/ 114 h 141"/>
                    <a:gd name="T26" fmla="*/ 0 w 894"/>
                    <a:gd name="T27" fmla="*/ 129 h 141"/>
                    <a:gd name="T28" fmla="*/ 0 w 894"/>
                    <a:gd name="T29" fmla="*/ 135 h 141"/>
                    <a:gd name="T30" fmla="*/ 0 w 894"/>
                    <a:gd name="T31" fmla="*/ 141 h 141"/>
                    <a:gd name="T32" fmla="*/ 8 w 894"/>
                    <a:gd name="T33" fmla="*/ 120 h 141"/>
                    <a:gd name="T34" fmla="*/ 18 w 894"/>
                    <a:gd name="T35" fmla="*/ 99 h 141"/>
                    <a:gd name="T36" fmla="*/ 16 w 894"/>
                    <a:gd name="T37" fmla="*/ 99 h 141"/>
                    <a:gd name="T38" fmla="*/ 14 w 894"/>
                    <a:gd name="T39" fmla="*/ 97 h 1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894" h="141">
                      <a:moveTo>
                        <a:pt x="892" y="33"/>
                      </a:moveTo>
                      <a:lnTo>
                        <a:pt x="883" y="16"/>
                      </a:lnTo>
                      <a:lnTo>
                        <a:pt x="871" y="0"/>
                      </a:lnTo>
                      <a:lnTo>
                        <a:pt x="869" y="4"/>
                      </a:lnTo>
                      <a:lnTo>
                        <a:pt x="869" y="8"/>
                      </a:lnTo>
                      <a:lnTo>
                        <a:pt x="883" y="23"/>
                      </a:lnTo>
                      <a:lnTo>
                        <a:pt x="894" y="40"/>
                      </a:lnTo>
                      <a:lnTo>
                        <a:pt x="894" y="38"/>
                      </a:lnTo>
                      <a:lnTo>
                        <a:pt x="894" y="36"/>
                      </a:lnTo>
                      <a:lnTo>
                        <a:pt x="894" y="35"/>
                      </a:lnTo>
                      <a:lnTo>
                        <a:pt x="892" y="33"/>
                      </a:lnTo>
                      <a:close/>
                      <a:moveTo>
                        <a:pt x="14" y="97"/>
                      </a:moveTo>
                      <a:lnTo>
                        <a:pt x="6" y="114"/>
                      </a:lnTo>
                      <a:lnTo>
                        <a:pt x="0" y="129"/>
                      </a:lnTo>
                      <a:lnTo>
                        <a:pt x="0" y="135"/>
                      </a:lnTo>
                      <a:lnTo>
                        <a:pt x="0" y="141"/>
                      </a:lnTo>
                      <a:lnTo>
                        <a:pt x="8" y="120"/>
                      </a:lnTo>
                      <a:lnTo>
                        <a:pt x="18" y="99"/>
                      </a:lnTo>
                      <a:lnTo>
                        <a:pt x="16" y="99"/>
                      </a:lnTo>
                      <a:lnTo>
                        <a:pt x="14" y="97"/>
                      </a:lnTo>
                      <a:close/>
                    </a:path>
                  </a:pathLst>
                </a:custGeom>
                <a:solidFill>
                  <a:srgbClr val="A2A4C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87" name="Freeform 567"/>
                <p:cNvSpPr>
                  <a:spLocks noEditPoints="1"/>
                </p:cNvSpPr>
                <p:nvPr/>
              </p:nvSpPr>
              <p:spPr bwMode="auto">
                <a:xfrm>
                  <a:off x="1367" y="1965"/>
                  <a:ext cx="894" cy="142"/>
                </a:xfrm>
                <a:custGeom>
                  <a:avLst/>
                  <a:gdLst>
                    <a:gd name="T0" fmla="*/ 894 w 894"/>
                    <a:gd name="T1" fmla="*/ 32 h 142"/>
                    <a:gd name="T2" fmla="*/ 883 w 894"/>
                    <a:gd name="T3" fmla="*/ 15 h 142"/>
                    <a:gd name="T4" fmla="*/ 869 w 894"/>
                    <a:gd name="T5" fmla="*/ 0 h 142"/>
                    <a:gd name="T6" fmla="*/ 869 w 894"/>
                    <a:gd name="T7" fmla="*/ 4 h 142"/>
                    <a:gd name="T8" fmla="*/ 869 w 894"/>
                    <a:gd name="T9" fmla="*/ 6 h 142"/>
                    <a:gd name="T10" fmla="*/ 881 w 894"/>
                    <a:gd name="T11" fmla="*/ 23 h 142"/>
                    <a:gd name="T12" fmla="*/ 894 w 894"/>
                    <a:gd name="T13" fmla="*/ 42 h 142"/>
                    <a:gd name="T14" fmla="*/ 894 w 894"/>
                    <a:gd name="T15" fmla="*/ 36 h 142"/>
                    <a:gd name="T16" fmla="*/ 894 w 894"/>
                    <a:gd name="T17" fmla="*/ 32 h 142"/>
                    <a:gd name="T18" fmla="*/ 894 w 894"/>
                    <a:gd name="T19" fmla="*/ 32 h 142"/>
                    <a:gd name="T20" fmla="*/ 894 w 894"/>
                    <a:gd name="T21" fmla="*/ 32 h 142"/>
                    <a:gd name="T22" fmla="*/ 16 w 894"/>
                    <a:gd name="T23" fmla="*/ 95 h 142"/>
                    <a:gd name="T24" fmla="*/ 8 w 894"/>
                    <a:gd name="T25" fmla="*/ 112 h 142"/>
                    <a:gd name="T26" fmla="*/ 0 w 894"/>
                    <a:gd name="T27" fmla="*/ 131 h 142"/>
                    <a:gd name="T28" fmla="*/ 0 w 894"/>
                    <a:gd name="T29" fmla="*/ 137 h 142"/>
                    <a:gd name="T30" fmla="*/ 0 w 894"/>
                    <a:gd name="T31" fmla="*/ 142 h 142"/>
                    <a:gd name="T32" fmla="*/ 10 w 894"/>
                    <a:gd name="T33" fmla="*/ 120 h 142"/>
                    <a:gd name="T34" fmla="*/ 19 w 894"/>
                    <a:gd name="T35" fmla="*/ 97 h 142"/>
                    <a:gd name="T36" fmla="*/ 18 w 894"/>
                    <a:gd name="T37" fmla="*/ 95 h 142"/>
                    <a:gd name="T38" fmla="*/ 16 w 894"/>
                    <a:gd name="T39" fmla="*/ 95 h 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894" h="142">
                      <a:moveTo>
                        <a:pt x="894" y="32"/>
                      </a:moveTo>
                      <a:lnTo>
                        <a:pt x="883" y="15"/>
                      </a:lnTo>
                      <a:lnTo>
                        <a:pt x="869" y="0"/>
                      </a:lnTo>
                      <a:lnTo>
                        <a:pt x="869" y="4"/>
                      </a:lnTo>
                      <a:lnTo>
                        <a:pt x="869" y="6"/>
                      </a:lnTo>
                      <a:lnTo>
                        <a:pt x="881" y="23"/>
                      </a:lnTo>
                      <a:lnTo>
                        <a:pt x="894" y="42"/>
                      </a:lnTo>
                      <a:lnTo>
                        <a:pt x="894" y="36"/>
                      </a:lnTo>
                      <a:lnTo>
                        <a:pt x="894" y="32"/>
                      </a:lnTo>
                      <a:lnTo>
                        <a:pt x="894" y="32"/>
                      </a:lnTo>
                      <a:lnTo>
                        <a:pt x="894" y="32"/>
                      </a:lnTo>
                      <a:close/>
                      <a:moveTo>
                        <a:pt x="16" y="95"/>
                      </a:moveTo>
                      <a:lnTo>
                        <a:pt x="8" y="112"/>
                      </a:lnTo>
                      <a:lnTo>
                        <a:pt x="0" y="131"/>
                      </a:lnTo>
                      <a:lnTo>
                        <a:pt x="0" y="137"/>
                      </a:lnTo>
                      <a:lnTo>
                        <a:pt x="0" y="142"/>
                      </a:lnTo>
                      <a:lnTo>
                        <a:pt x="10" y="120"/>
                      </a:lnTo>
                      <a:lnTo>
                        <a:pt x="19" y="97"/>
                      </a:lnTo>
                      <a:lnTo>
                        <a:pt x="18" y="95"/>
                      </a:lnTo>
                      <a:lnTo>
                        <a:pt x="16" y="95"/>
                      </a:lnTo>
                      <a:close/>
                    </a:path>
                  </a:pathLst>
                </a:custGeom>
                <a:solidFill>
                  <a:srgbClr val="A3A4C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88" name="Freeform 568"/>
                <p:cNvSpPr>
                  <a:spLocks noEditPoints="1"/>
                </p:cNvSpPr>
                <p:nvPr/>
              </p:nvSpPr>
              <p:spPr bwMode="auto">
                <a:xfrm>
                  <a:off x="1367" y="1969"/>
                  <a:ext cx="894" cy="146"/>
                </a:xfrm>
                <a:custGeom>
                  <a:avLst/>
                  <a:gdLst>
                    <a:gd name="T0" fmla="*/ 894 w 894"/>
                    <a:gd name="T1" fmla="*/ 32 h 146"/>
                    <a:gd name="T2" fmla="*/ 883 w 894"/>
                    <a:gd name="T3" fmla="*/ 15 h 146"/>
                    <a:gd name="T4" fmla="*/ 869 w 894"/>
                    <a:gd name="T5" fmla="*/ 0 h 146"/>
                    <a:gd name="T6" fmla="*/ 869 w 894"/>
                    <a:gd name="T7" fmla="*/ 2 h 146"/>
                    <a:gd name="T8" fmla="*/ 869 w 894"/>
                    <a:gd name="T9" fmla="*/ 6 h 146"/>
                    <a:gd name="T10" fmla="*/ 881 w 894"/>
                    <a:gd name="T11" fmla="*/ 23 h 146"/>
                    <a:gd name="T12" fmla="*/ 894 w 894"/>
                    <a:gd name="T13" fmla="*/ 42 h 146"/>
                    <a:gd name="T14" fmla="*/ 894 w 894"/>
                    <a:gd name="T15" fmla="*/ 38 h 146"/>
                    <a:gd name="T16" fmla="*/ 894 w 894"/>
                    <a:gd name="T17" fmla="*/ 32 h 146"/>
                    <a:gd name="T18" fmla="*/ 18 w 894"/>
                    <a:gd name="T19" fmla="*/ 91 h 146"/>
                    <a:gd name="T20" fmla="*/ 8 w 894"/>
                    <a:gd name="T21" fmla="*/ 112 h 146"/>
                    <a:gd name="T22" fmla="*/ 0 w 894"/>
                    <a:gd name="T23" fmla="*/ 133 h 146"/>
                    <a:gd name="T24" fmla="*/ 0 w 894"/>
                    <a:gd name="T25" fmla="*/ 138 h 146"/>
                    <a:gd name="T26" fmla="*/ 0 w 894"/>
                    <a:gd name="T27" fmla="*/ 146 h 146"/>
                    <a:gd name="T28" fmla="*/ 10 w 894"/>
                    <a:gd name="T29" fmla="*/ 119 h 146"/>
                    <a:gd name="T30" fmla="*/ 21 w 894"/>
                    <a:gd name="T31" fmla="*/ 93 h 146"/>
                    <a:gd name="T32" fmla="*/ 19 w 894"/>
                    <a:gd name="T33" fmla="*/ 93 h 146"/>
                    <a:gd name="T34" fmla="*/ 18 w 894"/>
                    <a:gd name="T35" fmla="*/ 91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894" h="146">
                      <a:moveTo>
                        <a:pt x="894" y="32"/>
                      </a:moveTo>
                      <a:lnTo>
                        <a:pt x="883" y="15"/>
                      </a:lnTo>
                      <a:lnTo>
                        <a:pt x="869" y="0"/>
                      </a:lnTo>
                      <a:lnTo>
                        <a:pt x="869" y="2"/>
                      </a:lnTo>
                      <a:lnTo>
                        <a:pt x="869" y="6"/>
                      </a:lnTo>
                      <a:lnTo>
                        <a:pt x="881" y="23"/>
                      </a:lnTo>
                      <a:lnTo>
                        <a:pt x="894" y="42"/>
                      </a:lnTo>
                      <a:lnTo>
                        <a:pt x="894" y="38"/>
                      </a:lnTo>
                      <a:lnTo>
                        <a:pt x="894" y="32"/>
                      </a:lnTo>
                      <a:close/>
                      <a:moveTo>
                        <a:pt x="18" y="91"/>
                      </a:moveTo>
                      <a:lnTo>
                        <a:pt x="8" y="112"/>
                      </a:lnTo>
                      <a:lnTo>
                        <a:pt x="0" y="133"/>
                      </a:lnTo>
                      <a:lnTo>
                        <a:pt x="0" y="138"/>
                      </a:lnTo>
                      <a:lnTo>
                        <a:pt x="0" y="146"/>
                      </a:lnTo>
                      <a:lnTo>
                        <a:pt x="10" y="119"/>
                      </a:lnTo>
                      <a:lnTo>
                        <a:pt x="21" y="93"/>
                      </a:lnTo>
                      <a:lnTo>
                        <a:pt x="19" y="93"/>
                      </a:lnTo>
                      <a:lnTo>
                        <a:pt x="18" y="91"/>
                      </a:lnTo>
                      <a:close/>
                    </a:path>
                  </a:pathLst>
                </a:custGeom>
                <a:solidFill>
                  <a:srgbClr val="A3A4C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89" name="Freeform 569"/>
                <p:cNvSpPr>
                  <a:spLocks noEditPoints="1"/>
                </p:cNvSpPr>
                <p:nvPr/>
              </p:nvSpPr>
              <p:spPr bwMode="auto">
                <a:xfrm>
                  <a:off x="1367" y="1971"/>
                  <a:ext cx="894" cy="150"/>
                </a:xfrm>
                <a:custGeom>
                  <a:avLst/>
                  <a:gdLst>
                    <a:gd name="T0" fmla="*/ 894 w 894"/>
                    <a:gd name="T1" fmla="*/ 36 h 150"/>
                    <a:gd name="T2" fmla="*/ 881 w 894"/>
                    <a:gd name="T3" fmla="*/ 17 h 150"/>
                    <a:gd name="T4" fmla="*/ 869 w 894"/>
                    <a:gd name="T5" fmla="*/ 0 h 150"/>
                    <a:gd name="T6" fmla="*/ 869 w 894"/>
                    <a:gd name="T7" fmla="*/ 4 h 150"/>
                    <a:gd name="T8" fmla="*/ 867 w 894"/>
                    <a:gd name="T9" fmla="*/ 7 h 150"/>
                    <a:gd name="T10" fmla="*/ 881 w 894"/>
                    <a:gd name="T11" fmla="*/ 25 h 150"/>
                    <a:gd name="T12" fmla="*/ 894 w 894"/>
                    <a:gd name="T13" fmla="*/ 44 h 150"/>
                    <a:gd name="T14" fmla="*/ 894 w 894"/>
                    <a:gd name="T15" fmla="*/ 40 h 150"/>
                    <a:gd name="T16" fmla="*/ 894 w 894"/>
                    <a:gd name="T17" fmla="*/ 36 h 150"/>
                    <a:gd name="T18" fmla="*/ 19 w 894"/>
                    <a:gd name="T19" fmla="*/ 91 h 150"/>
                    <a:gd name="T20" fmla="*/ 10 w 894"/>
                    <a:gd name="T21" fmla="*/ 114 h 150"/>
                    <a:gd name="T22" fmla="*/ 0 w 894"/>
                    <a:gd name="T23" fmla="*/ 136 h 150"/>
                    <a:gd name="T24" fmla="*/ 0 w 894"/>
                    <a:gd name="T25" fmla="*/ 144 h 150"/>
                    <a:gd name="T26" fmla="*/ 2 w 894"/>
                    <a:gd name="T27" fmla="*/ 150 h 150"/>
                    <a:gd name="T28" fmla="*/ 12 w 894"/>
                    <a:gd name="T29" fmla="*/ 121 h 150"/>
                    <a:gd name="T30" fmla="*/ 23 w 894"/>
                    <a:gd name="T31" fmla="*/ 93 h 150"/>
                    <a:gd name="T32" fmla="*/ 21 w 894"/>
                    <a:gd name="T33" fmla="*/ 91 h 150"/>
                    <a:gd name="T34" fmla="*/ 19 w 894"/>
                    <a:gd name="T35" fmla="*/ 91 h 1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894" h="150">
                      <a:moveTo>
                        <a:pt x="894" y="36"/>
                      </a:moveTo>
                      <a:lnTo>
                        <a:pt x="881" y="17"/>
                      </a:lnTo>
                      <a:lnTo>
                        <a:pt x="869" y="0"/>
                      </a:lnTo>
                      <a:lnTo>
                        <a:pt x="869" y="4"/>
                      </a:lnTo>
                      <a:lnTo>
                        <a:pt x="867" y="7"/>
                      </a:lnTo>
                      <a:lnTo>
                        <a:pt x="881" y="25"/>
                      </a:lnTo>
                      <a:lnTo>
                        <a:pt x="894" y="44"/>
                      </a:lnTo>
                      <a:lnTo>
                        <a:pt x="894" y="40"/>
                      </a:lnTo>
                      <a:lnTo>
                        <a:pt x="894" y="36"/>
                      </a:lnTo>
                      <a:close/>
                      <a:moveTo>
                        <a:pt x="19" y="91"/>
                      </a:moveTo>
                      <a:lnTo>
                        <a:pt x="10" y="114"/>
                      </a:lnTo>
                      <a:lnTo>
                        <a:pt x="0" y="136"/>
                      </a:lnTo>
                      <a:lnTo>
                        <a:pt x="0" y="144"/>
                      </a:lnTo>
                      <a:lnTo>
                        <a:pt x="2" y="150"/>
                      </a:lnTo>
                      <a:lnTo>
                        <a:pt x="12" y="121"/>
                      </a:lnTo>
                      <a:lnTo>
                        <a:pt x="23" y="93"/>
                      </a:lnTo>
                      <a:lnTo>
                        <a:pt x="21" y="91"/>
                      </a:lnTo>
                      <a:lnTo>
                        <a:pt x="19" y="91"/>
                      </a:lnTo>
                      <a:close/>
                    </a:path>
                  </a:pathLst>
                </a:custGeom>
                <a:solidFill>
                  <a:srgbClr val="A4A5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90" name="Freeform 570"/>
                <p:cNvSpPr>
                  <a:spLocks noEditPoints="1"/>
                </p:cNvSpPr>
                <p:nvPr/>
              </p:nvSpPr>
              <p:spPr bwMode="auto">
                <a:xfrm>
                  <a:off x="1367" y="1975"/>
                  <a:ext cx="894" cy="151"/>
                </a:xfrm>
                <a:custGeom>
                  <a:avLst/>
                  <a:gdLst>
                    <a:gd name="T0" fmla="*/ 894 w 894"/>
                    <a:gd name="T1" fmla="*/ 36 h 151"/>
                    <a:gd name="T2" fmla="*/ 881 w 894"/>
                    <a:gd name="T3" fmla="*/ 17 h 151"/>
                    <a:gd name="T4" fmla="*/ 869 w 894"/>
                    <a:gd name="T5" fmla="*/ 0 h 151"/>
                    <a:gd name="T6" fmla="*/ 867 w 894"/>
                    <a:gd name="T7" fmla="*/ 3 h 151"/>
                    <a:gd name="T8" fmla="*/ 867 w 894"/>
                    <a:gd name="T9" fmla="*/ 5 h 151"/>
                    <a:gd name="T10" fmla="*/ 881 w 894"/>
                    <a:gd name="T11" fmla="*/ 24 h 151"/>
                    <a:gd name="T12" fmla="*/ 894 w 894"/>
                    <a:gd name="T13" fmla="*/ 45 h 151"/>
                    <a:gd name="T14" fmla="*/ 894 w 894"/>
                    <a:gd name="T15" fmla="*/ 40 h 151"/>
                    <a:gd name="T16" fmla="*/ 894 w 894"/>
                    <a:gd name="T17" fmla="*/ 36 h 151"/>
                    <a:gd name="T18" fmla="*/ 21 w 894"/>
                    <a:gd name="T19" fmla="*/ 87 h 151"/>
                    <a:gd name="T20" fmla="*/ 10 w 894"/>
                    <a:gd name="T21" fmla="*/ 113 h 151"/>
                    <a:gd name="T22" fmla="*/ 0 w 894"/>
                    <a:gd name="T23" fmla="*/ 140 h 151"/>
                    <a:gd name="T24" fmla="*/ 2 w 894"/>
                    <a:gd name="T25" fmla="*/ 146 h 151"/>
                    <a:gd name="T26" fmla="*/ 2 w 894"/>
                    <a:gd name="T27" fmla="*/ 151 h 151"/>
                    <a:gd name="T28" fmla="*/ 8 w 894"/>
                    <a:gd name="T29" fmla="*/ 136 h 151"/>
                    <a:gd name="T30" fmla="*/ 14 w 894"/>
                    <a:gd name="T31" fmla="*/ 121 h 151"/>
                    <a:gd name="T32" fmla="*/ 19 w 894"/>
                    <a:gd name="T33" fmla="*/ 106 h 151"/>
                    <a:gd name="T34" fmla="*/ 25 w 894"/>
                    <a:gd name="T35" fmla="*/ 91 h 151"/>
                    <a:gd name="T36" fmla="*/ 23 w 894"/>
                    <a:gd name="T37" fmla="*/ 89 h 151"/>
                    <a:gd name="T38" fmla="*/ 21 w 894"/>
                    <a:gd name="T39" fmla="*/ 87 h 1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894" h="151">
                      <a:moveTo>
                        <a:pt x="894" y="36"/>
                      </a:moveTo>
                      <a:lnTo>
                        <a:pt x="881" y="17"/>
                      </a:lnTo>
                      <a:lnTo>
                        <a:pt x="869" y="0"/>
                      </a:lnTo>
                      <a:lnTo>
                        <a:pt x="867" y="3"/>
                      </a:lnTo>
                      <a:lnTo>
                        <a:pt x="867" y="5"/>
                      </a:lnTo>
                      <a:lnTo>
                        <a:pt x="881" y="24"/>
                      </a:lnTo>
                      <a:lnTo>
                        <a:pt x="894" y="45"/>
                      </a:lnTo>
                      <a:lnTo>
                        <a:pt x="894" y="40"/>
                      </a:lnTo>
                      <a:lnTo>
                        <a:pt x="894" y="36"/>
                      </a:lnTo>
                      <a:close/>
                      <a:moveTo>
                        <a:pt x="21" y="87"/>
                      </a:moveTo>
                      <a:lnTo>
                        <a:pt x="10" y="113"/>
                      </a:lnTo>
                      <a:lnTo>
                        <a:pt x="0" y="140"/>
                      </a:lnTo>
                      <a:lnTo>
                        <a:pt x="2" y="146"/>
                      </a:lnTo>
                      <a:lnTo>
                        <a:pt x="2" y="151"/>
                      </a:lnTo>
                      <a:lnTo>
                        <a:pt x="8" y="136"/>
                      </a:lnTo>
                      <a:lnTo>
                        <a:pt x="14" y="121"/>
                      </a:lnTo>
                      <a:lnTo>
                        <a:pt x="19" y="106"/>
                      </a:lnTo>
                      <a:lnTo>
                        <a:pt x="25" y="91"/>
                      </a:lnTo>
                      <a:lnTo>
                        <a:pt x="23" y="89"/>
                      </a:lnTo>
                      <a:lnTo>
                        <a:pt x="21" y="87"/>
                      </a:lnTo>
                      <a:close/>
                    </a:path>
                  </a:pathLst>
                </a:custGeom>
                <a:solidFill>
                  <a:srgbClr val="A4A5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91" name="Freeform 571"/>
                <p:cNvSpPr>
                  <a:spLocks noEditPoints="1"/>
                </p:cNvSpPr>
                <p:nvPr/>
              </p:nvSpPr>
              <p:spPr bwMode="auto">
                <a:xfrm>
                  <a:off x="1369" y="1978"/>
                  <a:ext cx="892" cy="154"/>
                </a:xfrm>
                <a:custGeom>
                  <a:avLst/>
                  <a:gdLst>
                    <a:gd name="T0" fmla="*/ 892 w 892"/>
                    <a:gd name="T1" fmla="*/ 37 h 154"/>
                    <a:gd name="T2" fmla="*/ 879 w 892"/>
                    <a:gd name="T3" fmla="*/ 18 h 154"/>
                    <a:gd name="T4" fmla="*/ 865 w 892"/>
                    <a:gd name="T5" fmla="*/ 0 h 154"/>
                    <a:gd name="T6" fmla="*/ 865 w 892"/>
                    <a:gd name="T7" fmla="*/ 2 h 154"/>
                    <a:gd name="T8" fmla="*/ 865 w 892"/>
                    <a:gd name="T9" fmla="*/ 6 h 154"/>
                    <a:gd name="T10" fmla="*/ 879 w 892"/>
                    <a:gd name="T11" fmla="*/ 25 h 154"/>
                    <a:gd name="T12" fmla="*/ 892 w 892"/>
                    <a:gd name="T13" fmla="*/ 46 h 154"/>
                    <a:gd name="T14" fmla="*/ 892 w 892"/>
                    <a:gd name="T15" fmla="*/ 42 h 154"/>
                    <a:gd name="T16" fmla="*/ 892 w 892"/>
                    <a:gd name="T17" fmla="*/ 37 h 154"/>
                    <a:gd name="T18" fmla="*/ 21 w 892"/>
                    <a:gd name="T19" fmla="*/ 86 h 154"/>
                    <a:gd name="T20" fmla="*/ 10 w 892"/>
                    <a:gd name="T21" fmla="*/ 114 h 154"/>
                    <a:gd name="T22" fmla="*/ 0 w 892"/>
                    <a:gd name="T23" fmla="*/ 143 h 154"/>
                    <a:gd name="T24" fmla="*/ 0 w 892"/>
                    <a:gd name="T25" fmla="*/ 148 h 154"/>
                    <a:gd name="T26" fmla="*/ 0 w 892"/>
                    <a:gd name="T27" fmla="*/ 154 h 154"/>
                    <a:gd name="T28" fmla="*/ 6 w 892"/>
                    <a:gd name="T29" fmla="*/ 137 h 154"/>
                    <a:gd name="T30" fmla="*/ 12 w 892"/>
                    <a:gd name="T31" fmla="*/ 120 h 154"/>
                    <a:gd name="T32" fmla="*/ 19 w 892"/>
                    <a:gd name="T33" fmla="*/ 105 h 154"/>
                    <a:gd name="T34" fmla="*/ 25 w 892"/>
                    <a:gd name="T35" fmla="*/ 88 h 154"/>
                    <a:gd name="T36" fmla="*/ 23 w 892"/>
                    <a:gd name="T37" fmla="*/ 88 h 154"/>
                    <a:gd name="T38" fmla="*/ 21 w 892"/>
                    <a:gd name="T39" fmla="*/ 86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892" h="154">
                      <a:moveTo>
                        <a:pt x="892" y="37"/>
                      </a:moveTo>
                      <a:lnTo>
                        <a:pt x="879" y="18"/>
                      </a:lnTo>
                      <a:lnTo>
                        <a:pt x="865" y="0"/>
                      </a:lnTo>
                      <a:lnTo>
                        <a:pt x="865" y="2"/>
                      </a:lnTo>
                      <a:lnTo>
                        <a:pt x="865" y="6"/>
                      </a:lnTo>
                      <a:lnTo>
                        <a:pt x="879" y="25"/>
                      </a:lnTo>
                      <a:lnTo>
                        <a:pt x="892" y="46"/>
                      </a:lnTo>
                      <a:lnTo>
                        <a:pt x="892" y="42"/>
                      </a:lnTo>
                      <a:lnTo>
                        <a:pt x="892" y="37"/>
                      </a:lnTo>
                      <a:close/>
                      <a:moveTo>
                        <a:pt x="21" y="86"/>
                      </a:moveTo>
                      <a:lnTo>
                        <a:pt x="10" y="114"/>
                      </a:lnTo>
                      <a:lnTo>
                        <a:pt x="0" y="143"/>
                      </a:lnTo>
                      <a:lnTo>
                        <a:pt x="0" y="148"/>
                      </a:lnTo>
                      <a:lnTo>
                        <a:pt x="0" y="154"/>
                      </a:lnTo>
                      <a:lnTo>
                        <a:pt x="6" y="137"/>
                      </a:lnTo>
                      <a:lnTo>
                        <a:pt x="12" y="120"/>
                      </a:lnTo>
                      <a:lnTo>
                        <a:pt x="19" y="105"/>
                      </a:lnTo>
                      <a:lnTo>
                        <a:pt x="25" y="88"/>
                      </a:lnTo>
                      <a:lnTo>
                        <a:pt x="23" y="88"/>
                      </a:lnTo>
                      <a:lnTo>
                        <a:pt x="21" y="86"/>
                      </a:lnTo>
                      <a:close/>
                    </a:path>
                  </a:pathLst>
                </a:custGeom>
                <a:solidFill>
                  <a:srgbClr val="A4A5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92" name="Freeform 572"/>
                <p:cNvSpPr>
                  <a:spLocks noEditPoints="1"/>
                </p:cNvSpPr>
                <p:nvPr/>
              </p:nvSpPr>
              <p:spPr bwMode="auto">
                <a:xfrm>
                  <a:off x="1369" y="1980"/>
                  <a:ext cx="892" cy="158"/>
                </a:xfrm>
                <a:custGeom>
                  <a:avLst/>
                  <a:gdLst>
                    <a:gd name="T0" fmla="*/ 892 w 892"/>
                    <a:gd name="T1" fmla="*/ 40 h 158"/>
                    <a:gd name="T2" fmla="*/ 879 w 892"/>
                    <a:gd name="T3" fmla="*/ 19 h 158"/>
                    <a:gd name="T4" fmla="*/ 865 w 892"/>
                    <a:gd name="T5" fmla="*/ 0 h 158"/>
                    <a:gd name="T6" fmla="*/ 865 w 892"/>
                    <a:gd name="T7" fmla="*/ 4 h 158"/>
                    <a:gd name="T8" fmla="*/ 863 w 892"/>
                    <a:gd name="T9" fmla="*/ 6 h 158"/>
                    <a:gd name="T10" fmla="*/ 879 w 892"/>
                    <a:gd name="T11" fmla="*/ 27 h 158"/>
                    <a:gd name="T12" fmla="*/ 892 w 892"/>
                    <a:gd name="T13" fmla="*/ 48 h 158"/>
                    <a:gd name="T14" fmla="*/ 892 w 892"/>
                    <a:gd name="T15" fmla="*/ 44 h 158"/>
                    <a:gd name="T16" fmla="*/ 892 w 892"/>
                    <a:gd name="T17" fmla="*/ 40 h 158"/>
                    <a:gd name="T18" fmla="*/ 23 w 892"/>
                    <a:gd name="T19" fmla="*/ 86 h 158"/>
                    <a:gd name="T20" fmla="*/ 17 w 892"/>
                    <a:gd name="T21" fmla="*/ 101 h 158"/>
                    <a:gd name="T22" fmla="*/ 12 w 892"/>
                    <a:gd name="T23" fmla="*/ 116 h 158"/>
                    <a:gd name="T24" fmla="*/ 6 w 892"/>
                    <a:gd name="T25" fmla="*/ 131 h 158"/>
                    <a:gd name="T26" fmla="*/ 0 w 892"/>
                    <a:gd name="T27" fmla="*/ 146 h 158"/>
                    <a:gd name="T28" fmla="*/ 0 w 892"/>
                    <a:gd name="T29" fmla="*/ 152 h 158"/>
                    <a:gd name="T30" fmla="*/ 0 w 892"/>
                    <a:gd name="T31" fmla="*/ 158 h 158"/>
                    <a:gd name="T32" fmla="*/ 6 w 892"/>
                    <a:gd name="T33" fmla="*/ 141 h 158"/>
                    <a:gd name="T34" fmla="*/ 14 w 892"/>
                    <a:gd name="T35" fmla="*/ 122 h 158"/>
                    <a:gd name="T36" fmla="*/ 19 w 892"/>
                    <a:gd name="T37" fmla="*/ 105 h 158"/>
                    <a:gd name="T38" fmla="*/ 27 w 892"/>
                    <a:gd name="T39" fmla="*/ 88 h 158"/>
                    <a:gd name="T40" fmla="*/ 25 w 892"/>
                    <a:gd name="T41" fmla="*/ 86 h 158"/>
                    <a:gd name="T42" fmla="*/ 23 w 892"/>
                    <a:gd name="T43" fmla="*/ 86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892" h="158">
                      <a:moveTo>
                        <a:pt x="892" y="40"/>
                      </a:moveTo>
                      <a:lnTo>
                        <a:pt x="879" y="19"/>
                      </a:lnTo>
                      <a:lnTo>
                        <a:pt x="865" y="0"/>
                      </a:lnTo>
                      <a:lnTo>
                        <a:pt x="865" y="4"/>
                      </a:lnTo>
                      <a:lnTo>
                        <a:pt x="863" y="6"/>
                      </a:lnTo>
                      <a:lnTo>
                        <a:pt x="879" y="27"/>
                      </a:lnTo>
                      <a:lnTo>
                        <a:pt x="892" y="48"/>
                      </a:lnTo>
                      <a:lnTo>
                        <a:pt x="892" y="44"/>
                      </a:lnTo>
                      <a:lnTo>
                        <a:pt x="892" y="40"/>
                      </a:lnTo>
                      <a:close/>
                      <a:moveTo>
                        <a:pt x="23" y="86"/>
                      </a:moveTo>
                      <a:lnTo>
                        <a:pt x="17" y="101"/>
                      </a:lnTo>
                      <a:lnTo>
                        <a:pt x="12" y="116"/>
                      </a:lnTo>
                      <a:lnTo>
                        <a:pt x="6" y="131"/>
                      </a:lnTo>
                      <a:lnTo>
                        <a:pt x="0" y="146"/>
                      </a:lnTo>
                      <a:lnTo>
                        <a:pt x="0" y="152"/>
                      </a:lnTo>
                      <a:lnTo>
                        <a:pt x="0" y="158"/>
                      </a:lnTo>
                      <a:lnTo>
                        <a:pt x="6" y="141"/>
                      </a:lnTo>
                      <a:lnTo>
                        <a:pt x="14" y="122"/>
                      </a:lnTo>
                      <a:lnTo>
                        <a:pt x="19" y="105"/>
                      </a:lnTo>
                      <a:lnTo>
                        <a:pt x="27" y="88"/>
                      </a:lnTo>
                      <a:lnTo>
                        <a:pt x="25" y="86"/>
                      </a:lnTo>
                      <a:lnTo>
                        <a:pt x="23" y="86"/>
                      </a:lnTo>
                      <a:close/>
                    </a:path>
                  </a:pathLst>
                </a:custGeom>
                <a:solidFill>
                  <a:srgbClr val="A5A6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93" name="Freeform 573"/>
                <p:cNvSpPr>
                  <a:spLocks noEditPoints="1"/>
                </p:cNvSpPr>
                <p:nvPr/>
              </p:nvSpPr>
              <p:spPr bwMode="auto">
                <a:xfrm>
                  <a:off x="1369" y="1984"/>
                  <a:ext cx="892" cy="161"/>
                </a:xfrm>
                <a:custGeom>
                  <a:avLst/>
                  <a:gdLst>
                    <a:gd name="T0" fmla="*/ 892 w 892"/>
                    <a:gd name="T1" fmla="*/ 40 h 161"/>
                    <a:gd name="T2" fmla="*/ 879 w 892"/>
                    <a:gd name="T3" fmla="*/ 19 h 161"/>
                    <a:gd name="T4" fmla="*/ 865 w 892"/>
                    <a:gd name="T5" fmla="*/ 0 h 161"/>
                    <a:gd name="T6" fmla="*/ 863 w 892"/>
                    <a:gd name="T7" fmla="*/ 2 h 161"/>
                    <a:gd name="T8" fmla="*/ 863 w 892"/>
                    <a:gd name="T9" fmla="*/ 6 h 161"/>
                    <a:gd name="T10" fmla="*/ 879 w 892"/>
                    <a:gd name="T11" fmla="*/ 27 h 161"/>
                    <a:gd name="T12" fmla="*/ 892 w 892"/>
                    <a:gd name="T13" fmla="*/ 49 h 161"/>
                    <a:gd name="T14" fmla="*/ 892 w 892"/>
                    <a:gd name="T15" fmla="*/ 44 h 161"/>
                    <a:gd name="T16" fmla="*/ 892 w 892"/>
                    <a:gd name="T17" fmla="*/ 40 h 161"/>
                    <a:gd name="T18" fmla="*/ 25 w 892"/>
                    <a:gd name="T19" fmla="*/ 82 h 161"/>
                    <a:gd name="T20" fmla="*/ 19 w 892"/>
                    <a:gd name="T21" fmla="*/ 99 h 161"/>
                    <a:gd name="T22" fmla="*/ 12 w 892"/>
                    <a:gd name="T23" fmla="*/ 114 h 161"/>
                    <a:gd name="T24" fmla="*/ 6 w 892"/>
                    <a:gd name="T25" fmla="*/ 131 h 161"/>
                    <a:gd name="T26" fmla="*/ 0 w 892"/>
                    <a:gd name="T27" fmla="*/ 148 h 161"/>
                    <a:gd name="T28" fmla="*/ 0 w 892"/>
                    <a:gd name="T29" fmla="*/ 154 h 161"/>
                    <a:gd name="T30" fmla="*/ 2 w 892"/>
                    <a:gd name="T31" fmla="*/ 161 h 161"/>
                    <a:gd name="T32" fmla="*/ 8 w 892"/>
                    <a:gd name="T33" fmla="*/ 140 h 161"/>
                    <a:gd name="T34" fmla="*/ 14 w 892"/>
                    <a:gd name="T35" fmla="*/ 122 h 161"/>
                    <a:gd name="T36" fmla="*/ 21 w 892"/>
                    <a:gd name="T37" fmla="*/ 103 h 161"/>
                    <a:gd name="T38" fmla="*/ 29 w 892"/>
                    <a:gd name="T39" fmla="*/ 85 h 161"/>
                    <a:gd name="T40" fmla="*/ 27 w 892"/>
                    <a:gd name="T41" fmla="*/ 84 h 161"/>
                    <a:gd name="T42" fmla="*/ 25 w 892"/>
                    <a:gd name="T43" fmla="*/ 82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892" h="161">
                      <a:moveTo>
                        <a:pt x="892" y="40"/>
                      </a:moveTo>
                      <a:lnTo>
                        <a:pt x="879" y="19"/>
                      </a:lnTo>
                      <a:lnTo>
                        <a:pt x="865" y="0"/>
                      </a:lnTo>
                      <a:lnTo>
                        <a:pt x="863" y="2"/>
                      </a:lnTo>
                      <a:lnTo>
                        <a:pt x="863" y="6"/>
                      </a:lnTo>
                      <a:lnTo>
                        <a:pt x="879" y="27"/>
                      </a:lnTo>
                      <a:lnTo>
                        <a:pt x="892" y="49"/>
                      </a:lnTo>
                      <a:lnTo>
                        <a:pt x="892" y="44"/>
                      </a:lnTo>
                      <a:lnTo>
                        <a:pt x="892" y="40"/>
                      </a:lnTo>
                      <a:close/>
                      <a:moveTo>
                        <a:pt x="25" y="82"/>
                      </a:moveTo>
                      <a:lnTo>
                        <a:pt x="19" y="99"/>
                      </a:lnTo>
                      <a:lnTo>
                        <a:pt x="12" y="114"/>
                      </a:lnTo>
                      <a:lnTo>
                        <a:pt x="6" y="131"/>
                      </a:lnTo>
                      <a:lnTo>
                        <a:pt x="0" y="148"/>
                      </a:lnTo>
                      <a:lnTo>
                        <a:pt x="0" y="154"/>
                      </a:lnTo>
                      <a:lnTo>
                        <a:pt x="2" y="161"/>
                      </a:lnTo>
                      <a:lnTo>
                        <a:pt x="8" y="140"/>
                      </a:lnTo>
                      <a:lnTo>
                        <a:pt x="14" y="122"/>
                      </a:lnTo>
                      <a:lnTo>
                        <a:pt x="21" y="103"/>
                      </a:lnTo>
                      <a:lnTo>
                        <a:pt x="29" y="85"/>
                      </a:lnTo>
                      <a:lnTo>
                        <a:pt x="27" y="84"/>
                      </a:lnTo>
                      <a:lnTo>
                        <a:pt x="25" y="82"/>
                      </a:lnTo>
                      <a:close/>
                    </a:path>
                  </a:pathLst>
                </a:custGeom>
                <a:solidFill>
                  <a:srgbClr val="A5A6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94" name="Freeform 574"/>
                <p:cNvSpPr>
                  <a:spLocks noEditPoints="1"/>
                </p:cNvSpPr>
                <p:nvPr/>
              </p:nvSpPr>
              <p:spPr bwMode="auto">
                <a:xfrm>
                  <a:off x="1369" y="1986"/>
                  <a:ext cx="892" cy="165"/>
                </a:xfrm>
                <a:custGeom>
                  <a:avLst/>
                  <a:gdLst>
                    <a:gd name="T0" fmla="*/ 892 w 892"/>
                    <a:gd name="T1" fmla="*/ 42 h 165"/>
                    <a:gd name="T2" fmla="*/ 879 w 892"/>
                    <a:gd name="T3" fmla="*/ 21 h 165"/>
                    <a:gd name="T4" fmla="*/ 863 w 892"/>
                    <a:gd name="T5" fmla="*/ 0 h 165"/>
                    <a:gd name="T6" fmla="*/ 863 w 892"/>
                    <a:gd name="T7" fmla="*/ 4 h 165"/>
                    <a:gd name="T8" fmla="*/ 863 w 892"/>
                    <a:gd name="T9" fmla="*/ 8 h 165"/>
                    <a:gd name="T10" fmla="*/ 877 w 892"/>
                    <a:gd name="T11" fmla="*/ 29 h 165"/>
                    <a:gd name="T12" fmla="*/ 890 w 892"/>
                    <a:gd name="T13" fmla="*/ 51 h 165"/>
                    <a:gd name="T14" fmla="*/ 892 w 892"/>
                    <a:gd name="T15" fmla="*/ 47 h 165"/>
                    <a:gd name="T16" fmla="*/ 892 w 892"/>
                    <a:gd name="T17" fmla="*/ 42 h 165"/>
                    <a:gd name="T18" fmla="*/ 27 w 892"/>
                    <a:gd name="T19" fmla="*/ 82 h 165"/>
                    <a:gd name="T20" fmla="*/ 19 w 892"/>
                    <a:gd name="T21" fmla="*/ 99 h 165"/>
                    <a:gd name="T22" fmla="*/ 14 w 892"/>
                    <a:gd name="T23" fmla="*/ 116 h 165"/>
                    <a:gd name="T24" fmla="*/ 6 w 892"/>
                    <a:gd name="T25" fmla="*/ 135 h 165"/>
                    <a:gd name="T26" fmla="*/ 0 w 892"/>
                    <a:gd name="T27" fmla="*/ 152 h 165"/>
                    <a:gd name="T28" fmla="*/ 2 w 892"/>
                    <a:gd name="T29" fmla="*/ 159 h 165"/>
                    <a:gd name="T30" fmla="*/ 2 w 892"/>
                    <a:gd name="T31" fmla="*/ 165 h 165"/>
                    <a:gd name="T32" fmla="*/ 8 w 892"/>
                    <a:gd name="T33" fmla="*/ 144 h 165"/>
                    <a:gd name="T34" fmla="*/ 16 w 892"/>
                    <a:gd name="T35" fmla="*/ 123 h 165"/>
                    <a:gd name="T36" fmla="*/ 23 w 892"/>
                    <a:gd name="T37" fmla="*/ 104 h 165"/>
                    <a:gd name="T38" fmla="*/ 31 w 892"/>
                    <a:gd name="T39" fmla="*/ 83 h 165"/>
                    <a:gd name="T40" fmla="*/ 29 w 892"/>
                    <a:gd name="T41" fmla="*/ 83 h 165"/>
                    <a:gd name="T42" fmla="*/ 27 w 892"/>
                    <a:gd name="T43" fmla="*/ 82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892" h="165">
                      <a:moveTo>
                        <a:pt x="892" y="42"/>
                      </a:moveTo>
                      <a:lnTo>
                        <a:pt x="879" y="21"/>
                      </a:lnTo>
                      <a:lnTo>
                        <a:pt x="863" y="0"/>
                      </a:lnTo>
                      <a:lnTo>
                        <a:pt x="863" y="4"/>
                      </a:lnTo>
                      <a:lnTo>
                        <a:pt x="863" y="8"/>
                      </a:lnTo>
                      <a:lnTo>
                        <a:pt x="877" y="29"/>
                      </a:lnTo>
                      <a:lnTo>
                        <a:pt x="890" y="51"/>
                      </a:lnTo>
                      <a:lnTo>
                        <a:pt x="892" y="47"/>
                      </a:lnTo>
                      <a:lnTo>
                        <a:pt x="892" y="42"/>
                      </a:lnTo>
                      <a:close/>
                      <a:moveTo>
                        <a:pt x="27" y="82"/>
                      </a:moveTo>
                      <a:lnTo>
                        <a:pt x="19" y="99"/>
                      </a:lnTo>
                      <a:lnTo>
                        <a:pt x="14" y="116"/>
                      </a:lnTo>
                      <a:lnTo>
                        <a:pt x="6" y="135"/>
                      </a:lnTo>
                      <a:lnTo>
                        <a:pt x="0" y="152"/>
                      </a:lnTo>
                      <a:lnTo>
                        <a:pt x="2" y="159"/>
                      </a:lnTo>
                      <a:lnTo>
                        <a:pt x="2" y="165"/>
                      </a:lnTo>
                      <a:lnTo>
                        <a:pt x="8" y="144"/>
                      </a:lnTo>
                      <a:lnTo>
                        <a:pt x="16" y="123"/>
                      </a:lnTo>
                      <a:lnTo>
                        <a:pt x="23" y="104"/>
                      </a:lnTo>
                      <a:lnTo>
                        <a:pt x="31" y="83"/>
                      </a:lnTo>
                      <a:lnTo>
                        <a:pt x="29" y="83"/>
                      </a:lnTo>
                      <a:lnTo>
                        <a:pt x="27" y="82"/>
                      </a:lnTo>
                      <a:close/>
                    </a:path>
                  </a:pathLst>
                </a:custGeom>
                <a:solidFill>
                  <a:srgbClr val="A5A6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95" name="Freeform 575"/>
                <p:cNvSpPr>
                  <a:spLocks noEditPoints="1"/>
                </p:cNvSpPr>
                <p:nvPr/>
              </p:nvSpPr>
              <p:spPr bwMode="auto">
                <a:xfrm>
                  <a:off x="1371" y="1990"/>
                  <a:ext cx="903" cy="167"/>
                </a:xfrm>
                <a:custGeom>
                  <a:avLst/>
                  <a:gdLst>
                    <a:gd name="T0" fmla="*/ 890 w 903"/>
                    <a:gd name="T1" fmla="*/ 43 h 167"/>
                    <a:gd name="T2" fmla="*/ 877 w 903"/>
                    <a:gd name="T3" fmla="*/ 21 h 167"/>
                    <a:gd name="T4" fmla="*/ 861 w 903"/>
                    <a:gd name="T5" fmla="*/ 0 h 167"/>
                    <a:gd name="T6" fmla="*/ 861 w 903"/>
                    <a:gd name="T7" fmla="*/ 4 h 167"/>
                    <a:gd name="T8" fmla="*/ 860 w 903"/>
                    <a:gd name="T9" fmla="*/ 6 h 167"/>
                    <a:gd name="T10" fmla="*/ 875 w 903"/>
                    <a:gd name="T11" fmla="*/ 28 h 167"/>
                    <a:gd name="T12" fmla="*/ 888 w 903"/>
                    <a:gd name="T13" fmla="*/ 51 h 167"/>
                    <a:gd name="T14" fmla="*/ 888 w 903"/>
                    <a:gd name="T15" fmla="*/ 47 h 167"/>
                    <a:gd name="T16" fmla="*/ 890 w 903"/>
                    <a:gd name="T17" fmla="*/ 43 h 167"/>
                    <a:gd name="T18" fmla="*/ 27 w 903"/>
                    <a:gd name="T19" fmla="*/ 79 h 167"/>
                    <a:gd name="T20" fmla="*/ 19 w 903"/>
                    <a:gd name="T21" fmla="*/ 97 h 167"/>
                    <a:gd name="T22" fmla="*/ 12 w 903"/>
                    <a:gd name="T23" fmla="*/ 116 h 167"/>
                    <a:gd name="T24" fmla="*/ 6 w 903"/>
                    <a:gd name="T25" fmla="*/ 134 h 167"/>
                    <a:gd name="T26" fmla="*/ 0 w 903"/>
                    <a:gd name="T27" fmla="*/ 155 h 167"/>
                    <a:gd name="T28" fmla="*/ 0 w 903"/>
                    <a:gd name="T29" fmla="*/ 161 h 167"/>
                    <a:gd name="T30" fmla="*/ 2 w 903"/>
                    <a:gd name="T31" fmla="*/ 167 h 167"/>
                    <a:gd name="T32" fmla="*/ 8 w 903"/>
                    <a:gd name="T33" fmla="*/ 146 h 167"/>
                    <a:gd name="T34" fmla="*/ 14 w 903"/>
                    <a:gd name="T35" fmla="*/ 123 h 167"/>
                    <a:gd name="T36" fmla="*/ 23 w 903"/>
                    <a:gd name="T37" fmla="*/ 102 h 167"/>
                    <a:gd name="T38" fmla="*/ 31 w 903"/>
                    <a:gd name="T39" fmla="*/ 81 h 167"/>
                    <a:gd name="T40" fmla="*/ 29 w 903"/>
                    <a:gd name="T41" fmla="*/ 79 h 167"/>
                    <a:gd name="T42" fmla="*/ 27 w 903"/>
                    <a:gd name="T43" fmla="*/ 79 h 167"/>
                    <a:gd name="T44" fmla="*/ 898 w 903"/>
                    <a:gd name="T45" fmla="*/ 68 h 167"/>
                    <a:gd name="T46" fmla="*/ 898 w 903"/>
                    <a:gd name="T47" fmla="*/ 66 h 167"/>
                    <a:gd name="T48" fmla="*/ 898 w 903"/>
                    <a:gd name="T49" fmla="*/ 64 h 167"/>
                    <a:gd name="T50" fmla="*/ 901 w 903"/>
                    <a:gd name="T51" fmla="*/ 72 h 167"/>
                    <a:gd name="T52" fmla="*/ 903 w 903"/>
                    <a:gd name="T53" fmla="*/ 81 h 167"/>
                    <a:gd name="T54" fmla="*/ 901 w 903"/>
                    <a:gd name="T55" fmla="*/ 74 h 167"/>
                    <a:gd name="T56" fmla="*/ 898 w 903"/>
                    <a:gd name="T57" fmla="*/ 68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903" h="167">
                      <a:moveTo>
                        <a:pt x="890" y="43"/>
                      </a:moveTo>
                      <a:lnTo>
                        <a:pt x="877" y="21"/>
                      </a:lnTo>
                      <a:lnTo>
                        <a:pt x="861" y="0"/>
                      </a:lnTo>
                      <a:lnTo>
                        <a:pt x="861" y="4"/>
                      </a:lnTo>
                      <a:lnTo>
                        <a:pt x="860" y="6"/>
                      </a:lnTo>
                      <a:lnTo>
                        <a:pt x="875" y="28"/>
                      </a:lnTo>
                      <a:lnTo>
                        <a:pt x="888" y="51"/>
                      </a:lnTo>
                      <a:lnTo>
                        <a:pt x="888" y="47"/>
                      </a:lnTo>
                      <a:lnTo>
                        <a:pt x="890" y="43"/>
                      </a:lnTo>
                      <a:close/>
                      <a:moveTo>
                        <a:pt x="27" y="79"/>
                      </a:moveTo>
                      <a:lnTo>
                        <a:pt x="19" y="97"/>
                      </a:lnTo>
                      <a:lnTo>
                        <a:pt x="12" y="116"/>
                      </a:lnTo>
                      <a:lnTo>
                        <a:pt x="6" y="134"/>
                      </a:lnTo>
                      <a:lnTo>
                        <a:pt x="0" y="155"/>
                      </a:lnTo>
                      <a:lnTo>
                        <a:pt x="0" y="161"/>
                      </a:lnTo>
                      <a:lnTo>
                        <a:pt x="2" y="167"/>
                      </a:lnTo>
                      <a:lnTo>
                        <a:pt x="8" y="146"/>
                      </a:lnTo>
                      <a:lnTo>
                        <a:pt x="14" y="123"/>
                      </a:lnTo>
                      <a:lnTo>
                        <a:pt x="23" y="102"/>
                      </a:lnTo>
                      <a:lnTo>
                        <a:pt x="31" y="81"/>
                      </a:lnTo>
                      <a:lnTo>
                        <a:pt x="29" y="79"/>
                      </a:lnTo>
                      <a:lnTo>
                        <a:pt x="27" y="79"/>
                      </a:lnTo>
                      <a:close/>
                      <a:moveTo>
                        <a:pt x="898" y="68"/>
                      </a:moveTo>
                      <a:lnTo>
                        <a:pt x="898" y="66"/>
                      </a:lnTo>
                      <a:lnTo>
                        <a:pt x="898" y="64"/>
                      </a:lnTo>
                      <a:lnTo>
                        <a:pt x="901" y="72"/>
                      </a:lnTo>
                      <a:lnTo>
                        <a:pt x="903" y="81"/>
                      </a:lnTo>
                      <a:lnTo>
                        <a:pt x="901" y="74"/>
                      </a:lnTo>
                      <a:lnTo>
                        <a:pt x="898" y="68"/>
                      </a:lnTo>
                      <a:close/>
                    </a:path>
                  </a:pathLst>
                </a:custGeom>
                <a:solidFill>
                  <a:srgbClr val="A6A6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96" name="Freeform 576"/>
                <p:cNvSpPr>
                  <a:spLocks noEditPoints="1"/>
                </p:cNvSpPr>
                <p:nvPr/>
              </p:nvSpPr>
              <p:spPr bwMode="auto">
                <a:xfrm>
                  <a:off x="1371" y="1994"/>
                  <a:ext cx="905" cy="170"/>
                </a:xfrm>
                <a:custGeom>
                  <a:avLst/>
                  <a:gdLst>
                    <a:gd name="T0" fmla="*/ 888 w 905"/>
                    <a:gd name="T1" fmla="*/ 43 h 170"/>
                    <a:gd name="T2" fmla="*/ 875 w 905"/>
                    <a:gd name="T3" fmla="*/ 21 h 170"/>
                    <a:gd name="T4" fmla="*/ 861 w 905"/>
                    <a:gd name="T5" fmla="*/ 0 h 170"/>
                    <a:gd name="T6" fmla="*/ 860 w 905"/>
                    <a:gd name="T7" fmla="*/ 2 h 170"/>
                    <a:gd name="T8" fmla="*/ 860 w 905"/>
                    <a:gd name="T9" fmla="*/ 5 h 170"/>
                    <a:gd name="T10" fmla="*/ 875 w 905"/>
                    <a:gd name="T11" fmla="*/ 28 h 170"/>
                    <a:gd name="T12" fmla="*/ 888 w 905"/>
                    <a:gd name="T13" fmla="*/ 53 h 170"/>
                    <a:gd name="T14" fmla="*/ 888 w 905"/>
                    <a:gd name="T15" fmla="*/ 47 h 170"/>
                    <a:gd name="T16" fmla="*/ 888 w 905"/>
                    <a:gd name="T17" fmla="*/ 43 h 170"/>
                    <a:gd name="T18" fmla="*/ 29 w 905"/>
                    <a:gd name="T19" fmla="*/ 75 h 170"/>
                    <a:gd name="T20" fmla="*/ 21 w 905"/>
                    <a:gd name="T21" fmla="*/ 96 h 170"/>
                    <a:gd name="T22" fmla="*/ 14 w 905"/>
                    <a:gd name="T23" fmla="*/ 115 h 170"/>
                    <a:gd name="T24" fmla="*/ 6 w 905"/>
                    <a:gd name="T25" fmla="*/ 136 h 170"/>
                    <a:gd name="T26" fmla="*/ 0 w 905"/>
                    <a:gd name="T27" fmla="*/ 157 h 170"/>
                    <a:gd name="T28" fmla="*/ 2 w 905"/>
                    <a:gd name="T29" fmla="*/ 163 h 170"/>
                    <a:gd name="T30" fmla="*/ 2 w 905"/>
                    <a:gd name="T31" fmla="*/ 170 h 170"/>
                    <a:gd name="T32" fmla="*/ 8 w 905"/>
                    <a:gd name="T33" fmla="*/ 146 h 170"/>
                    <a:gd name="T34" fmla="*/ 15 w 905"/>
                    <a:gd name="T35" fmla="*/ 123 h 170"/>
                    <a:gd name="T36" fmla="*/ 23 w 905"/>
                    <a:gd name="T37" fmla="*/ 100 h 170"/>
                    <a:gd name="T38" fmla="*/ 32 w 905"/>
                    <a:gd name="T39" fmla="*/ 79 h 170"/>
                    <a:gd name="T40" fmla="*/ 31 w 905"/>
                    <a:gd name="T41" fmla="*/ 77 h 170"/>
                    <a:gd name="T42" fmla="*/ 29 w 905"/>
                    <a:gd name="T43" fmla="*/ 75 h 170"/>
                    <a:gd name="T44" fmla="*/ 898 w 905"/>
                    <a:gd name="T45" fmla="*/ 68 h 170"/>
                    <a:gd name="T46" fmla="*/ 898 w 905"/>
                    <a:gd name="T47" fmla="*/ 64 h 170"/>
                    <a:gd name="T48" fmla="*/ 898 w 905"/>
                    <a:gd name="T49" fmla="*/ 60 h 170"/>
                    <a:gd name="T50" fmla="*/ 903 w 905"/>
                    <a:gd name="T51" fmla="*/ 72 h 170"/>
                    <a:gd name="T52" fmla="*/ 905 w 905"/>
                    <a:gd name="T53" fmla="*/ 87 h 170"/>
                    <a:gd name="T54" fmla="*/ 901 w 905"/>
                    <a:gd name="T55" fmla="*/ 77 h 170"/>
                    <a:gd name="T56" fmla="*/ 898 w 905"/>
                    <a:gd name="T57" fmla="*/ 68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905" h="170">
                      <a:moveTo>
                        <a:pt x="888" y="43"/>
                      </a:moveTo>
                      <a:lnTo>
                        <a:pt x="875" y="21"/>
                      </a:lnTo>
                      <a:lnTo>
                        <a:pt x="861" y="0"/>
                      </a:lnTo>
                      <a:lnTo>
                        <a:pt x="860" y="2"/>
                      </a:lnTo>
                      <a:lnTo>
                        <a:pt x="860" y="5"/>
                      </a:lnTo>
                      <a:lnTo>
                        <a:pt x="875" y="28"/>
                      </a:lnTo>
                      <a:lnTo>
                        <a:pt x="888" y="53"/>
                      </a:lnTo>
                      <a:lnTo>
                        <a:pt x="888" y="47"/>
                      </a:lnTo>
                      <a:lnTo>
                        <a:pt x="888" y="43"/>
                      </a:lnTo>
                      <a:close/>
                      <a:moveTo>
                        <a:pt x="29" y="75"/>
                      </a:moveTo>
                      <a:lnTo>
                        <a:pt x="21" y="96"/>
                      </a:lnTo>
                      <a:lnTo>
                        <a:pt x="14" y="115"/>
                      </a:lnTo>
                      <a:lnTo>
                        <a:pt x="6" y="136"/>
                      </a:lnTo>
                      <a:lnTo>
                        <a:pt x="0" y="157"/>
                      </a:lnTo>
                      <a:lnTo>
                        <a:pt x="2" y="163"/>
                      </a:lnTo>
                      <a:lnTo>
                        <a:pt x="2" y="170"/>
                      </a:lnTo>
                      <a:lnTo>
                        <a:pt x="8" y="146"/>
                      </a:lnTo>
                      <a:lnTo>
                        <a:pt x="15" y="123"/>
                      </a:lnTo>
                      <a:lnTo>
                        <a:pt x="23" y="100"/>
                      </a:lnTo>
                      <a:lnTo>
                        <a:pt x="32" y="79"/>
                      </a:lnTo>
                      <a:lnTo>
                        <a:pt x="31" y="77"/>
                      </a:lnTo>
                      <a:lnTo>
                        <a:pt x="29" y="75"/>
                      </a:lnTo>
                      <a:close/>
                      <a:moveTo>
                        <a:pt x="898" y="68"/>
                      </a:moveTo>
                      <a:lnTo>
                        <a:pt x="898" y="64"/>
                      </a:lnTo>
                      <a:lnTo>
                        <a:pt x="898" y="60"/>
                      </a:lnTo>
                      <a:lnTo>
                        <a:pt x="903" y="72"/>
                      </a:lnTo>
                      <a:lnTo>
                        <a:pt x="905" y="87"/>
                      </a:lnTo>
                      <a:lnTo>
                        <a:pt x="901" y="77"/>
                      </a:lnTo>
                      <a:lnTo>
                        <a:pt x="898" y="68"/>
                      </a:lnTo>
                      <a:close/>
                    </a:path>
                  </a:pathLst>
                </a:custGeom>
                <a:solidFill>
                  <a:srgbClr val="A5A7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97" name="Freeform 577"/>
                <p:cNvSpPr>
                  <a:spLocks noEditPoints="1"/>
                </p:cNvSpPr>
                <p:nvPr/>
              </p:nvSpPr>
              <p:spPr bwMode="auto">
                <a:xfrm>
                  <a:off x="1373" y="1996"/>
                  <a:ext cx="905" cy="174"/>
                </a:xfrm>
                <a:custGeom>
                  <a:avLst/>
                  <a:gdLst>
                    <a:gd name="T0" fmla="*/ 901 w 905"/>
                    <a:gd name="T1" fmla="*/ 75 h 174"/>
                    <a:gd name="T2" fmla="*/ 899 w 905"/>
                    <a:gd name="T3" fmla="*/ 68 h 174"/>
                    <a:gd name="T4" fmla="*/ 896 w 905"/>
                    <a:gd name="T5" fmla="*/ 62 h 174"/>
                    <a:gd name="T6" fmla="*/ 896 w 905"/>
                    <a:gd name="T7" fmla="*/ 66 h 174"/>
                    <a:gd name="T8" fmla="*/ 894 w 905"/>
                    <a:gd name="T9" fmla="*/ 70 h 174"/>
                    <a:gd name="T10" fmla="*/ 899 w 905"/>
                    <a:gd name="T11" fmla="*/ 81 h 174"/>
                    <a:gd name="T12" fmla="*/ 905 w 905"/>
                    <a:gd name="T13" fmla="*/ 94 h 174"/>
                    <a:gd name="T14" fmla="*/ 903 w 905"/>
                    <a:gd name="T15" fmla="*/ 85 h 174"/>
                    <a:gd name="T16" fmla="*/ 901 w 905"/>
                    <a:gd name="T17" fmla="*/ 75 h 174"/>
                    <a:gd name="T18" fmla="*/ 886 w 905"/>
                    <a:gd name="T19" fmla="*/ 45 h 174"/>
                    <a:gd name="T20" fmla="*/ 873 w 905"/>
                    <a:gd name="T21" fmla="*/ 22 h 174"/>
                    <a:gd name="T22" fmla="*/ 858 w 905"/>
                    <a:gd name="T23" fmla="*/ 0 h 174"/>
                    <a:gd name="T24" fmla="*/ 858 w 905"/>
                    <a:gd name="T25" fmla="*/ 3 h 174"/>
                    <a:gd name="T26" fmla="*/ 858 w 905"/>
                    <a:gd name="T27" fmla="*/ 5 h 174"/>
                    <a:gd name="T28" fmla="*/ 873 w 905"/>
                    <a:gd name="T29" fmla="*/ 30 h 174"/>
                    <a:gd name="T30" fmla="*/ 886 w 905"/>
                    <a:gd name="T31" fmla="*/ 55 h 174"/>
                    <a:gd name="T32" fmla="*/ 886 w 905"/>
                    <a:gd name="T33" fmla="*/ 51 h 174"/>
                    <a:gd name="T34" fmla="*/ 886 w 905"/>
                    <a:gd name="T35" fmla="*/ 45 h 174"/>
                    <a:gd name="T36" fmla="*/ 29 w 905"/>
                    <a:gd name="T37" fmla="*/ 75 h 174"/>
                    <a:gd name="T38" fmla="*/ 21 w 905"/>
                    <a:gd name="T39" fmla="*/ 96 h 174"/>
                    <a:gd name="T40" fmla="*/ 12 w 905"/>
                    <a:gd name="T41" fmla="*/ 117 h 174"/>
                    <a:gd name="T42" fmla="*/ 6 w 905"/>
                    <a:gd name="T43" fmla="*/ 140 h 174"/>
                    <a:gd name="T44" fmla="*/ 0 w 905"/>
                    <a:gd name="T45" fmla="*/ 161 h 174"/>
                    <a:gd name="T46" fmla="*/ 0 w 905"/>
                    <a:gd name="T47" fmla="*/ 164 h 174"/>
                    <a:gd name="T48" fmla="*/ 0 w 905"/>
                    <a:gd name="T49" fmla="*/ 168 h 174"/>
                    <a:gd name="T50" fmla="*/ 0 w 905"/>
                    <a:gd name="T51" fmla="*/ 172 h 174"/>
                    <a:gd name="T52" fmla="*/ 2 w 905"/>
                    <a:gd name="T53" fmla="*/ 174 h 174"/>
                    <a:gd name="T54" fmla="*/ 8 w 905"/>
                    <a:gd name="T55" fmla="*/ 149 h 174"/>
                    <a:gd name="T56" fmla="*/ 15 w 905"/>
                    <a:gd name="T57" fmla="*/ 125 h 174"/>
                    <a:gd name="T58" fmla="*/ 23 w 905"/>
                    <a:gd name="T59" fmla="*/ 102 h 174"/>
                    <a:gd name="T60" fmla="*/ 32 w 905"/>
                    <a:gd name="T61" fmla="*/ 79 h 174"/>
                    <a:gd name="T62" fmla="*/ 30 w 905"/>
                    <a:gd name="T63" fmla="*/ 77 h 174"/>
                    <a:gd name="T64" fmla="*/ 29 w 905"/>
                    <a:gd name="T65" fmla="*/ 75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905" h="174">
                      <a:moveTo>
                        <a:pt x="901" y="75"/>
                      </a:moveTo>
                      <a:lnTo>
                        <a:pt x="899" y="68"/>
                      </a:lnTo>
                      <a:lnTo>
                        <a:pt x="896" y="62"/>
                      </a:lnTo>
                      <a:lnTo>
                        <a:pt x="896" y="66"/>
                      </a:lnTo>
                      <a:lnTo>
                        <a:pt x="894" y="70"/>
                      </a:lnTo>
                      <a:lnTo>
                        <a:pt x="899" y="81"/>
                      </a:lnTo>
                      <a:lnTo>
                        <a:pt x="905" y="94"/>
                      </a:lnTo>
                      <a:lnTo>
                        <a:pt x="903" y="85"/>
                      </a:lnTo>
                      <a:lnTo>
                        <a:pt x="901" y="75"/>
                      </a:lnTo>
                      <a:close/>
                      <a:moveTo>
                        <a:pt x="886" y="45"/>
                      </a:moveTo>
                      <a:lnTo>
                        <a:pt x="873" y="22"/>
                      </a:lnTo>
                      <a:lnTo>
                        <a:pt x="858" y="0"/>
                      </a:lnTo>
                      <a:lnTo>
                        <a:pt x="858" y="3"/>
                      </a:lnTo>
                      <a:lnTo>
                        <a:pt x="858" y="5"/>
                      </a:lnTo>
                      <a:lnTo>
                        <a:pt x="873" y="30"/>
                      </a:lnTo>
                      <a:lnTo>
                        <a:pt x="886" y="55"/>
                      </a:lnTo>
                      <a:lnTo>
                        <a:pt x="886" y="51"/>
                      </a:lnTo>
                      <a:lnTo>
                        <a:pt x="886" y="45"/>
                      </a:lnTo>
                      <a:close/>
                      <a:moveTo>
                        <a:pt x="29" y="75"/>
                      </a:moveTo>
                      <a:lnTo>
                        <a:pt x="21" y="96"/>
                      </a:lnTo>
                      <a:lnTo>
                        <a:pt x="12" y="117"/>
                      </a:lnTo>
                      <a:lnTo>
                        <a:pt x="6" y="140"/>
                      </a:lnTo>
                      <a:lnTo>
                        <a:pt x="0" y="161"/>
                      </a:lnTo>
                      <a:lnTo>
                        <a:pt x="0" y="164"/>
                      </a:lnTo>
                      <a:lnTo>
                        <a:pt x="0" y="168"/>
                      </a:lnTo>
                      <a:lnTo>
                        <a:pt x="0" y="172"/>
                      </a:lnTo>
                      <a:lnTo>
                        <a:pt x="2" y="174"/>
                      </a:lnTo>
                      <a:lnTo>
                        <a:pt x="8" y="149"/>
                      </a:lnTo>
                      <a:lnTo>
                        <a:pt x="15" y="125"/>
                      </a:lnTo>
                      <a:lnTo>
                        <a:pt x="23" y="102"/>
                      </a:lnTo>
                      <a:lnTo>
                        <a:pt x="32" y="79"/>
                      </a:lnTo>
                      <a:lnTo>
                        <a:pt x="30" y="77"/>
                      </a:lnTo>
                      <a:lnTo>
                        <a:pt x="29" y="75"/>
                      </a:lnTo>
                      <a:close/>
                    </a:path>
                  </a:pathLst>
                </a:custGeom>
                <a:solidFill>
                  <a:srgbClr val="A5A7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98" name="Freeform 578"/>
                <p:cNvSpPr>
                  <a:spLocks noEditPoints="1"/>
                </p:cNvSpPr>
                <p:nvPr/>
              </p:nvSpPr>
              <p:spPr bwMode="auto">
                <a:xfrm>
                  <a:off x="1373" y="1999"/>
                  <a:ext cx="905" cy="177"/>
                </a:xfrm>
                <a:custGeom>
                  <a:avLst/>
                  <a:gdLst>
                    <a:gd name="T0" fmla="*/ 903 w 905"/>
                    <a:gd name="T1" fmla="*/ 82 h 177"/>
                    <a:gd name="T2" fmla="*/ 899 w 905"/>
                    <a:gd name="T3" fmla="*/ 72 h 177"/>
                    <a:gd name="T4" fmla="*/ 896 w 905"/>
                    <a:gd name="T5" fmla="*/ 63 h 177"/>
                    <a:gd name="T6" fmla="*/ 894 w 905"/>
                    <a:gd name="T7" fmla="*/ 67 h 177"/>
                    <a:gd name="T8" fmla="*/ 894 w 905"/>
                    <a:gd name="T9" fmla="*/ 70 h 177"/>
                    <a:gd name="T10" fmla="*/ 899 w 905"/>
                    <a:gd name="T11" fmla="*/ 84 h 177"/>
                    <a:gd name="T12" fmla="*/ 905 w 905"/>
                    <a:gd name="T13" fmla="*/ 99 h 177"/>
                    <a:gd name="T14" fmla="*/ 905 w 905"/>
                    <a:gd name="T15" fmla="*/ 89 h 177"/>
                    <a:gd name="T16" fmla="*/ 903 w 905"/>
                    <a:gd name="T17" fmla="*/ 82 h 177"/>
                    <a:gd name="T18" fmla="*/ 886 w 905"/>
                    <a:gd name="T19" fmla="*/ 48 h 177"/>
                    <a:gd name="T20" fmla="*/ 873 w 905"/>
                    <a:gd name="T21" fmla="*/ 23 h 177"/>
                    <a:gd name="T22" fmla="*/ 858 w 905"/>
                    <a:gd name="T23" fmla="*/ 0 h 177"/>
                    <a:gd name="T24" fmla="*/ 858 w 905"/>
                    <a:gd name="T25" fmla="*/ 2 h 177"/>
                    <a:gd name="T26" fmla="*/ 856 w 905"/>
                    <a:gd name="T27" fmla="*/ 6 h 177"/>
                    <a:gd name="T28" fmla="*/ 871 w 905"/>
                    <a:gd name="T29" fmla="*/ 31 h 177"/>
                    <a:gd name="T30" fmla="*/ 886 w 905"/>
                    <a:gd name="T31" fmla="*/ 55 h 177"/>
                    <a:gd name="T32" fmla="*/ 886 w 905"/>
                    <a:gd name="T33" fmla="*/ 52 h 177"/>
                    <a:gd name="T34" fmla="*/ 886 w 905"/>
                    <a:gd name="T35" fmla="*/ 48 h 177"/>
                    <a:gd name="T36" fmla="*/ 30 w 905"/>
                    <a:gd name="T37" fmla="*/ 74 h 177"/>
                    <a:gd name="T38" fmla="*/ 21 w 905"/>
                    <a:gd name="T39" fmla="*/ 95 h 177"/>
                    <a:gd name="T40" fmla="*/ 13 w 905"/>
                    <a:gd name="T41" fmla="*/ 118 h 177"/>
                    <a:gd name="T42" fmla="*/ 6 w 905"/>
                    <a:gd name="T43" fmla="*/ 141 h 177"/>
                    <a:gd name="T44" fmla="*/ 0 w 905"/>
                    <a:gd name="T45" fmla="*/ 165 h 177"/>
                    <a:gd name="T46" fmla="*/ 0 w 905"/>
                    <a:gd name="T47" fmla="*/ 165 h 177"/>
                    <a:gd name="T48" fmla="*/ 0 w 905"/>
                    <a:gd name="T49" fmla="*/ 165 h 177"/>
                    <a:gd name="T50" fmla="*/ 2 w 905"/>
                    <a:gd name="T51" fmla="*/ 171 h 177"/>
                    <a:gd name="T52" fmla="*/ 2 w 905"/>
                    <a:gd name="T53" fmla="*/ 177 h 177"/>
                    <a:gd name="T54" fmla="*/ 8 w 905"/>
                    <a:gd name="T55" fmla="*/ 150 h 177"/>
                    <a:gd name="T56" fmla="*/ 15 w 905"/>
                    <a:gd name="T57" fmla="*/ 125 h 177"/>
                    <a:gd name="T58" fmla="*/ 25 w 905"/>
                    <a:gd name="T59" fmla="*/ 101 h 177"/>
                    <a:gd name="T60" fmla="*/ 34 w 905"/>
                    <a:gd name="T61" fmla="*/ 76 h 177"/>
                    <a:gd name="T62" fmla="*/ 32 w 905"/>
                    <a:gd name="T63" fmla="*/ 76 h 177"/>
                    <a:gd name="T64" fmla="*/ 30 w 905"/>
                    <a:gd name="T65" fmla="*/ 74 h 1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905" h="177">
                      <a:moveTo>
                        <a:pt x="903" y="82"/>
                      </a:moveTo>
                      <a:lnTo>
                        <a:pt x="899" y="72"/>
                      </a:lnTo>
                      <a:lnTo>
                        <a:pt x="896" y="63"/>
                      </a:lnTo>
                      <a:lnTo>
                        <a:pt x="894" y="67"/>
                      </a:lnTo>
                      <a:lnTo>
                        <a:pt x="894" y="70"/>
                      </a:lnTo>
                      <a:lnTo>
                        <a:pt x="899" y="84"/>
                      </a:lnTo>
                      <a:lnTo>
                        <a:pt x="905" y="99"/>
                      </a:lnTo>
                      <a:lnTo>
                        <a:pt x="905" y="89"/>
                      </a:lnTo>
                      <a:lnTo>
                        <a:pt x="903" y="82"/>
                      </a:lnTo>
                      <a:close/>
                      <a:moveTo>
                        <a:pt x="886" y="48"/>
                      </a:moveTo>
                      <a:lnTo>
                        <a:pt x="873" y="23"/>
                      </a:lnTo>
                      <a:lnTo>
                        <a:pt x="858" y="0"/>
                      </a:lnTo>
                      <a:lnTo>
                        <a:pt x="858" y="2"/>
                      </a:lnTo>
                      <a:lnTo>
                        <a:pt x="856" y="6"/>
                      </a:lnTo>
                      <a:lnTo>
                        <a:pt x="871" y="31"/>
                      </a:lnTo>
                      <a:lnTo>
                        <a:pt x="886" y="55"/>
                      </a:lnTo>
                      <a:lnTo>
                        <a:pt x="886" y="52"/>
                      </a:lnTo>
                      <a:lnTo>
                        <a:pt x="886" y="48"/>
                      </a:lnTo>
                      <a:close/>
                      <a:moveTo>
                        <a:pt x="30" y="74"/>
                      </a:moveTo>
                      <a:lnTo>
                        <a:pt x="21" y="95"/>
                      </a:lnTo>
                      <a:lnTo>
                        <a:pt x="13" y="118"/>
                      </a:lnTo>
                      <a:lnTo>
                        <a:pt x="6" y="141"/>
                      </a:lnTo>
                      <a:lnTo>
                        <a:pt x="0" y="165"/>
                      </a:lnTo>
                      <a:lnTo>
                        <a:pt x="0" y="165"/>
                      </a:lnTo>
                      <a:lnTo>
                        <a:pt x="0" y="165"/>
                      </a:lnTo>
                      <a:lnTo>
                        <a:pt x="2" y="171"/>
                      </a:lnTo>
                      <a:lnTo>
                        <a:pt x="2" y="177"/>
                      </a:lnTo>
                      <a:lnTo>
                        <a:pt x="8" y="150"/>
                      </a:lnTo>
                      <a:lnTo>
                        <a:pt x="15" y="125"/>
                      </a:lnTo>
                      <a:lnTo>
                        <a:pt x="25" y="101"/>
                      </a:lnTo>
                      <a:lnTo>
                        <a:pt x="34" y="76"/>
                      </a:lnTo>
                      <a:lnTo>
                        <a:pt x="32" y="76"/>
                      </a:lnTo>
                      <a:lnTo>
                        <a:pt x="30" y="74"/>
                      </a:lnTo>
                      <a:close/>
                    </a:path>
                  </a:pathLst>
                </a:custGeom>
                <a:solidFill>
                  <a:srgbClr val="A6A7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099" name="Freeform 579"/>
                <p:cNvSpPr>
                  <a:spLocks noEditPoints="1"/>
                </p:cNvSpPr>
                <p:nvPr/>
              </p:nvSpPr>
              <p:spPr bwMode="auto">
                <a:xfrm>
                  <a:off x="1375" y="2001"/>
                  <a:ext cx="935" cy="252"/>
                </a:xfrm>
                <a:custGeom>
                  <a:avLst/>
                  <a:gdLst>
                    <a:gd name="T0" fmla="*/ 903 w 935"/>
                    <a:gd name="T1" fmla="*/ 89 h 252"/>
                    <a:gd name="T2" fmla="*/ 897 w 935"/>
                    <a:gd name="T3" fmla="*/ 76 h 252"/>
                    <a:gd name="T4" fmla="*/ 892 w 935"/>
                    <a:gd name="T5" fmla="*/ 65 h 252"/>
                    <a:gd name="T6" fmla="*/ 892 w 935"/>
                    <a:gd name="T7" fmla="*/ 68 h 252"/>
                    <a:gd name="T8" fmla="*/ 890 w 935"/>
                    <a:gd name="T9" fmla="*/ 72 h 252"/>
                    <a:gd name="T10" fmla="*/ 897 w 935"/>
                    <a:gd name="T11" fmla="*/ 87 h 252"/>
                    <a:gd name="T12" fmla="*/ 903 w 935"/>
                    <a:gd name="T13" fmla="*/ 105 h 252"/>
                    <a:gd name="T14" fmla="*/ 903 w 935"/>
                    <a:gd name="T15" fmla="*/ 97 h 252"/>
                    <a:gd name="T16" fmla="*/ 903 w 935"/>
                    <a:gd name="T17" fmla="*/ 89 h 252"/>
                    <a:gd name="T18" fmla="*/ 884 w 935"/>
                    <a:gd name="T19" fmla="*/ 50 h 252"/>
                    <a:gd name="T20" fmla="*/ 871 w 935"/>
                    <a:gd name="T21" fmla="*/ 25 h 252"/>
                    <a:gd name="T22" fmla="*/ 856 w 935"/>
                    <a:gd name="T23" fmla="*/ 0 h 252"/>
                    <a:gd name="T24" fmla="*/ 854 w 935"/>
                    <a:gd name="T25" fmla="*/ 4 h 252"/>
                    <a:gd name="T26" fmla="*/ 854 w 935"/>
                    <a:gd name="T27" fmla="*/ 6 h 252"/>
                    <a:gd name="T28" fmla="*/ 869 w 935"/>
                    <a:gd name="T29" fmla="*/ 32 h 252"/>
                    <a:gd name="T30" fmla="*/ 884 w 935"/>
                    <a:gd name="T31" fmla="*/ 57 h 252"/>
                    <a:gd name="T32" fmla="*/ 884 w 935"/>
                    <a:gd name="T33" fmla="*/ 53 h 252"/>
                    <a:gd name="T34" fmla="*/ 884 w 935"/>
                    <a:gd name="T35" fmla="*/ 50 h 252"/>
                    <a:gd name="T36" fmla="*/ 30 w 935"/>
                    <a:gd name="T37" fmla="*/ 74 h 252"/>
                    <a:gd name="T38" fmla="*/ 21 w 935"/>
                    <a:gd name="T39" fmla="*/ 97 h 252"/>
                    <a:gd name="T40" fmla="*/ 13 w 935"/>
                    <a:gd name="T41" fmla="*/ 120 h 252"/>
                    <a:gd name="T42" fmla="*/ 6 w 935"/>
                    <a:gd name="T43" fmla="*/ 144 h 252"/>
                    <a:gd name="T44" fmla="*/ 0 w 935"/>
                    <a:gd name="T45" fmla="*/ 169 h 252"/>
                    <a:gd name="T46" fmla="*/ 0 w 935"/>
                    <a:gd name="T47" fmla="*/ 175 h 252"/>
                    <a:gd name="T48" fmla="*/ 2 w 935"/>
                    <a:gd name="T49" fmla="*/ 182 h 252"/>
                    <a:gd name="T50" fmla="*/ 8 w 935"/>
                    <a:gd name="T51" fmla="*/ 154 h 252"/>
                    <a:gd name="T52" fmla="*/ 15 w 935"/>
                    <a:gd name="T53" fmla="*/ 127 h 252"/>
                    <a:gd name="T54" fmla="*/ 25 w 935"/>
                    <a:gd name="T55" fmla="*/ 101 h 252"/>
                    <a:gd name="T56" fmla="*/ 34 w 935"/>
                    <a:gd name="T57" fmla="*/ 76 h 252"/>
                    <a:gd name="T58" fmla="*/ 32 w 935"/>
                    <a:gd name="T59" fmla="*/ 74 h 252"/>
                    <a:gd name="T60" fmla="*/ 30 w 935"/>
                    <a:gd name="T61" fmla="*/ 74 h 252"/>
                    <a:gd name="T62" fmla="*/ 933 w 935"/>
                    <a:gd name="T63" fmla="*/ 251 h 252"/>
                    <a:gd name="T64" fmla="*/ 935 w 935"/>
                    <a:gd name="T65" fmla="*/ 251 h 252"/>
                    <a:gd name="T66" fmla="*/ 935 w 935"/>
                    <a:gd name="T67" fmla="*/ 251 h 252"/>
                    <a:gd name="T68" fmla="*/ 935 w 935"/>
                    <a:gd name="T69" fmla="*/ 251 h 252"/>
                    <a:gd name="T70" fmla="*/ 933 w 935"/>
                    <a:gd name="T71" fmla="*/ 252 h 252"/>
                    <a:gd name="T72" fmla="*/ 933 w 935"/>
                    <a:gd name="T73" fmla="*/ 251 h 252"/>
                    <a:gd name="T74" fmla="*/ 933 w 935"/>
                    <a:gd name="T75" fmla="*/ 251 h 2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935" h="252">
                      <a:moveTo>
                        <a:pt x="903" y="89"/>
                      </a:moveTo>
                      <a:lnTo>
                        <a:pt x="897" y="76"/>
                      </a:lnTo>
                      <a:lnTo>
                        <a:pt x="892" y="65"/>
                      </a:lnTo>
                      <a:lnTo>
                        <a:pt x="892" y="68"/>
                      </a:lnTo>
                      <a:lnTo>
                        <a:pt x="890" y="72"/>
                      </a:lnTo>
                      <a:lnTo>
                        <a:pt x="897" y="87"/>
                      </a:lnTo>
                      <a:lnTo>
                        <a:pt x="903" y="105"/>
                      </a:lnTo>
                      <a:lnTo>
                        <a:pt x="903" y="97"/>
                      </a:lnTo>
                      <a:lnTo>
                        <a:pt x="903" y="89"/>
                      </a:lnTo>
                      <a:close/>
                      <a:moveTo>
                        <a:pt x="884" y="50"/>
                      </a:moveTo>
                      <a:lnTo>
                        <a:pt x="871" y="25"/>
                      </a:lnTo>
                      <a:lnTo>
                        <a:pt x="856" y="0"/>
                      </a:lnTo>
                      <a:lnTo>
                        <a:pt x="854" y="4"/>
                      </a:lnTo>
                      <a:lnTo>
                        <a:pt x="854" y="6"/>
                      </a:lnTo>
                      <a:lnTo>
                        <a:pt x="869" y="32"/>
                      </a:lnTo>
                      <a:lnTo>
                        <a:pt x="884" y="57"/>
                      </a:lnTo>
                      <a:lnTo>
                        <a:pt x="884" y="53"/>
                      </a:lnTo>
                      <a:lnTo>
                        <a:pt x="884" y="50"/>
                      </a:lnTo>
                      <a:close/>
                      <a:moveTo>
                        <a:pt x="30" y="74"/>
                      </a:moveTo>
                      <a:lnTo>
                        <a:pt x="21" y="97"/>
                      </a:lnTo>
                      <a:lnTo>
                        <a:pt x="13" y="120"/>
                      </a:lnTo>
                      <a:lnTo>
                        <a:pt x="6" y="144"/>
                      </a:lnTo>
                      <a:lnTo>
                        <a:pt x="0" y="169"/>
                      </a:lnTo>
                      <a:lnTo>
                        <a:pt x="0" y="175"/>
                      </a:lnTo>
                      <a:lnTo>
                        <a:pt x="2" y="182"/>
                      </a:lnTo>
                      <a:lnTo>
                        <a:pt x="8" y="154"/>
                      </a:lnTo>
                      <a:lnTo>
                        <a:pt x="15" y="127"/>
                      </a:lnTo>
                      <a:lnTo>
                        <a:pt x="25" y="101"/>
                      </a:lnTo>
                      <a:lnTo>
                        <a:pt x="34" y="76"/>
                      </a:lnTo>
                      <a:lnTo>
                        <a:pt x="32" y="74"/>
                      </a:lnTo>
                      <a:lnTo>
                        <a:pt x="30" y="74"/>
                      </a:lnTo>
                      <a:close/>
                      <a:moveTo>
                        <a:pt x="933" y="251"/>
                      </a:moveTo>
                      <a:lnTo>
                        <a:pt x="935" y="251"/>
                      </a:lnTo>
                      <a:lnTo>
                        <a:pt x="935" y="251"/>
                      </a:lnTo>
                      <a:lnTo>
                        <a:pt x="935" y="251"/>
                      </a:lnTo>
                      <a:lnTo>
                        <a:pt x="933" y="252"/>
                      </a:lnTo>
                      <a:lnTo>
                        <a:pt x="933" y="251"/>
                      </a:lnTo>
                      <a:lnTo>
                        <a:pt x="933" y="251"/>
                      </a:lnTo>
                      <a:close/>
                    </a:path>
                  </a:pathLst>
                </a:custGeom>
                <a:solidFill>
                  <a:srgbClr val="A6A8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00" name="Freeform 580"/>
                <p:cNvSpPr>
                  <a:spLocks noEditPoints="1"/>
                </p:cNvSpPr>
                <p:nvPr/>
              </p:nvSpPr>
              <p:spPr bwMode="auto">
                <a:xfrm>
                  <a:off x="1375" y="2005"/>
                  <a:ext cx="935" cy="250"/>
                </a:xfrm>
                <a:custGeom>
                  <a:avLst/>
                  <a:gdLst>
                    <a:gd name="T0" fmla="*/ 903 w 935"/>
                    <a:gd name="T1" fmla="*/ 93 h 250"/>
                    <a:gd name="T2" fmla="*/ 897 w 935"/>
                    <a:gd name="T3" fmla="*/ 78 h 250"/>
                    <a:gd name="T4" fmla="*/ 892 w 935"/>
                    <a:gd name="T5" fmla="*/ 64 h 250"/>
                    <a:gd name="T6" fmla="*/ 890 w 935"/>
                    <a:gd name="T7" fmla="*/ 66 h 250"/>
                    <a:gd name="T8" fmla="*/ 890 w 935"/>
                    <a:gd name="T9" fmla="*/ 70 h 250"/>
                    <a:gd name="T10" fmla="*/ 897 w 935"/>
                    <a:gd name="T11" fmla="*/ 89 h 250"/>
                    <a:gd name="T12" fmla="*/ 903 w 935"/>
                    <a:gd name="T13" fmla="*/ 106 h 250"/>
                    <a:gd name="T14" fmla="*/ 903 w 935"/>
                    <a:gd name="T15" fmla="*/ 99 h 250"/>
                    <a:gd name="T16" fmla="*/ 903 w 935"/>
                    <a:gd name="T17" fmla="*/ 93 h 250"/>
                    <a:gd name="T18" fmla="*/ 884 w 935"/>
                    <a:gd name="T19" fmla="*/ 49 h 250"/>
                    <a:gd name="T20" fmla="*/ 869 w 935"/>
                    <a:gd name="T21" fmla="*/ 25 h 250"/>
                    <a:gd name="T22" fmla="*/ 854 w 935"/>
                    <a:gd name="T23" fmla="*/ 0 h 250"/>
                    <a:gd name="T24" fmla="*/ 854 w 935"/>
                    <a:gd name="T25" fmla="*/ 2 h 250"/>
                    <a:gd name="T26" fmla="*/ 852 w 935"/>
                    <a:gd name="T27" fmla="*/ 6 h 250"/>
                    <a:gd name="T28" fmla="*/ 869 w 935"/>
                    <a:gd name="T29" fmla="*/ 32 h 250"/>
                    <a:gd name="T30" fmla="*/ 884 w 935"/>
                    <a:gd name="T31" fmla="*/ 59 h 250"/>
                    <a:gd name="T32" fmla="*/ 884 w 935"/>
                    <a:gd name="T33" fmla="*/ 53 h 250"/>
                    <a:gd name="T34" fmla="*/ 884 w 935"/>
                    <a:gd name="T35" fmla="*/ 49 h 250"/>
                    <a:gd name="T36" fmla="*/ 32 w 935"/>
                    <a:gd name="T37" fmla="*/ 70 h 250"/>
                    <a:gd name="T38" fmla="*/ 23 w 935"/>
                    <a:gd name="T39" fmla="*/ 95 h 250"/>
                    <a:gd name="T40" fmla="*/ 13 w 935"/>
                    <a:gd name="T41" fmla="*/ 119 h 250"/>
                    <a:gd name="T42" fmla="*/ 6 w 935"/>
                    <a:gd name="T43" fmla="*/ 144 h 250"/>
                    <a:gd name="T44" fmla="*/ 0 w 935"/>
                    <a:gd name="T45" fmla="*/ 171 h 250"/>
                    <a:gd name="T46" fmla="*/ 2 w 935"/>
                    <a:gd name="T47" fmla="*/ 178 h 250"/>
                    <a:gd name="T48" fmla="*/ 2 w 935"/>
                    <a:gd name="T49" fmla="*/ 184 h 250"/>
                    <a:gd name="T50" fmla="*/ 8 w 935"/>
                    <a:gd name="T51" fmla="*/ 155 h 250"/>
                    <a:gd name="T52" fmla="*/ 17 w 935"/>
                    <a:gd name="T53" fmla="*/ 127 h 250"/>
                    <a:gd name="T54" fmla="*/ 25 w 935"/>
                    <a:gd name="T55" fmla="*/ 101 h 250"/>
                    <a:gd name="T56" fmla="*/ 36 w 935"/>
                    <a:gd name="T57" fmla="*/ 74 h 250"/>
                    <a:gd name="T58" fmla="*/ 34 w 935"/>
                    <a:gd name="T59" fmla="*/ 72 h 250"/>
                    <a:gd name="T60" fmla="*/ 32 w 935"/>
                    <a:gd name="T61" fmla="*/ 70 h 250"/>
                    <a:gd name="T62" fmla="*/ 931 w 935"/>
                    <a:gd name="T63" fmla="*/ 245 h 250"/>
                    <a:gd name="T64" fmla="*/ 933 w 935"/>
                    <a:gd name="T65" fmla="*/ 247 h 250"/>
                    <a:gd name="T66" fmla="*/ 935 w 935"/>
                    <a:gd name="T67" fmla="*/ 247 h 250"/>
                    <a:gd name="T68" fmla="*/ 933 w 935"/>
                    <a:gd name="T69" fmla="*/ 248 h 250"/>
                    <a:gd name="T70" fmla="*/ 931 w 935"/>
                    <a:gd name="T71" fmla="*/ 250 h 250"/>
                    <a:gd name="T72" fmla="*/ 931 w 935"/>
                    <a:gd name="T73" fmla="*/ 247 h 250"/>
                    <a:gd name="T74" fmla="*/ 931 w 935"/>
                    <a:gd name="T75" fmla="*/ 245 h 2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935" h="250">
                      <a:moveTo>
                        <a:pt x="903" y="93"/>
                      </a:moveTo>
                      <a:lnTo>
                        <a:pt x="897" y="78"/>
                      </a:lnTo>
                      <a:lnTo>
                        <a:pt x="892" y="64"/>
                      </a:lnTo>
                      <a:lnTo>
                        <a:pt x="890" y="66"/>
                      </a:lnTo>
                      <a:lnTo>
                        <a:pt x="890" y="70"/>
                      </a:lnTo>
                      <a:lnTo>
                        <a:pt x="897" y="89"/>
                      </a:lnTo>
                      <a:lnTo>
                        <a:pt x="903" y="106"/>
                      </a:lnTo>
                      <a:lnTo>
                        <a:pt x="903" y="99"/>
                      </a:lnTo>
                      <a:lnTo>
                        <a:pt x="903" y="93"/>
                      </a:lnTo>
                      <a:close/>
                      <a:moveTo>
                        <a:pt x="884" y="49"/>
                      </a:moveTo>
                      <a:lnTo>
                        <a:pt x="869" y="25"/>
                      </a:lnTo>
                      <a:lnTo>
                        <a:pt x="854" y="0"/>
                      </a:lnTo>
                      <a:lnTo>
                        <a:pt x="854" y="2"/>
                      </a:lnTo>
                      <a:lnTo>
                        <a:pt x="852" y="6"/>
                      </a:lnTo>
                      <a:lnTo>
                        <a:pt x="869" y="32"/>
                      </a:lnTo>
                      <a:lnTo>
                        <a:pt x="884" y="59"/>
                      </a:lnTo>
                      <a:lnTo>
                        <a:pt x="884" y="53"/>
                      </a:lnTo>
                      <a:lnTo>
                        <a:pt x="884" y="49"/>
                      </a:lnTo>
                      <a:close/>
                      <a:moveTo>
                        <a:pt x="32" y="70"/>
                      </a:moveTo>
                      <a:lnTo>
                        <a:pt x="23" y="95"/>
                      </a:lnTo>
                      <a:lnTo>
                        <a:pt x="13" y="119"/>
                      </a:lnTo>
                      <a:lnTo>
                        <a:pt x="6" y="144"/>
                      </a:lnTo>
                      <a:lnTo>
                        <a:pt x="0" y="171"/>
                      </a:lnTo>
                      <a:lnTo>
                        <a:pt x="2" y="178"/>
                      </a:lnTo>
                      <a:lnTo>
                        <a:pt x="2" y="184"/>
                      </a:lnTo>
                      <a:lnTo>
                        <a:pt x="8" y="155"/>
                      </a:lnTo>
                      <a:lnTo>
                        <a:pt x="17" y="127"/>
                      </a:lnTo>
                      <a:lnTo>
                        <a:pt x="25" y="101"/>
                      </a:lnTo>
                      <a:lnTo>
                        <a:pt x="36" y="74"/>
                      </a:lnTo>
                      <a:lnTo>
                        <a:pt x="34" y="72"/>
                      </a:lnTo>
                      <a:lnTo>
                        <a:pt x="32" y="70"/>
                      </a:lnTo>
                      <a:close/>
                      <a:moveTo>
                        <a:pt x="931" y="245"/>
                      </a:moveTo>
                      <a:lnTo>
                        <a:pt x="933" y="247"/>
                      </a:lnTo>
                      <a:lnTo>
                        <a:pt x="935" y="247"/>
                      </a:lnTo>
                      <a:lnTo>
                        <a:pt x="933" y="248"/>
                      </a:lnTo>
                      <a:lnTo>
                        <a:pt x="931" y="250"/>
                      </a:lnTo>
                      <a:lnTo>
                        <a:pt x="931" y="247"/>
                      </a:lnTo>
                      <a:lnTo>
                        <a:pt x="931" y="245"/>
                      </a:lnTo>
                      <a:close/>
                    </a:path>
                  </a:pathLst>
                </a:custGeom>
                <a:solidFill>
                  <a:srgbClr val="A6A8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01" name="Freeform 581"/>
                <p:cNvSpPr>
                  <a:spLocks noEditPoints="1"/>
                </p:cNvSpPr>
                <p:nvPr/>
              </p:nvSpPr>
              <p:spPr bwMode="auto">
                <a:xfrm>
                  <a:off x="1377" y="2007"/>
                  <a:ext cx="931" cy="250"/>
                </a:xfrm>
                <a:custGeom>
                  <a:avLst/>
                  <a:gdLst>
                    <a:gd name="T0" fmla="*/ 931 w 931"/>
                    <a:gd name="T1" fmla="*/ 246 h 250"/>
                    <a:gd name="T2" fmla="*/ 931 w 931"/>
                    <a:gd name="T3" fmla="*/ 245 h 250"/>
                    <a:gd name="T4" fmla="*/ 931 w 931"/>
                    <a:gd name="T5" fmla="*/ 245 h 250"/>
                    <a:gd name="T6" fmla="*/ 929 w 931"/>
                    <a:gd name="T7" fmla="*/ 243 h 250"/>
                    <a:gd name="T8" fmla="*/ 928 w 931"/>
                    <a:gd name="T9" fmla="*/ 243 h 250"/>
                    <a:gd name="T10" fmla="*/ 928 w 931"/>
                    <a:gd name="T11" fmla="*/ 246 h 250"/>
                    <a:gd name="T12" fmla="*/ 928 w 931"/>
                    <a:gd name="T13" fmla="*/ 250 h 250"/>
                    <a:gd name="T14" fmla="*/ 929 w 931"/>
                    <a:gd name="T15" fmla="*/ 248 h 250"/>
                    <a:gd name="T16" fmla="*/ 931 w 931"/>
                    <a:gd name="T17" fmla="*/ 246 h 250"/>
                    <a:gd name="T18" fmla="*/ 901 w 931"/>
                    <a:gd name="T19" fmla="*/ 99 h 250"/>
                    <a:gd name="T20" fmla="*/ 895 w 931"/>
                    <a:gd name="T21" fmla="*/ 81 h 250"/>
                    <a:gd name="T22" fmla="*/ 888 w 931"/>
                    <a:gd name="T23" fmla="*/ 66 h 250"/>
                    <a:gd name="T24" fmla="*/ 888 w 931"/>
                    <a:gd name="T25" fmla="*/ 68 h 250"/>
                    <a:gd name="T26" fmla="*/ 886 w 931"/>
                    <a:gd name="T27" fmla="*/ 72 h 250"/>
                    <a:gd name="T28" fmla="*/ 893 w 931"/>
                    <a:gd name="T29" fmla="*/ 91 h 250"/>
                    <a:gd name="T30" fmla="*/ 901 w 931"/>
                    <a:gd name="T31" fmla="*/ 110 h 250"/>
                    <a:gd name="T32" fmla="*/ 901 w 931"/>
                    <a:gd name="T33" fmla="*/ 104 h 250"/>
                    <a:gd name="T34" fmla="*/ 901 w 931"/>
                    <a:gd name="T35" fmla="*/ 99 h 250"/>
                    <a:gd name="T36" fmla="*/ 882 w 931"/>
                    <a:gd name="T37" fmla="*/ 51 h 250"/>
                    <a:gd name="T38" fmla="*/ 867 w 931"/>
                    <a:gd name="T39" fmla="*/ 26 h 250"/>
                    <a:gd name="T40" fmla="*/ 852 w 931"/>
                    <a:gd name="T41" fmla="*/ 0 h 250"/>
                    <a:gd name="T42" fmla="*/ 850 w 931"/>
                    <a:gd name="T43" fmla="*/ 4 h 250"/>
                    <a:gd name="T44" fmla="*/ 850 w 931"/>
                    <a:gd name="T45" fmla="*/ 8 h 250"/>
                    <a:gd name="T46" fmla="*/ 867 w 931"/>
                    <a:gd name="T47" fmla="*/ 34 h 250"/>
                    <a:gd name="T48" fmla="*/ 880 w 931"/>
                    <a:gd name="T49" fmla="*/ 61 h 250"/>
                    <a:gd name="T50" fmla="*/ 882 w 931"/>
                    <a:gd name="T51" fmla="*/ 57 h 250"/>
                    <a:gd name="T52" fmla="*/ 882 w 931"/>
                    <a:gd name="T53" fmla="*/ 51 h 250"/>
                    <a:gd name="T54" fmla="*/ 32 w 931"/>
                    <a:gd name="T55" fmla="*/ 70 h 250"/>
                    <a:gd name="T56" fmla="*/ 23 w 931"/>
                    <a:gd name="T57" fmla="*/ 95 h 250"/>
                    <a:gd name="T58" fmla="*/ 13 w 931"/>
                    <a:gd name="T59" fmla="*/ 121 h 250"/>
                    <a:gd name="T60" fmla="*/ 6 w 931"/>
                    <a:gd name="T61" fmla="*/ 148 h 250"/>
                    <a:gd name="T62" fmla="*/ 0 w 931"/>
                    <a:gd name="T63" fmla="*/ 176 h 250"/>
                    <a:gd name="T64" fmla="*/ 0 w 931"/>
                    <a:gd name="T65" fmla="*/ 182 h 250"/>
                    <a:gd name="T66" fmla="*/ 2 w 931"/>
                    <a:gd name="T67" fmla="*/ 188 h 250"/>
                    <a:gd name="T68" fmla="*/ 8 w 931"/>
                    <a:gd name="T69" fmla="*/ 159 h 250"/>
                    <a:gd name="T70" fmla="*/ 15 w 931"/>
                    <a:gd name="T71" fmla="*/ 129 h 250"/>
                    <a:gd name="T72" fmla="*/ 25 w 931"/>
                    <a:gd name="T73" fmla="*/ 100 h 250"/>
                    <a:gd name="T74" fmla="*/ 36 w 931"/>
                    <a:gd name="T75" fmla="*/ 74 h 250"/>
                    <a:gd name="T76" fmla="*/ 34 w 931"/>
                    <a:gd name="T77" fmla="*/ 72 h 250"/>
                    <a:gd name="T78" fmla="*/ 32 w 931"/>
                    <a:gd name="T79" fmla="*/ 70 h 2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931" h="250">
                      <a:moveTo>
                        <a:pt x="931" y="246"/>
                      </a:moveTo>
                      <a:lnTo>
                        <a:pt x="931" y="245"/>
                      </a:lnTo>
                      <a:lnTo>
                        <a:pt x="931" y="245"/>
                      </a:lnTo>
                      <a:lnTo>
                        <a:pt x="929" y="243"/>
                      </a:lnTo>
                      <a:lnTo>
                        <a:pt x="928" y="243"/>
                      </a:lnTo>
                      <a:lnTo>
                        <a:pt x="928" y="246"/>
                      </a:lnTo>
                      <a:lnTo>
                        <a:pt x="928" y="250"/>
                      </a:lnTo>
                      <a:lnTo>
                        <a:pt x="929" y="248"/>
                      </a:lnTo>
                      <a:lnTo>
                        <a:pt x="931" y="246"/>
                      </a:lnTo>
                      <a:close/>
                      <a:moveTo>
                        <a:pt x="901" y="99"/>
                      </a:moveTo>
                      <a:lnTo>
                        <a:pt x="895" y="81"/>
                      </a:lnTo>
                      <a:lnTo>
                        <a:pt x="888" y="66"/>
                      </a:lnTo>
                      <a:lnTo>
                        <a:pt x="888" y="68"/>
                      </a:lnTo>
                      <a:lnTo>
                        <a:pt x="886" y="72"/>
                      </a:lnTo>
                      <a:lnTo>
                        <a:pt x="893" y="91"/>
                      </a:lnTo>
                      <a:lnTo>
                        <a:pt x="901" y="110"/>
                      </a:lnTo>
                      <a:lnTo>
                        <a:pt x="901" y="104"/>
                      </a:lnTo>
                      <a:lnTo>
                        <a:pt x="901" y="99"/>
                      </a:lnTo>
                      <a:close/>
                      <a:moveTo>
                        <a:pt x="882" y="51"/>
                      </a:moveTo>
                      <a:lnTo>
                        <a:pt x="867" y="26"/>
                      </a:lnTo>
                      <a:lnTo>
                        <a:pt x="852" y="0"/>
                      </a:lnTo>
                      <a:lnTo>
                        <a:pt x="850" y="4"/>
                      </a:lnTo>
                      <a:lnTo>
                        <a:pt x="850" y="8"/>
                      </a:lnTo>
                      <a:lnTo>
                        <a:pt x="867" y="34"/>
                      </a:lnTo>
                      <a:lnTo>
                        <a:pt x="880" y="61"/>
                      </a:lnTo>
                      <a:lnTo>
                        <a:pt x="882" y="57"/>
                      </a:lnTo>
                      <a:lnTo>
                        <a:pt x="882" y="51"/>
                      </a:lnTo>
                      <a:close/>
                      <a:moveTo>
                        <a:pt x="32" y="70"/>
                      </a:moveTo>
                      <a:lnTo>
                        <a:pt x="23" y="95"/>
                      </a:lnTo>
                      <a:lnTo>
                        <a:pt x="13" y="121"/>
                      </a:lnTo>
                      <a:lnTo>
                        <a:pt x="6" y="148"/>
                      </a:lnTo>
                      <a:lnTo>
                        <a:pt x="0" y="176"/>
                      </a:lnTo>
                      <a:lnTo>
                        <a:pt x="0" y="182"/>
                      </a:lnTo>
                      <a:lnTo>
                        <a:pt x="2" y="188"/>
                      </a:lnTo>
                      <a:lnTo>
                        <a:pt x="8" y="159"/>
                      </a:lnTo>
                      <a:lnTo>
                        <a:pt x="15" y="129"/>
                      </a:lnTo>
                      <a:lnTo>
                        <a:pt x="25" y="100"/>
                      </a:lnTo>
                      <a:lnTo>
                        <a:pt x="36" y="74"/>
                      </a:lnTo>
                      <a:lnTo>
                        <a:pt x="34" y="72"/>
                      </a:lnTo>
                      <a:lnTo>
                        <a:pt x="32" y="70"/>
                      </a:lnTo>
                      <a:close/>
                    </a:path>
                  </a:pathLst>
                </a:custGeom>
                <a:solidFill>
                  <a:srgbClr val="A7A8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02" name="Freeform 582"/>
                <p:cNvSpPr>
                  <a:spLocks noEditPoints="1"/>
                </p:cNvSpPr>
                <p:nvPr/>
              </p:nvSpPr>
              <p:spPr bwMode="auto">
                <a:xfrm>
                  <a:off x="1377" y="2011"/>
                  <a:ext cx="929" cy="246"/>
                </a:xfrm>
                <a:custGeom>
                  <a:avLst/>
                  <a:gdLst>
                    <a:gd name="T0" fmla="*/ 929 w 929"/>
                    <a:gd name="T1" fmla="*/ 244 h 246"/>
                    <a:gd name="T2" fmla="*/ 929 w 929"/>
                    <a:gd name="T3" fmla="*/ 241 h 246"/>
                    <a:gd name="T4" fmla="*/ 929 w 929"/>
                    <a:gd name="T5" fmla="*/ 239 h 246"/>
                    <a:gd name="T6" fmla="*/ 928 w 929"/>
                    <a:gd name="T7" fmla="*/ 239 h 246"/>
                    <a:gd name="T8" fmla="*/ 926 w 929"/>
                    <a:gd name="T9" fmla="*/ 239 h 246"/>
                    <a:gd name="T10" fmla="*/ 926 w 929"/>
                    <a:gd name="T11" fmla="*/ 242 h 246"/>
                    <a:gd name="T12" fmla="*/ 926 w 929"/>
                    <a:gd name="T13" fmla="*/ 246 h 246"/>
                    <a:gd name="T14" fmla="*/ 928 w 929"/>
                    <a:gd name="T15" fmla="*/ 246 h 246"/>
                    <a:gd name="T16" fmla="*/ 929 w 929"/>
                    <a:gd name="T17" fmla="*/ 244 h 246"/>
                    <a:gd name="T18" fmla="*/ 901 w 929"/>
                    <a:gd name="T19" fmla="*/ 100 h 246"/>
                    <a:gd name="T20" fmla="*/ 895 w 929"/>
                    <a:gd name="T21" fmla="*/ 83 h 246"/>
                    <a:gd name="T22" fmla="*/ 888 w 929"/>
                    <a:gd name="T23" fmla="*/ 64 h 246"/>
                    <a:gd name="T24" fmla="*/ 886 w 929"/>
                    <a:gd name="T25" fmla="*/ 68 h 246"/>
                    <a:gd name="T26" fmla="*/ 886 w 929"/>
                    <a:gd name="T27" fmla="*/ 72 h 246"/>
                    <a:gd name="T28" fmla="*/ 893 w 929"/>
                    <a:gd name="T29" fmla="*/ 93 h 246"/>
                    <a:gd name="T30" fmla="*/ 901 w 929"/>
                    <a:gd name="T31" fmla="*/ 113 h 246"/>
                    <a:gd name="T32" fmla="*/ 901 w 929"/>
                    <a:gd name="T33" fmla="*/ 106 h 246"/>
                    <a:gd name="T34" fmla="*/ 901 w 929"/>
                    <a:gd name="T35" fmla="*/ 100 h 246"/>
                    <a:gd name="T36" fmla="*/ 882 w 929"/>
                    <a:gd name="T37" fmla="*/ 53 h 246"/>
                    <a:gd name="T38" fmla="*/ 867 w 929"/>
                    <a:gd name="T39" fmla="*/ 26 h 246"/>
                    <a:gd name="T40" fmla="*/ 850 w 929"/>
                    <a:gd name="T41" fmla="*/ 0 h 246"/>
                    <a:gd name="T42" fmla="*/ 850 w 929"/>
                    <a:gd name="T43" fmla="*/ 4 h 246"/>
                    <a:gd name="T44" fmla="*/ 850 w 929"/>
                    <a:gd name="T45" fmla="*/ 5 h 246"/>
                    <a:gd name="T46" fmla="*/ 865 w 929"/>
                    <a:gd name="T47" fmla="*/ 32 h 246"/>
                    <a:gd name="T48" fmla="*/ 880 w 929"/>
                    <a:gd name="T49" fmla="*/ 60 h 246"/>
                    <a:gd name="T50" fmla="*/ 880 w 929"/>
                    <a:gd name="T51" fmla="*/ 57 h 246"/>
                    <a:gd name="T52" fmla="*/ 882 w 929"/>
                    <a:gd name="T53" fmla="*/ 53 h 246"/>
                    <a:gd name="T54" fmla="*/ 34 w 929"/>
                    <a:gd name="T55" fmla="*/ 68 h 246"/>
                    <a:gd name="T56" fmla="*/ 23 w 929"/>
                    <a:gd name="T57" fmla="*/ 95 h 246"/>
                    <a:gd name="T58" fmla="*/ 15 w 929"/>
                    <a:gd name="T59" fmla="*/ 121 h 246"/>
                    <a:gd name="T60" fmla="*/ 6 w 929"/>
                    <a:gd name="T61" fmla="*/ 149 h 246"/>
                    <a:gd name="T62" fmla="*/ 0 w 929"/>
                    <a:gd name="T63" fmla="*/ 178 h 246"/>
                    <a:gd name="T64" fmla="*/ 2 w 929"/>
                    <a:gd name="T65" fmla="*/ 184 h 246"/>
                    <a:gd name="T66" fmla="*/ 4 w 929"/>
                    <a:gd name="T67" fmla="*/ 191 h 246"/>
                    <a:gd name="T68" fmla="*/ 9 w 929"/>
                    <a:gd name="T69" fmla="*/ 159 h 246"/>
                    <a:gd name="T70" fmla="*/ 17 w 929"/>
                    <a:gd name="T71" fmla="*/ 129 h 246"/>
                    <a:gd name="T72" fmla="*/ 26 w 929"/>
                    <a:gd name="T73" fmla="*/ 100 h 246"/>
                    <a:gd name="T74" fmla="*/ 38 w 929"/>
                    <a:gd name="T75" fmla="*/ 72 h 246"/>
                    <a:gd name="T76" fmla="*/ 36 w 929"/>
                    <a:gd name="T77" fmla="*/ 70 h 246"/>
                    <a:gd name="T78" fmla="*/ 34 w 929"/>
                    <a:gd name="T79" fmla="*/ 68 h 2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929" h="246">
                      <a:moveTo>
                        <a:pt x="929" y="244"/>
                      </a:moveTo>
                      <a:lnTo>
                        <a:pt x="929" y="241"/>
                      </a:lnTo>
                      <a:lnTo>
                        <a:pt x="929" y="239"/>
                      </a:lnTo>
                      <a:lnTo>
                        <a:pt x="928" y="239"/>
                      </a:lnTo>
                      <a:lnTo>
                        <a:pt x="926" y="239"/>
                      </a:lnTo>
                      <a:lnTo>
                        <a:pt x="926" y="242"/>
                      </a:lnTo>
                      <a:lnTo>
                        <a:pt x="926" y="246"/>
                      </a:lnTo>
                      <a:lnTo>
                        <a:pt x="928" y="246"/>
                      </a:lnTo>
                      <a:lnTo>
                        <a:pt x="929" y="244"/>
                      </a:lnTo>
                      <a:close/>
                      <a:moveTo>
                        <a:pt x="901" y="100"/>
                      </a:moveTo>
                      <a:lnTo>
                        <a:pt x="895" y="83"/>
                      </a:lnTo>
                      <a:lnTo>
                        <a:pt x="888" y="64"/>
                      </a:lnTo>
                      <a:lnTo>
                        <a:pt x="886" y="68"/>
                      </a:lnTo>
                      <a:lnTo>
                        <a:pt x="886" y="72"/>
                      </a:lnTo>
                      <a:lnTo>
                        <a:pt x="893" y="93"/>
                      </a:lnTo>
                      <a:lnTo>
                        <a:pt x="901" y="113"/>
                      </a:lnTo>
                      <a:lnTo>
                        <a:pt x="901" y="106"/>
                      </a:lnTo>
                      <a:lnTo>
                        <a:pt x="901" y="100"/>
                      </a:lnTo>
                      <a:close/>
                      <a:moveTo>
                        <a:pt x="882" y="53"/>
                      </a:moveTo>
                      <a:lnTo>
                        <a:pt x="867" y="26"/>
                      </a:lnTo>
                      <a:lnTo>
                        <a:pt x="850" y="0"/>
                      </a:lnTo>
                      <a:lnTo>
                        <a:pt x="850" y="4"/>
                      </a:lnTo>
                      <a:lnTo>
                        <a:pt x="850" y="5"/>
                      </a:lnTo>
                      <a:lnTo>
                        <a:pt x="865" y="32"/>
                      </a:lnTo>
                      <a:lnTo>
                        <a:pt x="880" y="60"/>
                      </a:lnTo>
                      <a:lnTo>
                        <a:pt x="880" y="57"/>
                      </a:lnTo>
                      <a:lnTo>
                        <a:pt x="882" y="53"/>
                      </a:lnTo>
                      <a:close/>
                      <a:moveTo>
                        <a:pt x="34" y="68"/>
                      </a:moveTo>
                      <a:lnTo>
                        <a:pt x="23" y="95"/>
                      </a:lnTo>
                      <a:lnTo>
                        <a:pt x="15" y="121"/>
                      </a:lnTo>
                      <a:lnTo>
                        <a:pt x="6" y="149"/>
                      </a:lnTo>
                      <a:lnTo>
                        <a:pt x="0" y="178"/>
                      </a:lnTo>
                      <a:lnTo>
                        <a:pt x="2" y="184"/>
                      </a:lnTo>
                      <a:lnTo>
                        <a:pt x="4" y="191"/>
                      </a:lnTo>
                      <a:lnTo>
                        <a:pt x="9" y="159"/>
                      </a:lnTo>
                      <a:lnTo>
                        <a:pt x="17" y="129"/>
                      </a:lnTo>
                      <a:lnTo>
                        <a:pt x="26" y="100"/>
                      </a:lnTo>
                      <a:lnTo>
                        <a:pt x="38" y="72"/>
                      </a:lnTo>
                      <a:lnTo>
                        <a:pt x="36" y="70"/>
                      </a:lnTo>
                      <a:lnTo>
                        <a:pt x="34" y="68"/>
                      </a:lnTo>
                      <a:close/>
                    </a:path>
                  </a:pathLst>
                </a:custGeom>
                <a:solidFill>
                  <a:srgbClr val="A7A8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03" name="Freeform 583"/>
                <p:cNvSpPr>
                  <a:spLocks noEditPoints="1"/>
                </p:cNvSpPr>
                <p:nvPr/>
              </p:nvSpPr>
              <p:spPr bwMode="auto">
                <a:xfrm>
                  <a:off x="1379" y="2015"/>
                  <a:ext cx="926" cy="244"/>
                </a:xfrm>
                <a:custGeom>
                  <a:avLst/>
                  <a:gdLst>
                    <a:gd name="T0" fmla="*/ 926 w 926"/>
                    <a:gd name="T1" fmla="*/ 242 h 244"/>
                    <a:gd name="T2" fmla="*/ 926 w 926"/>
                    <a:gd name="T3" fmla="*/ 238 h 244"/>
                    <a:gd name="T4" fmla="*/ 926 w 926"/>
                    <a:gd name="T5" fmla="*/ 235 h 244"/>
                    <a:gd name="T6" fmla="*/ 924 w 926"/>
                    <a:gd name="T7" fmla="*/ 235 h 244"/>
                    <a:gd name="T8" fmla="*/ 920 w 926"/>
                    <a:gd name="T9" fmla="*/ 235 h 244"/>
                    <a:gd name="T10" fmla="*/ 922 w 926"/>
                    <a:gd name="T11" fmla="*/ 240 h 244"/>
                    <a:gd name="T12" fmla="*/ 922 w 926"/>
                    <a:gd name="T13" fmla="*/ 244 h 244"/>
                    <a:gd name="T14" fmla="*/ 924 w 926"/>
                    <a:gd name="T15" fmla="*/ 242 h 244"/>
                    <a:gd name="T16" fmla="*/ 926 w 926"/>
                    <a:gd name="T17" fmla="*/ 242 h 244"/>
                    <a:gd name="T18" fmla="*/ 899 w 926"/>
                    <a:gd name="T19" fmla="*/ 102 h 244"/>
                    <a:gd name="T20" fmla="*/ 891 w 926"/>
                    <a:gd name="T21" fmla="*/ 83 h 244"/>
                    <a:gd name="T22" fmla="*/ 884 w 926"/>
                    <a:gd name="T23" fmla="*/ 64 h 244"/>
                    <a:gd name="T24" fmla="*/ 884 w 926"/>
                    <a:gd name="T25" fmla="*/ 68 h 244"/>
                    <a:gd name="T26" fmla="*/ 882 w 926"/>
                    <a:gd name="T27" fmla="*/ 72 h 244"/>
                    <a:gd name="T28" fmla="*/ 891 w 926"/>
                    <a:gd name="T29" fmla="*/ 92 h 244"/>
                    <a:gd name="T30" fmla="*/ 899 w 926"/>
                    <a:gd name="T31" fmla="*/ 115 h 244"/>
                    <a:gd name="T32" fmla="*/ 899 w 926"/>
                    <a:gd name="T33" fmla="*/ 109 h 244"/>
                    <a:gd name="T34" fmla="*/ 899 w 926"/>
                    <a:gd name="T35" fmla="*/ 102 h 244"/>
                    <a:gd name="T36" fmla="*/ 878 w 926"/>
                    <a:gd name="T37" fmla="*/ 53 h 244"/>
                    <a:gd name="T38" fmla="*/ 865 w 926"/>
                    <a:gd name="T39" fmla="*/ 26 h 244"/>
                    <a:gd name="T40" fmla="*/ 848 w 926"/>
                    <a:gd name="T41" fmla="*/ 0 h 244"/>
                    <a:gd name="T42" fmla="*/ 848 w 926"/>
                    <a:gd name="T43" fmla="*/ 1 h 244"/>
                    <a:gd name="T44" fmla="*/ 846 w 926"/>
                    <a:gd name="T45" fmla="*/ 5 h 244"/>
                    <a:gd name="T46" fmla="*/ 863 w 926"/>
                    <a:gd name="T47" fmla="*/ 32 h 244"/>
                    <a:gd name="T48" fmla="*/ 878 w 926"/>
                    <a:gd name="T49" fmla="*/ 62 h 244"/>
                    <a:gd name="T50" fmla="*/ 878 w 926"/>
                    <a:gd name="T51" fmla="*/ 56 h 244"/>
                    <a:gd name="T52" fmla="*/ 878 w 926"/>
                    <a:gd name="T53" fmla="*/ 53 h 244"/>
                    <a:gd name="T54" fmla="*/ 34 w 926"/>
                    <a:gd name="T55" fmla="*/ 66 h 244"/>
                    <a:gd name="T56" fmla="*/ 23 w 926"/>
                    <a:gd name="T57" fmla="*/ 92 h 244"/>
                    <a:gd name="T58" fmla="*/ 13 w 926"/>
                    <a:gd name="T59" fmla="*/ 121 h 244"/>
                    <a:gd name="T60" fmla="*/ 6 w 926"/>
                    <a:gd name="T61" fmla="*/ 151 h 244"/>
                    <a:gd name="T62" fmla="*/ 0 w 926"/>
                    <a:gd name="T63" fmla="*/ 180 h 244"/>
                    <a:gd name="T64" fmla="*/ 2 w 926"/>
                    <a:gd name="T65" fmla="*/ 187 h 244"/>
                    <a:gd name="T66" fmla="*/ 2 w 926"/>
                    <a:gd name="T67" fmla="*/ 193 h 244"/>
                    <a:gd name="T68" fmla="*/ 7 w 926"/>
                    <a:gd name="T69" fmla="*/ 161 h 244"/>
                    <a:gd name="T70" fmla="*/ 15 w 926"/>
                    <a:gd name="T71" fmla="*/ 130 h 244"/>
                    <a:gd name="T72" fmla="*/ 26 w 926"/>
                    <a:gd name="T73" fmla="*/ 98 h 244"/>
                    <a:gd name="T74" fmla="*/ 38 w 926"/>
                    <a:gd name="T75" fmla="*/ 70 h 244"/>
                    <a:gd name="T76" fmla="*/ 36 w 926"/>
                    <a:gd name="T77" fmla="*/ 68 h 244"/>
                    <a:gd name="T78" fmla="*/ 34 w 926"/>
                    <a:gd name="T79" fmla="*/ 66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926" h="244">
                      <a:moveTo>
                        <a:pt x="926" y="242"/>
                      </a:moveTo>
                      <a:lnTo>
                        <a:pt x="926" y="238"/>
                      </a:lnTo>
                      <a:lnTo>
                        <a:pt x="926" y="235"/>
                      </a:lnTo>
                      <a:lnTo>
                        <a:pt x="924" y="235"/>
                      </a:lnTo>
                      <a:lnTo>
                        <a:pt x="920" y="235"/>
                      </a:lnTo>
                      <a:lnTo>
                        <a:pt x="922" y="240"/>
                      </a:lnTo>
                      <a:lnTo>
                        <a:pt x="922" y="244"/>
                      </a:lnTo>
                      <a:lnTo>
                        <a:pt x="924" y="242"/>
                      </a:lnTo>
                      <a:lnTo>
                        <a:pt x="926" y="242"/>
                      </a:lnTo>
                      <a:close/>
                      <a:moveTo>
                        <a:pt x="899" y="102"/>
                      </a:moveTo>
                      <a:lnTo>
                        <a:pt x="891" y="83"/>
                      </a:lnTo>
                      <a:lnTo>
                        <a:pt x="884" y="64"/>
                      </a:lnTo>
                      <a:lnTo>
                        <a:pt x="884" y="68"/>
                      </a:lnTo>
                      <a:lnTo>
                        <a:pt x="882" y="72"/>
                      </a:lnTo>
                      <a:lnTo>
                        <a:pt x="891" y="92"/>
                      </a:lnTo>
                      <a:lnTo>
                        <a:pt x="899" y="115"/>
                      </a:lnTo>
                      <a:lnTo>
                        <a:pt x="899" y="109"/>
                      </a:lnTo>
                      <a:lnTo>
                        <a:pt x="899" y="102"/>
                      </a:lnTo>
                      <a:close/>
                      <a:moveTo>
                        <a:pt x="878" y="53"/>
                      </a:moveTo>
                      <a:lnTo>
                        <a:pt x="865" y="26"/>
                      </a:lnTo>
                      <a:lnTo>
                        <a:pt x="848" y="0"/>
                      </a:lnTo>
                      <a:lnTo>
                        <a:pt x="848" y="1"/>
                      </a:lnTo>
                      <a:lnTo>
                        <a:pt x="846" y="5"/>
                      </a:lnTo>
                      <a:lnTo>
                        <a:pt x="863" y="32"/>
                      </a:lnTo>
                      <a:lnTo>
                        <a:pt x="878" y="62"/>
                      </a:lnTo>
                      <a:lnTo>
                        <a:pt x="878" y="56"/>
                      </a:lnTo>
                      <a:lnTo>
                        <a:pt x="878" y="53"/>
                      </a:lnTo>
                      <a:close/>
                      <a:moveTo>
                        <a:pt x="34" y="66"/>
                      </a:moveTo>
                      <a:lnTo>
                        <a:pt x="23" y="92"/>
                      </a:lnTo>
                      <a:lnTo>
                        <a:pt x="13" y="121"/>
                      </a:lnTo>
                      <a:lnTo>
                        <a:pt x="6" y="151"/>
                      </a:lnTo>
                      <a:lnTo>
                        <a:pt x="0" y="180"/>
                      </a:lnTo>
                      <a:lnTo>
                        <a:pt x="2" y="187"/>
                      </a:lnTo>
                      <a:lnTo>
                        <a:pt x="2" y="193"/>
                      </a:lnTo>
                      <a:lnTo>
                        <a:pt x="7" y="161"/>
                      </a:lnTo>
                      <a:lnTo>
                        <a:pt x="15" y="130"/>
                      </a:lnTo>
                      <a:lnTo>
                        <a:pt x="26" y="98"/>
                      </a:lnTo>
                      <a:lnTo>
                        <a:pt x="38" y="70"/>
                      </a:lnTo>
                      <a:lnTo>
                        <a:pt x="36" y="68"/>
                      </a:lnTo>
                      <a:lnTo>
                        <a:pt x="34" y="66"/>
                      </a:lnTo>
                      <a:close/>
                    </a:path>
                  </a:pathLst>
                </a:custGeom>
                <a:solidFill>
                  <a:srgbClr val="A7A9C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04" name="Freeform 584"/>
                <p:cNvSpPr>
                  <a:spLocks noEditPoints="1"/>
                </p:cNvSpPr>
                <p:nvPr/>
              </p:nvSpPr>
              <p:spPr bwMode="auto">
                <a:xfrm>
                  <a:off x="1381" y="2016"/>
                  <a:ext cx="922" cy="245"/>
                </a:xfrm>
                <a:custGeom>
                  <a:avLst/>
                  <a:gdLst>
                    <a:gd name="T0" fmla="*/ 922 w 922"/>
                    <a:gd name="T1" fmla="*/ 241 h 245"/>
                    <a:gd name="T2" fmla="*/ 922 w 922"/>
                    <a:gd name="T3" fmla="*/ 237 h 245"/>
                    <a:gd name="T4" fmla="*/ 922 w 922"/>
                    <a:gd name="T5" fmla="*/ 234 h 245"/>
                    <a:gd name="T6" fmla="*/ 918 w 922"/>
                    <a:gd name="T7" fmla="*/ 234 h 245"/>
                    <a:gd name="T8" fmla="*/ 916 w 922"/>
                    <a:gd name="T9" fmla="*/ 234 h 245"/>
                    <a:gd name="T10" fmla="*/ 916 w 922"/>
                    <a:gd name="T11" fmla="*/ 239 h 245"/>
                    <a:gd name="T12" fmla="*/ 916 w 922"/>
                    <a:gd name="T13" fmla="*/ 245 h 245"/>
                    <a:gd name="T14" fmla="*/ 920 w 922"/>
                    <a:gd name="T15" fmla="*/ 243 h 245"/>
                    <a:gd name="T16" fmla="*/ 922 w 922"/>
                    <a:gd name="T17" fmla="*/ 241 h 245"/>
                    <a:gd name="T18" fmla="*/ 897 w 922"/>
                    <a:gd name="T19" fmla="*/ 108 h 245"/>
                    <a:gd name="T20" fmla="*/ 889 w 922"/>
                    <a:gd name="T21" fmla="*/ 88 h 245"/>
                    <a:gd name="T22" fmla="*/ 882 w 922"/>
                    <a:gd name="T23" fmla="*/ 67 h 245"/>
                    <a:gd name="T24" fmla="*/ 880 w 922"/>
                    <a:gd name="T25" fmla="*/ 71 h 245"/>
                    <a:gd name="T26" fmla="*/ 878 w 922"/>
                    <a:gd name="T27" fmla="*/ 72 h 245"/>
                    <a:gd name="T28" fmla="*/ 888 w 922"/>
                    <a:gd name="T29" fmla="*/ 95 h 245"/>
                    <a:gd name="T30" fmla="*/ 897 w 922"/>
                    <a:gd name="T31" fmla="*/ 120 h 245"/>
                    <a:gd name="T32" fmla="*/ 897 w 922"/>
                    <a:gd name="T33" fmla="*/ 114 h 245"/>
                    <a:gd name="T34" fmla="*/ 897 w 922"/>
                    <a:gd name="T35" fmla="*/ 108 h 245"/>
                    <a:gd name="T36" fmla="*/ 876 w 922"/>
                    <a:gd name="T37" fmla="*/ 55 h 245"/>
                    <a:gd name="T38" fmla="*/ 861 w 922"/>
                    <a:gd name="T39" fmla="*/ 27 h 245"/>
                    <a:gd name="T40" fmla="*/ 846 w 922"/>
                    <a:gd name="T41" fmla="*/ 0 h 245"/>
                    <a:gd name="T42" fmla="*/ 844 w 922"/>
                    <a:gd name="T43" fmla="*/ 4 h 245"/>
                    <a:gd name="T44" fmla="*/ 844 w 922"/>
                    <a:gd name="T45" fmla="*/ 6 h 245"/>
                    <a:gd name="T46" fmla="*/ 851 w 922"/>
                    <a:gd name="T47" fmla="*/ 21 h 245"/>
                    <a:gd name="T48" fmla="*/ 861 w 922"/>
                    <a:gd name="T49" fmla="*/ 35 h 245"/>
                    <a:gd name="T50" fmla="*/ 869 w 922"/>
                    <a:gd name="T51" fmla="*/ 50 h 245"/>
                    <a:gd name="T52" fmla="*/ 876 w 922"/>
                    <a:gd name="T53" fmla="*/ 65 h 245"/>
                    <a:gd name="T54" fmla="*/ 876 w 922"/>
                    <a:gd name="T55" fmla="*/ 61 h 245"/>
                    <a:gd name="T56" fmla="*/ 876 w 922"/>
                    <a:gd name="T57" fmla="*/ 55 h 245"/>
                    <a:gd name="T58" fmla="*/ 34 w 922"/>
                    <a:gd name="T59" fmla="*/ 67 h 245"/>
                    <a:gd name="T60" fmla="*/ 22 w 922"/>
                    <a:gd name="T61" fmla="*/ 95 h 245"/>
                    <a:gd name="T62" fmla="*/ 13 w 922"/>
                    <a:gd name="T63" fmla="*/ 124 h 245"/>
                    <a:gd name="T64" fmla="*/ 5 w 922"/>
                    <a:gd name="T65" fmla="*/ 154 h 245"/>
                    <a:gd name="T66" fmla="*/ 0 w 922"/>
                    <a:gd name="T67" fmla="*/ 186 h 245"/>
                    <a:gd name="T68" fmla="*/ 0 w 922"/>
                    <a:gd name="T69" fmla="*/ 192 h 245"/>
                    <a:gd name="T70" fmla="*/ 2 w 922"/>
                    <a:gd name="T71" fmla="*/ 199 h 245"/>
                    <a:gd name="T72" fmla="*/ 7 w 922"/>
                    <a:gd name="T73" fmla="*/ 165 h 245"/>
                    <a:gd name="T74" fmla="*/ 15 w 922"/>
                    <a:gd name="T75" fmla="*/ 133 h 245"/>
                    <a:gd name="T76" fmla="*/ 24 w 922"/>
                    <a:gd name="T77" fmla="*/ 101 h 245"/>
                    <a:gd name="T78" fmla="*/ 38 w 922"/>
                    <a:gd name="T79" fmla="*/ 69 h 245"/>
                    <a:gd name="T80" fmla="*/ 36 w 922"/>
                    <a:gd name="T81" fmla="*/ 69 h 245"/>
                    <a:gd name="T82" fmla="*/ 34 w 922"/>
                    <a:gd name="T83" fmla="*/ 67 h 2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922" h="245">
                      <a:moveTo>
                        <a:pt x="922" y="241"/>
                      </a:moveTo>
                      <a:lnTo>
                        <a:pt x="922" y="237"/>
                      </a:lnTo>
                      <a:lnTo>
                        <a:pt x="922" y="234"/>
                      </a:lnTo>
                      <a:lnTo>
                        <a:pt x="918" y="234"/>
                      </a:lnTo>
                      <a:lnTo>
                        <a:pt x="916" y="234"/>
                      </a:lnTo>
                      <a:lnTo>
                        <a:pt x="916" y="239"/>
                      </a:lnTo>
                      <a:lnTo>
                        <a:pt x="916" y="245"/>
                      </a:lnTo>
                      <a:lnTo>
                        <a:pt x="920" y="243"/>
                      </a:lnTo>
                      <a:lnTo>
                        <a:pt x="922" y="241"/>
                      </a:lnTo>
                      <a:close/>
                      <a:moveTo>
                        <a:pt x="897" y="108"/>
                      </a:moveTo>
                      <a:lnTo>
                        <a:pt x="889" y="88"/>
                      </a:lnTo>
                      <a:lnTo>
                        <a:pt x="882" y="67"/>
                      </a:lnTo>
                      <a:lnTo>
                        <a:pt x="880" y="71"/>
                      </a:lnTo>
                      <a:lnTo>
                        <a:pt x="878" y="72"/>
                      </a:lnTo>
                      <a:lnTo>
                        <a:pt x="888" y="95"/>
                      </a:lnTo>
                      <a:lnTo>
                        <a:pt x="897" y="120"/>
                      </a:lnTo>
                      <a:lnTo>
                        <a:pt x="897" y="114"/>
                      </a:lnTo>
                      <a:lnTo>
                        <a:pt x="897" y="108"/>
                      </a:lnTo>
                      <a:close/>
                      <a:moveTo>
                        <a:pt x="876" y="55"/>
                      </a:moveTo>
                      <a:lnTo>
                        <a:pt x="861" y="27"/>
                      </a:lnTo>
                      <a:lnTo>
                        <a:pt x="846" y="0"/>
                      </a:lnTo>
                      <a:lnTo>
                        <a:pt x="844" y="4"/>
                      </a:lnTo>
                      <a:lnTo>
                        <a:pt x="844" y="6"/>
                      </a:lnTo>
                      <a:lnTo>
                        <a:pt x="851" y="21"/>
                      </a:lnTo>
                      <a:lnTo>
                        <a:pt x="861" y="35"/>
                      </a:lnTo>
                      <a:lnTo>
                        <a:pt x="869" y="50"/>
                      </a:lnTo>
                      <a:lnTo>
                        <a:pt x="876" y="65"/>
                      </a:lnTo>
                      <a:lnTo>
                        <a:pt x="876" y="61"/>
                      </a:lnTo>
                      <a:lnTo>
                        <a:pt x="876" y="55"/>
                      </a:lnTo>
                      <a:close/>
                      <a:moveTo>
                        <a:pt x="34" y="67"/>
                      </a:moveTo>
                      <a:lnTo>
                        <a:pt x="22" y="95"/>
                      </a:lnTo>
                      <a:lnTo>
                        <a:pt x="13" y="124"/>
                      </a:lnTo>
                      <a:lnTo>
                        <a:pt x="5" y="154"/>
                      </a:lnTo>
                      <a:lnTo>
                        <a:pt x="0" y="186"/>
                      </a:lnTo>
                      <a:lnTo>
                        <a:pt x="0" y="192"/>
                      </a:lnTo>
                      <a:lnTo>
                        <a:pt x="2" y="199"/>
                      </a:lnTo>
                      <a:lnTo>
                        <a:pt x="7" y="165"/>
                      </a:lnTo>
                      <a:lnTo>
                        <a:pt x="15" y="133"/>
                      </a:lnTo>
                      <a:lnTo>
                        <a:pt x="24" y="101"/>
                      </a:lnTo>
                      <a:lnTo>
                        <a:pt x="38" y="69"/>
                      </a:lnTo>
                      <a:lnTo>
                        <a:pt x="36" y="69"/>
                      </a:lnTo>
                      <a:lnTo>
                        <a:pt x="34" y="67"/>
                      </a:lnTo>
                      <a:close/>
                    </a:path>
                  </a:pathLst>
                </a:custGeom>
                <a:solidFill>
                  <a:srgbClr val="A8A9C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05" name="Freeform 585"/>
                <p:cNvSpPr>
                  <a:spLocks noEditPoints="1"/>
                </p:cNvSpPr>
                <p:nvPr/>
              </p:nvSpPr>
              <p:spPr bwMode="auto">
                <a:xfrm>
                  <a:off x="1381" y="2020"/>
                  <a:ext cx="920" cy="243"/>
                </a:xfrm>
                <a:custGeom>
                  <a:avLst/>
                  <a:gdLst>
                    <a:gd name="T0" fmla="*/ 920 w 920"/>
                    <a:gd name="T1" fmla="*/ 239 h 243"/>
                    <a:gd name="T2" fmla="*/ 920 w 920"/>
                    <a:gd name="T3" fmla="*/ 235 h 243"/>
                    <a:gd name="T4" fmla="*/ 918 w 920"/>
                    <a:gd name="T5" fmla="*/ 230 h 243"/>
                    <a:gd name="T6" fmla="*/ 916 w 920"/>
                    <a:gd name="T7" fmla="*/ 230 h 243"/>
                    <a:gd name="T8" fmla="*/ 914 w 920"/>
                    <a:gd name="T9" fmla="*/ 230 h 243"/>
                    <a:gd name="T10" fmla="*/ 914 w 920"/>
                    <a:gd name="T11" fmla="*/ 237 h 243"/>
                    <a:gd name="T12" fmla="*/ 914 w 920"/>
                    <a:gd name="T13" fmla="*/ 243 h 243"/>
                    <a:gd name="T14" fmla="*/ 916 w 920"/>
                    <a:gd name="T15" fmla="*/ 241 h 243"/>
                    <a:gd name="T16" fmla="*/ 920 w 920"/>
                    <a:gd name="T17" fmla="*/ 239 h 243"/>
                    <a:gd name="T18" fmla="*/ 897 w 920"/>
                    <a:gd name="T19" fmla="*/ 110 h 243"/>
                    <a:gd name="T20" fmla="*/ 889 w 920"/>
                    <a:gd name="T21" fmla="*/ 87 h 243"/>
                    <a:gd name="T22" fmla="*/ 880 w 920"/>
                    <a:gd name="T23" fmla="*/ 67 h 243"/>
                    <a:gd name="T24" fmla="*/ 878 w 920"/>
                    <a:gd name="T25" fmla="*/ 68 h 243"/>
                    <a:gd name="T26" fmla="*/ 878 w 920"/>
                    <a:gd name="T27" fmla="*/ 72 h 243"/>
                    <a:gd name="T28" fmla="*/ 888 w 920"/>
                    <a:gd name="T29" fmla="*/ 97 h 243"/>
                    <a:gd name="T30" fmla="*/ 895 w 920"/>
                    <a:gd name="T31" fmla="*/ 122 h 243"/>
                    <a:gd name="T32" fmla="*/ 897 w 920"/>
                    <a:gd name="T33" fmla="*/ 116 h 243"/>
                    <a:gd name="T34" fmla="*/ 897 w 920"/>
                    <a:gd name="T35" fmla="*/ 110 h 243"/>
                    <a:gd name="T36" fmla="*/ 876 w 920"/>
                    <a:gd name="T37" fmla="*/ 57 h 243"/>
                    <a:gd name="T38" fmla="*/ 861 w 920"/>
                    <a:gd name="T39" fmla="*/ 27 h 243"/>
                    <a:gd name="T40" fmla="*/ 844 w 920"/>
                    <a:gd name="T41" fmla="*/ 0 h 243"/>
                    <a:gd name="T42" fmla="*/ 844 w 920"/>
                    <a:gd name="T43" fmla="*/ 2 h 243"/>
                    <a:gd name="T44" fmla="*/ 842 w 920"/>
                    <a:gd name="T45" fmla="*/ 6 h 243"/>
                    <a:gd name="T46" fmla="*/ 851 w 920"/>
                    <a:gd name="T47" fmla="*/ 19 h 243"/>
                    <a:gd name="T48" fmla="*/ 859 w 920"/>
                    <a:gd name="T49" fmla="*/ 34 h 243"/>
                    <a:gd name="T50" fmla="*/ 867 w 920"/>
                    <a:gd name="T51" fmla="*/ 49 h 243"/>
                    <a:gd name="T52" fmla="*/ 874 w 920"/>
                    <a:gd name="T53" fmla="*/ 65 h 243"/>
                    <a:gd name="T54" fmla="*/ 876 w 920"/>
                    <a:gd name="T55" fmla="*/ 61 h 243"/>
                    <a:gd name="T56" fmla="*/ 876 w 920"/>
                    <a:gd name="T57" fmla="*/ 57 h 243"/>
                    <a:gd name="T58" fmla="*/ 36 w 920"/>
                    <a:gd name="T59" fmla="*/ 65 h 243"/>
                    <a:gd name="T60" fmla="*/ 24 w 920"/>
                    <a:gd name="T61" fmla="*/ 93 h 243"/>
                    <a:gd name="T62" fmla="*/ 13 w 920"/>
                    <a:gd name="T63" fmla="*/ 125 h 243"/>
                    <a:gd name="T64" fmla="*/ 5 w 920"/>
                    <a:gd name="T65" fmla="*/ 156 h 243"/>
                    <a:gd name="T66" fmla="*/ 0 w 920"/>
                    <a:gd name="T67" fmla="*/ 188 h 243"/>
                    <a:gd name="T68" fmla="*/ 2 w 920"/>
                    <a:gd name="T69" fmla="*/ 195 h 243"/>
                    <a:gd name="T70" fmla="*/ 4 w 920"/>
                    <a:gd name="T71" fmla="*/ 201 h 243"/>
                    <a:gd name="T72" fmla="*/ 9 w 920"/>
                    <a:gd name="T73" fmla="*/ 167 h 243"/>
                    <a:gd name="T74" fmla="*/ 17 w 920"/>
                    <a:gd name="T75" fmla="*/ 133 h 243"/>
                    <a:gd name="T76" fmla="*/ 26 w 920"/>
                    <a:gd name="T77" fmla="*/ 99 h 243"/>
                    <a:gd name="T78" fmla="*/ 40 w 920"/>
                    <a:gd name="T79" fmla="*/ 67 h 243"/>
                    <a:gd name="T80" fmla="*/ 38 w 920"/>
                    <a:gd name="T81" fmla="*/ 65 h 243"/>
                    <a:gd name="T82" fmla="*/ 36 w 920"/>
                    <a:gd name="T83" fmla="*/ 65 h 2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920" h="243">
                      <a:moveTo>
                        <a:pt x="920" y="239"/>
                      </a:moveTo>
                      <a:lnTo>
                        <a:pt x="920" y="235"/>
                      </a:lnTo>
                      <a:lnTo>
                        <a:pt x="918" y="230"/>
                      </a:lnTo>
                      <a:lnTo>
                        <a:pt x="916" y="230"/>
                      </a:lnTo>
                      <a:lnTo>
                        <a:pt x="914" y="230"/>
                      </a:lnTo>
                      <a:lnTo>
                        <a:pt x="914" y="237"/>
                      </a:lnTo>
                      <a:lnTo>
                        <a:pt x="914" y="243"/>
                      </a:lnTo>
                      <a:lnTo>
                        <a:pt x="916" y="241"/>
                      </a:lnTo>
                      <a:lnTo>
                        <a:pt x="920" y="239"/>
                      </a:lnTo>
                      <a:close/>
                      <a:moveTo>
                        <a:pt x="897" y="110"/>
                      </a:moveTo>
                      <a:lnTo>
                        <a:pt x="889" y="87"/>
                      </a:lnTo>
                      <a:lnTo>
                        <a:pt x="880" y="67"/>
                      </a:lnTo>
                      <a:lnTo>
                        <a:pt x="878" y="68"/>
                      </a:lnTo>
                      <a:lnTo>
                        <a:pt x="878" y="72"/>
                      </a:lnTo>
                      <a:lnTo>
                        <a:pt x="888" y="97"/>
                      </a:lnTo>
                      <a:lnTo>
                        <a:pt x="895" y="122"/>
                      </a:lnTo>
                      <a:lnTo>
                        <a:pt x="897" y="116"/>
                      </a:lnTo>
                      <a:lnTo>
                        <a:pt x="897" y="110"/>
                      </a:lnTo>
                      <a:close/>
                      <a:moveTo>
                        <a:pt x="876" y="57"/>
                      </a:moveTo>
                      <a:lnTo>
                        <a:pt x="861" y="27"/>
                      </a:lnTo>
                      <a:lnTo>
                        <a:pt x="844" y="0"/>
                      </a:lnTo>
                      <a:lnTo>
                        <a:pt x="844" y="2"/>
                      </a:lnTo>
                      <a:lnTo>
                        <a:pt x="842" y="6"/>
                      </a:lnTo>
                      <a:lnTo>
                        <a:pt x="851" y="19"/>
                      </a:lnTo>
                      <a:lnTo>
                        <a:pt x="859" y="34"/>
                      </a:lnTo>
                      <a:lnTo>
                        <a:pt x="867" y="49"/>
                      </a:lnTo>
                      <a:lnTo>
                        <a:pt x="874" y="65"/>
                      </a:lnTo>
                      <a:lnTo>
                        <a:pt x="876" y="61"/>
                      </a:lnTo>
                      <a:lnTo>
                        <a:pt x="876" y="57"/>
                      </a:lnTo>
                      <a:close/>
                      <a:moveTo>
                        <a:pt x="36" y="65"/>
                      </a:moveTo>
                      <a:lnTo>
                        <a:pt x="24" y="93"/>
                      </a:lnTo>
                      <a:lnTo>
                        <a:pt x="13" y="125"/>
                      </a:lnTo>
                      <a:lnTo>
                        <a:pt x="5" y="156"/>
                      </a:lnTo>
                      <a:lnTo>
                        <a:pt x="0" y="188"/>
                      </a:lnTo>
                      <a:lnTo>
                        <a:pt x="2" y="195"/>
                      </a:lnTo>
                      <a:lnTo>
                        <a:pt x="4" y="201"/>
                      </a:lnTo>
                      <a:lnTo>
                        <a:pt x="9" y="167"/>
                      </a:lnTo>
                      <a:lnTo>
                        <a:pt x="17" y="133"/>
                      </a:lnTo>
                      <a:lnTo>
                        <a:pt x="26" y="99"/>
                      </a:lnTo>
                      <a:lnTo>
                        <a:pt x="40" y="67"/>
                      </a:lnTo>
                      <a:lnTo>
                        <a:pt x="38" y="65"/>
                      </a:lnTo>
                      <a:lnTo>
                        <a:pt x="36" y="65"/>
                      </a:lnTo>
                      <a:close/>
                    </a:path>
                  </a:pathLst>
                </a:custGeom>
                <a:solidFill>
                  <a:srgbClr val="A8A9C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06" name="Freeform 586"/>
                <p:cNvSpPr>
                  <a:spLocks noEditPoints="1"/>
                </p:cNvSpPr>
                <p:nvPr/>
              </p:nvSpPr>
              <p:spPr bwMode="auto">
                <a:xfrm>
                  <a:off x="1383" y="2022"/>
                  <a:ext cx="914" cy="243"/>
                </a:xfrm>
                <a:custGeom>
                  <a:avLst/>
                  <a:gdLst>
                    <a:gd name="T0" fmla="*/ 914 w 914"/>
                    <a:gd name="T1" fmla="*/ 239 h 243"/>
                    <a:gd name="T2" fmla="*/ 914 w 914"/>
                    <a:gd name="T3" fmla="*/ 233 h 243"/>
                    <a:gd name="T4" fmla="*/ 914 w 914"/>
                    <a:gd name="T5" fmla="*/ 228 h 243"/>
                    <a:gd name="T6" fmla="*/ 912 w 914"/>
                    <a:gd name="T7" fmla="*/ 228 h 243"/>
                    <a:gd name="T8" fmla="*/ 910 w 914"/>
                    <a:gd name="T9" fmla="*/ 230 h 243"/>
                    <a:gd name="T10" fmla="*/ 910 w 914"/>
                    <a:gd name="T11" fmla="*/ 235 h 243"/>
                    <a:gd name="T12" fmla="*/ 910 w 914"/>
                    <a:gd name="T13" fmla="*/ 243 h 243"/>
                    <a:gd name="T14" fmla="*/ 912 w 914"/>
                    <a:gd name="T15" fmla="*/ 241 h 243"/>
                    <a:gd name="T16" fmla="*/ 914 w 914"/>
                    <a:gd name="T17" fmla="*/ 239 h 243"/>
                    <a:gd name="T18" fmla="*/ 895 w 914"/>
                    <a:gd name="T19" fmla="*/ 114 h 243"/>
                    <a:gd name="T20" fmla="*/ 886 w 914"/>
                    <a:gd name="T21" fmla="*/ 89 h 243"/>
                    <a:gd name="T22" fmla="*/ 876 w 914"/>
                    <a:gd name="T23" fmla="*/ 66 h 243"/>
                    <a:gd name="T24" fmla="*/ 876 w 914"/>
                    <a:gd name="T25" fmla="*/ 70 h 243"/>
                    <a:gd name="T26" fmla="*/ 874 w 914"/>
                    <a:gd name="T27" fmla="*/ 74 h 243"/>
                    <a:gd name="T28" fmla="*/ 884 w 914"/>
                    <a:gd name="T29" fmla="*/ 99 h 243"/>
                    <a:gd name="T30" fmla="*/ 893 w 914"/>
                    <a:gd name="T31" fmla="*/ 125 h 243"/>
                    <a:gd name="T32" fmla="*/ 893 w 914"/>
                    <a:gd name="T33" fmla="*/ 120 h 243"/>
                    <a:gd name="T34" fmla="*/ 895 w 914"/>
                    <a:gd name="T35" fmla="*/ 114 h 243"/>
                    <a:gd name="T36" fmla="*/ 874 w 914"/>
                    <a:gd name="T37" fmla="*/ 59 h 243"/>
                    <a:gd name="T38" fmla="*/ 867 w 914"/>
                    <a:gd name="T39" fmla="*/ 44 h 243"/>
                    <a:gd name="T40" fmla="*/ 859 w 914"/>
                    <a:gd name="T41" fmla="*/ 29 h 243"/>
                    <a:gd name="T42" fmla="*/ 849 w 914"/>
                    <a:gd name="T43" fmla="*/ 15 h 243"/>
                    <a:gd name="T44" fmla="*/ 842 w 914"/>
                    <a:gd name="T45" fmla="*/ 0 h 243"/>
                    <a:gd name="T46" fmla="*/ 840 w 914"/>
                    <a:gd name="T47" fmla="*/ 4 h 243"/>
                    <a:gd name="T48" fmla="*/ 840 w 914"/>
                    <a:gd name="T49" fmla="*/ 6 h 243"/>
                    <a:gd name="T50" fmla="*/ 848 w 914"/>
                    <a:gd name="T51" fmla="*/ 21 h 243"/>
                    <a:gd name="T52" fmla="*/ 857 w 914"/>
                    <a:gd name="T53" fmla="*/ 36 h 243"/>
                    <a:gd name="T54" fmla="*/ 865 w 914"/>
                    <a:gd name="T55" fmla="*/ 51 h 243"/>
                    <a:gd name="T56" fmla="*/ 872 w 914"/>
                    <a:gd name="T57" fmla="*/ 66 h 243"/>
                    <a:gd name="T58" fmla="*/ 872 w 914"/>
                    <a:gd name="T59" fmla="*/ 63 h 243"/>
                    <a:gd name="T60" fmla="*/ 874 w 914"/>
                    <a:gd name="T61" fmla="*/ 59 h 243"/>
                    <a:gd name="T62" fmla="*/ 36 w 914"/>
                    <a:gd name="T63" fmla="*/ 63 h 243"/>
                    <a:gd name="T64" fmla="*/ 22 w 914"/>
                    <a:gd name="T65" fmla="*/ 95 h 243"/>
                    <a:gd name="T66" fmla="*/ 13 w 914"/>
                    <a:gd name="T67" fmla="*/ 127 h 243"/>
                    <a:gd name="T68" fmla="*/ 5 w 914"/>
                    <a:gd name="T69" fmla="*/ 159 h 243"/>
                    <a:gd name="T70" fmla="*/ 0 w 914"/>
                    <a:gd name="T71" fmla="*/ 193 h 243"/>
                    <a:gd name="T72" fmla="*/ 2 w 914"/>
                    <a:gd name="T73" fmla="*/ 199 h 243"/>
                    <a:gd name="T74" fmla="*/ 3 w 914"/>
                    <a:gd name="T75" fmla="*/ 207 h 243"/>
                    <a:gd name="T76" fmla="*/ 7 w 914"/>
                    <a:gd name="T77" fmla="*/ 171 h 243"/>
                    <a:gd name="T78" fmla="*/ 15 w 914"/>
                    <a:gd name="T79" fmla="*/ 135 h 243"/>
                    <a:gd name="T80" fmla="*/ 26 w 914"/>
                    <a:gd name="T81" fmla="*/ 101 h 243"/>
                    <a:gd name="T82" fmla="*/ 39 w 914"/>
                    <a:gd name="T83" fmla="*/ 66 h 243"/>
                    <a:gd name="T84" fmla="*/ 39 w 914"/>
                    <a:gd name="T85" fmla="*/ 66 h 243"/>
                    <a:gd name="T86" fmla="*/ 38 w 914"/>
                    <a:gd name="T87" fmla="*/ 66 h 243"/>
                    <a:gd name="T88" fmla="*/ 38 w 914"/>
                    <a:gd name="T89" fmla="*/ 65 h 243"/>
                    <a:gd name="T90" fmla="*/ 36 w 914"/>
                    <a:gd name="T91" fmla="*/ 63 h 2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914" h="243">
                      <a:moveTo>
                        <a:pt x="914" y="239"/>
                      </a:moveTo>
                      <a:lnTo>
                        <a:pt x="914" y="233"/>
                      </a:lnTo>
                      <a:lnTo>
                        <a:pt x="914" y="228"/>
                      </a:lnTo>
                      <a:lnTo>
                        <a:pt x="912" y="228"/>
                      </a:lnTo>
                      <a:lnTo>
                        <a:pt x="910" y="230"/>
                      </a:lnTo>
                      <a:lnTo>
                        <a:pt x="910" y="235"/>
                      </a:lnTo>
                      <a:lnTo>
                        <a:pt x="910" y="243"/>
                      </a:lnTo>
                      <a:lnTo>
                        <a:pt x="912" y="241"/>
                      </a:lnTo>
                      <a:lnTo>
                        <a:pt x="914" y="239"/>
                      </a:lnTo>
                      <a:close/>
                      <a:moveTo>
                        <a:pt x="895" y="114"/>
                      </a:moveTo>
                      <a:lnTo>
                        <a:pt x="886" y="89"/>
                      </a:lnTo>
                      <a:lnTo>
                        <a:pt x="876" y="66"/>
                      </a:lnTo>
                      <a:lnTo>
                        <a:pt x="876" y="70"/>
                      </a:lnTo>
                      <a:lnTo>
                        <a:pt x="874" y="74"/>
                      </a:lnTo>
                      <a:lnTo>
                        <a:pt x="884" y="99"/>
                      </a:lnTo>
                      <a:lnTo>
                        <a:pt x="893" y="125"/>
                      </a:lnTo>
                      <a:lnTo>
                        <a:pt x="893" y="120"/>
                      </a:lnTo>
                      <a:lnTo>
                        <a:pt x="895" y="114"/>
                      </a:lnTo>
                      <a:close/>
                      <a:moveTo>
                        <a:pt x="874" y="59"/>
                      </a:moveTo>
                      <a:lnTo>
                        <a:pt x="867" y="44"/>
                      </a:lnTo>
                      <a:lnTo>
                        <a:pt x="859" y="29"/>
                      </a:lnTo>
                      <a:lnTo>
                        <a:pt x="849" y="15"/>
                      </a:lnTo>
                      <a:lnTo>
                        <a:pt x="842" y="0"/>
                      </a:lnTo>
                      <a:lnTo>
                        <a:pt x="840" y="4"/>
                      </a:lnTo>
                      <a:lnTo>
                        <a:pt x="840" y="6"/>
                      </a:lnTo>
                      <a:lnTo>
                        <a:pt x="848" y="21"/>
                      </a:lnTo>
                      <a:lnTo>
                        <a:pt x="857" y="36"/>
                      </a:lnTo>
                      <a:lnTo>
                        <a:pt x="865" y="51"/>
                      </a:lnTo>
                      <a:lnTo>
                        <a:pt x="872" y="66"/>
                      </a:lnTo>
                      <a:lnTo>
                        <a:pt x="872" y="63"/>
                      </a:lnTo>
                      <a:lnTo>
                        <a:pt x="874" y="59"/>
                      </a:lnTo>
                      <a:close/>
                      <a:moveTo>
                        <a:pt x="36" y="63"/>
                      </a:moveTo>
                      <a:lnTo>
                        <a:pt x="22" y="95"/>
                      </a:lnTo>
                      <a:lnTo>
                        <a:pt x="13" y="127"/>
                      </a:lnTo>
                      <a:lnTo>
                        <a:pt x="5" y="159"/>
                      </a:lnTo>
                      <a:lnTo>
                        <a:pt x="0" y="193"/>
                      </a:lnTo>
                      <a:lnTo>
                        <a:pt x="2" y="199"/>
                      </a:lnTo>
                      <a:lnTo>
                        <a:pt x="3" y="207"/>
                      </a:lnTo>
                      <a:lnTo>
                        <a:pt x="7" y="171"/>
                      </a:lnTo>
                      <a:lnTo>
                        <a:pt x="15" y="135"/>
                      </a:lnTo>
                      <a:lnTo>
                        <a:pt x="26" y="101"/>
                      </a:lnTo>
                      <a:lnTo>
                        <a:pt x="39" y="66"/>
                      </a:lnTo>
                      <a:lnTo>
                        <a:pt x="39" y="66"/>
                      </a:lnTo>
                      <a:lnTo>
                        <a:pt x="38" y="66"/>
                      </a:lnTo>
                      <a:lnTo>
                        <a:pt x="38" y="65"/>
                      </a:lnTo>
                      <a:lnTo>
                        <a:pt x="36" y="63"/>
                      </a:lnTo>
                      <a:close/>
                    </a:path>
                  </a:pathLst>
                </a:custGeom>
                <a:solidFill>
                  <a:srgbClr val="A8A9C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07" name="Freeform 587"/>
                <p:cNvSpPr>
                  <a:spLocks noEditPoints="1"/>
                </p:cNvSpPr>
                <p:nvPr/>
              </p:nvSpPr>
              <p:spPr bwMode="auto">
                <a:xfrm>
                  <a:off x="1385" y="2026"/>
                  <a:ext cx="910" cy="241"/>
                </a:xfrm>
                <a:custGeom>
                  <a:avLst/>
                  <a:gdLst>
                    <a:gd name="T0" fmla="*/ 910 w 910"/>
                    <a:gd name="T1" fmla="*/ 237 h 241"/>
                    <a:gd name="T2" fmla="*/ 910 w 910"/>
                    <a:gd name="T3" fmla="*/ 231 h 241"/>
                    <a:gd name="T4" fmla="*/ 910 w 910"/>
                    <a:gd name="T5" fmla="*/ 224 h 241"/>
                    <a:gd name="T6" fmla="*/ 908 w 910"/>
                    <a:gd name="T7" fmla="*/ 226 h 241"/>
                    <a:gd name="T8" fmla="*/ 906 w 910"/>
                    <a:gd name="T9" fmla="*/ 226 h 241"/>
                    <a:gd name="T10" fmla="*/ 906 w 910"/>
                    <a:gd name="T11" fmla="*/ 233 h 241"/>
                    <a:gd name="T12" fmla="*/ 906 w 910"/>
                    <a:gd name="T13" fmla="*/ 241 h 241"/>
                    <a:gd name="T14" fmla="*/ 908 w 910"/>
                    <a:gd name="T15" fmla="*/ 239 h 241"/>
                    <a:gd name="T16" fmla="*/ 910 w 910"/>
                    <a:gd name="T17" fmla="*/ 237 h 241"/>
                    <a:gd name="T18" fmla="*/ 891 w 910"/>
                    <a:gd name="T19" fmla="*/ 116 h 241"/>
                    <a:gd name="T20" fmla="*/ 884 w 910"/>
                    <a:gd name="T21" fmla="*/ 91 h 241"/>
                    <a:gd name="T22" fmla="*/ 874 w 910"/>
                    <a:gd name="T23" fmla="*/ 66 h 241"/>
                    <a:gd name="T24" fmla="*/ 872 w 910"/>
                    <a:gd name="T25" fmla="*/ 70 h 241"/>
                    <a:gd name="T26" fmla="*/ 872 w 910"/>
                    <a:gd name="T27" fmla="*/ 72 h 241"/>
                    <a:gd name="T28" fmla="*/ 882 w 910"/>
                    <a:gd name="T29" fmla="*/ 98 h 241"/>
                    <a:gd name="T30" fmla="*/ 889 w 910"/>
                    <a:gd name="T31" fmla="*/ 125 h 241"/>
                    <a:gd name="T32" fmla="*/ 889 w 910"/>
                    <a:gd name="T33" fmla="*/ 125 h 241"/>
                    <a:gd name="T34" fmla="*/ 891 w 910"/>
                    <a:gd name="T35" fmla="*/ 123 h 241"/>
                    <a:gd name="T36" fmla="*/ 891 w 910"/>
                    <a:gd name="T37" fmla="*/ 119 h 241"/>
                    <a:gd name="T38" fmla="*/ 891 w 910"/>
                    <a:gd name="T39" fmla="*/ 116 h 241"/>
                    <a:gd name="T40" fmla="*/ 870 w 910"/>
                    <a:gd name="T41" fmla="*/ 59 h 241"/>
                    <a:gd name="T42" fmla="*/ 863 w 910"/>
                    <a:gd name="T43" fmla="*/ 43 h 241"/>
                    <a:gd name="T44" fmla="*/ 855 w 910"/>
                    <a:gd name="T45" fmla="*/ 28 h 241"/>
                    <a:gd name="T46" fmla="*/ 847 w 910"/>
                    <a:gd name="T47" fmla="*/ 13 h 241"/>
                    <a:gd name="T48" fmla="*/ 838 w 910"/>
                    <a:gd name="T49" fmla="*/ 0 h 241"/>
                    <a:gd name="T50" fmla="*/ 838 w 910"/>
                    <a:gd name="T51" fmla="*/ 2 h 241"/>
                    <a:gd name="T52" fmla="*/ 836 w 910"/>
                    <a:gd name="T53" fmla="*/ 6 h 241"/>
                    <a:gd name="T54" fmla="*/ 846 w 910"/>
                    <a:gd name="T55" fmla="*/ 21 h 241"/>
                    <a:gd name="T56" fmla="*/ 855 w 910"/>
                    <a:gd name="T57" fmla="*/ 36 h 241"/>
                    <a:gd name="T58" fmla="*/ 863 w 910"/>
                    <a:gd name="T59" fmla="*/ 51 h 241"/>
                    <a:gd name="T60" fmla="*/ 870 w 910"/>
                    <a:gd name="T61" fmla="*/ 68 h 241"/>
                    <a:gd name="T62" fmla="*/ 870 w 910"/>
                    <a:gd name="T63" fmla="*/ 62 h 241"/>
                    <a:gd name="T64" fmla="*/ 870 w 910"/>
                    <a:gd name="T65" fmla="*/ 59 h 241"/>
                    <a:gd name="T66" fmla="*/ 36 w 910"/>
                    <a:gd name="T67" fmla="*/ 61 h 241"/>
                    <a:gd name="T68" fmla="*/ 22 w 910"/>
                    <a:gd name="T69" fmla="*/ 93 h 241"/>
                    <a:gd name="T70" fmla="*/ 13 w 910"/>
                    <a:gd name="T71" fmla="*/ 127 h 241"/>
                    <a:gd name="T72" fmla="*/ 5 w 910"/>
                    <a:gd name="T73" fmla="*/ 161 h 241"/>
                    <a:gd name="T74" fmla="*/ 0 w 910"/>
                    <a:gd name="T75" fmla="*/ 195 h 241"/>
                    <a:gd name="T76" fmla="*/ 1 w 910"/>
                    <a:gd name="T77" fmla="*/ 203 h 241"/>
                    <a:gd name="T78" fmla="*/ 3 w 910"/>
                    <a:gd name="T79" fmla="*/ 210 h 241"/>
                    <a:gd name="T80" fmla="*/ 7 w 910"/>
                    <a:gd name="T81" fmla="*/ 172 h 241"/>
                    <a:gd name="T82" fmla="*/ 15 w 910"/>
                    <a:gd name="T83" fmla="*/ 134 h 241"/>
                    <a:gd name="T84" fmla="*/ 26 w 910"/>
                    <a:gd name="T85" fmla="*/ 98 h 241"/>
                    <a:gd name="T86" fmla="*/ 39 w 910"/>
                    <a:gd name="T87" fmla="*/ 64 h 241"/>
                    <a:gd name="T88" fmla="*/ 37 w 910"/>
                    <a:gd name="T89" fmla="*/ 64 h 241"/>
                    <a:gd name="T90" fmla="*/ 36 w 910"/>
                    <a:gd name="T91" fmla="*/ 62 h 241"/>
                    <a:gd name="T92" fmla="*/ 36 w 910"/>
                    <a:gd name="T93" fmla="*/ 62 h 241"/>
                    <a:gd name="T94" fmla="*/ 36 w 910"/>
                    <a:gd name="T95" fmla="*/ 61 h 2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910" h="241">
                      <a:moveTo>
                        <a:pt x="910" y="237"/>
                      </a:moveTo>
                      <a:lnTo>
                        <a:pt x="910" y="231"/>
                      </a:lnTo>
                      <a:lnTo>
                        <a:pt x="910" y="224"/>
                      </a:lnTo>
                      <a:lnTo>
                        <a:pt x="908" y="226"/>
                      </a:lnTo>
                      <a:lnTo>
                        <a:pt x="906" y="226"/>
                      </a:lnTo>
                      <a:lnTo>
                        <a:pt x="906" y="233"/>
                      </a:lnTo>
                      <a:lnTo>
                        <a:pt x="906" y="241"/>
                      </a:lnTo>
                      <a:lnTo>
                        <a:pt x="908" y="239"/>
                      </a:lnTo>
                      <a:lnTo>
                        <a:pt x="910" y="237"/>
                      </a:lnTo>
                      <a:close/>
                      <a:moveTo>
                        <a:pt x="891" y="116"/>
                      </a:moveTo>
                      <a:lnTo>
                        <a:pt x="884" y="91"/>
                      </a:lnTo>
                      <a:lnTo>
                        <a:pt x="874" y="66"/>
                      </a:lnTo>
                      <a:lnTo>
                        <a:pt x="872" y="70"/>
                      </a:lnTo>
                      <a:lnTo>
                        <a:pt x="872" y="72"/>
                      </a:lnTo>
                      <a:lnTo>
                        <a:pt x="882" y="98"/>
                      </a:lnTo>
                      <a:lnTo>
                        <a:pt x="889" y="125"/>
                      </a:lnTo>
                      <a:lnTo>
                        <a:pt x="889" y="125"/>
                      </a:lnTo>
                      <a:lnTo>
                        <a:pt x="891" y="123"/>
                      </a:lnTo>
                      <a:lnTo>
                        <a:pt x="891" y="119"/>
                      </a:lnTo>
                      <a:lnTo>
                        <a:pt x="891" y="116"/>
                      </a:lnTo>
                      <a:close/>
                      <a:moveTo>
                        <a:pt x="870" y="59"/>
                      </a:moveTo>
                      <a:lnTo>
                        <a:pt x="863" y="43"/>
                      </a:lnTo>
                      <a:lnTo>
                        <a:pt x="855" y="28"/>
                      </a:lnTo>
                      <a:lnTo>
                        <a:pt x="847" y="13"/>
                      </a:lnTo>
                      <a:lnTo>
                        <a:pt x="838" y="0"/>
                      </a:lnTo>
                      <a:lnTo>
                        <a:pt x="838" y="2"/>
                      </a:lnTo>
                      <a:lnTo>
                        <a:pt x="836" y="6"/>
                      </a:lnTo>
                      <a:lnTo>
                        <a:pt x="846" y="21"/>
                      </a:lnTo>
                      <a:lnTo>
                        <a:pt x="855" y="36"/>
                      </a:lnTo>
                      <a:lnTo>
                        <a:pt x="863" y="51"/>
                      </a:lnTo>
                      <a:lnTo>
                        <a:pt x="870" y="68"/>
                      </a:lnTo>
                      <a:lnTo>
                        <a:pt x="870" y="62"/>
                      </a:lnTo>
                      <a:lnTo>
                        <a:pt x="870" y="59"/>
                      </a:lnTo>
                      <a:close/>
                      <a:moveTo>
                        <a:pt x="36" y="61"/>
                      </a:moveTo>
                      <a:lnTo>
                        <a:pt x="22" y="93"/>
                      </a:lnTo>
                      <a:lnTo>
                        <a:pt x="13" y="127"/>
                      </a:lnTo>
                      <a:lnTo>
                        <a:pt x="5" y="161"/>
                      </a:lnTo>
                      <a:lnTo>
                        <a:pt x="0" y="195"/>
                      </a:lnTo>
                      <a:lnTo>
                        <a:pt x="1" y="203"/>
                      </a:lnTo>
                      <a:lnTo>
                        <a:pt x="3" y="210"/>
                      </a:lnTo>
                      <a:lnTo>
                        <a:pt x="7" y="172"/>
                      </a:lnTo>
                      <a:lnTo>
                        <a:pt x="15" y="134"/>
                      </a:lnTo>
                      <a:lnTo>
                        <a:pt x="26" y="98"/>
                      </a:lnTo>
                      <a:lnTo>
                        <a:pt x="39" y="64"/>
                      </a:lnTo>
                      <a:lnTo>
                        <a:pt x="37" y="64"/>
                      </a:lnTo>
                      <a:lnTo>
                        <a:pt x="36" y="62"/>
                      </a:lnTo>
                      <a:lnTo>
                        <a:pt x="36" y="62"/>
                      </a:lnTo>
                      <a:lnTo>
                        <a:pt x="36" y="61"/>
                      </a:lnTo>
                      <a:close/>
                    </a:path>
                  </a:pathLst>
                </a:custGeom>
                <a:solidFill>
                  <a:srgbClr val="A9AAC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08" name="Freeform 588"/>
                <p:cNvSpPr>
                  <a:spLocks noEditPoints="1"/>
                </p:cNvSpPr>
                <p:nvPr/>
              </p:nvSpPr>
              <p:spPr bwMode="auto">
                <a:xfrm>
                  <a:off x="1386" y="2028"/>
                  <a:ext cx="907" cy="241"/>
                </a:xfrm>
                <a:custGeom>
                  <a:avLst/>
                  <a:gdLst>
                    <a:gd name="T0" fmla="*/ 907 w 907"/>
                    <a:gd name="T1" fmla="*/ 237 h 241"/>
                    <a:gd name="T2" fmla="*/ 907 w 907"/>
                    <a:gd name="T3" fmla="*/ 229 h 241"/>
                    <a:gd name="T4" fmla="*/ 907 w 907"/>
                    <a:gd name="T5" fmla="*/ 224 h 241"/>
                    <a:gd name="T6" fmla="*/ 905 w 907"/>
                    <a:gd name="T7" fmla="*/ 224 h 241"/>
                    <a:gd name="T8" fmla="*/ 901 w 907"/>
                    <a:gd name="T9" fmla="*/ 224 h 241"/>
                    <a:gd name="T10" fmla="*/ 903 w 907"/>
                    <a:gd name="T11" fmla="*/ 233 h 241"/>
                    <a:gd name="T12" fmla="*/ 903 w 907"/>
                    <a:gd name="T13" fmla="*/ 241 h 241"/>
                    <a:gd name="T14" fmla="*/ 905 w 907"/>
                    <a:gd name="T15" fmla="*/ 239 h 241"/>
                    <a:gd name="T16" fmla="*/ 907 w 907"/>
                    <a:gd name="T17" fmla="*/ 237 h 241"/>
                    <a:gd name="T18" fmla="*/ 890 w 907"/>
                    <a:gd name="T19" fmla="*/ 119 h 241"/>
                    <a:gd name="T20" fmla="*/ 881 w 907"/>
                    <a:gd name="T21" fmla="*/ 93 h 241"/>
                    <a:gd name="T22" fmla="*/ 871 w 907"/>
                    <a:gd name="T23" fmla="*/ 68 h 241"/>
                    <a:gd name="T24" fmla="*/ 871 w 907"/>
                    <a:gd name="T25" fmla="*/ 70 h 241"/>
                    <a:gd name="T26" fmla="*/ 869 w 907"/>
                    <a:gd name="T27" fmla="*/ 74 h 241"/>
                    <a:gd name="T28" fmla="*/ 879 w 907"/>
                    <a:gd name="T29" fmla="*/ 100 h 241"/>
                    <a:gd name="T30" fmla="*/ 888 w 907"/>
                    <a:gd name="T31" fmla="*/ 129 h 241"/>
                    <a:gd name="T32" fmla="*/ 888 w 907"/>
                    <a:gd name="T33" fmla="*/ 125 h 241"/>
                    <a:gd name="T34" fmla="*/ 890 w 907"/>
                    <a:gd name="T35" fmla="*/ 121 h 241"/>
                    <a:gd name="T36" fmla="*/ 890 w 907"/>
                    <a:gd name="T37" fmla="*/ 119 h 241"/>
                    <a:gd name="T38" fmla="*/ 890 w 907"/>
                    <a:gd name="T39" fmla="*/ 119 h 241"/>
                    <a:gd name="T40" fmla="*/ 869 w 907"/>
                    <a:gd name="T41" fmla="*/ 60 h 241"/>
                    <a:gd name="T42" fmla="*/ 862 w 907"/>
                    <a:gd name="T43" fmla="*/ 45 h 241"/>
                    <a:gd name="T44" fmla="*/ 854 w 907"/>
                    <a:gd name="T45" fmla="*/ 30 h 241"/>
                    <a:gd name="T46" fmla="*/ 845 w 907"/>
                    <a:gd name="T47" fmla="*/ 15 h 241"/>
                    <a:gd name="T48" fmla="*/ 837 w 907"/>
                    <a:gd name="T49" fmla="*/ 0 h 241"/>
                    <a:gd name="T50" fmla="*/ 835 w 907"/>
                    <a:gd name="T51" fmla="*/ 4 h 241"/>
                    <a:gd name="T52" fmla="*/ 835 w 907"/>
                    <a:gd name="T53" fmla="*/ 5 h 241"/>
                    <a:gd name="T54" fmla="*/ 845 w 907"/>
                    <a:gd name="T55" fmla="*/ 21 h 241"/>
                    <a:gd name="T56" fmla="*/ 852 w 907"/>
                    <a:gd name="T57" fmla="*/ 38 h 241"/>
                    <a:gd name="T58" fmla="*/ 860 w 907"/>
                    <a:gd name="T59" fmla="*/ 53 h 241"/>
                    <a:gd name="T60" fmla="*/ 867 w 907"/>
                    <a:gd name="T61" fmla="*/ 70 h 241"/>
                    <a:gd name="T62" fmla="*/ 869 w 907"/>
                    <a:gd name="T63" fmla="*/ 66 h 241"/>
                    <a:gd name="T64" fmla="*/ 869 w 907"/>
                    <a:gd name="T65" fmla="*/ 60 h 241"/>
                    <a:gd name="T66" fmla="*/ 36 w 907"/>
                    <a:gd name="T67" fmla="*/ 60 h 241"/>
                    <a:gd name="T68" fmla="*/ 23 w 907"/>
                    <a:gd name="T69" fmla="*/ 95 h 241"/>
                    <a:gd name="T70" fmla="*/ 12 w 907"/>
                    <a:gd name="T71" fmla="*/ 129 h 241"/>
                    <a:gd name="T72" fmla="*/ 4 w 907"/>
                    <a:gd name="T73" fmla="*/ 165 h 241"/>
                    <a:gd name="T74" fmla="*/ 0 w 907"/>
                    <a:gd name="T75" fmla="*/ 201 h 241"/>
                    <a:gd name="T76" fmla="*/ 2 w 907"/>
                    <a:gd name="T77" fmla="*/ 208 h 241"/>
                    <a:gd name="T78" fmla="*/ 4 w 907"/>
                    <a:gd name="T79" fmla="*/ 214 h 241"/>
                    <a:gd name="T80" fmla="*/ 8 w 907"/>
                    <a:gd name="T81" fmla="*/ 176 h 241"/>
                    <a:gd name="T82" fmla="*/ 16 w 907"/>
                    <a:gd name="T83" fmla="*/ 136 h 241"/>
                    <a:gd name="T84" fmla="*/ 25 w 907"/>
                    <a:gd name="T85" fmla="*/ 100 h 241"/>
                    <a:gd name="T86" fmla="*/ 40 w 907"/>
                    <a:gd name="T87" fmla="*/ 64 h 241"/>
                    <a:gd name="T88" fmla="*/ 38 w 907"/>
                    <a:gd name="T89" fmla="*/ 62 h 241"/>
                    <a:gd name="T90" fmla="*/ 36 w 907"/>
                    <a:gd name="T91" fmla="*/ 60 h 2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907" h="241">
                      <a:moveTo>
                        <a:pt x="907" y="237"/>
                      </a:moveTo>
                      <a:lnTo>
                        <a:pt x="907" y="229"/>
                      </a:lnTo>
                      <a:lnTo>
                        <a:pt x="907" y="224"/>
                      </a:lnTo>
                      <a:lnTo>
                        <a:pt x="905" y="224"/>
                      </a:lnTo>
                      <a:lnTo>
                        <a:pt x="901" y="224"/>
                      </a:lnTo>
                      <a:lnTo>
                        <a:pt x="903" y="233"/>
                      </a:lnTo>
                      <a:lnTo>
                        <a:pt x="903" y="241"/>
                      </a:lnTo>
                      <a:lnTo>
                        <a:pt x="905" y="239"/>
                      </a:lnTo>
                      <a:lnTo>
                        <a:pt x="907" y="237"/>
                      </a:lnTo>
                      <a:close/>
                      <a:moveTo>
                        <a:pt x="890" y="119"/>
                      </a:moveTo>
                      <a:lnTo>
                        <a:pt x="881" y="93"/>
                      </a:lnTo>
                      <a:lnTo>
                        <a:pt x="871" y="68"/>
                      </a:lnTo>
                      <a:lnTo>
                        <a:pt x="871" y="70"/>
                      </a:lnTo>
                      <a:lnTo>
                        <a:pt x="869" y="74"/>
                      </a:lnTo>
                      <a:lnTo>
                        <a:pt x="879" y="100"/>
                      </a:lnTo>
                      <a:lnTo>
                        <a:pt x="888" y="129"/>
                      </a:lnTo>
                      <a:lnTo>
                        <a:pt x="888" y="125"/>
                      </a:lnTo>
                      <a:lnTo>
                        <a:pt x="890" y="121"/>
                      </a:lnTo>
                      <a:lnTo>
                        <a:pt x="890" y="119"/>
                      </a:lnTo>
                      <a:lnTo>
                        <a:pt x="890" y="119"/>
                      </a:lnTo>
                      <a:close/>
                      <a:moveTo>
                        <a:pt x="869" y="60"/>
                      </a:moveTo>
                      <a:lnTo>
                        <a:pt x="862" y="45"/>
                      </a:lnTo>
                      <a:lnTo>
                        <a:pt x="854" y="30"/>
                      </a:lnTo>
                      <a:lnTo>
                        <a:pt x="845" y="15"/>
                      </a:lnTo>
                      <a:lnTo>
                        <a:pt x="837" y="0"/>
                      </a:lnTo>
                      <a:lnTo>
                        <a:pt x="835" y="4"/>
                      </a:lnTo>
                      <a:lnTo>
                        <a:pt x="835" y="5"/>
                      </a:lnTo>
                      <a:lnTo>
                        <a:pt x="845" y="21"/>
                      </a:lnTo>
                      <a:lnTo>
                        <a:pt x="852" y="38"/>
                      </a:lnTo>
                      <a:lnTo>
                        <a:pt x="860" y="53"/>
                      </a:lnTo>
                      <a:lnTo>
                        <a:pt x="867" y="70"/>
                      </a:lnTo>
                      <a:lnTo>
                        <a:pt x="869" y="66"/>
                      </a:lnTo>
                      <a:lnTo>
                        <a:pt x="869" y="60"/>
                      </a:lnTo>
                      <a:close/>
                      <a:moveTo>
                        <a:pt x="36" y="60"/>
                      </a:moveTo>
                      <a:lnTo>
                        <a:pt x="23" y="95"/>
                      </a:lnTo>
                      <a:lnTo>
                        <a:pt x="12" y="129"/>
                      </a:lnTo>
                      <a:lnTo>
                        <a:pt x="4" y="165"/>
                      </a:lnTo>
                      <a:lnTo>
                        <a:pt x="0" y="201"/>
                      </a:lnTo>
                      <a:lnTo>
                        <a:pt x="2" y="208"/>
                      </a:lnTo>
                      <a:lnTo>
                        <a:pt x="4" y="214"/>
                      </a:lnTo>
                      <a:lnTo>
                        <a:pt x="8" y="176"/>
                      </a:lnTo>
                      <a:lnTo>
                        <a:pt x="16" y="136"/>
                      </a:lnTo>
                      <a:lnTo>
                        <a:pt x="25" y="100"/>
                      </a:lnTo>
                      <a:lnTo>
                        <a:pt x="40" y="64"/>
                      </a:lnTo>
                      <a:lnTo>
                        <a:pt x="38" y="62"/>
                      </a:lnTo>
                      <a:lnTo>
                        <a:pt x="36" y="60"/>
                      </a:lnTo>
                      <a:close/>
                    </a:path>
                  </a:pathLst>
                </a:custGeom>
                <a:solidFill>
                  <a:srgbClr val="A9AAC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09" name="Freeform 589"/>
                <p:cNvSpPr>
                  <a:spLocks noEditPoints="1"/>
                </p:cNvSpPr>
                <p:nvPr/>
              </p:nvSpPr>
              <p:spPr bwMode="auto">
                <a:xfrm>
                  <a:off x="1388" y="2032"/>
                  <a:ext cx="903" cy="240"/>
                </a:xfrm>
                <a:custGeom>
                  <a:avLst/>
                  <a:gdLst>
                    <a:gd name="T0" fmla="*/ 903 w 903"/>
                    <a:gd name="T1" fmla="*/ 235 h 240"/>
                    <a:gd name="T2" fmla="*/ 903 w 903"/>
                    <a:gd name="T3" fmla="*/ 227 h 240"/>
                    <a:gd name="T4" fmla="*/ 903 w 903"/>
                    <a:gd name="T5" fmla="*/ 220 h 240"/>
                    <a:gd name="T6" fmla="*/ 899 w 903"/>
                    <a:gd name="T7" fmla="*/ 220 h 240"/>
                    <a:gd name="T8" fmla="*/ 898 w 903"/>
                    <a:gd name="T9" fmla="*/ 220 h 240"/>
                    <a:gd name="T10" fmla="*/ 898 w 903"/>
                    <a:gd name="T11" fmla="*/ 229 h 240"/>
                    <a:gd name="T12" fmla="*/ 898 w 903"/>
                    <a:gd name="T13" fmla="*/ 240 h 240"/>
                    <a:gd name="T14" fmla="*/ 901 w 903"/>
                    <a:gd name="T15" fmla="*/ 237 h 240"/>
                    <a:gd name="T16" fmla="*/ 903 w 903"/>
                    <a:gd name="T17" fmla="*/ 235 h 240"/>
                    <a:gd name="T18" fmla="*/ 886 w 903"/>
                    <a:gd name="T19" fmla="*/ 119 h 240"/>
                    <a:gd name="T20" fmla="*/ 879 w 903"/>
                    <a:gd name="T21" fmla="*/ 92 h 240"/>
                    <a:gd name="T22" fmla="*/ 869 w 903"/>
                    <a:gd name="T23" fmla="*/ 66 h 240"/>
                    <a:gd name="T24" fmla="*/ 867 w 903"/>
                    <a:gd name="T25" fmla="*/ 70 h 240"/>
                    <a:gd name="T26" fmla="*/ 867 w 903"/>
                    <a:gd name="T27" fmla="*/ 74 h 240"/>
                    <a:gd name="T28" fmla="*/ 877 w 903"/>
                    <a:gd name="T29" fmla="*/ 102 h 240"/>
                    <a:gd name="T30" fmla="*/ 884 w 903"/>
                    <a:gd name="T31" fmla="*/ 130 h 240"/>
                    <a:gd name="T32" fmla="*/ 886 w 903"/>
                    <a:gd name="T33" fmla="*/ 125 h 240"/>
                    <a:gd name="T34" fmla="*/ 886 w 903"/>
                    <a:gd name="T35" fmla="*/ 119 h 240"/>
                    <a:gd name="T36" fmla="*/ 867 w 903"/>
                    <a:gd name="T37" fmla="*/ 62 h 240"/>
                    <a:gd name="T38" fmla="*/ 860 w 903"/>
                    <a:gd name="T39" fmla="*/ 45 h 240"/>
                    <a:gd name="T40" fmla="*/ 852 w 903"/>
                    <a:gd name="T41" fmla="*/ 30 h 240"/>
                    <a:gd name="T42" fmla="*/ 843 w 903"/>
                    <a:gd name="T43" fmla="*/ 15 h 240"/>
                    <a:gd name="T44" fmla="*/ 833 w 903"/>
                    <a:gd name="T45" fmla="*/ 0 h 240"/>
                    <a:gd name="T46" fmla="*/ 833 w 903"/>
                    <a:gd name="T47" fmla="*/ 1 h 240"/>
                    <a:gd name="T48" fmla="*/ 831 w 903"/>
                    <a:gd name="T49" fmla="*/ 5 h 240"/>
                    <a:gd name="T50" fmla="*/ 841 w 903"/>
                    <a:gd name="T51" fmla="*/ 20 h 240"/>
                    <a:gd name="T52" fmla="*/ 850 w 903"/>
                    <a:gd name="T53" fmla="*/ 36 h 240"/>
                    <a:gd name="T54" fmla="*/ 858 w 903"/>
                    <a:gd name="T55" fmla="*/ 53 h 240"/>
                    <a:gd name="T56" fmla="*/ 865 w 903"/>
                    <a:gd name="T57" fmla="*/ 70 h 240"/>
                    <a:gd name="T58" fmla="*/ 865 w 903"/>
                    <a:gd name="T59" fmla="*/ 66 h 240"/>
                    <a:gd name="T60" fmla="*/ 867 w 903"/>
                    <a:gd name="T61" fmla="*/ 62 h 240"/>
                    <a:gd name="T62" fmla="*/ 36 w 903"/>
                    <a:gd name="T63" fmla="*/ 58 h 240"/>
                    <a:gd name="T64" fmla="*/ 23 w 903"/>
                    <a:gd name="T65" fmla="*/ 92 h 240"/>
                    <a:gd name="T66" fmla="*/ 12 w 903"/>
                    <a:gd name="T67" fmla="*/ 128 h 240"/>
                    <a:gd name="T68" fmla="*/ 4 w 903"/>
                    <a:gd name="T69" fmla="*/ 166 h 240"/>
                    <a:gd name="T70" fmla="*/ 0 w 903"/>
                    <a:gd name="T71" fmla="*/ 204 h 240"/>
                    <a:gd name="T72" fmla="*/ 2 w 903"/>
                    <a:gd name="T73" fmla="*/ 210 h 240"/>
                    <a:gd name="T74" fmla="*/ 4 w 903"/>
                    <a:gd name="T75" fmla="*/ 218 h 240"/>
                    <a:gd name="T76" fmla="*/ 8 w 903"/>
                    <a:gd name="T77" fmla="*/ 176 h 240"/>
                    <a:gd name="T78" fmla="*/ 15 w 903"/>
                    <a:gd name="T79" fmla="*/ 138 h 240"/>
                    <a:gd name="T80" fmla="*/ 25 w 903"/>
                    <a:gd name="T81" fmla="*/ 100 h 240"/>
                    <a:gd name="T82" fmla="*/ 40 w 903"/>
                    <a:gd name="T83" fmla="*/ 62 h 240"/>
                    <a:gd name="T84" fmla="*/ 38 w 903"/>
                    <a:gd name="T85" fmla="*/ 60 h 240"/>
                    <a:gd name="T86" fmla="*/ 36 w 903"/>
                    <a:gd name="T87" fmla="*/ 58 h 2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903" h="240">
                      <a:moveTo>
                        <a:pt x="903" y="235"/>
                      </a:moveTo>
                      <a:lnTo>
                        <a:pt x="903" y="227"/>
                      </a:lnTo>
                      <a:lnTo>
                        <a:pt x="903" y="220"/>
                      </a:lnTo>
                      <a:lnTo>
                        <a:pt x="899" y="220"/>
                      </a:lnTo>
                      <a:lnTo>
                        <a:pt x="898" y="220"/>
                      </a:lnTo>
                      <a:lnTo>
                        <a:pt x="898" y="229"/>
                      </a:lnTo>
                      <a:lnTo>
                        <a:pt x="898" y="240"/>
                      </a:lnTo>
                      <a:lnTo>
                        <a:pt x="901" y="237"/>
                      </a:lnTo>
                      <a:lnTo>
                        <a:pt x="903" y="235"/>
                      </a:lnTo>
                      <a:close/>
                      <a:moveTo>
                        <a:pt x="886" y="119"/>
                      </a:moveTo>
                      <a:lnTo>
                        <a:pt x="879" y="92"/>
                      </a:lnTo>
                      <a:lnTo>
                        <a:pt x="869" y="66"/>
                      </a:lnTo>
                      <a:lnTo>
                        <a:pt x="867" y="70"/>
                      </a:lnTo>
                      <a:lnTo>
                        <a:pt x="867" y="74"/>
                      </a:lnTo>
                      <a:lnTo>
                        <a:pt x="877" y="102"/>
                      </a:lnTo>
                      <a:lnTo>
                        <a:pt x="884" y="130"/>
                      </a:lnTo>
                      <a:lnTo>
                        <a:pt x="886" y="125"/>
                      </a:lnTo>
                      <a:lnTo>
                        <a:pt x="886" y="119"/>
                      </a:lnTo>
                      <a:close/>
                      <a:moveTo>
                        <a:pt x="867" y="62"/>
                      </a:moveTo>
                      <a:lnTo>
                        <a:pt x="860" y="45"/>
                      </a:lnTo>
                      <a:lnTo>
                        <a:pt x="852" y="30"/>
                      </a:lnTo>
                      <a:lnTo>
                        <a:pt x="843" y="15"/>
                      </a:lnTo>
                      <a:lnTo>
                        <a:pt x="833" y="0"/>
                      </a:lnTo>
                      <a:lnTo>
                        <a:pt x="833" y="1"/>
                      </a:lnTo>
                      <a:lnTo>
                        <a:pt x="831" y="5"/>
                      </a:lnTo>
                      <a:lnTo>
                        <a:pt x="841" y="20"/>
                      </a:lnTo>
                      <a:lnTo>
                        <a:pt x="850" y="36"/>
                      </a:lnTo>
                      <a:lnTo>
                        <a:pt x="858" y="53"/>
                      </a:lnTo>
                      <a:lnTo>
                        <a:pt x="865" y="70"/>
                      </a:lnTo>
                      <a:lnTo>
                        <a:pt x="865" y="66"/>
                      </a:lnTo>
                      <a:lnTo>
                        <a:pt x="867" y="62"/>
                      </a:lnTo>
                      <a:close/>
                      <a:moveTo>
                        <a:pt x="36" y="58"/>
                      </a:moveTo>
                      <a:lnTo>
                        <a:pt x="23" y="92"/>
                      </a:lnTo>
                      <a:lnTo>
                        <a:pt x="12" y="128"/>
                      </a:lnTo>
                      <a:lnTo>
                        <a:pt x="4" y="166"/>
                      </a:lnTo>
                      <a:lnTo>
                        <a:pt x="0" y="204"/>
                      </a:lnTo>
                      <a:lnTo>
                        <a:pt x="2" y="210"/>
                      </a:lnTo>
                      <a:lnTo>
                        <a:pt x="4" y="218"/>
                      </a:lnTo>
                      <a:lnTo>
                        <a:pt x="8" y="176"/>
                      </a:lnTo>
                      <a:lnTo>
                        <a:pt x="15" y="138"/>
                      </a:lnTo>
                      <a:lnTo>
                        <a:pt x="25" y="100"/>
                      </a:lnTo>
                      <a:lnTo>
                        <a:pt x="40" y="62"/>
                      </a:lnTo>
                      <a:lnTo>
                        <a:pt x="38" y="60"/>
                      </a:lnTo>
                      <a:lnTo>
                        <a:pt x="36" y="58"/>
                      </a:lnTo>
                      <a:close/>
                    </a:path>
                  </a:pathLst>
                </a:custGeom>
                <a:solidFill>
                  <a:srgbClr val="A9AAC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10" name="Freeform 590"/>
                <p:cNvSpPr>
                  <a:spLocks noEditPoints="1"/>
                </p:cNvSpPr>
                <p:nvPr/>
              </p:nvSpPr>
              <p:spPr bwMode="auto">
                <a:xfrm>
                  <a:off x="1390" y="2033"/>
                  <a:ext cx="899" cy="241"/>
                </a:xfrm>
                <a:custGeom>
                  <a:avLst/>
                  <a:gdLst>
                    <a:gd name="T0" fmla="*/ 899 w 899"/>
                    <a:gd name="T1" fmla="*/ 236 h 241"/>
                    <a:gd name="T2" fmla="*/ 899 w 899"/>
                    <a:gd name="T3" fmla="*/ 228 h 241"/>
                    <a:gd name="T4" fmla="*/ 897 w 899"/>
                    <a:gd name="T5" fmla="*/ 219 h 241"/>
                    <a:gd name="T6" fmla="*/ 896 w 899"/>
                    <a:gd name="T7" fmla="*/ 219 h 241"/>
                    <a:gd name="T8" fmla="*/ 894 w 899"/>
                    <a:gd name="T9" fmla="*/ 219 h 241"/>
                    <a:gd name="T10" fmla="*/ 894 w 899"/>
                    <a:gd name="T11" fmla="*/ 230 h 241"/>
                    <a:gd name="T12" fmla="*/ 894 w 899"/>
                    <a:gd name="T13" fmla="*/ 239 h 241"/>
                    <a:gd name="T14" fmla="*/ 894 w 899"/>
                    <a:gd name="T15" fmla="*/ 239 h 241"/>
                    <a:gd name="T16" fmla="*/ 894 w 899"/>
                    <a:gd name="T17" fmla="*/ 241 h 241"/>
                    <a:gd name="T18" fmla="*/ 896 w 899"/>
                    <a:gd name="T19" fmla="*/ 239 h 241"/>
                    <a:gd name="T20" fmla="*/ 899 w 899"/>
                    <a:gd name="T21" fmla="*/ 236 h 241"/>
                    <a:gd name="T22" fmla="*/ 884 w 899"/>
                    <a:gd name="T23" fmla="*/ 124 h 241"/>
                    <a:gd name="T24" fmla="*/ 875 w 899"/>
                    <a:gd name="T25" fmla="*/ 95 h 241"/>
                    <a:gd name="T26" fmla="*/ 865 w 899"/>
                    <a:gd name="T27" fmla="*/ 69 h 241"/>
                    <a:gd name="T28" fmla="*/ 863 w 899"/>
                    <a:gd name="T29" fmla="*/ 73 h 241"/>
                    <a:gd name="T30" fmla="*/ 863 w 899"/>
                    <a:gd name="T31" fmla="*/ 76 h 241"/>
                    <a:gd name="T32" fmla="*/ 869 w 899"/>
                    <a:gd name="T33" fmla="*/ 90 h 241"/>
                    <a:gd name="T34" fmla="*/ 873 w 899"/>
                    <a:gd name="T35" fmla="*/ 105 h 241"/>
                    <a:gd name="T36" fmla="*/ 879 w 899"/>
                    <a:gd name="T37" fmla="*/ 118 h 241"/>
                    <a:gd name="T38" fmla="*/ 882 w 899"/>
                    <a:gd name="T39" fmla="*/ 133 h 241"/>
                    <a:gd name="T40" fmla="*/ 882 w 899"/>
                    <a:gd name="T41" fmla="*/ 129 h 241"/>
                    <a:gd name="T42" fmla="*/ 884 w 899"/>
                    <a:gd name="T43" fmla="*/ 124 h 241"/>
                    <a:gd name="T44" fmla="*/ 863 w 899"/>
                    <a:gd name="T45" fmla="*/ 65 h 241"/>
                    <a:gd name="T46" fmla="*/ 856 w 899"/>
                    <a:gd name="T47" fmla="*/ 48 h 241"/>
                    <a:gd name="T48" fmla="*/ 848 w 899"/>
                    <a:gd name="T49" fmla="*/ 33 h 241"/>
                    <a:gd name="T50" fmla="*/ 841 w 899"/>
                    <a:gd name="T51" fmla="*/ 16 h 241"/>
                    <a:gd name="T52" fmla="*/ 831 w 899"/>
                    <a:gd name="T53" fmla="*/ 0 h 241"/>
                    <a:gd name="T54" fmla="*/ 829 w 899"/>
                    <a:gd name="T55" fmla="*/ 4 h 241"/>
                    <a:gd name="T56" fmla="*/ 829 w 899"/>
                    <a:gd name="T57" fmla="*/ 6 h 241"/>
                    <a:gd name="T58" fmla="*/ 839 w 899"/>
                    <a:gd name="T59" fmla="*/ 23 h 241"/>
                    <a:gd name="T60" fmla="*/ 846 w 899"/>
                    <a:gd name="T61" fmla="*/ 38 h 241"/>
                    <a:gd name="T62" fmla="*/ 854 w 899"/>
                    <a:gd name="T63" fmla="*/ 55 h 241"/>
                    <a:gd name="T64" fmla="*/ 861 w 899"/>
                    <a:gd name="T65" fmla="*/ 73 h 241"/>
                    <a:gd name="T66" fmla="*/ 863 w 899"/>
                    <a:gd name="T67" fmla="*/ 69 h 241"/>
                    <a:gd name="T68" fmla="*/ 863 w 899"/>
                    <a:gd name="T69" fmla="*/ 65 h 241"/>
                    <a:gd name="T70" fmla="*/ 36 w 899"/>
                    <a:gd name="T71" fmla="*/ 59 h 241"/>
                    <a:gd name="T72" fmla="*/ 21 w 899"/>
                    <a:gd name="T73" fmla="*/ 95 h 241"/>
                    <a:gd name="T74" fmla="*/ 12 w 899"/>
                    <a:gd name="T75" fmla="*/ 131 h 241"/>
                    <a:gd name="T76" fmla="*/ 4 w 899"/>
                    <a:gd name="T77" fmla="*/ 171 h 241"/>
                    <a:gd name="T78" fmla="*/ 0 w 899"/>
                    <a:gd name="T79" fmla="*/ 209 h 241"/>
                    <a:gd name="T80" fmla="*/ 2 w 899"/>
                    <a:gd name="T81" fmla="*/ 217 h 241"/>
                    <a:gd name="T82" fmla="*/ 4 w 899"/>
                    <a:gd name="T83" fmla="*/ 224 h 241"/>
                    <a:gd name="T84" fmla="*/ 4 w 899"/>
                    <a:gd name="T85" fmla="*/ 201 h 241"/>
                    <a:gd name="T86" fmla="*/ 6 w 899"/>
                    <a:gd name="T87" fmla="*/ 181 h 241"/>
                    <a:gd name="T88" fmla="*/ 10 w 899"/>
                    <a:gd name="T89" fmla="*/ 162 h 241"/>
                    <a:gd name="T90" fmla="*/ 13 w 899"/>
                    <a:gd name="T91" fmla="*/ 141 h 241"/>
                    <a:gd name="T92" fmla="*/ 25 w 899"/>
                    <a:gd name="T93" fmla="*/ 101 h 241"/>
                    <a:gd name="T94" fmla="*/ 38 w 899"/>
                    <a:gd name="T95" fmla="*/ 63 h 241"/>
                    <a:gd name="T96" fmla="*/ 38 w 899"/>
                    <a:gd name="T97" fmla="*/ 61 h 241"/>
                    <a:gd name="T98" fmla="*/ 36 w 899"/>
                    <a:gd name="T99" fmla="*/ 59 h 2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899" h="241">
                      <a:moveTo>
                        <a:pt x="899" y="236"/>
                      </a:moveTo>
                      <a:lnTo>
                        <a:pt x="899" y="228"/>
                      </a:lnTo>
                      <a:lnTo>
                        <a:pt x="897" y="219"/>
                      </a:lnTo>
                      <a:lnTo>
                        <a:pt x="896" y="219"/>
                      </a:lnTo>
                      <a:lnTo>
                        <a:pt x="894" y="219"/>
                      </a:lnTo>
                      <a:lnTo>
                        <a:pt x="894" y="230"/>
                      </a:lnTo>
                      <a:lnTo>
                        <a:pt x="894" y="239"/>
                      </a:lnTo>
                      <a:lnTo>
                        <a:pt x="894" y="239"/>
                      </a:lnTo>
                      <a:lnTo>
                        <a:pt x="894" y="241"/>
                      </a:lnTo>
                      <a:lnTo>
                        <a:pt x="896" y="239"/>
                      </a:lnTo>
                      <a:lnTo>
                        <a:pt x="899" y="236"/>
                      </a:lnTo>
                      <a:close/>
                      <a:moveTo>
                        <a:pt x="884" y="124"/>
                      </a:moveTo>
                      <a:lnTo>
                        <a:pt x="875" y="95"/>
                      </a:lnTo>
                      <a:lnTo>
                        <a:pt x="865" y="69"/>
                      </a:lnTo>
                      <a:lnTo>
                        <a:pt x="863" y="73"/>
                      </a:lnTo>
                      <a:lnTo>
                        <a:pt x="863" y="76"/>
                      </a:lnTo>
                      <a:lnTo>
                        <a:pt x="869" y="90"/>
                      </a:lnTo>
                      <a:lnTo>
                        <a:pt x="873" y="105"/>
                      </a:lnTo>
                      <a:lnTo>
                        <a:pt x="879" y="118"/>
                      </a:lnTo>
                      <a:lnTo>
                        <a:pt x="882" y="133"/>
                      </a:lnTo>
                      <a:lnTo>
                        <a:pt x="882" y="129"/>
                      </a:lnTo>
                      <a:lnTo>
                        <a:pt x="884" y="124"/>
                      </a:lnTo>
                      <a:close/>
                      <a:moveTo>
                        <a:pt x="863" y="65"/>
                      </a:moveTo>
                      <a:lnTo>
                        <a:pt x="856" y="48"/>
                      </a:lnTo>
                      <a:lnTo>
                        <a:pt x="848" y="33"/>
                      </a:lnTo>
                      <a:lnTo>
                        <a:pt x="841" y="16"/>
                      </a:lnTo>
                      <a:lnTo>
                        <a:pt x="831" y="0"/>
                      </a:lnTo>
                      <a:lnTo>
                        <a:pt x="829" y="4"/>
                      </a:lnTo>
                      <a:lnTo>
                        <a:pt x="829" y="6"/>
                      </a:lnTo>
                      <a:lnTo>
                        <a:pt x="839" y="23"/>
                      </a:lnTo>
                      <a:lnTo>
                        <a:pt x="846" y="38"/>
                      </a:lnTo>
                      <a:lnTo>
                        <a:pt x="854" y="55"/>
                      </a:lnTo>
                      <a:lnTo>
                        <a:pt x="861" y="73"/>
                      </a:lnTo>
                      <a:lnTo>
                        <a:pt x="863" y="69"/>
                      </a:lnTo>
                      <a:lnTo>
                        <a:pt x="863" y="65"/>
                      </a:lnTo>
                      <a:close/>
                      <a:moveTo>
                        <a:pt x="36" y="59"/>
                      </a:moveTo>
                      <a:lnTo>
                        <a:pt x="21" y="95"/>
                      </a:lnTo>
                      <a:lnTo>
                        <a:pt x="12" y="131"/>
                      </a:lnTo>
                      <a:lnTo>
                        <a:pt x="4" y="171"/>
                      </a:lnTo>
                      <a:lnTo>
                        <a:pt x="0" y="209"/>
                      </a:lnTo>
                      <a:lnTo>
                        <a:pt x="2" y="217"/>
                      </a:lnTo>
                      <a:lnTo>
                        <a:pt x="4" y="224"/>
                      </a:lnTo>
                      <a:lnTo>
                        <a:pt x="4" y="201"/>
                      </a:lnTo>
                      <a:lnTo>
                        <a:pt x="6" y="181"/>
                      </a:lnTo>
                      <a:lnTo>
                        <a:pt x="10" y="162"/>
                      </a:lnTo>
                      <a:lnTo>
                        <a:pt x="13" y="141"/>
                      </a:lnTo>
                      <a:lnTo>
                        <a:pt x="25" y="101"/>
                      </a:lnTo>
                      <a:lnTo>
                        <a:pt x="38" y="63"/>
                      </a:lnTo>
                      <a:lnTo>
                        <a:pt x="38" y="61"/>
                      </a:lnTo>
                      <a:lnTo>
                        <a:pt x="36" y="59"/>
                      </a:lnTo>
                      <a:close/>
                    </a:path>
                  </a:pathLst>
                </a:custGeom>
                <a:solidFill>
                  <a:srgbClr val="AAABC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11" name="Freeform 591"/>
                <p:cNvSpPr>
                  <a:spLocks noEditPoints="1"/>
                </p:cNvSpPr>
                <p:nvPr/>
              </p:nvSpPr>
              <p:spPr bwMode="auto">
                <a:xfrm>
                  <a:off x="1392" y="2037"/>
                  <a:ext cx="894" cy="239"/>
                </a:xfrm>
                <a:custGeom>
                  <a:avLst/>
                  <a:gdLst>
                    <a:gd name="T0" fmla="*/ 894 w 894"/>
                    <a:gd name="T1" fmla="*/ 235 h 239"/>
                    <a:gd name="T2" fmla="*/ 894 w 894"/>
                    <a:gd name="T3" fmla="*/ 224 h 239"/>
                    <a:gd name="T4" fmla="*/ 894 w 894"/>
                    <a:gd name="T5" fmla="*/ 215 h 239"/>
                    <a:gd name="T6" fmla="*/ 892 w 894"/>
                    <a:gd name="T7" fmla="*/ 215 h 239"/>
                    <a:gd name="T8" fmla="*/ 890 w 894"/>
                    <a:gd name="T9" fmla="*/ 216 h 239"/>
                    <a:gd name="T10" fmla="*/ 890 w 894"/>
                    <a:gd name="T11" fmla="*/ 226 h 239"/>
                    <a:gd name="T12" fmla="*/ 890 w 894"/>
                    <a:gd name="T13" fmla="*/ 235 h 239"/>
                    <a:gd name="T14" fmla="*/ 890 w 894"/>
                    <a:gd name="T15" fmla="*/ 237 h 239"/>
                    <a:gd name="T16" fmla="*/ 890 w 894"/>
                    <a:gd name="T17" fmla="*/ 239 h 239"/>
                    <a:gd name="T18" fmla="*/ 892 w 894"/>
                    <a:gd name="T19" fmla="*/ 237 h 239"/>
                    <a:gd name="T20" fmla="*/ 894 w 894"/>
                    <a:gd name="T21" fmla="*/ 235 h 239"/>
                    <a:gd name="T22" fmla="*/ 880 w 894"/>
                    <a:gd name="T23" fmla="*/ 125 h 239"/>
                    <a:gd name="T24" fmla="*/ 873 w 894"/>
                    <a:gd name="T25" fmla="*/ 97 h 239"/>
                    <a:gd name="T26" fmla="*/ 863 w 894"/>
                    <a:gd name="T27" fmla="*/ 69 h 239"/>
                    <a:gd name="T28" fmla="*/ 861 w 894"/>
                    <a:gd name="T29" fmla="*/ 72 h 239"/>
                    <a:gd name="T30" fmla="*/ 859 w 894"/>
                    <a:gd name="T31" fmla="*/ 74 h 239"/>
                    <a:gd name="T32" fmla="*/ 865 w 894"/>
                    <a:gd name="T33" fmla="*/ 89 h 239"/>
                    <a:gd name="T34" fmla="*/ 871 w 894"/>
                    <a:gd name="T35" fmla="*/ 105 h 239"/>
                    <a:gd name="T36" fmla="*/ 875 w 894"/>
                    <a:gd name="T37" fmla="*/ 120 h 239"/>
                    <a:gd name="T38" fmla="*/ 878 w 894"/>
                    <a:gd name="T39" fmla="*/ 135 h 239"/>
                    <a:gd name="T40" fmla="*/ 880 w 894"/>
                    <a:gd name="T41" fmla="*/ 129 h 239"/>
                    <a:gd name="T42" fmla="*/ 880 w 894"/>
                    <a:gd name="T43" fmla="*/ 125 h 239"/>
                    <a:gd name="T44" fmla="*/ 861 w 894"/>
                    <a:gd name="T45" fmla="*/ 65 h 239"/>
                    <a:gd name="T46" fmla="*/ 854 w 894"/>
                    <a:gd name="T47" fmla="*/ 48 h 239"/>
                    <a:gd name="T48" fmla="*/ 846 w 894"/>
                    <a:gd name="T49" fmla="*/ 31 h 239"/>
                    <a:gd name="T50" fmla="*/ 837 w 894"/>
                    <a:gd name="T51" fmla="*/ 15 h 239"/>
                    <a:gd name="T52" fmla="*/ 827 w 894"/>
                    <a:gd name="T53" fmla="*/ 0 h 239"/>
                    <a:gd name="T54" fmla="*/ 827 w 894"/>
                    <a:gd name="T55" fmla="*/ 2 h 239"/>
                    <a:gd name="T56" fmla="*/ 825 w 894"/>
                    <a:gd name="T57" fmla="*/ 6 h 239"/>
                    <a:gd name="T58" fmla="*/ 835 w 894"/>
                    <a:gd name="T59" fmla="*/ 21 h 239"/>
                    <a:gd name="T60" fmla="*/ 844 w 894"/>
                    <a:gd name="T61" fmla="*/ 38 h 239"/>
                    <a:gd name="T62" fmla="*/ 852 w 894"/>
                    <a:gd name="T63" fmla="*/ 55 h 239"/>
                    <a:gd name="T64" fmla="*/ 859 w 894"/>
                    <a:gd name="T65" fmla="*/ 72 h 239"/>
                    <a:gd name="T66" fmla="*/ 859 w 894"/>
                    <a:gd name="T67" fmla="*/ 69 h 239"/>
                    <a:gd name="T68" fmla="*/ 861 w 894"/>
                    <a:gd name="T69" fmla="*/ 65 h 239"/>
                    <a:gd name="T70" fmla="*/ 36 w 894"/>
                    <a:gd name="T71" fmla="*/ 57 h 239"/>
                    <a:gd name="T72" fmla="*/ 21 w 894"/>
                    <a:gd name="T73" fmla="*/ 95 h 239"/>
                    <a:gd name="T74" fmla="*/ 11 w 894"/>
                    <a:gd name="T75" fmla="*/ 133 h 239"/>
                    <a:gd name="T76" fmla="*/ 4 w 894"/>
                    <a:gd name="T77" fmla="*/ 171 h 239"/>
                    <a:gd name="T78" fmla="*/ 0 w 894"/>
                    <a:gd name="T79" fmla="*/ 213 h 239"/>
                    <a:gd name="T80" fmla="*/ 2 w 894"/>
                    <a:gd name="T81" fmla="*/ 220 h 239"/>
                    <a:gd name="T82" fmla="*/ 4 w 894"/>
                    <a:gd name="T83" fmla="*/ 226 h 239"/>
                    <a:gd name="T84" fmla="*/ 4 w 894"/>
                    <a:gd name="T85" fmla="*/ 205 h 239"/>
                    <a:gd name="T86" fmla="*/ 6 w 894"/>
                    <a:gd name="T87" fmla="*/ 182 h 239"/>
                    <a:gd name="T88" fmla="*/ 10 w 894"/>
                    <a:gd name="T89" fmla="*/ 161 h 239"/>
                    <a:gd name="T90" fmla="*/ 13 w 894"/>
                    <a:gd name="T91" fmla="*/ 141 h 239"/>
                    <a:gd name="T92" fmla="*/ 19 w 894"/>
                    <a:gd name="T93" fmla="*/ 120 h 239"/>
                    <a:gd name="T94" fmla="*/ 25 w 894"/>
                    <a:gd name="T95" fmla="*/ 101 h 239"/>
                    <a:gd name="T96" fmla="*/ 30 w 894"/>
                    <a:gd name="T97" fmla="*/ 80 h 239"/>
                    <a:gd name="T98" fmla="*/ 38 w 894"/>
                    <a:gd name="T99" fmla="*/ 61 h 239"/>
                    <a:gd name="T100" fmla="*/ 36 w 894"/>
                    <a:gd name="T101" fmla="*/ 59 h 239"/>
                    <a:gd name="T102" fmla="*/ 36 w 894"/>
                    <a:gd name="T103" fmla="*/ 57 h 2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894" h="239">
                      <a:moveTo>
                        <a:pt x="894" y="235"/>
                      </a:moveTo>
                      <a:lnTo>
                        <a:pt x="894" y="224"/>
                      </a:lnTo>
                      <a:lnTo>
                        <a:pt x="894" y="215"/>
                      </a:lnTo>
                      <a:lnTo>
                        <a:pt x="892" y="215"/>
                      </a:lnTo>
                      <a:lnTo>
                        <a:pt x="890" y="216"/>
                      </a:lnTo>
                      <a:lnTo>
                        <a:pt x="890" y="226"/>
                      </a:lnTo>
                      <a:lnTo>
                        <a:pt x="890" y="235"/>
                      </a:lnTo>
                      <a:lnTo>
                        <a:pt x="890" y="237"/>
                      </a:lnTo>
                      <a:lnTo>
                        <a:pt x="890" y="239"/>
                      </a:lnTo>
                      <a:lnTo>
                        <a:pt x="892" y="237"/>
                      </a:lnTo>
                      <a:lnTo>
                        <a:pt x="894" y="235"/>
                      </a:lnTo>
                      <a:close/>
                      <a:moveTo>
                        <a:pt x="880" y="125"/>
                      </a:moveTo>
                      <a:lnTo>
                        <a:pt x="873" y="97"/>
                      </a:lnTo>
                      <a:lnTo>
                        <a:pt x="863" y="69"/>
                      </a:lnTo>
                      <a:lnTo>
                        <a:pt x="861" y="72"/>
                      </a:lnTo>
                      <a:lnTo>
                        <a:pt x="859" y="74"/>
                      </a:lnTo>
                      <a:lnTo>
                        <a:pt x="865" y="89"/>
                      </a:lnTo>
                      <a:lnTo>
                        <a:pt x="871" y="105"/>
                      </a:lnTo>
                      <a:lnTo>
                        <a:pt x="875" y="120"/>
                      </a:lnTo>
                      <a:lnTo>
                        <a:pt x="878" y="135"/>
                      </a:lnTo>
                      <a:lnTo>
                        <a:pt x="880" y="129"/>
                      </a:lnTo>
                      <a:lnTo>
                        <a:pt x="880" y="125"/>
                      </a:lnTo>
                      <a:close/>
                      <a:moveTo>
                        <a:pt x="861" y="65"/>
                      </a:moveTo>
                      <a:lnTo>
                        <a:pt x="854" y="48"/>
                      </a:lnTo>
                      <a:lnTo>
                        <a:pt x="846" y="31"/>
                      </a:lnTo>
                      <a:lnTo>
                        <a:pt x="837" y="15"/>
                      </a:lnTo>
                      <a:lnTo>
                        <a:pt x="827" y="0"/>
                      </a:lnTo>
                      <a:lnTo>
                        <a:pt x="827" y="2"/>
                      </a:lnTo>
                      <a:lnTo>
                        <a:pt x="825" y="6"/>
                      </a:lnTo>
                      <a:lnTo>
                        <a:pt x="835" y="21"/>
                      </a:lnTo>
                      <a:lnTo>
                        <a:pt x="844" y="38"/>
                      </a:lnTo>
                      <a:lnTo>
                        <a:pt x="852" y="55"/>
                      </a:lnTo>
                      <a:lnTo>
                        <a:pt x="859" y="72"/>
                      </a:lnTo>
                      <a:lnTo>
                        <a:pt x="859" y="69"/>
                      </a:lnTo>
                      <a:lnTo>
                        <a:pt x="861" y="65"/>
                      </a:lnTo>
                      <a:close/>
                      <a:moveTo>
                        <a:pt x="36" y="57"/>
                      </a:moveTo>
                      <a:lnTo>
                        <a:pt x="21" y="95"/>
                      </a:lnTo>
                      <a:lnTo>
                        <a:pt x="11" y="133"/>
                      </a:lnTo>
                      <a:lnTo>
                        <a:pt x="4" y="171"/>
                      </a:lnTo>
                      <a:lnTo>
                        <a:pt x="0" y="213"/>
                      </a:lnTo>
                      <a:lnTo>
                        <a:pt x="2" y="220"/>
                      </a:lnTo>
                      <a:lnTo>
                        <a:pt x="4" y="226"/>
                      </a:lnTo>
                      <a:lnTo>
                        <a:pt x="4" y="205"/>
                      </a:lnTo>
                      <a:lnTo>
                        <a:pt x="6" y="182"/>
                      </a:lnTo>
                      <a:lnTo>
                        <a:pt x="10" y="161"/>
                      </a:lnTo>
                      <a:lnTo>
                        <a:pt x="13" y="141"/>
                      </a:lnTo>
                      <a:lnTo>
                        <a:pt x="19" y="120"/>
                      </a:lnTo>
                      <a:lnTo>
                        <a:pt x="25" y="101"/>
                      </a:lnTo>
                      <a:lnTo>
                        <a:pt x="30" y="80"/>
                      </a:lnTo>
                      <a:lnTo>
                        <a:pt x="38" y="61"/>
                      </a:lnTo>
                      <a:lnTo>
                        <a:pt x="36" y="59"/>
                      </a:lnTo>
                      <a:lnTo>
                        <a:pt x="36" y="57"/>
                      </a:lnTo>
                      <a:close/>
                    </a:path>
                  </a:pathLst>
                </a:custGeom>
                <a:solidFill>
                  <a:srgbClr val="AAABC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12" name="Freeform 592"/>
                <p:cNvSpPr>
                  <a:spLocks noEditPoints="1"/>
                </p:cNvSpPr>
                <p:nvPr/>
              </p:nvSpPr>
              <p:spPr bwMode="auto">
                <a:xfrm>
                  <a:off x="1394" y="2039"/>
                  <a:ext cx="890" cy="239"/>
                </a:xfrm>
                <a:custGeom>
                  <a:avLst/>
                  <a:gdLst>
                    <a:gd name="T0" fmla="*/ 890 w 890"/>
                    <a:gd name="T1" fmla="*/ 233 h 239"/>
                    <a:gd name="T2" fmla="*/ 890 w 890"/>
                    <a:gd name="T3" fmla="*/ 224 h 239"/>
                    <a:gd name="T4" fmla="*/ 890 w 890"/>
                    <a:gd name="T5" fmla="*/ 213 h 239"/>
                    <a:gd name="T6" fmla="*/ 888 w 890"/>
                    <a:gd name="T7" fmla="*/ 214 h 239"/>
                    <a:gd name="T8" fmla="*/ 886 w 890"/>
                    <a:gd name="T9" fmla="*/ 214 h 239"/>
                    <a:gd name="T10" fmla="*/ 886 w 890"/>
                    <a:gd name="T11" fmla="*/ 224 h 239"/>
                    <a:gd name="T12" fmla="*/ 886 w 890"/>
                    <a:gd name="T13" fmla="*/ 233 h 239"/>
                    <a:gd name="T14" fmla="*/ 886 w 890"/>
                    <a:gd name="T15" fmla="*/ 235 h 239"/>
                    <a:gd name="T16" fmla="*/ 886 w 890"/>
                    <a:gd name="T17" fmla="*/ 239 h 239"/>
                    <a:gd name="T18" fmla="*/ 888 w 890"/>
                    <a:gd name="T19" fmla="*/ 237 h 239"/>
                    <a:gd name="T20" fmla="*/ 890 w 890"/>
                    <a:gd name="T21" fmla="*/ 235 h 239"/>
                    <a:gd name="T22" fmla="*/ 890 w 890"/>
                    <a:gd name="T23" fmla="*/ 233 h 239"/>
                    <a:gd name="T24" fmla="*/ 890 w 890"/>
                    <a:gd name="T25" fmla="*/ 233 h 239"/>
                    <a:gd name="T26" fmla="*/ 878 w 890"/>
                    <a:gd name="T27" fmla="*/ 127 h 239"/>
                    <a:gd name="T28" fmla="*/ 875 w 890"/>
                    <a:gd name="T29" fmla="*/ 112 h 239"/>
                    <a:gd name="T30" fmla="*/ 869 w 890"/>
                    <a:gd name="T31" fmla="*/ 99 h 239"/>
                    <a:gd name="T32" fmla="*/ 865 w 890"/>
                    <a:gd name="T33" fmla="*/ 84 h 239"/>
                    <a:gd name="T34" fmla="*/ 859 w 890"/>
                    <a:gd name="T35" fmla="*/ 70 h 239"/>
                    <a:gd name="T36" fmla="*/ 857 w 890"/>
                    <a:gd name="T37" fmla="*/ 72 h 239"/>
                    <a:gd name="T38" fmla="*/ 857 w 890"/>
                    <a:gd name="T39" fmla="*/ 76 h 239"/>
                    <a:gd name="T40" fmla="*/ 861 w 890"/>
                    <a:gd name="T41" fmla="*/ 91 h 239"/>
                    <a:gd name="T42" fmla="*/ 867 w 890"/>
                    <a:gd name="T43" fmla="*/ 106 h 239"/>
                    <a:gd name="T44" fmla="*/ 871 w 890"/>
                    <a:gd name="T45" fmla="*/ 121 h 239"/>
                    <a:gd name="T46" fmla="*/ 875 w 890"/>
                    <a:gd name="T47" fmla="*/ 137 h 239"/>
                    <a:gd name="T48" fmla="*/ 876 w 890"/>
                    <a:gd name="T49" fmla="*/ 133 h 239"/>
                    <a:gd name="T50" fmla="*/ 878 w 890"/>
                    <a:gd name="T51" fmla="*/ 127 h 239"/>
                    <a:gd name="T52" fmla="*/ 857 w 890"/>
                    <a:gd name="T53" fmla="*/ 67 h 239"/>
                    <a:gd name="T54" fmla="*/ 850 w 890"/>
                    <a:gd name="T55" fmla="*/ 49 h 239"/>
                    <a:gd name="T56" fmla="*/ 842 w 890"/>
                    <a:gd name="T57" fmla="*/ 32 h 239"/>
                    <a:gd name="T58" fmla="*/ 835 w 890"/>
                    <a:gd name="T59" fmla="*/ 17 h 239"/>
                    <a:gd name="T60" fmla="*/ 825 w 890"/>
                    <a:gd name="T61" fmla="*/ 0 h 239"/>
                    <a:gd name="T62" fmla="*/ 823 w 890"/>
                    <a:gd name="T63" fmla="*/ 4 h 239"/>
                    <a:gd name="T64" fmla="*/ 823 w 890"/>
                    <a:gd name="T65" fmla="*/ 6 h 239"/>
                    <a:gd name="T66" fmla="*/ 833 w 890"/>
                    <a:gd name="T67" fmla="*/ 23 h 239"/>
                    <a:gd name="T68" fmla="*/ 840 w 890"/>
                    <a:gd name="T69" fmla="*/ 40 h 239"/>
                    <a:gd name="T70" fmla="*/ 848 w 890"/>
                    <a:gd name="T71" fmla="*/ 57 h 239"/>
                    <a:gd name="T72" fmla="*/ 856 w 890"/>
                    <a:gd name="T73" fmla="*/ 74 h 239"/>
                    <a:gd name="T74" fmla="*/ 857 w 890"/>
                    <a:gd name="T75" fmla="*/ 70 h 239"/>
                    <a:gd name="T76" fmla="*/ 857 w 890"/>
                    <a:gd name="T77" fmla="*/ 67 h 239"/>
                    <a:gd name="T78" fmla="*/ 34 w 890"/>
                    <a:gd name="T79" fmla="*/ 57 h 239"/>
                    <a:gd name="T80" fmla="*/ 21 w 890"/>
                    <a:gd name="T81" fmla="*/ 95 h 239"/>
                    <a:gd name="T82" fmla="*/ 9 w 890"/>
                    <a:gd name="T83" fmla="*/ 135 h 239"/>
                    <a:gd name="T84" fmla="*/ 6 w 890"/>
                    <a:gd name="T85" fmla="*/ 156 h 239"/>
                    <a:gd name="T86" fmla="*/ 2 w 890"/>
                    <a:gd name="T87" fmla="*/ 175 h 239"/>
                    <a:gd name="T88" fmla="*/ 0 w 890"/>
                    <a:gd name="T89" fmla="*/ 195 h 239"/>
                    <a:gd name="T90" fmla="*/ 0 w 890"/>
                    <a:gd name="T91" fmla="*/ 218 h 239"/>
                    <a:gd name="T92" fmla="*/ 2 w 890"/>
                    <a:gd name="T93" fmla="*/ 224 h 239"/>
                    <a:gd name="T94" fmla="*/ 4 w 890"/>
                    <a:gd name="T95" fmla="*/ 231 h 239"/>
                    <a:gd name="T96" fmla="*/ 4 w 890"/>
                    <a:gd name="T97" fmla="*/ 209 h 239"/>
                    <a:gd name="T98" fmla="*/ 6 w 890"/>
                    <a:gd name="T99" fmla="*/ 186 h 239"/>
                    <a:gd name="T100" fmla="*/ 9 w 890"/>
                    <a:gd name="T101" fmla="*/ 165 h 239"/>
                    <a:gd name="T102" fmla="*/ 13 w 890"/>
                    <a:gd name="T103" fmla="*/ 142 h 239"/>
                    <a:gd name="T104" fmla="*/ 17 w 890"/>
                    <a:gd name="T105" fmla="*/ 121 h 239"/>
                    <a:gd name="T106" fmla="*/ 25 w 890"/>
                    <a:gd name="T107" fmla="*/ 101 h 239"/>
                    <a:gd name="T108" fmla="*/ 30 w 890"/>
                    <a:gd name="T109" fmla="*/ 80 h 239"/>
                    <a:gd name="T110" fmla="*/ 38 w 890"/>
                    <a:gd name="T111" fmla="*/ 61 h 239"/>
                    <a:gd name="T112" fmla="*/ 36 w 890"/>
                    <a:gd name="T113" fmla="*/ 59 h 239"/>
                    <a:gd name="T114" fmla="*/ 34 w 890"/>
                    <a:gd name="T115" fmla="*/ 57 h 2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890" h="239">
                      <a:moveTo>
                        <a:pt x="890" y="233"/>
                      </a:moveTo>
                      <a:lnTo>
                        <a:pt x="890" y="224"/>
                      </a:lnTo>
                      <a:lnTo>
                        <a:pt x="890" y="213"/>
                      </a:lnTo>
                      <a:lnTo>
                        <a:pt x="888" y="214"/>
                      </a:lnTo>
                      <a:lnTo>
                        <a:pt x="886" y="214"/>
                      </a:lnTo>
                      <a:lnTo>
                        <a:pt x="886" y="224"/>
                      </a:lnTo>
                      <a:lnTo>
                        <a:pt x="886" y="233"/>
                      </a:lnTo>
                      <a:lnTo>
                        <a:pt x="886" y="235"/>
                      </a:lnTo>
                      <a:lnTo>
                        <a:pt x="886" y="239"/>
                      </a:lnTo>
                      <a:lnTo>
                        <a:pt x="888" y="237"/>
                      </a:lnTo>
                      <a:lnTo>
                        <a:pt x="890" y="235"/>
                      </a:lnTo>
                      <a:lnTo>
                        <a:pt x="890" y="233"/>
                      </a:lnTo>
                      <a:lnTo>
                        <a:pt x="890" y="233"/>
                      </a:lnTo>
                      <a:close/>
                      <a:moveTo>
                        <a:pt x="878" y="127"/>
                      </a:moveTo>
                      <a:lnTo>
                        <a:pt x="875" y="112"/>
                      </a:lnTo>
                      <a:lnTo>
                        <a:pt x="869" y="99"/>
                      </a:lnTo>
                      <a:lnTo>
                        <a:pt x="865" y="84"/>
                      </a:lnTo>
                      <a:lnTo>
                        <a:pt x="859" y="70"/>
                      </a:lnTo>
                      <a:lnTo>
                        <a:pt x="857" y="72"/>
                      </a:lnTo>
                      <a:lnTo>
                        <a:pt x="857" y="76"/>
                      </a:lnTo>
                      <a:lnTo>
                        <a:pt x="861" y="91"/>
                      </a:lnTo>
                      <a:lnTo>
                        <a:pt x="867" y="106"/>
                      </a:lnTo>
                      <a:lnTo>
                        <a:pt x="871" y="121"/>
                      </a:lnTo>
                      <a:lnTo>
                        <a:pt x="875" y="137"/>
                      </a:lnTo>
                      <a:lnTo>
                        <a:pt x="876" y="133"/>
                      </a:lnTo>
                      <a:lnTo>
                        <a:pt x="878" y="127"/>
                      </a:lnTo>
                      <a:close/>
                      <a:moveTo>
                        <a:pt x="857" y="67"/>
                      </a:moveTo>
                      <a:lnTo>
                        <a:pt x="850" y="49"/>
                      </a:lnTo>
                      <a:lnTo>
                        <a:pt x="842" y="32"/>
                      </a:lnTo>
                      <a:lnTo>
                        <a:pt x="835" y="17"/>
                      </a:lnTo>
                      <a:lnTo>
                        <a:pt x="825" y="0"/>
                      </a:lnTo>
                      <a:lnTo>
                        <a:pt x="823" y="4"/>
                      </a:lnTo>
                      <a:lnTo>
                        <a:pt x="823" y="6"/>
                      </a:lnTo>
                      <a:lnTo>
                        <a:pt x="833" y="23"/>
                      </a:lnTo>
                      <a:lnTo>
                        <a:pt x="840" y="40"/>
                      </a:lnTo>
                      <a:lnTo>
                        <a:pt x="848" y="57"/>
                      </a:lnTo>
                      <a:lnTo>
                        <a:pt x="856" y="74"/>
                      </a:lnTo>
                      <a:lnTo>
                        <a:pt x="857" y="70"/>
                      </a:lnTo>
                      <a:lnTo>
                        <a:pt x="857" y="67"/>
                      </a:lnTo>
                      <a:close/>
                      <a:moveTo>
                        <a:pt x="34" y="57"/>
                      </a:moveTo>
                      <a:lnTo>
                        <a:pt x="21" y="95"/>
                      </a:lnTo>
                      <a:lnTo>
                        <a:pt x="9" y="135"/>
                      </a:lnTo>
                      <a:lnTo>
                        <a:pt x="6" y="156"/>
                      </a:lnTo>
                      <a:lnTo>
                        <a:pt x="2" y="175"/>
                      </a:lnTo>
                      <a:lnTo>
                        <a:pt x="0" y="195"/>
                      </a:lnTo>
                      <a:lnTo>
                        <a:pt x="0" y="218"/>
                      </a:lnTo>
                      <a:lnTo>
                        <a:pt x="2" y="224"/>
                      </a:lnTo>
                      <a:lnTo>
                        <a:pt x="4" y="231"/>
                      </a:lnTo>
                      <a:lnTo>
                        <a:pt x="4" y="209"/>
                      </a:lnTo>
                      <a:lnTo>
                        <a:pt x="6" y="186"/>
                      </a:lnTo>
                      <a:lnTo>
                        <a:pt x="9" y="165"/>
                      </a:lnTo>
                      <a:lnTo>
                        <a:pt x="13" y="142"/>
                      </a:lnTo>
                      <a:lnTo>
                        <a:pt x="17" y="121"/>
                      </a:lnTo>
                      <a:lnTo>
                        <a:pt x="25" y="101"/>
                      </a:lnTo>
                      <a:lnTo>
                        <a:pt x="30" y="80"/>
                      </a:lnTo>
                      <a:lnTo>
                        <a:pt x="38" y="61"/>
                      </a:lnTo>
                      <a:lnTo>
                        <a:pt x="36" y="59"/>
                      </a:lnTo>
                      <a:lnTo>
                        <a:pt x="34" y="57"/>
                      </a:lnTo>
                      <a:close/>
                    </a:path>
                  </a:pathLst>
                </a:custGeom>
                <a:solidFill>
                  <a:srgbClr val="AAABC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13" name="Freeform 593"/>
                <p:cNvSpPr>
                  <a:spLocks noEditPoints="1"/>
                </p:cNvSpPr>
                <p:nvPr/>
              </p:nvSpPr>
              <p:spPr bwMode="auto">
                <a:xfrm>
                  <a:off x="1396" y="2043"/>
                  <a:ext cx="886" cy="237"/>
                </a:xfrm>
                <a:custGeom>
                  <a:avLst/>
                  <a:gdLst>
                    <a:gd name="T0" fmla="*/ 886 w 886"/>
                    <a:gd name="T1" fmla="*/ 229 h 237"/>
                    <a:gd name="T2" fmla="*/ 886 w 886"/>
                    <a:gd name="T3" fmla="*/ 220 h 237"/>
                    <a:gd name="T4" fmla="*/ 886 w 886"/>
                    <a:gd name="T5" fmla="*/ 210 h 237"/>
                    <a:gd name="T6" fmla="*/ 884 w 886"/>
                    <a:gd name="T7" fmla="*/ 210 h 237"/>
                    <a:gd name="T8" fmla="*/ 880 w 886"/>
                    <a:gd name="T9" fmla="*/ 210 h 237"/>
                    <a:gd name="T10" fmla="*/ 882 w 886"/>
                    <a:gd name="T11" fmla="*/ 220 h 237"/>
                    <a:gd name="T12" fmla="*/ 882 w 886"/>
                    <a:gd name="T13" fmla="*/ 229 h 237"/>
                    <a:gd name="T14" fmla="*/ 882 w 886"/>
                    <a:gd name="T15" fmla="*/ 233 h 237"/>
                    <a:gd name="T16" fmla="*/ 882 w 886"/>
                    <a:gd name="T17" fmla="*/ 237 h 237"/>
                    <a:gd name="T18" fmla="*/ 884 w 886"/>
                    <a:gd name="T19" fmla="*/ 235 h 237"/>
                    <a:gd name="T20" fmla="*/ 886 w 886"/>
                    <a:gd name="T21" fmla="*/ 233 h 237"/>
                    <a:gd name="T22" fmla="*/ 886 w 886"/>
                    <a:gd name="T23" fmla="*/ 231 h 237"/>
                    <a:gd name="T24" fmla="*/ 886 w 886"/>
                    <a:gd name="T25" fmla="*/ 229 h 237"/>
                    <a:gd name="T26" fmla="*/ 874 w 886"/>
                    <a:gd name="T27" fmla="*/ 129 h 237"/>
                    <a:gd name="T28" fmla="*/ 871 w 886"/>
                    <a:gd name="T29" fmla="*/ 114 h 237"/>
                    <a:gd name="T30" fmla="*/ 867 w 886"/>
                    <a:gd name="T31" fmla="*/ 99 h 237"/>
                    <a:gd name="T32" fmla="*/ 861 w 886"/>
                    <a:gd name="T33" fmla="*/ 83 h 237"/>
                    <a:gd name="T34" fmla="*/ 855 w 886"/>
                    <a:gd name="T35" fmla="*/ 68 h 237"/>
                    <a:gd name="T36" fmla="*/ 855 w 886"/>
                    <a:gd name="T37" fmla="*/ 72 h 237"/>
                    <a:gd name="T38" fmla="*/ 854 w 886"/>
                    <a:gd name="T39" fmla="*/ 76 h 237"/>
                    <a:gd name="T40" fmla="*/ 859 w 886"/>
                    <a:gd name="T41" fmla="*/ 91 h 237"/>
                    <a:gd name="T42" fmla="*/ 863 w 886"/>
                    <a:gd name="T43" fmla="*/ 106 h 237"/>
                    <a:gd name="T44" fmla="*/ 869 w 886"/>
                    <a:gd name="T45" fmla="*/ 121 h 237"/>
                    <a:gd name="T46" fmla="*/ 873 w 886"/>
                    <a:gd name="T47" fmla="*/ 138 h 237"/>
                    <a:gd name="T48" fmla="*/ 873 w 886"/>
                    <a:gd name="T49" fmla="*/ 133 h 237"/>
                    <a:gd name="T50" fmla="*/ 874 w 886"/>
                    <a:gd name="T51" fmla="*/ 129 h 237"/>
                    <a:gd name="T52" fmla="*/ 855 w 886"/>
                    <a:gd name="T53" fmla="*/ 66 h 237"/>
                    <a:gd name="T54" fmla="*/ 848 w 886"/>
                    <a:gd name="T55" fmla="*/ 49 h 237"/>
                    <a:gd name="T56" fmla="*/ 840 w 886"/>
                    <a:gd name="T57" fmla="*/ 32 h 237"/>
                    <a:gd name="T58" fmla="*/ 831 w 886"/>
                    <a:gd name="T59" fmla="*/ 15 h 237"/>
                    <a:gd name="T60" fmla="*/ 821 w 886"/>
                    <a:gd name="T61" fmla="*/ 0 h 237"/>
                    <a:gd name="T62" fmla="*/ 821 w 886"/>
                    <a:gd name="T63" fmla="*/ 2 h 237"/>
                    <a:gd name="T64" fmla="*/ 819 w 886"/>
                    <a:gd name="T65" fmla="*/ 6 h 237"/>
                    <a:gd name="T66" fmla="*/ 829 w 886"/>
                    <a:gd name="T67" fmla="*/ 21 h 237"/>
                    <a:gd name="T68" fmla="*/ 838 w 886"/>
                    <a:gd name="T69" fmla="*/ 38 h 237"/>
                    <a:gd name="T70" fmla="*/ 846 w 886"/>
                    <a:gd name="T71" fmla="*/ 57 h 237"/>
                    <a:gd name="T72" fmla="*/ 854 w 886"/>
                    <a:gd name="T73" fmla="*/ 74 h 237"/>
                    <a:gd name="T74" fmla="*/ 854 w 886"/>
                    <a:gd name="T75" fmla="*/ 70 h 237"/>
                    <a:gd name="T76" fmla="*/ 855 w 886"/>
                    <a:gd name="T77" fmla="*/ 66 h 237"/>
                    <a:gd name="T78" fmla="*/ 34 w 886"/>
                    <a:gd name="T79" fmla="*/ 55 h 237"/>
                    <a:gd name="T80" fmla="*/ 26 w 886"/>
                    <a:gd name="T81" fmla="*/ 74 h 237"/>
                    <a:gd name="T82" fmla="*/ 21 w 886"/>
                    <a:gd name="T83" fmla="*/ 95 h 237"/>
                    <a:gd name="T84" fmla="*/ 15 w 886"/>
                    <a:gd name="T85" fmla="*/ 114 h 237"/>
                    <a:gd name="T86" fmla="*/ 9 w 886"/>
                    <a:gd name="T87" fmla="*/ 135 h 237"/>
                    <a:gd name="T88" fmla="*/ 6 w 886"/>
                    <a:gd name="T89" fmla="*/ 155 h 237"/>
                    <a:gd name="T90" fmla="*/ 2 w 886"/>
                    <a:gd name="T91" fmla="*/ 176 h 237"/>
                    <a:gd name="T92" fmla="*/ 0 w 886"/>
                    <a:gd name="T93" fmla="*/ 199 h 237"/>
                    <a:gd name="T94" fmla="*/ 0 w 886"/>
                    <a:gd name="T95" fmla="*/ 220 h 237"/>
                    <a:gd name="T96" fmla="*/ 2 w 886"/>
                    <a:gd name="T97" fmla="*/ 227 h 237"/>
                    <a:gd name="T98" fmla="*/ 4 w 886"/>
                    <a:gd name="T99" fmla="*/ 235 h 237"/>
                    <a:gd name="T100" fmla="*/ 4 w 886"/>
                    <a:gd name="T101" fmla="*/ 231 h 237"/>
                    <a:gd name="T102" fmla="*/ 4 w 886"/>
                    <a:gd name="T103" fmla="*/ 229 h 237"/>
                    <a:gd name="T104" fmla="*/ 4 w 886"/>
                    <a:gd name="T105" fmla="*/ 207 h 237"/>
                    <a:gd name="T106" fmla="*/ 6 w 886"/>
                    <a:gd name="T107" fmla="*/ 184 h 237"/>
                    <a:gd name="T108" fmla="*/ 9 w 886"/>
                    <a:gd name="T109" fmla="*/ 163 h 237"/>
                    <a:gd name="T110" fmla="*/ 13 w 886"/>
                    <a:gd name="T111" fmla="*/ 140 h 237"/>
                    <a:gd name="T112" fmla="*/ 17 w 886"/>
                    <a:gd name="T113" fmla="*/ 119 h 237"/>
                    <a:gd name="T114" fmla="*/ 23 w 886"/>
                    <a:gd name="T115" fmla="*/ 99 h 237"/>
                    <a:gd name="T116" fmla="*/ 30 w 886"/>
                    <a:gd name="T117" fmla="*/ 78 h 237"/>
                    <a:gd name="T118" fmla="*/ 38 w 886"/>
                    <a:gd name="T119" fmla="*/ 59 h 237"/>
                    <a:gd name="T120" fmla="*/ 36 w 886"/>
                    <a:gd name="T121" fmla="*/ 57 h 237"/>
                    <a:gd name="T122" fmla="*/ 34 w 886"/>
                    <a:gd name="T123" fmla="*/ 55 h 2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886" h="237">
                      <a:moveTo>
                        <a:pt x="886" y="229"/>
                      </a:moveTo>
                      <a:lnTo>
                        <a:pt x="886" y="220"/>
                      </a:lnTo>
                      <a:lnTo>
                        <a:pt x="886" y="210"/>
                      </a:lnTo>
                      <a:lnTo>
                        <a:pt x="884" y="210"/>
                      </a:lnTo>
                      <a:lnTo>
                        <a:pt x="880" y="210"/>
                      </a:lnTo>
                      <a:lnTo>
                        <a:pt x="882" y="220"/>
                      </a:lnTo>
                      <a:lnTo>
                        <a:pt x="882" y="229"/>
                      </a:lnTo>
                      <a:lnTo>
                        <a:pt x="882" y="233"/>
                      </a:lnTo>
                      <a:lnTo>
                        <a:pt x="882" y="237"/>
                      </a:lnTo>
                      <a:lnTo>
                        <a:pt x="884" y="235"/>
                      </a:lnTo>
                      <a:lnTo>
                        <a:pt x="886" y="233"/>
                      </a:lnTo>
                      <a:lnTo>
                        <a:pt x="886" y="231"/>
                      </a:lnTo>
                      <a:lnTo>
                        <a:pt x="886" y="229"/>
                      </a:lnTo>
                      <a:close/>
                      <a:moveTo>
                        <a:pt x="874" y="129"/>
                      </a:moveTo>
                      <a:lnTo>
                        <a:pt x="871" y="114"/>
                      </a:lnTo>
                      <a:lnTo>
                        <a:pt x="867" y="99"/>
                      </a:lnTo>
                      <a:lnTo>
                        <a:pt x="861" y="83"/>
                      </a:lnTo>
                      <a:lnTo>
                        <a:pt x="855" y="68"/>
                      </a:lnTo>
                      <a:lnTo>
                        <a:pt x="855" y="72"/>
                      </a:lnTo>
                      <a:lnTo>
                        <a:pt x="854" y="76"/>
                      </a:lnTo>
                      <a:lnTo>
                        <a:pt x="859" y="91"/>
                      </a:lnTo>
                      <a:lnTo>
                        <a:pt x="863" y="106"/>
                      </a:lnTo>
                      <a:lnTo>
                        <a:pt x="869" y="121"/>
                      </a:lnTo>
                      <a:lnTo>
                        <a:pt x="873" y="138"/>
                      </a:lnTo>
                      <a:lnTo>
                        <a:pt x="873" y="133"/>
                      </a:lnTo>
                      <a:lnTo>
                        <a:pt x="874" y="129"/>
                      </a:lnTo>
                      <a:close/>
                      <a:moveTo>
                        <a:pt x="855" y="66"/>
                      </a:moveTo>
                      <a:lnTo>
                        <a:pt x="848" y="49"/>
                      </a:lnTo>
                      <a:lnTo>
                        <a:pt x="840" y="32"/>
                      </a:lnTo>
                      <a:lnTo>
                        <a:pt x="831" y="15"/>
                      </a:lnTo>
                      <a:lnTo>
                        <a:pt x="821" y="0"/>
                      </a:lnTo>
                      <a:lnTo>
                        <a:pt x="821" y="2"/>
                      </a:lnTo>
                      <a:lnTo>
                        <a:pt x="819" y="6"/>
                      </a:lnTo>
                      <a:lnTo>
                        <a:pt x="829" y="21"/>
                      </a:lnTo>
                      <a:lnTo>
                        <a:pt x="838" y="38"/>
                      </a:lnTo>
                      <a:lnTo>
                        <a:pt x="846" y="57"/>
                      </a:lnTo>
                      <a:lnTo>
                        <a:pt x="854" y="74"/>
                      </a:lnTo>
                      <a:lnTo>
                        <a:pt x="854" y="70"/>
                      </a:lnTo>
                      <a:lnTo>
                        <a:pt x="855" y="66"/>
                      </a:lnTo>
                      <a:close/>
                      <a:moveTo>
                        <a:pt x="34" y="55"/>
                      </a:moveTo>
                      <a:lnTo>
                        <a:pt x="26" y="74"/>
                      </a:lnTo>
                      <a:lnTo>
                        <a:pt x="21" y="95"/>
                      </a:lnTo>
                      <a:lnTo>
                        <a:pt x="15" y="114"/>
                      </a:lnTo>
                      <a:lnTo>
                        <a:pt x="9" y="135"/>
                      </a:lnTo>
                      <a:lnTo>
                        <a:pt x="6" y="155"/>
                      </a:lnTo>
                      <a:lnTo>
                        <a:pt x="2" y="176"/>
                      </a:lnTo>
                      <a:lnTo>
                        <a:pt x="0" y="199"/>
                      </a:lnTo>
                      <a:lnTo>
                        <a:pt x="0" y="220"/>
                      </a:lnTo>
                      <a:lnTo>
                        <a:pt x="2" y="227"/>
                      </a:lnTo>
                      <a:lnTo>
                        <a:pt x="4" y="235"/>
                      </a:lnTo>
                      <a:lnTo>
                        <a:pt x="4" y="231"/>
                      </a:lnTo>
                      <a:lnTo>
                        <a:pt x="4" y="229"/>
                      </a:lnTo>
                      <a:lnTo>
                        <a:pt x="4" y="207"/>
                      </a:lnTo>
                      <a:lnTo>
                        <a:pt x="6" y="184"/>
                      </a:lnTo>
                      <a:lnTo>
                        <a:pt x="9" y="163"/>
                      </a:lnTo>
                      <a:lnTo>
                        <a:pt x="13" y="140"/>
                      </a:lnTo>
                      <a:lnTo>
                        <a:pt x="17" y="119"/>
                      </a:lnTo>
                      <a:lnTo>
                        <a:pt x="23" y="99"/>
                      </a:lnTo>
                      <a:lnTo>
                        <a:pt x="30" y="78"/>
                      </a:lnTo>
                      <a:lnTo>
                        <a:pt x="38" y="59"/>
                      </a:lnTo>
                      <a:lnTo>
                        <a:pt x="36" y="57"/>
                      </a:lnTo>
                      <a:lnTo>
                        <a:pt x="34" y="55"/>
                      </a:lnTo>
                      <a:close/>
                    </a:path>
                  </a:pathLst>
                </a:custGeom>
                <a:solidFill>
                  <a:srgbClr val="ABABC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14" name="Freeform 594"/>
                <p:cNvSpPr>
                  <a:spLocks noEditPoints="1"/>
                </p:cNvSpPr>
                <p:nvPr/>
              </p:nvSpPr>
              <p:spPr bwMode="auto">
                <a:xfrm>
                  <a:off x="1398" y="2045"/>
                  <a:ext cx="882" cy="239"/>
                </a:xfrm>
                <a:custGeom>
                  <a:avLst/>
                  <a:gdLst>
                    <a:gd name="T0" fmla="*/ 882 w 882"/>
                    <a:gd name="T1" fmla="*/ 218 h 239"/>
                    <a:gd name="T2" fmla="*/ 880 w 882"/>
                    <a:gd name="T3" fmla="*/ 208 h 239"/>
                    <a:gd name="T4" fmla="*/ 876 w 882"/>
                    <a:gd name="T5" fmla="*/ 208 h 239"/>
                    <a:gd name="T6" fmla="*/ 876 w 882"/>
                    <a:gd name="T7" fmla="*/ 218 h 239"/>
                    <a:gd name="T8" fmla="*/ 876 w 882"/>
                    <a:gd name="T9" fmla="*/ 231 h 239"/>
                    <a:gd name="T10" fmla="*/ 880 w 882"/>
                    <a:gd name="T11" fmla="*/ 235 h 239"/>
                    <a:gd name="T12" fmla="*/ 882 w 882"/>
                    <a:gd name="T13" fmla="*/ 229 h 239"/>
                    <a:gd name="T14" fmla="*/ 871 w 882"/>
                    <a:gd name="T15" fmla="*/ 131 h 239"/>
                    <a:gd name="T16" fmla="*/ 863 w 882"/>
                    <a:gd name="T17" fmla="*/ 100 h 239"/>
                    <a:gd name="T18" fmla="*/ 853 w 882"/>
                    <a:gd name="T19" fmla="*/ 70 h 239"/>
                    <a:gd name="T20" fmla="*/ 850 w 882"/>
                    <a:gd name="T21" fmla="*/ 76 h 239"/>
                    <a:gd name="T22" fmla="*/ 861 w 882"/>
                    <a:gd name="T23" fmla="*/ 108 h 239"/>
                    <a:gd name="T24" fmla="*/ 869 w 882"/>
                    <a:gd name="T25" fmla="*/ 140 h 239"/>
                    <a:gd name="T26" fmla="*/ 871 w 882"/>
                    <a:gd name="T27" fmla="*/ 131 h 239"/>
                    <a:gd name="T28" fmla="*/ 844 w 882"/>
                    <a:gd name="T29" fmla="*/ 51 h 239"/>
                    <a:gd name="T30" fmla="*/ 829 w 882"/>
                    <a:gd name="T31" fmla="*/ 17 h 239"/>
                    <a:gd name="T32" fmla="*/ 817 w 882"/>
                    <a:gd name="T33" fmla="*/ 4 h 239"/>
                    <a:gd name="T34" fmla="*/ 827 w 882"/>
                    <a:gd name="T35" fmla="*/ 23 h 239"/>
                    <a:gd name="T36" fmla="*/ 842 w 882"/>
                    <a:gd name="T37" fmla="*/ 57 h 239"/>
                    <a:gd name="T38" fmla="*/ 852 w 882"/>
                    <a:gd name="T39" fmla="*/ 72 h 239"/>
                    <a:gd name="T40" fmla="*/ 34 w 882"/>
                    <a:gd name="T41" fmla="*/ 55 h 239"/>
                    <a:gd name="T42" fmla="*/ 21 w 882"/>
                    <a:gd name="T43" fmla="*/ 95 h 239"/>
                    <a:gd name="T44" fmla="*/ 9 w 882"/>
                    <a:gd name="T45" fmla="*/ 136 h 239"/>
                    <a:gd name="T46" fmla="*/ 2 w 882"/>
                    <a:gd name="T47" fmla="*/ 180 h 239"/>
                    <a:gd name="T48" fmla="*/ 0 w 882"/>
                    <a:gd name="T49" fmla="*/ 225 h 239"/>
                    <a:gd name="T50" fmla="*/ 4 w 882"/>
                    <a:gd name="T51" fmla="*/ 239 h 239"/>
                    <a:gd name="T52" fmla="*/ 4 w 882"/>
                    <a:gd name="T53" fmla="*/ 227 h 239"/>
                    <a:gd name="T54" fmla="*/ 5 w 882"/>
                    <a:gd name="T55" fmla="*/ 182 h 239"/>
                    <a:gd name="T56" fmla="*/ 13 w 882"/>
                    <a:gd name="T57" fmla="*/ 140 h 239"/>
                    <a:gd name="T58" fmla="*/ 24 w 882"/>
                    <a:gd name="T59" fmla="*/ 98 h 239"/>
                    <a:gd name="T60" fmla="*/ 38 w 882"/>
                    <a:gd name="T61" fmla="*/ 59 h 239"/>
                    <a:gd name="T62" fmla="*/ 34 w 882"/>
                    <a:gd name="T63" fmla="*/ 55 h 2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882" h="239">
                      <a:moveTo>
                        <a:pt x="882" y="227"/>
                      </a:moveTo>
                      <a:lnTo>
                        <a:pt x="882" y="218"/>
                      </a:lnTo>
                      <a:lnTo>
                        <a:pt x="882" y="208"/>
                      </a:lnTo>
                      <a:lnTo>
                        <a:pt x="880" y="208"/>
                      </a:lnTo>
                      <a:lnTo>
                        <a:pt x="878" y="208"/>
                      </a:lnTo>
                      <a:lnTo>
                        <a:pt x="876" y="208"/>
                      </a:lnTo>
                      <a:lnTo>
                        <a:pt x="876" y="208"/>
                      </a:lnTo>
                      <a:lnTo>
                        <a:pt x="876" y="218"/>
                      </a:lnTo>
                      <a:lnTo>
                        <a:pt x="876" y="227"/>
                      </a:lnTo>
                      <a:lnTo>
                        <a:pt x="876" y="231"/>
                      </a:lnTo>
                      <a:lnTo>
                        <a:pt x="876" y="237"/>
                      </a:lnTo>
                      <a:lnTo>
                        <a:pt x="880" y="235"/>
                      </a:lnTo>
                      <a:lnTo>
                        <a:pt x="882" y="233"/>
                      </a:lnTo>
                      <a:lnTo>
                        <a:pt x="882" y="229"/>
                      </a:lnTo>
                      <a:lnTo>
                        <a:pt x="882" y="227"/>
                      </a:lnTo>
                      <a:close/>
                      <a:moveTo>
                        <a:pt x="871" y="131"/>
                      </a:moveTo>
                      <a:lnTo>
                        <a:pt x="867" y="115"/>
                      </a:lnTo>
                      <a:lnTo>
                        <a:pt x="863" y="100"/>
                      </a:lnTo>
                      <a:lnTo>
                        <a:pt x="857" y="85"/>
                      </a:lnTo>
                      <a:lnTo>
                        <a:pt x="853" y="70"/>
                      </a:lnTo>
                      <a:lnTo>
                        <a:pt x="852" y="74"/>
                      </a:lnTo>
                      <a:lnTo>
                        <a:pt x="850" y="76"/>
                      </a:lnTo>
                      <a:lnTo>
                        <a:pt x="855" y="93"/>
                      </a:lnTo>
                      <a:lnTo>
                        <a:pt x="861" y="108"/>
                      </a:lnTo>
                      <a:lnTo>
                        <a:pt x="865" y="123"/>
                      </a:lnTo>
                      <a:lnTo>
                        <a:pt x="869" y="140"/>
                      </a:lnTo>
                      <a:lnTo>
                        <a:pt x="871" y="136"/>
                      </a:lnTo>
                      <a:lnTo>
                        <a:pt x="871" y="131"/>
                      </a:lnTo>
                      <a:close/>
                      <a:moveTo>
                        <a:pt x="852" y="68"/>
                      </a:moveTo>
                      <a:lnTo>
                        <a:pt x="844" y="51"/>
                      </a:lnTo>
                      <a:lnTo>
                        <a:pt x="836" y="34"/>
                      </a:lnTo>
                      <a:lnTo>
                        <a:pt x="829" y="17"/>
                      </a:lnTo>
                      <a:lnTo>
                        <a:pt x="819" y="0"/>
                      </a:lnTo>
                      <a:lnTo>
                        <a:pt x="817" y="4"/>
                      </a:lnTo>
                      <a:lnTo>
                        <a:pt x="817" y="6"/>
                      </a:lnTo>
                      <a:lnTo>
                        <a:pt x="827" y="23"/>
                      </a:lnTo>
                      <a:lnTo>
                        <a:pt x="834" y="40"/>
                      </a:lnTo>
                      <a:lnTo>
                        <a:pt x="842" y="57"/>
                      </a:lnTo>
                      <a:lnTo>
                        <a:pt x="850" y="76"/>
                      </a:lnTo>
                      <a:lnTo>
                        <a:pt x="852" y="72"/>
                      </a:lnTo>
                      <a:lnTo>
                        <a:pt x="852" y="68"/>
                      </a:lnTo>
                      <a:close/>
                      <a:moveTo>
                        <a:pt x="34" y="55"/>
                      </a:moveTo>
                      <a:lnTo>
                        <a:pt x="26" y="74"/>
                      </a:lnTo>
                      <a:lnTo>
                        <a:pt x="21" y="95"/>
                      </a:lnTo>
                      <a:lnTo>
                        <a:pt x="13" y="115"/>
                      </a:lnTo>
                      <a:lnTo>
                        <a:pt x="9" y="136"/>
                      </a:lnTo>
                      <a:lnTo>
                        <a:pt x="5" y="159"/>
                      </a:lnTo>
                      <a:lnTo>
                        <a:pt x="2" y="180"/>
                      </a:lnTo>
                      <a:lnTo>
                        <a:pt x="0" y="203"/>
                      </a:lnTo>
                      <a:lnTo>
                        <a:pt x="0" y="225"/>
                      </a:lnTo>
                      <a:lnTo>
                        <a:pt x="2" y="233"/>
                      </a:lnTo>
                      <a:lnTo>
                        <a:pt x="4" y="239"/>
                      </a:lnTo>
                      <a:lnTo>
                        <a:pt x="4" y="233"/>
                      </a:lnTo>
                      <a:lnTo>
                        <a:pt x="4" y="227"/>
                      </a:lnTo>
                      <a:lnTo>
                        <a:pt x="5" y="205"/>
                      </a:lnTo>
                      <a:lnTo>
                        <a:pt x="5" y="182"/>
                      </a:lnTo>
                      <a:lnTo>
                        <a:pt x="9" y="161"/>
                      </a:lnTo>
                      <a:lnTo>
                        <a:pt x="13" y="140"/>
                      </a:lnTo>
                      <a:lnTo>
                        <a:pt x="17" y="119"/>
                      </a:lnTo>
                      <a:lnTo>
                        <a:pt x="24" y="98"/>
                      </a:lnTo>
                      <a:lnTo>
                        <a:pt x="30" y="78"/>
                      </a:lnTo>
                      <a:lnTo>
                        <a:pt x="38" y="59"/>
                      </a:lnTo>
                      <a:lnTo>
                        <a:pt x="36" y="57"/>
                      </a:lnTo>
                      <a:lnTo>
                        <a:pt x="34" y="55"/>
                      </a:lnTo>
                      <a:close/>
                    </a:path>
                  </a:pathLst>
                </a:custGeom>
                <a:solidFill>
                  <a:srgbClr val="ABACD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15" name="Freeform 595"/>
                <p:cNvSpPr>
                  <a:spLocks noEditPoints="1"/>
                </p:cNvSpPr>
                <p:nvPr/>
              </p:nvSpPr>
              <p:spPr bwMode="auto">
                <a:xfrm>
                  <a:off x="1400" y="2049"/>
                  <a:ext cx="878" cy="242"/>
                </a:xfrm>
                <a:custGeom>
                  <a:avLst/>
                  <a:gdLst>
                    <a:gd name="T0" fmla="*/ 878 w 878"/>
                    <a:gd name="T1" fmla="*/ 214 h 242"/>
                    <a:gd name="T2" fmla="*/ 876 w 878"/>
                    <a:gd name="T3" fmla="*/ 204 h 242"/>
                    <a:gd name="T4" fmla="*/ 874 w 878"/>
                    <a:gd name="T5" fmla="*/ 204 h 242"/>
                    <a:gd name="T6" fmla="*/ 872 w 878"/>
                    <a:gd name="T7" fmla="*/ 214 h 242"/>
                    <a:gd name="T8" fmla="*/ 872 w 878"/>
                    <a:gd name="T9" fmla="*/ 229 h 242"/>
                    <a:gd name="T10" fmla="*/ 874 w 878"/>
                    <a:gd name="T11" fmla="*/ 233 h 242"/>
                    <a:gd name="T12" fmla="*/ 878 w 878"/>
                    <a:gd name="T13" fmla="*/ 227 h 242"/>
                    <a:gd name="T14" fmla="*/ 869 w 878"/>
                    <a:gd name="T15" fmla="*/ 132 h 242"/>
                    <a:gd name="T16" fmla="*/ 859 w 878"/>
                    <a:gd name="T17" fmla="*/ 100 h 242"/>
                    <a:gd name="T18" fmla="*/ 850 w 878"/>
                    <a:gd name="T19" fmla="*/ 70 h 242"/>
                    <a:gd name="T20" fmla="*/ 848 w 878"/>
                    <a:gd name="T21" fmla="*/ 75 h 242"/>
                    <a:gd name="T22" fmla="*/ 857 w 878"/>
                    <a:gd name="T23" fmla="*/ 108 h 242"/>
                    <a:gd name="T24" fmla="*/ 865 w 878"/>
                    <a:gd name="T25" fmla="*/ 140 h 242"/>
                    <a:gd name="T26" fmla="*/ 869 w 878"/>
                    <a:gd name="T27" fmla="*/ 132 h 242"/>
                    <a:gd name="T28" fmla="*/ 842 w 878"/>
                    <a:gd name="T29" fmla="*/ 51 h 242"/>
                    <a:gd name="T30" fmla="*/ 825 w 878"/>
                    <a:gd name="T31" fmla="*/ 15 h 242"/>
                    <a:gd name="T32" fmla="*/ 815 w 878"/>
                    <a:gd name="T33" fmla="*/ 2 h 242"/>
                    <a:gd name="T34" fmla="*/ 823 w 878"/>
                    <a:gd name="T35" fmla="*/ 20 h 242"/>
                    <a:gd name="T36" fmla="*/ 840 w 878"/>
                    <a:gd name="T37" fmla="*/ 57 h 242"/>
                    <a:gd name="T38" fmla="*/ 848 w 878"/>
                    <a:gd name="T39" fmla="*/ 75 h 242"/>
                    <a:gd name="T40" fmla="*/ 848 w 878"/>
                    <a:gd name="T41" fmla="*/ 72 h 242"/>
                    <a:gd name="T42" fmla="*/ 34 w 878"/>
                    <a:gd name="T43" fmla="*/ 53 h 242"/>
                    <a:gd name="T44" fmla="*/ 19 w 878"/>
                    <a:gd name="T45" fmla="*/ 93 h 242"/>
                    <a:gd name="T46" fmla="*/ 9 w 878"/>
                    <a:gd name="T47" fmla="*/ 134 h 242"/>
                    <a:gd name="T48" fmla="*/ 2 w 878"/>
                    <a:gd name="T49" fmla="*/ 178 h 242"/>
                    <a:gd name="T50" fmla="*/ 0 w 878"/>
                    <a:gd name="T51" fmla="*/ 223 h 242"/>
                    <a:gd name="T52" fmla="*/ 0 w 878"/>
                    <a:gd name="T53" fmla="*/ 229 h 242"/>
                    <a:gd name="T54" fmla="*/ 5 w 878"/>
                    <a:gd name="T55" fmla="*/ 242 h 242"/>
                    <a:gd name="T56" fmla="*/ 5 w 878"/>
                    <a:gd name="T57" fmla="*/ 223 h 242"/>
                    <a:gd name="T58" fmla="*/ 7 w 878"/>
                    <a:gd name="T59" fmla="*/ 180 h 242"/>
                    <a:gd name="T60" fmla="*/ 13 w 878"/>
                    <a:gd name="T61" fmla="*/ 136 h 242"/>
                    <a:gd name="T62" fmla="*/ 24 w 878"/>
                    <a:gd name="T63" fmla="*/ 96 h 242"/>
                    <a:gd name="T64" fmla="*/ 38 w 878"/>
                    <a:gd name="T65" fmla="*/ 57 h 242"/>
                    <a:gd name="T66" fmla="*/ 34 w 878"/>
                    <a:gd name="T67" fmla="*/ 53 h 2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878" h="242">
                      <a:moveTo>
                        <a:pt x="878" y="223"/>
                      </a:moveTo>
                      <a:lnTo>
                        <a:pt x="878" y="214"/>
                      </a:lnTo>
                      <a:lnTo>
                        <a:pt x="876" y="204"/>
                      </a:lnTo>
                      <a:lnTo>
                        <a:pt x="876" y="204"/>
                      </a:lnTo>
                      <a:lnTo>
                        <a:pt x="876" y="204"/>
                      </a:lnTo>
                      <a:lnTo>
                        <a:pt x="874" y="204"/>
                      </a:lnTo>
                      <a:lnTo>
                        <a:pt x="872" y="206"/>
                      </a:lnTo>
                      <a:lnTo>
                        <a:pt x="872" y="214"/>
                      </a:lnTo>
                      <a:lnTo>
                        <a:pt x="872" y="223"/>
                      </a:lnTo>
                      <a:lnTo>
                        <a:pt x="872" y="229"/>
                      </a:lnTo>
                      <a:lnTo>
                        <a:pt x="872" y="235"/>
                      </a:lnTo>
                      <a:lnTo>
                        <a:pt x="874" y="233"/>
                      </a:lnTo>
                      <a:lnTo>
                        <a:pt x="878" y="231"/>
                      </a:lnTo>
                      <a:lnTo>
                        <a:pt x="878" y="227"/>
                      </a:lnTo>
                      <a:lnTo>
                        <a:pt x="878" y="223"/>
                      </a:lnTo>
                      <a:close/>
                      <a:moveTo>
                        <a:pt x="869" y="132"/>
                      </a:moveTo>
                      <a:lnTo>
                        <a:pt x="865" y="115"/>
                      </a:lnTo>
                      <a:lnTo>
                        <a:pt x="859" y="100"/>
                      </a:lnTo>
                      <a:lnTo>
                        <a:pt x="855" y="85"/>
                      </a:lnTo>
                      <a:lnTo>
                        <a:pt x="850" y="70"/>
                      </a:lnTo>
                      <a:lnTo>
                        <a:pt x="848" y="74"/>
                      </a:lnTo>
                      <a:lnTo>
                        <a:pt x="848" y="75"/>
                      </a:lnTo>
                      <a:lnTo>
                        <a:pt x="851" y="91"/>
                      </a:lnTo>
                      <a:lnTo>
                        <a:pt x="857" y="108"/>
                      </a:lnTo>
                      <a:lnTo>
                        <a:pt x="861" y="123"/>
                      </a:lnTo>
                      <a:lnTo>
                        <a:pt x="865" y="140"/>
                      </a:lnTo>
                      <a:lnTo>
                        <a:pt x="867" y="136"/>
                      </a:lnTo>
                      <a:lnTo>
                        <a:pt x="869" y="132"/>
                      </a:lnTo>
                      <a:close/>
                      <a:moveTo>
                        <a:pt x="850" y="68"/>
                      </a:moveTo>
                      <a:lnTo>
                        <a:pt x="842" y="51"/>
                      </a:lnTo>
                      <a:lnTo>
                        <a:pt x="834" y="32"/>
                      </a:lnTo>
                      <a:lnTo>
                        <a:pt x="825" y="15"/>
                      </a:lnTo>
                      <a:lnTo>
                        <a:pt x="815" y="0"/>
                      </a:lnTo>
                      <a:lnTo>
                        <a:pt x="815" y="2"/>
                      </a:lnTo>
                      <a:lnTo>
                        <a:pt x="813" y="5"/>
                      </a:lnTo>
                      <a:lnTo>
                        <a:pt x="823" y="20"/>
                      </a:lnTo>
                      <a:lnTo>
                        <a:pt x="832" y="39"/>
                      </a:lnTo>
                      <a:lnTo>
                        <a:pt x="840" y="57"/>
                      </a:lnTo>
                      <a:lnTo>
                        <a:pt x="848" y="75"/>
                      </a:lnTo>
                      <a:lnTo>
                        <a:pt x="848" y="75"/>
                      </a:lnTo>
                      <a:lnTo>
                        <a:pt x="848" y="74"/>
                      </a:lnTo>
                      <a:lnTo>
                        <a:pt x="848" y="72"/>
                      </a:lnTo>
                      <a:lnTo>
                        <a:pt x="850" y="68"/>
                      </a:lnTo>
                      <a:close/>
                      <a:moveTo>
                        <a:pt x="34" y="53"/>
                      </a:moveTo>
                      <a:lnTo>
                        <a:pt x="26" y="72"/>
                      </a:lnTo>
                      <a:lnTo>
                        <a:pt x="19" y="93"/>
                      </a:lnTo>
                      <a:lnTo>
                        <a:pt x="13" y="113"/>
                      </a:lnTo>
                      <a:lnTo>
                        <a:pt x="9" y="134"/>
                      </a:lnTo>
                      <a:lnTo>
                        <a:pt x="5" y="157"/>
                      </a:lnTo>
                      <a:lnTo>
                        <a:pt x="2" y="178"/>
                      </a:lnTo>
                      <a:lnTo>
                        <a:pt x="0" y="201"/>
                      </a:lnTo>
                      <a:lnTo>
                        <a:pt x="0" y="223"/>
                      </a:lnTo>
                      <a:lnTo>
                        <a:pt x="0" y="225"/>
                      </a:lnTo>
                      <a:lnTo>
                        <a:pt x="0" y="229"/>
                      </a:lnTo>
                      <a:lnTo>
                        <a:pt x="2" y="235"/>
                      </a:lnTo>
                      <a:lnTo>
                        <a:pt x="5" y="242"/>
                      </a:lnTo>
                      <a:lnTo>
                        <a:pt x="5" y="233"/>
                      </a:lnTo>
                      <a:lnTo>
                        <a:pt x="5" y="223"/>
                      </a:lnTo>
                      <a:lnTo>
                        <a:pt x="5" y="201"/>
                      </a:lnTo>
                      <a:lnTo>
                        <a:pt x="7" y="180"/>
                      </a:lnTo>
                      <a:lnTo>
                        <a:pt x="9" y="157"/>
                      </a:lnTo>
                      <a:lnTo>
                        <a:pt x="13" y="136"/>
                      </a:lnTo>
                      <a:lnTo>
                        <a:pt x="19" y="115"/>
                      </a:lnTo>
                      <a:lnTo>
                        <a:pt x="24" y="96"/>
                      </a:lnTo>
                      <a:lnTo>
                        <a:pt x="30" y="75"/>
                      </a:lnTo>
                      <a:lnTo>
                        <a:pt x="38" y="57"/>
                      </a:lnTo>
                      <a:lnTo>
                        <a:pt x="36" y="55"/>
                      </a:lnTo>
                      <a:lnTo>
                        <a:pt x="34" y="53"/>
                      </a:lnTo>
                      <a:close/>
                    </a:path>
                  </a:pathLst>
                </a:custGeom>
                <a:solidFill>
                  <a:srgbClr val="ABACD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16" name="Freeform 596"/>
                <p:cNvSpPr>
                  <a:spLocks noEditPoints="1"/>
                </p:cNvSpPr>
                <p:nvPr/>
              </p:nvSpPr>
              <p:spPr bwMode="auto">
                <a:xfrm>
                  <a:off x="1402" y="2051"/>
                  <a:ext cx="872" cy="248"/>
                </a:xfrm>
                <a:custGeom>
                  <a:avLst/>
                  <a:gdLst>
                    <a:gd name="T0" fmla="*/ 872 w 872"/>
                    <a:gd name="T1" fmla="*/ 221 h 248"/>
                    <a:gd name="T2" fmla="*/ 872 w 872"/>
                    <a:gd name="T3" fmla="*/ 212 h 248"/>
                    <a:gd name="T4" fmla="*/ 872 w 872"/>
                    <a:gd name="T5" fmla="*/ 202 h 248"/>
                    <a:gd name="T6" fmla="*/ 870 w 872"/>
                    <a:gd name="T7" fmla="*/ 204 h 248"/>
                    <a:gd name="T8" fmla="*/ 868 w 872"/>
                    <a:gd name="T9" fmla="*/ 204 h 248"/>
                    <a:gd name="T10" fmla="*/ 868 w 872"/>
                    <a:gd name="T11" fmla="*/ 212 h 248"/>
                    <a:gd name="T12" fmla="*/ 868 w 872"/>
                    <a:gd name="T13" fmla="*/ 221 h 248"/>
                    <a:gd name="T14" fmla="*/ 868 w 872"/>
                    <a:gd name="T15" fmla="*/ 227 h 248"/>
                    <a:gd name="T16" fmla="*/ 868 w 872"/>
                    <a:gd name="T17" fmla="*/ 235 h 248"/>
                    <a:gd name="T18" fmla="*/ 870 w 872"/>
                    <a:gd name="T19" fmla="*/ 233 h 248"/>
                    <a:gd name="T20" fmla="*/ 872 w 872"/>
                    <a:gd name="T21" fmla="*/ 231 h 248"/>
                    <a:gd name="T22" fmla="*/ 872 w 872"/>
                    <a:gd name="T23" fmla="*/ 225 h 248"/>
                    <a:gd name="T24" fmla="*/ 872 w 872"/>
                    <a:gd name="T25" fmla="*/ 221 h 248"/>
                    <a:gd name="T26" fmla="*/ 865 w 872"/>
                    <a:gd name="T27" fmla="*/ 134 h 248"/>
                    <a:gd name="T28" fmla="*/ 861 w 872"/>
                    <a:gd name="T29" fmla="*/ 117 h 248"/>
                    <a:gd name="T30" fmla="*/ 857 w 872"/>
                    <a:gd name="T31" fmla="*/ 102 h 248"/>
                    <a:gd name="T32" fmla="*/ 851 w 872"/>
                    <a:gd name="T33" fmla="*/ 87 h 248"/>
                    <a:gd name="T34" fmla="*/ 846 w 872"/>
                    <a:gd name="T35" fmla="*/ 70 h 248"/>
                    <a:gd name="T36" fmla="*/ 844 w 872"/>
                    <a:gd name="T37" fmla="*/ 75 h 248"/>
                    <a:gd name="T38" fmla="*/ 846 w 872"/>
                    <a:gd name="T39" fmla="*/ 72 h 248"/>
                    <a:gd name="T40" fmla="*/ 846 w 872"/>
                    <a:gd name="T41" fmla="*/ 72 h 248"/>
                    <a:gd name="T42" fmla="*/ 846 w 872"/>
                    <a:gd name="T43" fmla="*/ 70 h 248"/>
                    <a:gd name="T44" fmla="*/ 838 w 872"/>
                    <a:gd name="T45" fmla="*/ 51 h 248"/>
                    <a:gd name="T46" fmla="*/ 830 w 872"/>
                    <a:gd name="T47" fmla="*/ 34 h 248"/>
                    <a:gd name="T48" fmla="*/ 823 w 872"/>
                    <a:gd name="T49" fmla="*/ 17 h 248"/>
                    <a:gd name="T50" fmla="*/ 813 w 872"/>
                    <a:gd name="T51" fmla="*/ 0 h 248"/>
                    <a:gd name="T52" fmla="*/ 811 w 872"/>
                    <a:gd name="T53" fmla="*/ 3 h 248"/>
                    <a:gd name="T54" fmla="*/ 810 w 872"/>
                    <a:gd name="T55" fmla="*/ 5 h 248"/>
                    <a:gd name="T56" fmla="*/ 827 w 872"/>
                    <a:gd name="T57" fmla="*/ 37 h 248"/>
                    <a:gd name="T58" fmla="*/ 842 w 872"/>
                    <a:gd name="T59" fmla="*/ 72 h 248"/>
                    <a:gd name="T60" fmla="*/ 853 w 872"/>
                    <a:gd name="T61" fmla="*/ 106 h 248"/>
                    <a:gd name="T62" fmla="*/ 861 w 872"/>
                    <a:gd name="T63" fmla="*/ 142 h 248"/>
                    <a:gd name="T64" fmla="*/ 863 w 872"/>
                    <a:gd name="T65" fmla="*/ 138 h 248"/>
                    <a:gd name="T66" fmla="*/ 865 w 872"/>
                    <a:gd name="T67" fmla="*/ 134 h 248"/>
                    <a:gd name="T68" fmla="*/ 34 w 872"/>
                    <a:gd name="T69" fmla="*/ 53 h 248"/>
                    <a:gd name="T70" fmla="*/ 26 w 872"/>
                    <a:gd name="T71" fmla="*/ 72 h 248"/>
                    <a:gd name="T72" fmla="*/ 20 w 872"/>
                    <a:gd name="T73" fmla="*/ 92 h 248"/>
                    <a:gd name="T74" fmla="*/ 13 w 872"/>
                    <a:gd name="T75" fmla="*/ 113 h 248"/>
                    <a:gd name="T76" fmla="*/ 9 w 872"/>
                    <a:gd name="T77" fmla="*/ 134 h 248"/>
                    <a:gd name="T78" fmla="*/ 5 w 872"/>
                    <a:gd name="T79" fmla="*/ 155 h 248"/>
                    <a:gd name="T80" fmla="*/ 1 w 872"/>
                    <a:gd name="T81" fmla="*/ 176 h 248"/>
                    <a:gd name="T82" fmla="*/ 1 w 872"/>
                    <a:gd name="T83" fmla="*/ 199 h 248"/>
                    <a:gd name="T84" fmla="*/ 0 w 872"/>
                    <a:gd name="T85" fmla="*/ 221 h 248"/>
                    <a:gd name="T86" fmla="*/ 0 w 872"/>
                    <a:gd name="T87" fmla="*/ 227 h 248"/>
                    <a:gd name="T88" fmla="*/ 0 w 872"/>
                    <a:gd name="T89" fmla="*/ 233 h 248"/>
                    <a:gd name="T90" fmla="*/ 3 w 872"/>
                    <a:gd name="T91" fmla="*/ 240 h 248"/>
                    <a:gd name="T92" fmla="*/ 5 w 872"/>
                    <a:gd name="T93" fmla="*/ 248 h 248"/>
                    <a:gd name="T94" fmla="*/ 5 w 872"/>
                    <a:gd name="T95" fmla="*/ 235 h 248"/>
                    <a:gd name="T96" fmla="*/ 5 w 872"/>
                    <a:gd name="T97" fmla="*/ 221 h 248"/>
                    <a:gd name="T98" fmla="*/ 5 w 872"/>
                    <a:gd name="T99" fmla="*/ 199 h 248"/>
                    <a:gd name="T100" fmla="*/ 7 w 872"/>
                    <a:gd name="T101" fmla="*/ 178 h 248"/>
                    <a:gd name="T102" fmla="*/ 9 w 872"/>
                    <a:gd name="T103" fmla="*/ 157 h 248"/>
                    <a:gd name="T104" fmla="*/ 13 w 872"/>
                    <a:gd name="T105" fmla="*/ 136 h 248"/>
                    <a:gd name="T106" fmla="*/ 19 w 872"/>
                    <a:gd name="T107" fmla="*/ 115 h 248"/>
                    <a:gd name="T108" fmla="*/ 24 w 872"/>
                    <a:gd name="T109" fmla="*/ 94 h 248"/>
                    <a:gd name="T110" fmla="*/ 30 w 872"/>
                    <a:gd name="T111" fmla="*/ 75 h 248"/>
                    <a:gd name="T112" fmla="*/ 38 w 872"/>
                    <a:gd name="T113" fmla="*/ 56 h 248"/>
                    <a:gd name="T114" fmla="*/ 36 w 872"/>
                    <a:gd name="T115" fmla="*/ 55 h 248"/>
                    <a:gd name="T116" fmla="*/ 34 w 872"/>
                    <a:gd name="T117" fmla="*/ 53 h 2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872" h="248">
                      <a:moveTo>
                        <a:pt x="872" y="221"/>
                      </a:moveTo>
                      <a:lnTo>
                        <a:pt x="872" y="212"/>
                      </a:lnTo>
                      <a:lnTo>
                        <a:pt x="872" y="202"/>
                      </a:lnTo>
                      <a:lnTo>
                        <a:pt x="870" y="204"/>
                      </a:lnTo>
                      <a:lnTo>
                        <a:pt x="868" y="204"/>
                      </a:lnTo>
                      <a:lnTo>
                        <a:pt x="868" y="212"/>
                      </a:lnTo>
                      <a:lnTo>
                        <a:pt x="868" y="221"/>
                      </a:lnTo>
                      <a:lnTo>
                        <a:pt x="868" y="227"/>
                      </a:lnTo>
                      <a:lnTo>
                        <a:pt x="868" y="235"/>
                      </a:lnTo>
                      <a:lnTo>
                        <a:pt x="870" y="233"/>
                      </a:lnTo>
                      <a:lnTo>
                        <a:pt x="872" y="231"/>
                      </a:lnTo>
                      <a:lnTo>
                        <a:pt x="872" y="225"/>
                      </a:lnTo>
                      <a:lnTo>
                        <a:pt x="872" y="221"/>
                      </a:lnTo>
                      <a:close/>
                      <a:moveTo>
                        <a:pt x="865" y="134"/>
                      </a:moveTo>
                      <a:lnTo>
                        <a:pt x="861" y="117"/>
                      </a:lnTo>
                      <a:lnTo>
                        <a:pt x="857" y="102"/>
                      </a:lnTo>
                      <a:lnTo>
                        <a:pt x="851" y="87"/>
                      </a:lnTo>
                      <a:lnTo>
                        <a:pt x="846" y="70"/>
                      </a:lnTo>
                      <a:lnTo>
                        <a:pt x="844" y="75"/>
                      </a:lnTo>
                      <a:lnTo>
                        <a:pt x="846" y="72"/>
                      </a:lnTo>
                      <a:lnTo>
                        <a:pt x="846" y="72"/>
                      </a:lnTo>
                      <a:lnTo>
                        <a:pt x="846" y="70"/>
                      </a:lnTo>
                      <a:lnTo>
                        <a:pt x="838" y="51"/>
                      </a:lnTo>
                      <a:lnTo>
                        <a:pt x="830" y="34"/>
                      </a:lnTo>
                      <a:lnTo>
                        <a:pt x="823" y="17"/>
                      </a:lnTo>
                      <a:lnTo>
                        <a:pt x="813" y="0"/>
                      </a:lnTo>
                      <a:lnTo>
                        <a:pt x="811" y="3"/>
                      </a:lnTo>
                      <a:lnTo>
                        <a:pt x="810" y="5"/>
                      </a:lnTo>
                      <a:lnTo>
                        <a:pt x="827" y="37"/>
                      </a:lnTo>
                      <a:lnTo>
                        <a:pt x="842" y="72"/>
                      </a:lnTo>
                      <a:lnTo>
                        <a:pt x="853" y="106"/>
                      </a:lnTo>
                      <a:lnTo>
                        <a:pt x="861" y="142"/>
                      </a:lnTo>
                      <a:lnTo>
                        <a:pt x="863" y="138"/>
                      </a:lnTo>
                      <a:lnTo>
                        <a:pt x="865" y="134"/>
                      </a:lnTo>
                      <a:close/>
                      <a:moveTo>
                        <a:pt x="34" y="53"/>
                      </a:moveTo>
                      <a:lnTo>
                        <a:pt x="26" y="72"/>
                      </a:lnTo>
                      <a:lnTo>
                        <a:pt x="20" y="92"/>
                      </a:lnTo>
                      <a:lnTo>
                        <a:pt x="13" y="113"/>
                      </a:lnTo>
                      <a:lnTo>
                        <a:pt x="9" y="134"/>
                      </a:lnTo>
                      <a:lnTo>
                        <a:pt x="5" y="155"/>
                      </a:lnTo>
                      <a:lnTo>
                        <a:pt x="1" y="176"/>
                      </a:lnTo>
                      <a:lnTo>
                        <a:pt x="1" y="199"/>
                      </a:lnTo>
                      <a:lnTo>
                        <a:pt x="0" y="221"/>
                      </a:lnTo>
                      <a:lnTo>
                        <a:pt x="0" y="227"/>
                      </a:lnTo>
                      <a:lnTo>
                        <a:pt x="0" y="233"/>
                      </a:lnTo>
                      <a:lnTo>
                        <a:pt x="3" y="240"/>
                      </a:lnTo>
                      <a:lnTo>
                        <a:pt x="5" y="248"/>
                      </a:lnTo>
                      <a:lnTo>
                        <a:pt x="5" y="235"/>
                      </a:lnTo>
                      <a:lnTo>
                        <a:pt x="5" y="221"/>
                      </a:lnTo>
                      <a:lnTo>
                        <a:pt x="5" y="199"/>
                      </a:lnTo>
                      <a:lnTo>
                        <a:pt x="7" y="178"/>
                      </a:lnTo>
                      <a:lnTo>
                        <a:pt x="9" y="157"/>
                      </a:lnTo>
                      <a:lnTo>
                        <a:pt x="13" y="136"/>
                      </a:lnTo>
                      <a:lnTo>
                        <a:pt x="19" y="115"/>
                      </a:lnTo>
                      <a:lnTo>
                        <a:pt x="24" y="94"/>
                      </a:lnTo>
                      <a:lnTo>
                        <a:pt x="30" y="75"/>
                      </a:lnTo>
                      <a:lnTo>
                        <a:pt x="38" y="56"/>
                      </a:lnTo>
                      <a:lnTo>
                        <a:pt x="36" y="55"/>
                      </a:lnTo>
                      <a:lnTo>
                        <a:pt x="34" y="53"/>
                      </a:lnTo>
                      <a:close/>
                    </a:path>
                  </a:pathLst>
                </a:custGeom>
                <a:solidFill>
                  <a:srgbClr val="ACACD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17" name="Freeform 597"/>
                <p:cNvSpPr>
                  <a:spLocks noEditPoints="1"/>
                </p:cNvSpPr>
                <p:nvPr/>
              </p:nvSpPr>
              <p:spPr bwMode="auto">
                <a:xfrm>
                  <a:off x="1405" y="2054"/>
                  <a:ext cx="867" cy="251"/>
                </a:xfrm>
                <a:custGeom>
                  <a:avLst/>
                  <a:gdLst>
                    <a:gd name="T0" fmla="*/ 867 w 867"/>
                    <a:gd name="T1" fmla="*/ 218 h 251"/>
                    <a:gd name="T2" fmla="*/ 867 w 867"/>
                    <a:gd name="T3" fmla="*/ 209 h 251"/>
                    <a:gd name="T4" fmla="*/ 867 w 867"/>
                    <a:gd name="T5" fmla="*/ 201 h 251"/>
                    <a:gd name="T6" fmla="*/ 865 w 867"/>
                    <a:gd name="T7" fmla="*/ 201 h 251"/>
                    <a:gd name="T8" fmla="*/ 864 w 867"/>
                    <a:gd name="T9" fmla="*/ 201 h 251"/>
                    <a:gd name="T10" fmla="*/ 864 w 867"/>
                    <a:gd name="T11" fmla="*/ 211 h 251"/>
                    <a:gd name="T12" fmla="*/ 864 w 867"/>
                    <a:gd name="T13" fmla="*/ 218 h 251"/>
                    <a:gd name="T14" fmla="*/ 864 w 867"/>
                    <a:gd name="T15" fmla="*/ 226 h 251"/>
                    <a:gd name="T16" fmla="*/ 864 w 867"/>
                    <a:gd name="T17" fmla="*/ 234 h 251"/>
                    <a:gd name="T18" fmla="*/ 865 w 867"/>
                    <a:gd name="T19" fmla="*/ 232 h 251"/>
                    <a:gd name="T20" fmla="*/ 867 w 867"/>
                    <a:gd name="T21" fmla="*/ 230 h 251"/>
                    <a:gd name="T22" fmla="*/ 867 w 867"/>
                    <a:gd name="T23" fmla="*/ 224 h 251"/>
                    <a:gd name="T24" fmla="*/ 867 w 867"/>
                    <a:gd name="T25" fmla="*/ 218 h 251"/>
                    <a:gd name="T26" fmla="*/ 860 w 867"/>
                    <a:gd name="T27" fmla="*/ 135 h 251"/>
                    <a:gd name="T28" fmla="*/ 856 w 867"/>
                    <a:gd name="T29" fmla="*/ 118 h 251"/>
                    <a:gd name="T30" fmla="*/ 852 w 867"/>
                    <a:gd name="T31" fmla="*/ 103 h 251"/>
                    <a:gd name="T32" fmla="*/ 846 w 867"/>
                    <a:gd name="T33" fmla="*/ 86 h 251"/>
                    <a:gd name="T34" fmla="*/ 843 w 867"/>
                    <a:gd name="T35" fmla="*/ 70 h 251"/>
                    <a:gd name="T36" fmla="*/ 841 w 867"/>
                    <a:gd name="T37" fmla="*/ 72 h 251"/>
                    <a:gd name="T38" fmla="*/ 843 w 867"/>
                    <a:gd name="T39" fmla="*/ 70 h 251"/>
                    <a:gd name="T40" fmla="*/ 835 w 867"/>
                    <a:gd name="T41" fmla="*/ 52 h 251"/>
                    <a:gd name="T42" fmla="*/ 827 w 867"/>
                    <a:gd name="T43" fmla="*/ 34 h 251"/>
                    <a:gd name="T44" fmla="*/ 818 w 867"/>
                    <a:gd name="T45" fmla="*/ 15 h 251"/>
                    <a:gd name="T46" fmla="*/ 808 w 867"/>
                    <a:gd name="T47" fmla="*/ 0 h 251"/>
                    <a:gd name="T48" fmla="*/ 807 w 867"/>
                    <a:gd name="T49" fmla="*/ 2 h 251"/>
                    <a:gd name="T50" fmla="*/ 807 w 867"/>
                    <a:gd name="T51" fmla="*/ 4 h 251"/>
                    <a:gd name="T52" fmla="*/ 824 w 867"/>
                    <a:gd name="T53" fmla="*/ 36 h 251"/>
                    <a:gd name="T54" fmla="*/ 837 w 867"/>
                    <a:gd name="T55" fmla="*/ 72 h 251"/>
                    <a:gd name="T56" fmla="*/ 848 w 867"/>
                    <a:gd name="T57" fmla="*/ 106 h 251"/>
                    <a:gd name="T58" fmla="*/ 856 w 867"/>
                    <a:gd name="T59" fmla="*/ 144 h 251"/>
                    <a:gd name="T60" fmla="*/ 858 w 867"/>
                    <a:gd name="T61" fmla="*/ 139 h 251"/>
                    <a:gd name="T62" fmla="*/ 860 w 867"/>
                    <a:gd name="T63" fmla="*/ 135 h 251"/>
                    <a:gd name="T64" fmla="*/ 33 w 867"/>
                    <a:gd name="T65" fmla="*/ 52 h 251"/>
                    <a:gd name="T66" fmla="*/ 25 w 867"/>
                    <a:gd name="T67" fmla="*/ 70 h 251"/>
                    <a:gd name="T68" fmla="*/ 19 w 867"/>
                    <a:gd name="T69" fmla="*/ 91 h 251"/>
                    <a:gd name="T70" fmla="*/ 14 w 867"/>
                    <a:gd name="T71" fmla="*/ 110 h 251"/>
                    <a:gd name="T72" fmla="*/ 8 w 867"/>
                    <a:gd name="T73" fmla="*/ 131 h 251"/>
                    <a:gd name="T74" fmla="*/ 4 w 867"/>
                    <a:gd name="T75" fmla="*/ 152 h 251"/>
                    <a:gd name="T76" fmla="*/ 2 w 867"/>
                    <a:gd name="T77" fmla="*/ 175 h 251"/>
                    <a:gd name="T78" fmla="*/ 0 w 867"/>
                    <a:gd name="T79" fmla="*/ 196 h 251"/>
                    <a:gd name="T80" fmla="*/ 0 w 867"/>
                    <a:gd name="T81" fmla="*/ 218 h 251"/>
                    <a:gd name="T82" fmla="*/ 0 w 867"/>
                    <a:gd name="T83" fmla="*/ 228 h 251"/>
                    <a:gd name="T84" fmla="*/ 0 w 867"/>
                    <a:gd name="T85" fmla="*/ 237 h 251"/>
                    <a:gd name="T86" fmla="*/ 2 w 867"/>
                    <a:gd name="T87" fmla="*/ 245 h 251"/>
                    <a:gd name="T88" fmla="*/ 6 w 867"/>
                    <a:gd name="T89" fmla="*/ 251 h 251"/>
                    <a:gd name="T90" fmla="*/ 4 w 867"/>
                    <a:gd name="T91" fmla="*/ 235 h 251"/>
                    <a:gd name="T92" fmla="*/ 4 w 867"/>
                    <a:gd name="T93" fmla="*/ 218 h 251"/>
                    <a:gd name="T94" fmla="*/ 4 w 867"/>
                    <a:gd name="T95" fmla="*/ 196 h 251"/>
                    <a:gd name="T96" fmla="*/ 6 w 867"/>
                    <a:gd name="T97" fmla="*/ 175 h 251"/>
                    <a:gd name="T98" fmla="*/ 8 w 867"/>
                    <a:gd name="T99" fmla="*/ 154 h 251"/>
                    <a:gd name="T100" fmla="*/ 12 w 867"/>
                    <a:gd name="T101" fmla="*/ 133 h 251"/>
                    <a:gd name="T102" fmla="*/ 17 w 867"/>
                    <a:gd name="T103" fmla="*/ 114 h 251"/>
                    <a:gd name="T104" fmla="*/ 23 w 867"/>
                    <a:gd name="T105" fmla="*/ 93 h 251"/>
                    <a:gd name="T106" fmla="*/ 29 w 867"/>
                    <a:gd name="T107" fmla="*/ 74 h 251"/>
                    <a:gd name="T108" fmla="*/ 36 w 867"/>
                    <a:gd name="T109" fmla="*/ 55 h 251"/>
                    <a:gd name="T110" fmla="*/ 35 w 867"/>
                    <a:gd name="T111" fmla="*/ 53 h 251"/>
                    <a:gd name="T112" fmla="*/ 33 w 867"/>
                    <a:gd name="T113" fmla="*/ 52 h 2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867" h="251">
                      <a:moveTo>
                        <a:pt x="867" y="218"/>
                      </a:moveTo>
                      <a:lnTo>
                        <a:pt x="867" y="209"/>
                      </a:lnTo>
                      <a:lnTo>
                        <a:pt x="867" y="201"/>
                      </a:lnTo>
                      <a:lnTo>
                        <a:pt x="865" y="201"/>
                      </a:lnTo>
                      <a:lnTo>
                        <a:pt x="864" y="201"/>
                      </a:lnTo>
                      <a:lnTo>
                        <a:pt x="864" y="211"/>
                      </a:lnTo>
                      <a:lnTo>
                        <a:pt x="864" y="218"/>
                      </a:lnTo>
                      <a:lnTo>
                        <a:pt x="864" y="226"/>
                      </a:lnTo>
                      <a:lnTo>
                        <a:pt x="864" y="234"/>
                      </a:lnTo>
                      <a:lnTo>
                        <a:pt x="865" y="232"/>
                      </a:lnTo>
                      <a:lnTo>
                        <a:pt x="867" y="230"/>
                      </a:lnTo>
                      <a:lnTo>
                        <a:pt x="867" y="224"/>
                      </a:lnTo>
                      <a:lnTo>
                        <a:pt x="867" y="218"/>
                      </a:lnTo>
                      <a:close/>
                      <a:moveTo>
                        <a:pt x="860" y="135"/>
                      </a:moveTo>
                      <a:lnTo>
                        <a:pt x="856" y="118"/>
                      </a:lnTo>
                      <a:lnTo>
                        <a:pt x="852" y="103"/>
                      </a:lnTo>
                      <a:lnTo>
                        <a:pt x="846" y="86"/>
                      </a:lnTo>
                      <a:lnTo>
                        <a:pt x="843" y="70"/>
                      </a:lnTo>
                      <a:lnTo>
                        <a:pt x="841" y="72"/>
                      </a:lnTo>
                      <a:lnTo>
                        <a:pt x="843" y="70"/>
                      </a:lnTo>
                      <a:lnTo>
                        <a:pt x="835" y="52"/>
                      </a:lnTo>
                      <a:lnTo>
                        <a:pt x="827" y="34"/>
                      </a:lnTo>
                      <a:lnTo>
                        <a:pt x="818" y="15"/>
                      </a:lnTo>
                      <a:lnTo>
                        <a:pt x="808" y="0"/>
                      </a:lnTo>
                      <a:lnTo>
                        <a:pt x="807" y="2"/>
                      </a:lnTo>
                      <a:lnTo>
                        <a:pt x="807" y="4"/>
                      </a:lnTo>
                      <a:lnTo>
                        <a:pt x="824" y="36"/>
                      </a:lnTo>
                      <a:lnTo>
                        <a:pt x="837" y="72"/>
                      </a:lnTo>
                      <a:lnTo>
                        <a:pt x="848" y="106"/>
                      </a:lnTo>
                      <a:lnTo>
                        <a:pt x="856" y="144"/>
                      </a:lnTo>
                      <a:lnTo>
                        <a:pt x="858" y="139"/>
                      </a:lnTo>
                      <a:lnTo>
                        <a:pt x="860" y="135"/>
                      </a:lnTo>
                      <a:close/>
                      <a:moveTo>
                        <a:pt x="33" y="52"/>
                      </a:moveTo>
                      <a:lnTo>
                        <a:pt x="25" y="70"/>
                      </a:lnTo>
                      <a:lnTo>
                        <a:pt x="19" y="91"/>
                      </a:lnTo>
                      <a:lnTo>
                        <a:pt x="14" y="110"/>
                      </a:lnTo>
                      <a:lnTo>
                        <a:pt x="8" y="131"/>
                      </a:lnTo>
                      <a:lnTo>
                        <a:pt x="4" y="152"/>
                      </a:lnTo>
                      <a:lnTo>
                        <a:pt x="2" y="175"/>
                      </a:lnTo>
                      <a:lnTo>
                        <a:pt x="0" y="196"/>
                      </a:lnTo>
                      <a:lnTo>
                        <a:pt x="0" y="218"/>
                      </a:lnTo>
                      <a:lnTo>
                        <a:pt x="0" y="228"/>
                      </a:lnTo>
                      <a:lnTo>
                        <a:pt x="0" y="237"/>
                      </a:lnTo>
                      <a:lnTo>
                        <a:pt x="2" y="245"/>
                      </a:lnTo>
                      <a:lnTo>
                        <a:pt x="6" y="251"/>
                      </a:lnTo>
                      <a:lnTo>
                        <a:pt x="4" y="235"/>
                      </a:lnTo>
                      <a:lnTo>
                        <a:pt x="4" y="218"/>
                      </a:lnTo>
                      <a:lnTo>
                        <a:pt x="4" y="196"/>
                      </a:lnTo>
                      <a:lnTo>
                        <a:pt x="6" y="175"/>
                      </a:lnTo>
                      <a:lnTo>
                        <a:pt x="8" y="154"/>
                      </a:lnTo>
                      <a:lnTo>
                        <a:pt x="12" y="133"/>
                      </a:lnTo>
                      <a:lnTo>
                        <a:pt x="17" y="114"/>
                      </a:lnTo>
                      <a:lnTo>
                        <a:pt x="23" y="93"/>
                      </a:lnTo>
                      <a:lnTo>
                        <a:pt x="29" y="74"/>
                      </a:lnTo>
                      <a:lnTo>
                        <a:pt x="36" y="55"/>
                      </a:lnTo>
                      <a:lnTo>
                        <a:pt x="35" y="53"/>
                      </a:lnTo>
                      <a:lnTo>
                        <a:pt x="33" y="52"/>
                      </a:lnTo>
                      <a:close/>
                    </a:path>
                  </a:pathLst>
                </a:custGeom>
                <a:solidFill>
                  <a:srgbClr val="ACACD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18" name="Freeform 598"/>
                <p:cNvSpPr>
                  <a:spLocks noEditPoints="1"/>
                </p:cNvSpPr>
                <p:nvPr/>
              </p:nvSpPr>
              <p:spPr bwMode="auto">
                <a:xfrm>
                  <a:off x="1407" y="2056"/>
                  <a:ext cx="863" cy="256"/>
                </a:xfrm>
                <a:custGeom>
                  <a:avLst/>
                  <a:gdLst>
                    <a:gd name="T0" fmla="*/ 863 w 863"/>
                    <a:gd name="T1" fmla="*/ 216 h 256"/>
                    <a:gd name="T2" fmla="*/ 863 w 863"/>
                    <a:gd name="T3" fmla="*/ 207 h 256"/>
                    <a:gd name="T4" fmla="*/ 863 w 863"/>
                    <a:gd name="T5" fmla="*/ 199 h 256"/>
                    <a:gd name="T6" fmla="*/ 862 w 863"/>
                    <a:gd name="T7" fmla="*/ 199 h 256"/>
                    <a:gd name="T8" fmla="*/ 858 w 863"/>
                    <a:gd name="T9" fmla="*/ 201 h 256"/>
                    <a:gd name="T10" fmla="*/ 860 w 863"/>
                    <a:gd name="T11" fmla="*/ 209 h 256"/>
                    <a:gd name="T12" fmla="*/ 860 w 863"/>
                    <a:gd name="T13" fmla="*/ 216 h 256"/>
                    <a:gd name="T14" fmla="*/ 858 w 863"/>
                    <a:gd name="T15" fmla="*/ 226 h 256"/>
                    <a:gd name="T16" fmla="*/ 858 w 863"/>
                    <a:gd name="T17" fmla="*/ 233 h 256"/>
                    <a:gd name="T18" fmla="*/ 862 w 863"/>
                    <a:gd name="T19" fmla="*/ 232 h 256"/>
                    <a:gd name="T20" fmla="*/ 863 w 863"/>
                    <a:gd name="T21" fmla="*/ 230 h 256"/>
                    <a:gd name="T22" fmla="*/ 863 w 863"/>
                    <a:gd name="T23" fmla="*/ 222 h 256"/>
                    <a:gd name="T24" fmla="*/ 863 w 863"/>
                    <a:gd name="T25" fmla="*/ 216 h 256"/>
                    <a:gd name="T26" fmla="*/ 856 w 863"/>
                    <a:gd name="T27" fmla="*/ 137 h 256"/>
                    <a:gd name="T28" fmla="*/ 848 w 863"/>
                    <a:gd name="T29" fmla="*/ 101 h 256"/>
                    <a:gd name="T30" fmla="*/ 837 w 863"/>
                    <a:gd name="T31" fmla="*/ 67 h 256"/>
                    <a:gd name="T32" fmla="*/ 822 w 863"/>
                    <a:gd name="T33" fmla="*/ 32 h 256"/>
                    <a:gd name="T34" fmla="*/ 805 w 863"/>
                    <a:gd name="T35" fmla="*/ 0 h 256"/>
                    <a:gd name="T36" fmla="*/ 805 w 863"/>
                    <a:gd name="T37" fmla="*/ 2 h 256"/>
                    <a:gd name="T38" fmla="*/ 803 w 863"/>
                    <a:gd name="T39" fmla="*/ 6 h 256"/>
                    <a:gd name="T40" fmla="*/ 820 w 863"/>
                    <a:gd name="T41" fmla="*/ 38 h 256"/>
                    <a:gd name="T42" fmla="*/ 835 w 863"/>
                    <a:gd name="T43" fmla="*/ 72 h 256"/>
                    <a:gd name="T44" fmla="*/ 844 w 863"/>
                    <a:gd name="T45" fmla="*/ 108 h 256"/>
                    <a:gd name="T46" fmla="*/ 854 w 863"/>
                    <a:gd name="T47" fmla="*/ 146 h 256"/>
                    <a:gd name="T48" fmla="*/ 854 w 863"/>
                    <a:gd name="T49" fmla="*/ 142 h 256"/>
                    <a:gd name="T50" fmla="*/ 856 w 863"/>
                    <a:gd name="T51" fmla="*/ 137 h 256"/>
                    <a:gd name="T52" fmla="*/ 33 w 863"/>
                    <a:gd name="T53" fmla="*/ 51 h 256"/>
                    <a:gd name="T54" fmla="*/ 25 w 863"/>
                    <a:gd name="T55" fmla="*/ 70 h 256"/>
                    <a:gd name="T56" fmla="*/ 19 w 863"/>
                    <a:gd name="T57" fmla="*/ 89 h 256"/>
                    <a:gd name="T58" fmla="*/ 14 w 863"/>
                    <a:gd name="T59" fmla="*/ 110 h 256"/>
                    <a:gd name="T60" fmla="*/ 8 w 863"/>
                    <a:gd name="T61" fmla="*/ 131 h 256"/>
                    <a:gd name="T62" fmla="*/ 4 w 863"/>
                    <a:gd name="T63" fmla="*/ 152 h 256"/>
                    <a:gd name="T64" fmla="*/ 2 w 863"/>
                    <a:gd name="T65" fmla="*/ 173 h 256"/>
                    <a:gd name="T66" fmla="*/ 0 w 863"/>
                    <a:gd name="T67" fmla="*/ 194 h 256"/>
                    <a:gd name="T68" fmla="*/ 0 w 863"/>
                    <a:gd name="T69" fmla="*/ 216 h 256"/>
                    <a:gd name="T70" fmla="*/ 0 w 863"/>
                    <a:gd name="T71" fmla="*/ 230 h 256"/>
                    <a:gd name="T72" fmla="*/ 0 w 863"/>
                    <a:gd name="T73" fmla="*/ 243 h 256"/>
                    <a:gd name="T74" fmla="*/ 4 w 863"/>
                    <a:gd name="T75" fmla="*/ 249 h 256"/>
                    <a:gd name="T76" fmla="*/ 6 w 863"/>
                    <a:gd name="T77" fmla="*/ 256 h 256"/>
                    <a:gd name="T78" fmla="*/ 4 w 863"/>
                    <a:gd name="T79" fmla="*/ 235 h 256"/>
                    <a:gd name="T80" fmla="*/ 4 w 863"/>
                    <a:gd name="T81" fmla="*/ 216 h 256"/>
                    <a:gd name="T82" fmla="*/ 4 w 863"/>
                    <a:gd name="T83" fmla="*/ 196 h 256"/>
                    <a:gd name="T84" fmla="*/ 6 w 863"/>
                    <a:gd name="T85" fmla="*/ 175 h 256"/>
                    <a:gd name="T86" fmla="*/ 10 w 863"/>
                    <a:gd name="T87" fmla="*/ 154 h 256"/>
                    <a:gd name="T88" fmla="*/ 12 w 863"/>
                    <a:gd name="T89" fmla="*/ 133 h 256"/>
                    <a:gd name="T90" fmla="*/ 17 w 863"/>
                    <a:gd name="T91" fmla="*/ 112 h 256"/>
                    <a:gd name="T92" fmla="*/ 23 w 863"/>
                    <a:gd name="T93" fmla="*/ 93 h 256"/>
                    <a:gd name="T94" fmla="*/ 29 w 863"/>
                    <a:gd name="T95" fmla="*/ 74 h 256"/>
                    <a:gd name="T96" fmla="*/ 36 w 863"/>
                    <a:gd name="T97" fmla="*/ 55 h 256"/>
                    <a:gd name="T98" fmla="*/ 34 w 863"/>
                    <a:gd name="T99" fmla="*/ 53 h 256"/>
                    <a:gd name="T100" fmla="*/ 33 w 863"/>
                    <a:gd name="T101" fmla="*/ 51 h 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863" h="256">
                      <a:moveTo>
                        <a:pt x="863" y="216"/>
                      </a:moveTo>
                      <a:lnTo>
                        <a:pt x="863" y="207"/>
                      </a:lnTo>
                      <a:lnTo>
                        <a:pt x="863" y="199"/>
                      </a:lnTo>
                      <a:lnTo>
                        <a:pt x="862" y="199"/>
                      </a:lnTo>
                      <a:lnTo>
                        <a:pt x="858" y="201"/>
                      </a:lnTo>
                      <a:lnTo>
                        <a:pt x="860" y="209"/>
                      </a:lnTo>
                      <a:lnTo>
                        <a:pt x="860" y="216"/>
                      </a:lnTo>
                      <a:lnTo>
                        <a:pt x="858" y="226"/>
                      </a:lnTo>
                      <a:lnTo>
                        <a:pt x="858" y="233"/>
                      </a:lnTo>
                      <a:lnTo>
                        <a:pt x="862" y="232"/>
                      </a:lnTo>
                      <a:lnTo>
                        <a:pt x="863" y="230"/>
                      </a:lnTo>
                      <a:lnTo>
                        <a:pt x="863" y="222"/>
                      </a:lnTo>
                      <a:lnTo>
                        <a:pt x="863" y="216"/>
                      </a:lnTo>
                      <a:close/>
                      <a:moveTo>
                        <a:pt x="856" y="137"/>
                      </a:moveTo>
                      <a:lnTo>
                        <a:pt x="848" y="101"/>
                      </a:lnTo>
                      <a:lnTo>
                        <a:pt x="837" y="67"/>
                      </a:lnTo>
                      <a:lnTo>
                        <a:pt x="822" y="32"/>
                      </a:lnTo>
                      <a:lnTo>
                        <a:pt x="805" y="0"/>
                      </a:lnTo>
                      <a:lnTo>
                        <a:pt x="805" y="2"/>
                      </a:lnTo>
                      <a:lnTo>
                        <a:pt x="803" y="6"/>
                      </a:lnTo>
                      <a:lnTo>
                        <a:pt x="820" y="38"/>
                      </a:lnTo>
                      <a:lnTo>
                        <a:pt x="835" y="72"/>
                      </a:lnTo>
                      <a:lnTo>
                        <a:pt x="844" y="108"/>
                      </a:lnTo>
                      <a:lnTo>
                        <a:pt x="854" y="146"/>
                      </a:lnTo>
                      <a:lnTo>
                        <a:pt x="854" y="142"/>
                      </a:lnTo>
                      <a:lnTo>
                        <a:pt x="856" y="137"/>
                      </a:lnTo>
                      <a:close/>
                      <a:moveTo>
                        <a:pt x="33" y="51"/>
                      </a:moveTo>
                      <a:lnTo>
                        <a:pt x="25" y="70"/>
                      </a:lnTo>
                      <a:lnTo>
                        <a:pt x="19" y="89"/>
                      </a:lnTo>
                      <a:lnTo>
                        <a:pt x="14" y="110"/>
                      </a:lnTo>
                      <a:lnTo>
                        <a:pt x="8" y="131"/>
                      </a:lnTo>
                      <a:lnTo>
                        <a:pt x="4" y="152"/>
                      </a:lnTo>
                      <a:lnTo>
                        <a:pt x="2" y="173"/>
                      </a:lnTo>
                      <a:lnTo>
                        <a:pt x="0" y="194"/>
                      </a:lnTo>
                      <a:lnTo>
                        <a:pt x="0" y="216"/>
                      </a:lnTo>
                      <a:lnTo>
                        <a:pt x="0" y="230"/>
                      </a:lnTo>
                      <a:lnTo>
                        <a:pt x="0" y="243"/>
                      </a:lnTo>
                      <a:lnTo>
                        <a:pt x="4" y="249"/>
                      </a:lnTo>
                      <a:lnTo>
                        <a:pt x="6" y="256"/>
                      </a:lnTo>
                      <a:lnTo>
                        <a:pt x="4" y="235"/>
                      </a:lnTo>
                      <a:lnTo>
                        <a:pt x="4" y="216"/>
                      </a:lnTo>
                      <a:lnTo>
                        <a:pt x="4" y="196"/>
                      </a:lnTo>
                      <a:lnTo>
                        <a:pt x="6" y="175"/>
                      </a:lnTo>
                      <a:lnTo>
                        <a:pt x="10" y="154"/>
                      </a:lnTo>
                      <a:lnTo>
                        <a:pt x="12" y="133"/>
                      </a:lnTo>
                      <a:lnTo>
                        <a:pt x="17" y="112"/>
                      </a:lnTo>
                      <a:lnTo>
                        <a:pt x="23" y="93"/>
                      </a:lnTo>
                      <a:lnTo>
                        <a:pt x="29" y="74"/>
                      </a:lnTo>
                      <a:lnTo>
                        <a:pt x="36" y="55"/>
                      </a:lnTo>
                      <a:lnTo>
                        <a:pt x="34" y="53"/>
                      </a:lnTo>
                      <a:lnTo>
                        <a:pt x="33" y="51"/>
                      </a:lnTo>
                      <a:close/>
                    </a:path>
                  </a:pathLst>
                </a:custGeom>
                <a:solidFill>
                  <a:srgbClr val="ACADD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19" name="Freeform 599"/>
                <p:cNvSpPr>
                  <a:spLocks noEditPoints="1"/>
                </p:cNvSpPr>
                <p:nvPr/>
              </p:nvSpPr>
              <p:spPr bwMode="auto">
                <a:xfrm>
                  <a:off x="1409" y="2058"/>
                  <a:ext cx="860" cy="262"/>
                </a:xfrm>
                <a:custGeom>
                  <a:avLst/>
                  <a:gdLst>
                    <a:gd name="T0" fmla="*/ 860 w 860"/>
                    <a:gd name="T1" fmla="*/ 214 h 262"/>
                    <a:gd name="T2" fmla="*/ 860 w 860"/>
                    <a:gd name="T3" fmla="*/ 207 h 262"/>
                    <a:gd name="T4" fmla="*/ 860 w 860"/>
                    <a:gd name="T5" fmla="*/ 197 h 262"/>
                    <a:gd name="T6" fmla="*/ 856 w 860"/>
                    <a:gd name="T7" fmla="*/ 199 h 262"/>
                    <a:gd name="T8" fmla="*/ 854 w 860"/>
                    <a:gd name="T9" fmla="*/ 199 h 262"/>
                    <a:gd name="T10" fmla="*/ 854 w 860"/>
                    <a:gd name="T11" fmla="*/ 207 h 262"/>
                    <a:gd name="T12" fmla="*/ 854 w 860"/>
                    <a:gd name="T13" fmla="*/ 214 h 262"/>
                    <a:gd name="T14" fmla="*/ 854 w 860"/>
                    <a:gd name="T15" fmla="*/ 224 h 262"/>
                    <a:gd name="T16" fmla="*/ 854 w 860"/>
                    <a:gd name="T17" fmla="*/ 235 h 262"/>
                    <a:gd name="T18" fmla="*/ 856 w 860"/>
                    <a:gd name="T19" fmla="*/ 231 h 262"/>
                    <a:gd name="T20" fmla="*/ 860 w 860"/>
                    <a:gd name="T21" fmla="*/ 230 h 262"/>
                    <a:gd name="T22" fmla="*/ 860 w 860"/>
                    <a:gd name="T23" fmla="*/ 222 h 262"/>
                    <a:gd name="T24" fmla="*/ 860 w 860"/>
                    <a:gd name="T25" fmla="*/ 214 h 262"/>
                    <a:gd name="T26" fmla="*/ 852 w 860"/>
                    <a:gd name="T27" fmla="*/ 140 h 262"/>
                    <a:gd name="T28" fmla="*/ 844 w 860"/>
                    <a:gd name="T29" fmla="*/ 102 h 262"/>
                    <a:gd name="T30" fmla="*/ 833 w 860"/>
                    <a:gd name="T31" fmla="*/ 68 h 262"/>
                    <a:gd name="T32" fmla="*/ 820 w 860"/>
                    <a:gd name="T33" fmla="*/ 32 h 262"/>
                    <a:gd name="T34" fmla="*/ 803 w 860"/>
                    <a:gd name="T35" fmla="*/ 0 h 262"/>
                    <a:gd name="T36" fmla="*/ 801 w 860"/>
                    <a:gd name="T37" fmla="*/ 4 h 262"/>
                    <a:gd name="T38" fmla="*/ 801 w 860"/>
                    <a:gd name="T39" fmla="*/ 6 h 262"/>
                    <a:gd name="T40" fmla="*/ 818 w 860"/>
                    <a:gd name="T41" fmla="*/ 40 h 262"/>
                    <a:gd name="T42" fmla="*/ 831 w 860"/>
                    <a:gd name="T43" fmla="*/ 74 h 262"/>
                    <a:gd name="T44" fmla="*/ 842 w 860"/>
                    <a:gd name="T45" fmla="*/ 110 h 262"/>
                    <a:gd name="T46" fmla="*/ 850 w 860"/>
                    <a:gd name="T47" fmla="*/ 148 h 262"/>
                    <a:gd name="T48" fmla="*/ 852 w 860"/>
                    <a:gd name="T49" fmla="*/ 144 h 262"/>
                    <a:gd name="T50" fmla="*/ 852 w 860"/>
                    <a:gd name="T51" fmla="*/ 140 h 262"/>
                    <a:gd name="T52" fmla="*/ 32 w 860"/>
                    <a:gd name="T53" fmla="*/ 51 h 262"/>
                    <a:gd name="T54" fmla="*/ 25 w 860"/>
                    <a:gd name="T55" fmla="*/ 70 h 262"/>
                    <a:gd name="T56" fmla="*/ 19 w 860"/>
                    <a:gd name="T57" fmla="*/ 89 h 262"/>
                    <a:gd name="T58" fmla="*/ 13 w 860"/>
                    <a:gd name="T59" fmla="*/ 110 h 262"/>
                    <a:gd name="T60" fmla="*/ 8 w 860"/>
                    <a:gd name="T61" fmla="*/ 129 h 262"/>
                    <a:gd name="T62" fmla="*/ 4 w 860"/>
                    <a:gd name="T63" fmla="*/ 150 h 262"/>
                    <a:gd name="T64" fmla="*/ 2 w 860"/>
                    <a:gd name="T65" fmla="*/ 171 h 262"/>
                    <a:gd name="T66" fmla="*/ 0 w 860"/>
                    <a:gd name="T67" fmla="*/ 192 h 262"/>
                    <a:gd name="T68" fmla="*/ 0 w 860"/>
                    <a:gd name="T69" fmla="*/ 214 h 262"/>
                    <a:gd name="T70" fmla="*/ 0 w 860"/>
                    <a:gd name="T71" fmla="*/ 231 h 262"/>
                    <a:gd name="T72" fmla="*/ 2 w 860"/>
                    <a:gd name="T73" fmla="*/ 247 h 262"/>
                    <a:gd name="T74" fmla="*/ 4 w 860"/>
                    <a:gd name="T75" fmla="*/ 254 h 262"/>
                    <a:gd name="T76" fmla="*/ 8 w 860"/>
                    <a:gd name="T77" fmla="*/ 262 h 262"/>
                    <a:gd name="T78" fmla="*/ 6 w 860"/>
                    <a:gd name="T79" fmla="*/ 237 h 262"/>
                    <a:gd name="T80" fmla="*/ 4 w 860"/>
                    <a:gd name="T81" fmla="*/ 214 h 262"/>
                    <a:gd name="T82" fmla="*/ 6 w 860"/>
                    <a:gd name="T83" fmla="*/ 194 h 262"/>
                    <a:gd name="T84" fmla="*/ 6 w 860"/>
                    <a:gd name="T85" fmla="*/ 173 h 262"/>
                    <a:gd name="T86" fmla="*/ 10 w 860"/>
                    <a:gd name="T87" fmla="*/ 152 h 262"/>
                    <a:gd name="T88" fmla="*/ 13 w 860"/>
                    <a:gd name="T89" fmla="*/ 131 h 262"/>
                    <a:gd name="T90" fmla="*/ 17 w 860"/>
                    <a:gd name="T91" fmla="*/ 112 h 262"/>
                    <a:gd name="T92" fmla="*/ 23 w 860"/>
                    <a:gd name="T93" fmla="*/ 91 h 262"/>
                    <a:gd name="T94" fmla="*/ 29 w 860"/>
                    <a:gd name="T95" fmla="*/ 72 h 262"/>
                    <a:gd name="T96" fmla="*/ 36 w 860"/>
                    <a:gd name="T97" fmla="*/ 55 h 262"/>
                    <a:gd name="T98" fmla="*/ 34 w 860"/>
                    <a:gd name="T99" fmla="*/ 53 h 262"/>
                    <a:gd name="T100" fmla="*/ 32 w 860"/>
                    <a:gd name="T101" fmla="*/ 51 h 2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860" h="262">
                      <a:moveTo>
                        <a:pt x="860" y="214"/>
                      </a:moveTo>
                      <a:lnTo>
                        <a:pt x="860" y="207"/>
                      </a:lnTo>
                      <a:lnTo>
                        <a:pt x="860" y="197"/>
                      </a:lnTo>
                      <a:lnTo>
                        <a:pt x="856" y="199"/>
                      </a:lnTo>
                      <a:lnTo>
                        <a:pt x="854" y="199"/>
                      </a:lnTo>
                      <a:lnTo>
                        <a:pt x="854" y="207"/>
                      </a:lnTo>
                      <a:lnTo>
                        <a:pt x="854" y="214"/>
                      </a:lnTo>
                      <a:lnTo>
                        <a:pt x="854" y="224"/>
                      </a:lnTo>
                      <a:lnTo>
                        <a:pt x="854" y="235"/>
                      </a:lnTo>
                      <a:lnTo>
                        <a:pt x="856" y="231"/>
                      </a:lnTo>
                      <a:lnTo>
                        <a:pt x="860" y="230"/>
                      </a:lnTo>
                      <a:lnTo>
                        <a:pt x="860" y="222"/>
                      </a:lnTo>
                      <a:lnTo>
                        <a:pt x="860" y="214"/>
                      </a:lnTo>
                      <a:close/>
                      <a:moveTo>
                        <a:pt x="852" y="140"/>
                      </a:moveTo>
                      <a:lnTo>
                        <a:pt x="844" y="102"/>
                      </a:lnTo>
                      <a:lnTo>
                        <a:pt x="833" y="68"/>
                      </a:lnTo>
                      <a:lnTo>
                        <a:pt x="820" y="32"/>
                      </a:lnTo>
                      <a:lnTo>
                        <a:pt x="803" y="0"/>
                      </a:lnTo>
                      <a:lnTo>
                        <a:pt x="801" y="4"/>
                      </a:lnTo>
                      <a:lnTo>
                        <a:pt x="801" y="6"/>
                      </a:lnTo>
                      <a:lnTo>
                        <a:pt x="818" y="40"/>
                      </a:lnTo>
                      <a:lnTo>
                        <a:pt x="831" y="74"/>
                      </a:lnTo>
                      <a:lnTo>
                        <a:pt x="842" y="110"/>
                      </a:lnTo>
                      <a:lnTo>
                        <a:pt x="850" y="148"/>
                      </a:lnTo>
                      <a:lnTo>
                        <a:pt x="852" y="144"/>
                      </a:lnTo>
                      <a:lnTo>
                        <a:pt x="852" y="140"/>
                      </a:lnTo>
                      <a:close/>
                      <a:moveTo>
                        <a:pt x="32" y="51"/>
                      </a:moveTo>
                      <a:lnTo>
                        <a:pt x="25" y="70"/>
                      </a:lnTo>
                      <a:lnTo>
                        <a:pt x="19" y="89"/>
                      </a:lnTo>
                      <a:lnTo>
                        <a:pt x="13" y="110"/>
                      </a:lnTo>
                      <a:lnTo>
                        <a:pt x="8" y="129"/>
                      </a:lnTo>
                      <a:lnTo>
                        <a:pt x="4" y="150"/>
                      </a:lnTo>
                      <a:lnTo>
                        <a:pt x="2" y="171"/>
                      </a:lnTo>
                      <a:lnTo>
                        <a:pt x="0" y="192"/>
                      </a:lnTo>
                      <a:lnTo>
                        <a:pt x="0" y="214"/>
                      </a:lnTo>
                      <a:lnTo>
                        <a:pt x="0" y="231"/>
                      </a:lnTo>
                      <a:lnTo>
                        <a:pt x="2" y="247"/>
                      </a:lnTo>
                      <a:lnTo>
                        <a:pt x="4" y="254"/>
                      </a:lnTo>
                      <a:lnTo>
                        <a:pt x="8" y="262"/>
                      </a:lnTo>
                      <a:lnTo>
                        <a:pt x="6" y="237"/>
                      </a:lnTo>
                      <a:lnTo>
                        <a:pt x="4" y="214"/>
                      </a:lnTo>
                      <a:lnTo>
                        <a:pt x="6" y="194"/>
                      </a:lnTo>
                      <a:lnTo>
                        <a:pt x="6" y="173"/>
                      </a:lnTo>
                      <a:lnTo>
                        <a:pt x="10" y="152"/>
                      </a:lnTo>
                      <a:lnTo>
                        <a:pt x="13" y="131"/>
                      </a:lnTo>
                      <a:lnTo>
                        <a:pt x="17" y="112"/>
                      </a:lnTo>
                      <a:lnTo>
                        <a:pt x="23" y="91"/>
                      </a:lnTo>
                      <a:lnTo>
                        <a:pt x="29" y="72"/>
                      </a:lnTo>
                      <a:lnTo>
                        <a:pt x="36" y="55"/>
                      </a:lnTo>
                      <a:lnTo>
                        <a:pt x="34" y="53"/>
                      </a:lnTo>
                      <a:lnTo>
                        <a:pt x="32" y="51"/>
                      </a:lnTo>
                      <a:close/>
                    </a:path>
                  </a:pathLst>
                </a:custGeom>
                <a:solidFill>
                  <a:srgbClr val="ADADD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20" name="Freeform 600"/>
                <p:cNvSpPr>
                  <a:spLocks noEditPoints="1"/>
                </p:cNvSpPr>
                <p:nvPr/>
              </p:nvSpPr>
              <p:spPr bwMode="auto">
                <a:xfrm>
                  <a:off x="1411" y="2062"/>
                  <a:ext cx="856" cy="263"/>
                </a:xfrm>
                <a:custGeom>
                  <a:avLst/>
                  <a:gdLst>
                    <a:gd name="T0" fmla="*/ 856 w 856"/>
                    <a:gd name="T1" fmla="*/ 210 h 263"/>
                    <a:gd name="T2" fmla="*/ 856 w 856"/>
                    <a:gd name="T3" fmla="*/ 203 h 263"/>
                    <a:gd name="T4" fmla="*/ 854 w 856"/>
                    <a:gd name="T5" fmla="*/ 195 h 263"/>
                    <a:gd name="T6" fmla="*/ 852 w 856"/>
                    <a:gd name="T7" fmla="*/ 195 h 263"/>
                    <a:gd name="T8" fmla="*/ 850 w 856"/>
                    <a:gd name="T9" fmla="*/ 195 h 263"/>
                    <a:gd name="T10" fmla="*/ 850 w 856"/>
                    <a:gd name="T11" fmla="*/ 203 h 263"/>
                    <a:gd name="T12" fmla="*/ 850 w 856"/>
                    <a:gd name="T13" fmla="*/ 210 h 263"/>
                    <a:gd name="T14" fmla="*/ 850 w 856"/>
                    <a:gd name="T15" fmla="*/ 222 h 263"/>
                    <a:gd name="T16" fmla="*/ 850 w 856"/>
                    <a:gd name="T17" fmla="*/ 233 h 263"/>
                    <a:gd name="T18" fmla="*/ 852 w 856"/>
                    <a:gd name="T19" fmla="*/ 231 h 263"/>
                    <a:gd name="T20" fmla="*/ 854 w 856"/>
                    <a:gd name="T21" fmla="*/ 227 h 263"/>
                    <a:gd name="T22" fmla="*/ 854 w 856"/>
                    <a:gd name="T23" fmla="*/ 220 h 263"/>
                    <a:gd name="T24" fmla="*/ 856 w 856"/>
                    <a:gd name="T25" fmla="*/ 210 h 263"/>
                    <a:gd name="T26" fmla="*/ 850 w 856"/>
                    <a:gd name="T27" fmla="*/ 140 h 263"/>
                    <a:gd name="T28" fmla="*/ 840 w 856"/>
                    <a:gd name="T29" fmla="*/ 102 h 263"/>
                    <a:gd name="T30" fmla="*/ 831 w 856"/>
                    <a:gd name="T31" fmla="*/ 66 h 263"/>
                    <a:gd name="T32" fmla="*/ 816 w 856"/>
                    <a:gd name="T33" fmla="*/ 32 h 263"/>
                    <a:gd name="T34" fmla="*/ 799 w 856"/>
                    <a:gd name="T35" fmla="*/ 0 h 263"/>
                    <a:gd name="T36" fmla="*/ 799 w 856"/>
                    <a:gd name="T37" fmla="*/ 2 h 263"/>
                    <a:gd name="T38" fmla="*/ 797 w 856"/>
                    <a:gd name="T39" fmla="*/ 4 h 263"/>
                    <a:gd name="T40" fmla="*/ 814 w 856"/>
                    <a:gd name="T41" fmla="*/ 38 h 263"/>
                    <a:gd name="T42" fmla="*/ 827 w 856"/>
                    <a:gd name="T43" fmla="*/ 74 h 263"/>
                    <a:gd name="T44" fmla="*/ 839 w 856"/>
                    <a:gd name="T45" fmla="*/ 110 h 263"/>
                    <a:gd name="T46" fmla="*/ 846 w 856"/>
                    <a:gd name="T47" fmla="*/ 148 h 263"/>
                    <a:gd name="T48" fmla="*/ 848 w 856"/>
                    <a:gd name="T49" fmla="*/ 144 h 263"/>
                    <a:gd name="T50" fmla="*/ 850 w 856"/>
                    <a:gd name="T51" fmla="*/ 140 h 263"/>
                    <a:gd name="T52" fmla="*/ 32 w 856"/>
                    <a:gd name="T53" fmla="*/ 49 h 263"/>
                    <a:gd name="T54" fmla="*/ 25 w 856"/>
                    <a:gd name="T55" fmla="*/ 68 h 263"/>
                    <a:gd name="T56" fmla="*/ 19 w 856"/>
                    <a:gd name="T57" fmla="*/ 87 h 263"/>
                    <a:gd name="T58" fmla="*/ 13 w 856"/>
                    <a:gd name="T59" fmla="*/ 106 h 263"/>
                    <a:gd name="T60" fmla="*/ 8 w 856"/>
                    <a:gd name="T61" fmla="*/ 127 h 263"/>
                    <a:gd name="T62" fmla="*/ 6 w 856"/>
                    <a:gd name="T63" fmla="*/ 148 h 263"/>
                    <a:gd name="T64" fmla="*/ 2 w 856"/>
                    <a:gd name="T65" fmla="*/ 169 h 263"/>
                    <a:gd name="T66" fmla="*/ 0 w 856"/>
                    <a:gd name="T67" fmla="*/ 190 h 263"/>
                    <a:gd name="T68" fmla="*/ 0 w 856"/>
                    <a:gd name="T69" fmla="*/ 210 h 263"/>
                    <a:gd name="T70" fmla="*/ 0 w 856"/>
                    <a:gd name="T71" fmla="*/ 229 h 263"/>
                    <a:gd name="T72" fmla="*/ 2 w 856"/>
                    <a:gd name="T73" fmla="*/ 250 h 263"/>
                    <a:gd name="T74" fmla="*/ 6 w 856"/>
                    <a:gd name="T75" fmla="*/ 258 h 263"/>
                    <a:gd name="T76" fmla="*/ 8 w 856"/>
                    <a:gd name="T77" fmla="*/ 263 h 263"/>
                    <a:gd name="T78" fmla="*/ 6 w 856"/>
                    <a:gd name="T79" fmla="*/ 237 h 263"/>
                    <a:gd name="T80" fmla="*/ 6 w 856"/>
                    <a:gd name="T81" fmla="*/ 210 h 263"/>
                    <a:gd name="T82" fmla="*/ 6 w 856"/>
                    <a:gd name="T83" fmla="*/ 190 h 263"/>
                    <a:gd name="T84" fmla="*/ 8 w 856"/>
                    <a:gd name="T85" fmla="*/ 169 h 263"/>
                    <a:gd name="T86" fmla="*/ 10 w 856"/>
                    <a:gd name="T87" fmla="*/ 148 h 263"/>
                    <a:gd name="T88" fmla="*/ 13 w 856"/>
                    <a:gd name="T89" fmla="*/ 129 h 263"/>
                    <a:gd name="T90" fmla="*/ 23 w 856"/>
                    <a:gd name="T91" fmla="*/ 89 h 263"/>
                    <a:gd name="T92" fmla="*/ 36 w 856"/>
                    <a:gd name="T93" fmla="*/ 51 h 263"/>
                    <a:gd name="T94" fmla="*/ 34 w 856"/>
                    <a:gd name="T95" fmla="*/ 51 h 263"/>
                    <a:gd name="T96" fmla="*/ 32 w 856"/>
                    <a:gd name="T97" fmla="*/ 49 h 2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856" h="263">
                      <a:moveTo>
                        <a:pt x="856" y="210"/>
                      </a:moveTo>
                      <a:lnTo>
                        <a:pt x="856" y="203"/>
                      </a:lnTo>
                      <a:lnTo>
                        <a:pt x="854" y="195"/>
                      </a:lnTo>
                      <a:lnTo>
                        <a:pt x="852" y="195"/>
                      </a:lnTo>
                      <a:lnTo>
                        <a:pt x="850" y="195"/>
                      </a:lnTo>
                      <a:lnTo>
                        <a:pt x="850" y="203"/>
                      </a:lnTo>
                      <a:lnTo>
                        <a:pt x="850" y="210"/>
                      </a:lnTo>
                      <a:lnTo>
                        <a:pt x="850" y="222"/>
                      </a:lnTo>
                      <a:lnTo>
                        <a:pt x="850" y="233"/>
                      </a:lnTo>
                      <a:lnTo>
                        <a:pt x="852" y="231"/>
                      </a:lnTo>
                      <a:lnTo>
                        <a:pt x="854" y="227"/>
                      </a:lnTo>
                      <a:lnTo>
                        <a:pt x="854" y="220"/>
                      </a:lnTo>
                      <a:lnTo>
                        <a:pt x="856" y="210"/>
                      </a:lnTo>
                      <a:close/>
                      <a:moveTo>
                        <a:pt x="850" y="140"/>
                      </a:moveTo>
                      <a:lnTo>
                        <a:pt x="840" y="102"/>
                      </a:lnTo>
                      <a:lnTo>
                        <a:pt x="831" y="66"/>
                      </a:lnTo>
                      <a:lnTo>
                        <a:pt x="816" y="32"/>
                      </a:lnTo>
                      <a:lnTo>
                        <a:pt x="799" y="0"/>
                      </a:lnTo>
                      <a:lnTo>
                        <a:pt x="799" y="2"/>
                      </a:lnTo>
                      <a:lnTo>
                        <a:pt x="797" y="4"/>
                      </a:lnTo>
                      <a:lnTo>
                        <a:pt x="814" y="38"/>
                      </a:lnTo>
                      <a:lnTo>
                        <a:pt x="827" y="74"/>
                      </a:lnTo>
                      <a:lnTo>
                        <a:pt x="839" y="110"/>
                      </a:lnTo>
                      <a:lnTo>
                        <a:pt x="846" y="148"/>
                      </a:lnTo>
                      <a:lnTo>
                        <a:pt x="848" y="144"/>
                      </a:lnTo>
                      <a:lnTo>
                        <a:pt x="850" y="140"/>
                      </a:lnTo>
                      <a:close/>
                      <a:moveTo>
                        <a:pt x="32" y="49"/>
                      </a:moveTo>
                      <a:lnTo>
                        <a:pt x="25" y="68"/>
                      </a:lnTo>
                      <a:lnTo>
                        <a:pt x="19" y="87"/>
                      </a:lnTo>
                      <a:lnTo>
                        <a:pt x="13" y="106"/>
                      </a:lnTo>
                      <a:lnTo>
                        <a:pt x="8" y="127"/>
                      </a:lnTo>
                      <a:lnTo>
                        <a:pt x="6" y="148"/>
                      </a:lnTo>
                      <a:lnTo>
                        <a:pt x="2" y="169"/>
                      </a:lnTo>
                      <a:lnTo>
                        <a:pt x="0" y="190"/>
                      </a:lnTo>
                      <a:lnTo>
                        <a:pt x="0" y="210"/>
                      </a:lnTo>
                      <a:lnTo>
                        <a:pt x="0" y="229"/>
                      </a:lnTo>
                      <a:lnTo>
                        <a:pt x="2" y="250"/>
                      </a:lnTo>
                      <a:lnTo>
                        <a:pt x="6" y="258"/>
                      </a:lnTo>
                      <a:lnTo>
                        <a:pt x="8" y="263"/>
                      </a:lnTo>
                      <a:lnTo>
                        <a:pt x="6" y="237"/>
                      </a:lnTo>
                      <a:lnTo>
                        <a:pt x="6" y="210"/>
                      </a:lnTo>
                      <a:lnTo>
                        <a:pt x="6" y="190"/>
                      </a:lnTo>
                      <a:lnTo>
                        <a:pt x="8" y="169"/>
                      </a:lnTo>
                      <a:lnTo>
                        <a:pt x="10" y="148"/>
                      </a:lnTo>
                      <a:lnTo>
                        <a:pt x="13" y="129"/>
                      </a:lnTo>
                      <a:lnTo>
                        <a:pt x="23" y="89"/>
                      </a:lnTo>
                      <a:lnTo>
                        <a:pt x="36" y="51"/>
                      </a:lnTo>
                      <a:lnTo>
                        <a:pt x="34" y="51"/>
                      </a:lnTo>
                      <a:lnTo>
                        <a:pt x="32" y="49"/>
                      </a:lnTo>
                      <a:close/>
                    </a:path>
                  </a:pathLst>
                </a:custGeom>
                <a:solidFill>
                  <a:srgbClr val="ADADD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21" name="Freeform 601"/>
                <p:cNvSpPr>
                  <a:spLocks noEditPoints="1"/>
                </p:cNvSpPr>
                <p:nvPr/>
              </p:nvSpPr>
              <p:spPr bwMode="auto">
                <a:xfrm>
                  <a:off x="1413" y="2064"/>
                  <a:ext cx="850" cy="269"/>
                </a:xfrm>
                <a:custGeom>
                  <a:avLst/>
                  <a:gdLst>
                    <a:gd name="T0" fmla="*/ 850 w 850"/>
                    <a:gd name="T1" fmla="*/ 208 h 269"/>
                    <a:gd name="T2" fmla="*/ 850 w 850"/>
                    <a:gd name="T3" fmla="*/ 201 h 269"/>
                    <a:gd name="T4" fmla="*/ 850 w 850"/>
                    <a:gd name="T5" fmla="*/ 193 h 269"/>
                    <a:gd name="T6" fmla="*/ 848 w 850"/>
                    <a:gd name="T7" fmla="*/ 193 h 269"/>
                    <a:gd name="T8" fmla="*/ 846 w 850"/>
                    <a:gd name="T9" fmla="*/ 195 h 269"/>
                    <a:gd name="T10" fmla="*/ 846 w 850"/>
                    <a:gd name="T11" fmla="*/ 201 h 269"/>
                    <a:gd name="T12" fmla="*/ 846 w 850"/>
                    <a:gd name="T13" fmla="*/ 208 h 269"/>
                    <a:gd name="T14" fmla="*/ 846 w 850"/>
                    <a:gd name="T15" fmla="*/ 220 h 269"/>
                    <a:gd name="T16" fmla="*/ 846 w 850"/>
                    <a:gd name="T17" fmla="*/ 233 h 269"/>
                    <a:gd name="T18" fmla="*/ 848 w 850"/>
                    <a:gd name="T19" fmla="*/ 231 h 269"/>
                    <a:gd name="T20" fmla="*/ 850 w 850"/>
                    <a:gd name="T21" fmla="*/ 229 h 269"/>
                    <a:gd name="T22" fmla="*/ 850 w 850"/>
                    <a:gd name="T23" fmla="*/ 218 h 269"/>
                    <a:gd name="T24" fmla="*/ 850 w 850"/>
                    <a:gd name="T25" fmla="*/ 208 h 269"/>
                    <a:gd name="T26" fmla="*/ 846 w 850"/>
                    <a:gd name="T27" fmla="*/ 142 h 269"/>
                    <a:gd name="T28" fmla="*/ 838 w 850"/>
                    <a:gd name="T29" fmla="*/ 104 h 269"/>
                    <a:gd name="T30" fmla="*/ 827 w 850"/>
                    <a:gd name="T31" fmla="*/ 68 h 269"/>
                    <a:gd name="T32" fmla="*/ 814 w 850"/>
                    <a:gd name="T33" fmla="*/ 34 h 269"/>
                    <a:gd name="T34" fmla="*/ 797 w 850"/>
                    <a:gd name="T35" fmla="*/ 0 h 269"/>
                    <a:gd name="T36" fmla="*/ 795 w 850"/>
                    <a:gd name="T37" fmla="*/ 2 h 269"/>
                    <a:gd name="T38" fmla="*/ 793 w 850"/>
                    <a:gd name="T39" fmla="*/ 5 h 269"/>
                    <a:gd name="T40" fmla="*/ 810 w 850"/>
                    <a:gd name="T41" fmla="*/ 40 h 269"/>
                    <a:gd name="T42" fmla="*/ 825 w 850"/>
                    <a:gd name="T43" fmla="*/ 76 h 269"/>
                    <a:gd name="T44" fmla="*/ 835 w 850"/>
                    <a:gd name="T45" fmla="*/ 112 h 269"/>
                    <a:gd name="T46" fmla="*/ 842 w 850"/>
                    <a:gd name="T47" fmla="*/ 151 h 269"/>
                    <a:gd name="T48" fmla="*/ 844 w 850"/>
                    <a:gd name="T49" fmla="*/ 146 h 269"/>
                    <a:gd name="T50" fmla="*/ 846 w 850"/>
                    <a:gd name="T51" fmla="*/ 142 h 269"/>
                    <a:gd name="T52" fmla="*/ 32 w 850"/>
                    <a:gd name="T53" fmla="*/ 49 h 269"/>
                    <a:gd name="T54" fmla="*/ 25 w 850"/>
                    <a:gd name="T55" fmla="*/ 66 h 269"/>
                    <a:gd name="T56" fmla="*/ 19 w 850"/>
                    <a:gd name="T57" fmla="*/ 85 h 269"/>
                    <a:gd name="T58" fmla="*/ 13 w 850"/>
                    <a:gd name="T59" fmla="*/ 106 h 269"/>
                    <a:gd name="T60" fmla="*/ 9 w 850"/>
                    <a:gd name="T61" fmla="*/ 125 h 269"/>
                    <a:gd name="T62" fmla="*/ 6 w 850"/>
                    <a:gd name="T63" fmla="*/ 146 h 269"/>
                    <a:gd name="T64" fmla="*/ 2 w 850"/>
                    <a:gd name="T65" fmla="*/ 167 h 269"/>
                    <a:gd name="T66" fmla="*/ 2 w 850"/>
                    <a:gd name="T67" fmla="*/ 188 h 269"/>
                    <a:gd name="T68" fmla="*/ 0 w 850"/>
                    <a:gd name="T69" fmla="*/ 208 h 269"/>
                    <a:gd name="T70" fmla="*/ 2 w 850"/>
                    <a:gd name="T71" fmla="*/ 231 h 269"/>
                    <a:gd name="T72" fmla="*/ 4 w 850"/>
                    <a:gd name="T73" fmla="*/ 256 h 269"/>
                    <a:gd name="T74" fmla="*/ 6 w 850"/>
                    <a:gd name="T75" fmla="*/ 261 h 269"/>
                    <a:gd name="T76" fmla="*/ 9 w 850"/>
                    <a:gd name="T77" fmla="*/ 269 h 269"/>
                    <a:gd name="T78" fmla="*/ 8 w 850"/>
                    <a:gd name="T79" fmla="*/ 254 h 269"/>
                    <a:gd name="T80" fmla="*/ 6 w 850"/>
                    <a:gd name="T81" fmla="*/ 239 h 269"/>
                    <a:gd name="T82" fmla="*/ 6 w 850"/>
                    <a:gd name="T83" fmla="*/ 224 h 269"/>
                    <a:gd name="T84" fmla="*/ 6 w 850"/>
                    <a:gd name="T85" fmla="*/ 208 h 269"/>
                    <a:gd name="T86" fmla="*/ 6 w 850"/>
                    <a:gd name="T87" fmla="*/ 188 h 269"/>
                    <a:gd name="T88" fmla="*/ 8 w 850"/>
                    <a:gd name="T89" fmla="*/ 167 h 269"/>
                    <a:gd name="T90" fmla="*/ 9 w 850"/>
                    <a:gd name="T91" fmla="*/ 148 h 269"/>
                    <a:gd name="T92" fmla="*/ 13 w 850"/>
                    <a:gd name="T93" fmla="*/ 127 h 269"/>
                    <a:gd name="T94" fmla="*/ 23 w 850"/>
                    <a:gd name="T95" fmla="*/ 89 h 269"/>
                    <a:gd name="T96" fmla="*/ 36 w 850"/>
                    <a:gd name="T97" fmla="*/ 51 h 269"/>
                    <a:gd name="T98" fmla="*/ 34 w 850"/>
                    <a:gd name="T99" fmla="*/ 49 h 269"/>
                    <a:gd name="T100" fmla="*/ 32 w 850"/>
                    <a:gd name="T101" fmla="*/ 49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850" h="269">
                      <a:moveTo>
                        <a:pt x="850" y="208"/>
                      </a:moveTo>
                      <a:lnTo>
                        <a:pt x="850" y="201"/>
                      </a:lnTo>
                      <a:lnTo>
                        <a:pt x="850" y="193"/>
                      </a:lnTo>
                      <a:lnTo>
                        <a:pt x="848" y="193"/>
                      </a:lnTo>
                      <a:lnTo>
                        <a:pt x="846" y="195"/>
                      </a:lnTo>
                      <a:lnTo>
                        <a:pt x="846" y="201"/>
                      </a:lnTo>
                      <a:lnTo>
                        <a:pt x="846" y="208"/>
                      </a:lnTo>
                      <a:lnTo>
                        <a:pt x="846" y="220"/>
                      </a:lnTo>
                      <a:lnTo>
                        <a:pt x="846" y="233"/>
                      </a:lnTo>
                      <a:lnTo>
                        <a:pt x="848" y="231"/>
                      </a:lnTo>
                      <a:lnTo>
                        <a:pt x="850" y="229"/>
                      </a:lnTo>
                      <a:lnTo>
                        <a:pt x="850" y="218"/>
                      </a:lnTo>
                      <a:lnTo>
                        <a:pt x="850" y="208"/>
                      </a:lnTo>
                      <a:close/>
                      <a:moveTo>
                        <a:pt x="846" y="142"/>
                      </a:moveTo>
                      <a:lnTo>
                        <a:pt x="838" y="104"/>
                      </a:lnTo>
                      <a:lnTo>
                        <a:pt x="827" y="68"/>
                      </a:lnTo>
                      <a:lnTo>
                        <a:pt x="814" y="34"/>
                      </a:lnTo>
                      <a:lnTo>
                        <a:pt x="797" y="0"/>
                      </a:lnTo>
                      <a:lnTo>
                        <a:pt x="795" y="2"/>
                      </a:lnTo>
                      <a:lnTo>
                        <a:pt x="793" y="5"/>
                      </a:lnTo>
                      <a:lnTo>
                        <a:pt x="810" y="40"/>
                      </a:lnTo>
                      <a:lnTo>
                        <a:pt x="825" y="76"/>
                      </a:lnTo>
                      <a:lnTo>
                        <a:pt x="835" y="112"/>
                      </a:lnTo>
                      <a:lnTo>
                        <a:pt x="842" y="151"/>
                      </a:lnTo>
                      <a:lnTo>
                        <a:pt x="844" y="146"/>
                      </a:lnTo>
                      <a:lnTo>
                        <a:pt x="846" y="142"/>
                      </a:lnTo>
                      <a:close/>
                      <a:moveTo>
                        <a:pt x="32" y="49"/>
                      </a:moveTo>
                      <a:lnTo>
                        <a:pt x="25" y="66"/>
                      </a:lnTo>
                      <a:lnTo>
                        <a:pt x="19" y="85"/>
                      </a:lnTo>
                      <a:lnTo>
                        <a:pt x="13" y="106"/>
                      </a:lnTo>
                      <a:lnTo>
                        <a:pt x="9" y="125"/>
                      </a:lnTo>
                      <a:lnTo>
                        <a:pt x="6" y="146"/>
                      </a:lnTo>
                      <a:lnTo>
                        <a:pt x="2" y="167"/>
                      </a:lnTo>
                      <a:lnTo>
                        <a:pt x="2" y="188"/>
                      </a:lnTo>
                      <a:lnTo>
                        <a:pt x="0" y="208"/>
                      </a:lnTo>
                      <a:lnTo>
                        <a:pt x="2" y="231"/>
                      </a:lnTo>
                      <a:lnTo>
                        <a:pt x="4" y="256"/>
                      </a:lnTo>
                      <a:lnTo>
                        <a:pt x="6" y="261"/>
                      </a:lnTo>
                      <a:lnTo>
                        <a:pt x="9" y="269"/>
                      </a:lnTo>
                      <a:lnTo>
                        <a:pt x="8" y="254"/>
                      </a:lnTo>
                      <a:lnTo>
                        <a:pt x="6" y="239"/>
                      </a:lnTo>
                      <a:lnTo>
                        <a:pt x="6" y="224"/>
                      </a:lnTo>
                      <a:lnTo>
                        <a:pt x="6" y="208"/>
                      </a:lnTo>
                      <a:lnTo>
                        <a:pt x="6" y="188"/>
                      </a:lnTo>
                      <a:lnTo>
                        <a:pt x="8" y="167"/>
                      </a:lnTo>
                      <a:lnTo>
                        <a:pt x="9" y="148"/>
                      </a:lnTo>
                      <a:lnTo>
                        <a:pt x="13" y="127"/>
                      </a:lnTo>
                      <a:lnTo>
                        <a:pt x="23" y="89"/>
                      </a:lnTo>
                      <a:lnTo>
                        <a:pt x="36" y="51"/>
                      </a:lnTo>
                      <a:lnTo>
                        <a:pt x="34" y="49"/>
                      </a:lnTo>
                      <a:lnTo>
                        <a:pt x="32" y="49"/>
                      </a:lnTo>
                      <a:close/>
                    </a:path>
                  </a:pathLst>
                </a:custGeom>
                <a:solidFill>
                  <a:srgbClr val="ADAED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22" name="Freeform 602"/>
                <p:cNvSpPr>
                  <a:spLocks noEditPoints="1"/>
                </p:cNvSpPr>
                <p:nvPr/>
              </p:nvSpPr>
              <p:spPr bwMode="auto">
                <a:xfrm>
                  <a:off x="1417" y="2066"/>
                  <a:ext cx="844" cy="275"/>
                </a:xfrm>
                <a:custGeom>
                  <a:avLst/>
                  <a:gdLst>
                    <a:gd name="T0" fmla="*/ 844 w 844"/>
                    <a:gd name="T1" fmla="*/ 206 h 275"/>
                    <a:gd name="T2" fmla="*/ 844 w 844"/>
                    <a:gd name="T3" fmla="*/ 199 h 275"/>
                    <a:gd name="T4" fmla="*/ 844 w 844"/>
                    <a:gd name="T5" fmla="*/ 191 h 275"/>
                    <a:gd name="T6" fmla="*/ 842 w 844"/>
                    <a:gd name="T7" fmla="*/ 193 h 275"/>
                    <a:gd name="T8" fmla="*/ 840 w 844"/>
                    <a:gd name="T9" fmla="*/ 193 h 275"/>
                    <a:gd name="T10" fmla="*/ 840 w 844"/>
                    <a:gd name="T11" fmla="*/ 199 h 275"/>
                    <a:gd name="T12" fmla="*/ 840 w 844"/>
                    <a:gd name="T13" fmla="*/ 206 h 275"/>
                    <a:gd name="T14" fmla="*/ 840 w 844"/>
                    <a:gd name="T15" fmla="*/ 220 h 275"/>
                    <a:gd name="T16" fmla="*/ 838 w 844"/>
                    <a:gd name="T17" fmla="*/ 233 h 275"/>
                    <a:gd name="T18" fmla="*/ 842 w 844"/>
                    <a:gd name="T19" fmla="*/ 231 h 275"/>
                    <a:gd name="T20" fmla="*/ 844 w 844"/>
                    <a:gd name="T21" fmla="*/ 229 h 275"/>
                    <a:gd name="T22" fmla="*/ 844 w 844"/>
                    <a:gd name="T23" fmla="*/ 218 h 275"/>
                    <a:gd name="T24" fmla="*/ 844 w 844"/>
                    <a:gd name="T25" fmla="*/ 206 h 275"/>
                    <a:gd name="T26" fmla="*/ 840 w 844"/>
                    <a:gd name="T27" fmla="*/ 144 h 275"/>
                    <a:gd name="T28" fmla="*/ 833 w 844"/>
                    <a:gd name="T29" fmla="*/ 106 h 275"/>
                    <a:gd name="T30" fmla="*/ 821 w 844"/>
                    <a:gd name="T31" fmla="*/ 70 h 275"/>
                    <a:gd name="T32" fmla="*/ 808 w 844"/>
                    <a:gd name="T33" fmla="*/ 34 h 275"/>
                    <a:gd name="T34" fmla="*/ 791 w 844"/>
                    <a:gd name="T35" fmla="*/ 0 h 275"/>
                    <a:gd name="T36" fmla="*/ 789 w 844"/>
                    <a:gd name="T37" fmla="*/ 3 h 275"/>
                    <a:gd name="T38" fmla="*/ 789 w 844"/>
                    <a:gd name="T39" fmla="*/ 5 h 275"/>
                    <a:gd name="T40" fmla="*/ 806 w 844"/>
                    <a:gd name="T41" fmla="*/ 40 h 275"/>
                    <a:gd name="T42" fmla="*/ 819 w 844"/>
                    <a:gd name="T43" fmla="*/ 76 h 275"/>
                    <a:gd name="T44" fmla="*/ 829 w 844"/>
                    <a:gd name="T45" fmla="*/ 113 h 275"/>
                    <a:gd name="T46" fmla="*/ 836 w 844"/>
                    <a:gd name="T47" fmla="*/ 153 h 275"/>
                    <a:gd name="T48" fmla="*/ 838 w 844"/>
                    <a:gd name="T49" fmla="*/ 149 h 275"/>
                    <a:gd name="T50" fmla="*/ 840 w 844"/>
                    <a:gd name="T51" fmla="*/ 144 h 275"/>
                    <a:gd name="T52" fmla="*/ 30 w 844"/>
                    <a:gd name="T53" fmla="*/ 47 h 275"/>
                    <a:gd name="T54" fmla="*/ 17 w 844"/>
                    <a:gd name="T55" fmla="*/ 85 h 275"/>
                    <a:gd name="T56" fmla="*/ 7 w 844"/>
                    <a:gd name="T57" fmla="*/ 125 h 275"/>
                    <a:gd name="T58" fmla="*/ 4 w 844"/>
                    <a:gd name="T59" fmla="*/ 144 h 275"/>
                    <a:gd name="T60" fmla="*/ 2 w 844"/>
                    <a:gd name="T61" fmla="*/ 165 h 275"/>
                    <a:gd name="T62" fmla="*/ 0 w 844"/>
                    <a:gd name="T63" fmla="*/ 186 h 275"/>
                    <a:gd name="T64" fmla="*/ 0 w 844"/>
                    <a:gd name="T65" fmla="*/ 206 h 275"/>
                    <a:gd name="T66" fmla="*/ 0 w 844"/>
                    <a:gd name="T67" fmla="*/ 233 h 275"/>
                    <a:gd name="T68" fmla="*/ 2 w 844"/>
                    <a:gd name="T69" fmla="*/ 259 h 275"/>
                    <a:gd name="T70" fmla="*/ 5 w 844"/>
                    <a:gd name="T71" fmla="*/ 267 h 275"/>
                    <a:gd name="T72" fmla="*/ 9 w 844"/>
                    <a:gd name="T73" fmla="*/ 275 h 275"/>
                    <a:gd name="T74" fmla="*/ 7 w 844"/>
                    <a:gd name="T75" fmla="*/ 258 h 275"/>
                    <a:gd name="T76" fmla="*/ 5 w 844"/>
                    <a:gd name="T77" fmla="*/ 240 h 275"/>
                    <a:gd name="T78" fmla="*/ 4 w 844"/>
                    <a:gd name="T79" fmla="*/ 223 h 275"/>
                    <a:gd name="T80" fmla="*/ 4 w 844"/>
                    <a:gd name="T81" fmla="*/ 206 h 275"/>
                    <a:gd name="T82" fmla="*/ 4 w 844"/>
                    <a:gd name="T83" fmla="*/ 186 h 275"/>
                    <a:gd name="T84" fmla="*/ 5 w 844"/>
                    <a:gd name="T85" fmla="*/ 165 h 275"/>
                    <a:gd name="T86" fmla="*/ 7 w 844"/>
                    <a:gd name="T87" fmla="*/ 146 h 275"/>
                    <a:gd name="T88" fmla="*/ 11 w 844"/>
                    <a:gd name="T89" fmla="*/ 127 h 275"/>
                    <a:gd name="T90" fmla="*/ 21 w 844"/>
                    <a:gd name="T91" fmla="*/ 89 h 275"/>
                    <a:gd name="T92" fmla="*/ 34 w 844"/>
                    <a:gd name="T93" fmla="*/ 51 h 275"/>
                    <a:gd name="T94" fmla="*/ 32 w 844"/>
                    <a:gd name="T95" fmla="*/ 49 h 275"/>
                    <a:gd name="T96" fmla="*/ 30 w 844"/>
                    <a:gd name="T97" fmla="*/ 47 h 2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844" h="275">
                      <a:moveTo>
                        <a:pt x="844" y="206"/>
                      </a:moveTo>
                      <a:lnTo>
                        <a:pt x="844" y="199"/>
                      </a:lnTo>
                      <a:lnTo>
                        <a:pt x="844" y="191"/>
                      </a:lnTo>
                      <a:lnTo>
                        <a:pt x="842" y="193"/>
                      </a:lnTo>
                      <a:lnTo>
                        <a:pt x="840" y="193"/>
                      </a:lnTo>
                      <a:lnTo>
                        <a:pt x="840" y="199"/>
                      </a:lnTo>
                      <a:lnTo>
                        <a:pt x="840" y="206"/>
                      </a:lnTo>
                      <a:lnTo>
                        <a:pt x="840" y="220"/>
                      </a:lnTo>
                      <a:lnTo>
                        <a:pt x="838" y="233"/>
                      </a:lnTo>
                      <a:lnTo>
                        <a:pt x="842" y="231"/>
                      </a:lnTo>
                      <a:lnTo>
                        <a:pt x="844" y="229"/>
                      </a:lnTo>
                      <a:lnTo>
                        <a:pt x="844" y="218"/>
                      </a:lnTo>
                      <a:lnTo>
                        <a:pt x="844" y="206"/>
                      </a:lnTo>
                      <a:close/>
                      <a:moveTo>
                        <a:pt x="840" y="144"/>
                      </a:moveTo>
                      <a:lnTo>
                        <a:pt x="833" y="106"/>
                      </a:lnTo>
                      <a:lnTo>
                        <a:pt x="821" y="70"/>
                      </a:lnTo>
                      <a:lnTo>
                        <a:pt x="808" y="34"/>
                      </a:lnTo>
                      <a:lnTo>
                        <a:pt x="791" y="0"/>
                      </a:lnTo>
                      <a:lnTo>
                        <a:pt x="789" y="3"/>
                      </a:lnTo>
                      <a:lnTo>
                        <a:pt x="789" y="5"/>
                      </a:lnTo>
                      <a:lnTo>
                        <a:pt x="806" y="40"/>
                      </a:lnTo>
                      <a:lnTo>
                        <a:pt x="819" y="76"/>
                      </a:lnTo>
                      <a:lnTo>
                        <a:pt x="829" y="113"/>
                      </a:lnTo>
                      <a:lnTo>
                        <a:pt x="836" y="153"/>
                      </a:lnTo>
                      <a:lnTo>
                        <a:pt x="838" y="149"/>
                      </a:lnTo>
                      <a:lnTo>
                        <a:pt x="840" y="144"/>
                      </a:lnTo>
                      <a:close/>
                      <a:moveTo>
                        <a:pt x="30" y="47"/>
                      </a:moveTo>
                      <a:lnTo>
                        <a:pt x="17" y="85"/>
                      </a:lnTo>
                      <a:lnTo>
                        <a:pt x="7" y="125"/>
                      </a:lnTo>
                      <a:lnTo>
                        <a:pt x="4" y="144"/>
                      </a:lnTo>
                      <a:lnTo>
                        <a:pt x="2" y="165"/>
                      </a:lnTo>
                      <a:lnTo>
                        <a:pt x="0" y="186"/>
                      </a:lnTo>
                      <a:lnTo>
                        <a:pt x="0" y="206"/>
                      </a:lnTo>
                      <a:lnTo>
                        <a:pt x="0" y="233"/>
                      </a:lnTo>
                      <a:lnTo>
                        <a:pt x="2" y="259"/>
                      </a:lnTo>
                      <a:lnTo>
                        <a:pt x="5" y="267"/>
                      </a:lnTo>
                      <a:lnTo>
                        <a:pt x="9" y="275"/>
                      </a:lnTo>
                      <a:lnTo>
                        <a:pt x="7" y="258"/>
                      </a:lnTo>
                      <a:lnTo>
                        <a:pt x="5" y="240"/>
                      </a:lnTo>
                      <a:lnTo>
                        <a:pt x="4" y="223"/>
                      </a:lnTo>
                      <a:lnTo>
                        <a:pt x="4" y="206"/>
                      </a:lnTo>
                      <a:lnTo>
                        <a:pt x="4" y="186"/>
                      </a:lnTo>
                      <a:lnTo>
                        <a:pt x="5" y="165"/>
                      </a:lnTo>
                      <a:lnTo>
                        <a:pt x="7" y="146"/>
                      </a:lnTo>
                      <a:lnTo>
                        <a:pt x="11" y="127"/>
                      </a:lnTo>
                      <a:lnTo>
                        <a:pt x="21" y="89"/>
                      </a:lnTo>
                      <a:lnTo>
                        <a:pt x="34" y="51"/>
                      </a:lnTo>
                      <a:lnTo>
                        <a:pt x="32" y="49"/>
                      </a:lnTo>
                      <a:lnTo>
                        <a:pt x="30" y="47"/>
                      </a:lnTo>
                      <a:close/>
                    </a:path>
                  </a:pathLst>
                </a:custGeom>
                <a:solidFill>
                  <a:srgbClr val="AEAED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23" name="Freeform 603"/>
                <p:cNvSpPr>
                  <a:spLocks noEditPoints="1"/>
                </p:cNvSpPr>
                <p:nvPr/>
              </p:nvSpPr>
              <p:spPr bwMode="auto">
                <a:xfrm>
                  <a:off x="1419" y="2069"/>
                  <a:ext cx="840" cy="279"/>
                </a:xfrm>
                <a:custGeom>
                  <a:avLst/>
                  <a:gdLst>
                    <a:gd name="T0" fmla="*/ 840 w 840"/>
                    <a:gd name="T1" fmla="*/ 203 h 279"/>
                    <a:gd name="T2" fmla="*/ 840 w 840"/>
                    <a:gd name="T3" fmla="*/ 196 h 279"/>
                    <a:gd name="T4" fmla="*/ 840 w 840"/>
                    <a:gd name="T5" fmla="*/ 190 h 279"/>
                    <a:gd name="T6" fmla="*/ 838 w 840"/>
                    <a:gd name="T7" fmla="*/ 190 h 279"/>
                    <a:gd name="T8" fmla="*/ 834 w 840"/>
                    <a:gd name="T9" fmla="*/ 190 h 279"/>
                    <a:gd name="T10" fmla="*/ 834 w 840"/>
                    <a:gd name="T11" fmla="*/ 198 h 279"/>
                    <a:gd name="T12" fmla="*/ 834 w 840"/>
                    <a:gd name="T13" fmla="*/ 203 h 279"/>
                    <a:gd name="T14" fmla="*/ 834 w 840"/>
                    <a:gd name="T15" fmla="*/ 219 h 279"/>
                    <a:gd name="T16" fmla="*/ 834 w 840"/>
                    <a:gd name="T17" fmla="*/ 234 h 279"/>
                    <a:gd name="T18" fmla="*/ 836 w 840"/>
                    <a:gd name="T19" fmla="*/ 230 h 279"/>
                    <a:gd name="T20" fmla="*/ 840 w 840"/>
                    <a:gd name="T21" fmla="*/ 228 h 279"/>
                    <a:gd name="T22" fmla="*/ 840 w 840"/>
                    <a:gd name="T23" fmla="*/ 215 h 279"/>
                    <a:gd name="T24" fmla="*/ 840 w 840"/>
                    <a:gd name="T25" fmla="*/ 203 h 279"/>
                    <a:gd name="T26" fmla="*/ 836 w 840"/>
                    <a:gd name="T27" fmla="*/ 146 h 279"/>
                    <a:gd name="T28" fmla="*/ 829 w 840"/>
                    <a:gd name="T29" fmla="*/ 107 h 279"/>
                    <a:gd name="T30" fmla="*/ 819 w 840"/>
                    <a:gd name="T31" fmla="*/ 71 h 279"/>
                    <a:gd name="T32" fmla="*/ 804 w 840"/>
                    <a:gd name="T33" fmla="*/ 35 h 279"/>
                    <a:gd name="T34" fmla="*/ 787 w 840"/>
                    <a:gd name="T35" fmla="*/ 0 h 279"/>
                    <a:gd name="T36" fmla="*/ 787 w 840"/>
                    <a:gd name="T37" fmla="*/ 2 h 279"/>
                    <a:gd name="T38" fmla="*/ 785 w 840"/>
                    <a:gd name="T39" fmla="*/ 4 h 279"/>
                    <a:gd name="T40" fmla="*/ 802 w 840"/>
                    <a:gd name="T41" fmla="*/ 40 h 279"/>
                    <a:gd name="T42" fmla="*/ 815 w 840"/>
                    <a:gd name="T43" fmla="*/ 76 h 279"/>
                    <a:gd name="T44" fmla="*/ 821 w 840"/>
                    <a:gd name="T45" fmla="*/ 95 h 279"/>
                    <a:gd name="T46" fmla="*/ 825 w 840"/>
                    <a:gd name="T47" fmla="*/ 114 h 279"/>
                    <a:gd name="T48" fmla="*/ 829 w 840"/>
                    <a:gd name="T49" fmla="*/ 133 h 279"/>
                    <a:gd name="T50" fmla="*/ 832 w 840"/>
                    <a:gd name="T51" fmla="*/ 154 h 279"/>
                    <a:gd name="T52" fmla="*/ 834 w 840"/>
                    <a:gd name="T53" fmla="*/ 150 h 279"/>
                    <a:gd name="T54" fmla="*/ 836 w 840"/>
                    <a:gd name="T55" fmla="*/ 146 h 279"/>
                    <a:gd name="T56" fmla="*/ 30 w 840"/>
                    <a:gd name="T57" fmla="*/ 46 h 279"/>
                    <a:gd name="T58" fmla="*/ 17 w 840"/>
                    <a:gd name="T59" fmla="*/ 84 h 279"/>
                    <a:gd name="T60" fmla="*/ 7 w 840"/>
                    <a:gd name="T61" fmla="*/ 122 h 279"/>
                    <a:gd name="T62" fmla="*/ 3 w 840"/>
                    <a:gd name="T63" fmla="*/ 143 h 279"/>
                    <a:gd name="T64" fmla="*/ 2 w 840"/>
                    <a:gd name="T65" fmla="*/ 162 h 279"/>
                    <a:gd name="T66" fmla="*/ 0 w 840"/>
                    <a:gd name="T67" fmla="*/ 183 h 279"/>
                    <a:gd name="T68" fmla="*/ 0 w 840"/>
                    <a:gd name="T69" fmla="*/ 203 h 279"/>
                    <a:gd name="T70" fmla="*/ 0 w 840"/>
                    <a:gd name="T71" fmla="*/ 219 h 279"/>
                    <a:gd name="T72" fmla="*/ 0 w 840"/>
                    <a:gd name="T73" fmla="*/ 234 h 279"/>
                    <a:gd name="T74" fmla="*/ 2 w 840"/>
                    <a:gd name="T75" fmla="*/ 249 h 279"/>
                    <a:gd name="T76" fmla="*/ 3 w 840"/>
                    <a:gd name="T77" fmla="*/ 264 h 279"/>
                    <a:gd name="T78" fmla="*/ 7 w 840"/>
                    <a:gd name="T79" fmla="*/ 272 h 279"/>
                    <a:gd name="T80" fmla="*/ 11 w 840"/>
                    <a:gd name="T81" fmla="*/ 279 h 279"/>
                    <a:gd name="T82" fmla="*/ 7 w 840"/>
                    <a:gd name="T83" fmla="*/ 260 h 279"/>
                    <a:gd name="T84" fmla="*/ 5 w 840"/>
                    <a:gd name="T85" fmla="*/ 241 h 279"/>
                    <a:gd name="T86" fmla="*/ 3 w 840"/>
                    <a:gd name="T87" fmla="*/ 222 h 279"/>
                    <a:gd name="T88" fmla="*/ 3 w 840"/>
                    <a:gd name="T89" fmla="*/ 203 h 279"/>
                    <a:gd name="T90" fmla="*/ 5 w 840"/>
                    <a:gd name="T91" fmla="*/ 164 h 279"/>
                    <a:gd name="T92" fmla="*/ 11 w 840"/>
                    <a:gd name="T93" fmla="*/ 124 h 279"/>
                    <a:gd name="T94" fmla="*/ 21 w 840"/>
                    <a:gd name="T95" fmla="*/ 86 h 279"/>
                    <a:gd name="T96" fmla="*/ 34 w 840"/>
                    <a:gd name="T97" fmla="*/ 50 h 279"/>
                    <a:gd name="T98" fmla="*/ 32 w 840"/>
                    <a:gd name="T99" fmla="*/ 48 h 279"/>
                    <a:gd name="T100" fmla="*/ 30 w 840"/>
                    <a:gd name="T101" fmla="*/ 46 h 2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840" h="279">
                      <a:moveTo>
                        <a:pt x="840" y="203"/>
                      </a:moveTo>
                      <a:lnTo>
                        <a:pt x="840" y="196"/>
                      </a:lnTo>
                      <a:lnTo>
                        <a:pt x="840" y="190"/>
                      </a:lnTo>
                      <a:lnTo>
                        <a:pt x="838" y="190"/>
                      </a:lnTo>
                      <a:lnTo>
                        <a:pt x="834" y="190"/>
                      </a:lnTo>
                      <a:lnTo>
                        <a:pt x="834" y="198"/>
                      </a:lnTo>
                      <a:lnTo>
                        <a:pt x="834" y="203"/>
                      </a:lnTo>
                      <a:lnTo>
                        <a:pt x="834" y="219"/>
                      </a:lnTo>
                      <a:lnTo>
                        <a:pt x="834" y="234"/>
                      </a:lnTo>
                      <a:lnTo>
                        <a:pt x="836" y="230"/>
                      </a:lnTo>
                      <a:lnTo>
                        <a:pt x="840" y="228"/>
                      </a:lnTo>
                      <a:lnTo>
                        <a:pt x="840" y="215"/>
                      </a:lnTo>
                      <a:lnTo>
                        <a:pt x="840" y="203"/>
                      </a:lnTo>
                      <a:close/>
                      <a:moveTo>
                        <a:pt x="836" y="146"/>
                      </a:moveTo>
                      <a:lnTo>
                        <a:pt x="829" y="107"/>
                      </a:lnTo>
                      <a:lnTo>
                        <a:pt x="819" y="71"/>
                      </a:lnTo>
                      <a:lnTo>
                        <a:pt x="804" y="35"/>
                      </a:lnTo>
                      <a:lnTo>
                        <a:pt x="787" y="0"/>
                      </a:lnTo>
                      <a:lnTo>
                        <a:pt x="787" y="2"/>
                      </a:lnTo>
                      <a:lnTo>
                        <a:pt x="785" y="4"/>
                      </a:lnTo>
                      <a:lnTo>
                        <a:pt x="802" y="40"/>
                      </a:lnTo>
                      <a:lnTo>
                        <a:pt x="815" y="76"/>
                      </a:lnTo>
                      <a:lnTo>
                        <a:pt x="821" y="95"/>
                      </a:lnTo>
                      <a:lnTo>
                        <a:pt x="825" y="114"/>
                      </a:lnTo>
                      <a:lnTo>
                        <a:pt x="829" y="133"/>
                      </a:lnTo>
                      <a:lnTo>
                        <a:pt x="832" y="154"/>
                      </a:lnTo>
                      <a:lnTo>
                        <a:pt x="834" y="150"/>
                      </a:lnTo>
                      <a:lnTo>
                        <a:pt x="836" y="146"/>
                      </a:lnTo>
                      <a:close/>
                      <a:moveTo>
                        <a:pt x="30" y="46"/>
                      </a:moveTo>
                      <a:lnTo>
                        <a:pt x="17" y="84"/>
                      </a:lnTo>
                      <a:lnTo>
                        <a:pt x="7" y="122"/>
                      </a:lnTo>
                      <a:lnTo>
                        <a:pt x="3" y="143"/>
                      </a:lnTo>
                      <a:lnTo>
                        <a:pt x="2" y="162"/>
                      </a:lnTo>
                      <a:lnTo>
                        <a:pt x="0" y="183"/>
                      </a:lnTo>
                      <a:lnTo>
                        <a:pt x="0" y="203"/>
                      </a:lnTo>
                      <a:lnTo>
                        <a:pt x="0" y="219"/>
                      </a:lnTo>
                      <a:lnTo>
                        <a:pt x="0" y="234"/>
                      </a:lnTo>
                      <a:lnTo>
                        <a:pt x="2" y="249"/>
                      </a:lnTo>
                      <a:lnTo>
                        <a:pt x="3" y="264"/>
                      </a:lnTo>
                      <a:lnTo>
                        <a:pt x="7" y="272"/>
                      </a:lnTo>
                      <a:lnTo>
                        <a:pt x="11" y="279"/>
                      </a:lnTo>
                      <a:lnTo>
                        <a:pt x="7" y="260"/>
                      </a:lnTo>
                      <a:lnTo>
                        <a:pt x="5" y="241"/>
                      </a:lnTo>
                      <a:lnTo>
                        <a:pt x="3" y="222"/>
                      </a:lnTo>
                      <a:lnTo>
                        <a:pt x="3" y="203"/>
                      </a:lnTo>
                      <a:lnTo>
                        <a:pt x="5" y="164"/>
                      </a:lnTo>
                      <a:lnTo>
                        <a:pt x="11" y="124"/>
                      </a:lnTo>
                      <a:lnTo>
                        <a:pt x="21" y="86"/>
                      </a:lnTo>
                      <a:lnTo>
                        <a:pt x="34" y="50"/>
                      </a:lnTo>
                      <a:lnTo>
                        <a:pt x="32" y="48"/>
                      </a:lnTo>
                      <a:lnTo>
                        <a:pt x="30" y="46"/>
                      </a:lnTo>
                      <a:close/>
                    </a:path>
                  </a:pathLst>
                </a:custGeom>
                <a:solidFill>
                  <a:srgbClr val="AEAED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24" name="Freeform 604"/>
                <p:cNvSpPr>
                  <a:spLocks noEditPoints="1"/>
                </p:cNvSpPr>
                <p:nvPr/>
              </p:nvSpPr>
              <p:spPr bwMode="auto">
                <a:xfrm>
                  <a:off x="1421" y="2071"/>
                  <a:ext cx="836" cy="283"/>
                </a:xfrm>
                <a:custGeom>
                  <a:avLst/>
                  <a:gdLst>
                    <a:gd name="T0" fmla="*/ 836 w 836"/>
                    <a:gd name="T1" fmla="*/ 201 h 283"/>
                    <a:gd name="T2" fmla="*/ 836 w 836"/>
                    <a:gd name="T3" fmla="*/ 194 h 283"/>
                    <a:gd name="T4" fmla="*/ 836 w 836"/>
                    <a:gd name="T5" fmla="*/ 188 h 283"/>
                    <a:gd name="T6" fmla="*/ 832 w 836"/>
                    <a:gd name="T7" fmla="*/ 188 h 283"/>
                    <a:gd name="T8" fmla="*/ 830 w 836"/>
                    <a:gd name="T9" fmla="*/ 190 h 283"/>
                    <a:gd name="T10" fmla="*/ 830 w 836"/>
                    <a:gd name="T11" fmla="*/ 196 h 283"/>
                    <a:gd name="T12" fmla="*/ 830 w 836"/>
                    <a:gd name="T13" fmla="*/ 201 h 283"/>
                    <a:gd name="T14" fmla="*/ 830 w 836"/>
                    <a:gd name="T15" fmla="*/ 217 h 283"/>
                    <a:gd name="T16" fmla="*/ 830 w 836"/>
                    <a:gd name="T17" fmla="*/ 234 h 283"/>
                    <a:gd name="T18" fmla="*/ 832 w 836"/>
                    <a:gd name="T19" fmla="*/ 232 h 283"/>
                    <a:gd name="T20" fmla="*/ 834 w 836"/>
                    <a:gd name="T21" fmla="*/ 228 h 283"/>
                    <a:gd name="T22" fmla="*/ 836 w 836"/>
                    <a:gd name="T23" fmla="*/ 215 h 283"/>
                    <a:gd name="T24" fmla="*/ 836 w 836"/>
                    <a:gd name="T25" fmla="*/ 201 h 283"/>
                    <a:gd name="T26" fmla="*/ 832 w 836"/>
                    <a:gd name="T27" fmla="*/ 148 h 283"/>
                    <a:gd name="T28" fmla="*/ 825 w 836"/>
                    <a:gd name="T29" fmla="*/ 108 h 283"/>
                    <a:gd name="T30" fmla="*/ 815 w 836"/>
                    <a:gd name="T31" fmla="*/ 71 h 283"/>
                    <a:gd name="T32" fmla="*/ 802 w 836"/>
                    <a:gd name="T33" fmla="*/ 35 h 283"/>
                    <a:gd name="T34" fmla="*/ 785 w 836"/>
                    <a:gd name="T35" fmla="*/ 0 h 283"/>
                    <a:gd name="T36" fmla="*/ 783 w 836"/>
                    <a:gd name="T37" fmla="*/ 2 h 283"/>
                    <a:gd name="T38" fmla="*/ 781 w 836"/>
                    <a:gd name="T39" fmla="*/ 4 h 283"/>
                    <a:gd name="T40" fmla="*/ 798 w 836"/>
                    <a:gd name="T41" fmla="*/ 40 h 283"/>
                    <a:gd name="T42" fmla="*/ 811 w 836"/>
                    <a:gd name="T43" fmla="*/ 78 h 283"/>
                    <a:gd name="T44" fmla="*/ 817 w 836"/>
                    <a:gd name="T45" fmla="*/ 97 h 283"/>
                    <a:gd name="T46" fmla="*/ 823 w 836"/>
                    <a:gd name="T47" fmla="*/ 116 h 283"/>
                    <a:gd name="T48" fmla="*/ 827 w 836"/>
                    <a:gd name="T49" fmla="*/ 135 h 283"/>
                    <a:gd name="T50" fmla="*/ 829 w 836"/>
                    <a:gd name="T51" fmla="*/ 156 h 283"/>
                    <a:gd name="T52" fmla="*/ 830 w 836"/>
                    <a:gd name="T53" fmla="*/ 152 h 283"/>
                    <a:gd name="T54" fmla="*/ 832 w 836"/>
                    <a:gd name="T55" fmla="*/ 148 h 283"/>
                    <a:gd name="T56" fmla="*/ 30 w 836"/>
                    <a:gd name="T57" fmla="*/ 46 h 283"/>
                    <a:gd name="T58" fmla="*/ 17 w 836"/>
                    <a:gd name="T59" fmla="*/ 84 h 283"/>
                    <a:gd name="T60" fmla="*/ 7 w 836"/>
                    <a:gd name="T61" fmla="*/ 122 h 283"/>
                    <a:gd name="T62" fmla="*/ 3 w 836"/>
                    <a:gd name="T63" fmla="*/ 141 h 283"/>
                    <a:gd name="T64" fmla="*/ 1 w 836"/>
                    <a:gd name="T65" fmla="*/ 160 h 283"/>
                    <a:gd name="T66" fmla="*/ 0 w 836"/>
                    <a:gd name="T67" fmla="*/ 181 h 283"/>
                    <a:gd name="T68" fmla="*/ 0 w 836"/>
                    <a:gd name="T69" fmla="*/ 201 h 283"/>
                    <a:gd name="T70" fmla="*/ 0 w 836"/>
                    <a:gd name="T71" fmla="*/ 218 h 283"/>
                    <a:gd name="T72" fmla="*/ 1 w 836"/>
                    <a:gd name="T73" fmla="*/ 235 h 283"/>
                    <a:gd name="T74" fmla="*/ 3 w 836"/>
                    <a:gd name="T75" fmla="*/ 253 h 283"/>
                    <a:gd name="T76" fmla="*/ 5 w 836"/>
                    <a:gd name="T77" fmla="*/ 270 h 283"/>
                    <a:gd name="T78" fmla="*/ 7 w 836"/>
                    <a:gd name="T79" fmla="*/ 273 h 283"/>
                    <a:gd name="T80" fmla="*/ 11 w 836"/>
                    <a:gd name="T81" fmla="*/ 279 h 283"/>
                    <a:gd name="T82" fmla="*/ 11 w 836"/>
                    <a:gd name="T83" fmla="*/ 281 h 283"/>
                    <a:gd name="T84" fmla="*/ 13 w 836"/>
                    <a:gd name="T85" fmla="*/ 283 h 283"/>
                    <a:gd name="T86" fmla="*/ 9 w 836"/>
                    <a:gd name="T87" fmla="*/ 264 h 283"/>
                    <a:gd name="T88" fmla="*/ 7 w 836"/>
                    <a:gd name="T89" fmla="*/ 243 h 283"/>
                    <a:gd name="T90" fmla="*/ 5 w 836"/>
                    <a:gd name="T91" fmla="*/ 222 h 283"/>
                    <a:gd name="T92" fmla="*/ 3 w 836"/>
                    <a:gd name="T93" fmla="*/ 201 h 283"/>
                    <a:gd name="T94" fmla="*/ 5 w 836"/>
                    <a:gd name="T95" fmla="*/ 162 h 283"/>
                    <a:gd name="T96" fmla="*/ 11 w 836"/>
                    <a:gd name="T97" fmla="*/ 124 h 283"/>
                    <a:gd name="T98" fmla="*/ 20 w 836"/>
                    <a:gd name="T99" fmla="*/ 86 h 283"/>
                    <a:gd name="T100" fmla="*/ 32 w 836"/>
                    <a:gd name="T101" fmla="*/ 50 h 283"/>
                    <a:gd name="T102" fmla="*/ 32 w 836"/>
                    <a:gd name="T103" fmla="*/ 48 h 283"/>
                    <a:gd name="T104" fmla="*/ 30 w 836"/>
                    <a:gd name="T105" fmla="*/ 46 h 2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836" h="283">
                      <a:moveTo>
                        <a:pt x="836" y="201"/>
                      </a:moveTo>
                      <a:lnTo>
                        <a:pt x="836" y="194"/>
                      </a:lnTo>
                      <a:lnTo>
                        <a:pt x="836" y="188"/>
                      </a:lnTo>
                      <a:lnTo>
                        <a:pt x="832" y="188"/>
                      </a:lnTo>
                      <a:lnTo>
                        <a:pt x="830" y="190"/>
                      </a:lnTo>
                      <a:lnTo>
                        <a:pt x="830" y="196"/>
                      </a:lnTo>
                      <a:lnTo>
                        <a:pt x="830" y="201"/>
                      </a:lnTo>
                      <a:lnTo>
                        <a:pt x="830" y="217"/>
                      </a:lnTo>
                      <a:lnTo>
                        <a:pt x="830" y="234"/>
                      </a:lnTo>
                      <a:lnTo>
                        <a:pt x="832" y="232"/>
                      </a:lnTo>
                      <a:lnTo>
                        <a:pt x="834" y="228"/>
                      </a:lnTo>
                      <a:lnTo>
                        <a:pt x="836" y="215"/>
                      </a:lnTo>
                      <a:lnTo>
                        <a:pt x="836" y="201"/>
                      </a:lnTo>
                      <a:close/>
                      <a:moveTo>
                        <a:pt x="832" y="148"/>
                      </a:moveTo>
                      <a:lnTo>
                        <a:pt x="825" y="108"/>
                      </a:lnTo>
                      <a:lnTo>
                        <a:pt x="815" y="71"/>
                      </a:lnTo>
                      <a:lnTo>
                        <a:pt x="802" y="35"/>
                      </a:lnTo>
                      <a:lnTo>
                        <a:pt x="785" y="0"/>
                      </a:lnTo>
                      <a:lnTo>
                        <a:pt x="783" y="2"/>
                      </a:lnTo>
                      <a:lnTo>
                        <a:pt x="781" y="4"/>
                      </a:lnTo>
                      <a:lnTo>
                        <a:pt x="798" y="40"/>
                      </a:lnTo>
                      <a:lnTo>
                        <a:pt x="811" y="78"/>
                      </a:lnTo>
                      <a:lnTo>
                        <a:pt x="817" y="97"/>
                      </a:lnTo>
                      <a:lnTo>
                        <a:pt x="823" y="116"/>
                      </a:lnTo>
                      <a:lnTo>
                        <a:pt x="827" y="135"/>
                      </a:lnTo>
                      <a:lnTo>
                        <a:pt x="829" y="156"/>
                      </a:lnTo>
                      <a:lnTo>
                        <a:pt x="830" y="152"/>
                      </a:lnTo>
                      <a:lnTo>
                        <a:pt x="832" y="148"/>
                      </a:lnTo>
                      <a:close/>
                      <a:moveTo>
                        <a:pt x="30" y="46"/>
                      </a:moveTo>
                      <a:lnTo>
                        <a:pt x="17" y="84"/>
                      </a:lnTo>
                      <a:lnTo>
                        <a:pt x="7" y="122"/>
                      </a:lnTo>
                      <a:lnTo>
                        <a:pt x="3" y="141"/>
                      </a:lnTo>
                      <a:lnTo>
                        <a:pt x="1" y="160"/>
                      </a:lnTo>
                      <a:lnTo>
                        <a:pt x="0" y="181"/>
                      </a:lnTo>
                      <a:lnTo>
                        <a:pt x="0" y="201"/>
                      </a:lnTo>
                      <a:lnTo>
                        <a:pt x="0" y="218"/>
                      </a:lnTo>
                      <a:lnTo>
                        <a:pt x="1" y="235"/>
                      </a:lnTo>
                      <a:lnTo>
                        <a:pt x="3" y="253"/>
                      </a:lnTo>
                      <a:lnTo>
                        <a:pt x="5" y="270"/>
                      </a:lnTo>
                      <a:lnTo>
                        <a:pt x="7" y="273"/>
                      </a:lnTo>
                      <a:lnTo>
                        <a:pt x="11" y="279"/>
                      </a:lnTo>
                      <a:lnTo>
                        <a:pt x="11" y="281"/>
                      </a:lnTo>
                      <a:lnTo>
                        <a:pt x="13" y="283"/>
                      </a:lnTo>
                      <a:lnTo>
                        <a:pt x="9" y="264"/>
                      </a:lnTo>
                      <a:lnTo>
                        <a:pt x="7" y="243"/>
                      </a:lnTo>
                      <a:lnTo>
                        <a:pt x="5" y="222"/>
                      </a:lnTo>
                      <a:lnTo>
                        <a:pt x="3" y="201"/>
                      </a:lnTo>
                      <a:lnTo>
                        <a:pt x="5" y="162"/>
                      </a:lnTo>
                      <a:lnTo>
                        <a:pt x="11" y="124"/>
                      </a:lnTo>
                      <a:lnTo>
                        <a:pt x="20" y="86"/>
                      </a:lnTo>
                      <a:lnTo>
                        <a:pt x="32" y="50"/>
                      </a:lnTo>
                      <a:lnTo>
                        <a:pt x="32" y="48"/>
                      </a:lnTo>
                      <a:lnTo>
                        <a:pt x="30" y="46"/>
                      </a:lnTo>
                      <a:close/>
                    </a:path>
                  </a:pathLst>
                </a:custGeom>
                <a:solidFill>
                  <a:srgbClr val="AEAED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25" name="Freeform 605"/>
                <p:cNvSpPr>
                  <a:spLocks noEditPoints="1"/>
                </p:cNvSpPr>
                <p:nvPr/>
              </p:nvSpPr>
              <p:spPr bwMode="auto">
                <a:xfrm>
                  <a:off x="1422" y="2073"/>
                  <a:ext cx="831" cy="288"/>
                </a:xfrm>
                <a:custGeom>
                  <a:avLst/>
                  <a:gdLst>
                    <a:gd name="T0" fmla="*/ 831 w 831"/>
                    <a:gd name="T1" fmla="*/ 199 h 288"/>
                    <a:gd name="T2" fmla="*/ 831 w 831"/>
                    <a:gd name="T3" fmla="*/ 194 h 288"/>
                    <a:gd name="T4" fmla="*/ 831 w 831"/>
                    <a:gd name="T5" fmla="*/ 186 h 288"/>
                    <a:gd name="T6" fmla="*/ 829 w 831"/>
                    <a:gd name="T7" fmla="*/ 188 h 288"/>
                    <a:gd name="T8" fmla="*/ 828 w 831"/>
                    <a:gd name="T9" fmla="*/ 188 h 288"/>
                    <a:gd name="T10" fmla="*/ 828 w 831"/>
                    <a:gd name="T11" fmla="*/ 194 h 288"/>
                    <a:gd name="T12" fmla="*/ 828 w 831"/>
                    <a:gd name="T13" fmla="*/ 199 h 288"/>
                    <a:gd name="T14" fmla="*/ 828 w 831"/>
                    <a:gd name="T15" fmla="*/ 216 h 288"/>
                    <a:gd name="T16" fmla="*/ 826 w 831"/>
                    <a:gd name="T17" fmla="*/ 233 h 288"/>
                    <a:gd name="T18" fmla="*/ 829 w 831"/>
                    <a:gd name="T19" fmla="*/ 232 h 288"/>
                    <a:gd name="T20" fmla="*/ 831 w 831"/>
                    <a:gd name="T21" fmla="*/ 230 h 288"/>
                    <a:gd name="T22" fmla="*/ 831 w 831"/>
                    <a:gd name="T23" fmla="*/ 215 h 288"/>
                    <a:gd name="T24" fmla="*/ 831 w 831"/>
                    <a:gd name="T25" fmla="*/ 199 h 288"/>
                    <a:gd name="T26" fmla="*/ 829 w 831"/>
                    <a:gd name="T27" fmla="*/ 150 h 288"/>
                    <a:gd name="T28" fmla="*/ 826 w 831"/>
                    <a:gd name="T29" fmla="*/ 129 h 288"/>
                    <a:gd name="T30" fmla="*/ 822 w 831"/>
                    <a:gd name="T31" fmla="*/ 110 h 288"/>
                    <a:gd name="T32" fmla="*/ 818 w 831"/>
                    <a:gd name="T33" fmla="*/ 91 h 288"/>
                    <a:gd name="T34" fmla="*/ 812 w 831"/>
                    <a:gd name="T35" fmla="*/ 72 h 288"/>
                    <a:gd name="T36" fmla="*/ 799 w 831"/>
                    <a:gd name="T37" fmla="*/ 36 h 288"/>
                    <a:gd name="T38" fmla="*/ 782 w 831"/>
                    <a:gd name="T39" fmla="*/ 0 h 288"/>
                    <a:gd name="T40" fmla="*/ 780 w 831"/>
                    <a:gd name="T41" fmla="*/ 2 h 288"/>
                    <a:gd name="T42" fmla="*/ 780 w 831"/>
                    <a:gd name="T43" fmla="*/ 4 h 288"/>
                    <a:gd name="T44" fmla="*/ 780 w 831"/>
                    <a:gd name="T45" fmla="*/ 4 h 288"/>
                    <a:gd name="T46" fmla="*/ 780 w 831"/>
                    <a:gd name="T47" fmla="*/ 6 h 288"/>
                    <a:gd name="T48" fmla="*/ 788 w 831"/>
                    <a:gd name="T49" fmla="*/ 23 h 288"/>
                    <a:gd name="T50" fmla="*/ 795 w 831"/>
                    <a:gd name="T51" fmla="*/ 40 h 288"/>
                    <a:gd name="T52" fmla="*/ 803 w 831"/>
                    <a:gd name="T53" fmla="*/ 59 h 288"/>
                    <a:gd name="T54" fmla="*/ 810 w 831"/>
                    <a:gd name="T55" fmla="*/ 78 h 288"/>
                    <a:gd name="T56" fmla="*/ 814 w 831"/>
                    <a:gd name="T57" fmla="*/ 99 h 288"/>
                    <a:gd name="T58" fmla="*/ 820 w 831"/>
                    <a:gd name="T59" fmla="*/ 118 h 288"/>
                    <a:gd name="T60" fmla="*/ 824 w 831"/>
                    <a:gd name="T61" fmla="*/ 139 h 288"/>
                    <a:gd name="T62" fmla="*/ 826 w 831"/>
                    <a:gd name="T63" fmla="*/ 158 h 288"/>
                    <a:gd name="T64" fmla="*/ 828 w 831"/>
                    <a:gd name="T65" fmla="*/ 154 h 288"/>
                    <a:gd name="T66" fmla="*/ 829 w 831"/>
                    <a:gd name="T67" fmla="*/ 150 h 288"/>
                    <a:gd name="T68" fmla="*/ 31 w 831"/>
                    <a:gd name="T69" fmla="*/ 46 h 288"/>
                    <a:gd name="T70" fmla="*/ 18 w 831"/>
                    <a:gd name="T71" fmla="*/ 82 h 288"/>
                    <a:gd name="T72" fmla="*/ 8 w 831"/>
                    <a:gd name="T73" fmla="*/ 120 h 288"/>
                    <a:gd name="T74" fmla="*/ 2 w 831"/>
                    <a:gd name="T75" fmla="*/ 160 h 288"/>
                    <a:gd name="T76" fmla="*/ 0 w 831"/>
                    <a:gd name="T77" fmla="*/ 199 h 288"/>
                    <a:gd name="T78" fmla="*/ 0 w 831"/>
                    <a:gd name="T79" fmla="*/ 218 h 288"/>
                    <a:gd name="T80" fmla="*/ 2 w 831"/>
                    <a:gd name="T81" fmla="*/ 237 h 288"/>
                    <a:gd name="T82" fmla="*/ 4 w 831"/>
                    <a:gd name="T83" fmla="*/ 256 h 288"/>
                    <a:gd name="T84" fmla="*/ 8 w 831"/>
                    <a:gd name="T85" fmla="*/ 275 h 288"/>
                    <a:gd name="T86" fmla="*/ 8 w 831"/>
                    <a:gd name="T87" fmla="*/ 275 h 288"/>
                    <a:gd name="T88" fmla="*/ 10 w 831"/>
                    <a:gd name="T89" fmla="*/ 277 h 288"/>
                    <a:gd name="T90" fmla="*/ 12 w 831"/>
                    <a:gd name="T91" fmla="*/ 283 h 288"/>
                    <a:gd name="T92" fmla="*/ 16 w 831"/>
                    <a:gd name="T93" fmla="*/ 288 h 288"/>
                    <a:gd name="T94" fmla="*/ 12 w 831"/>
                    <a:gd name="T95" fmla="*/ 268 h 288"/>
                    <a:gd name="T96" fmla="*/ 8 w 831"/>
                    <a:gd name="T97" fmla="*/ 245 h 288"/>
                    <a:gd name="T98" fmla="*/ 6 w 831"/>
                    <a:gd name="T99" fmla="*/ 222 h 288"/>
                    <a:gd name="T100" fmla="*/ 6 w 831"/>
                    <a:gd name="T101" fmla="*/ 199 h 288"/>
                    <a:gd name="T102" fmla="*/ 8 w 831"/>
                    <a:gd name="T103" fmla="*/ 160 h 288"/>
                    <a:gd name="T104" fmla="*/ 12 w 831"/>
                    <a:gd name="T105" fmla="*/ 122 h 288"/>
                    <a:gd name="T106" fmla="*/ 21 w 831"/>
                    <a:gd name="T107" fmla="*/ 86 h 288"/>
                    <a:gd name="T108" fmla="*/ 33 w 831"/>
                    <a:gd name="T109" fmla="*/ 50 h 288"/>
                    <a:gd name="T110" fmla="*/ 31 w 831"/>
                    <a:gd name="T111" fmla="*/ 48 h 288"/>
                    <a:gd name="T112" fmla="*/ 31 w 831"/>
                    <a:gd name="T113" fmla="*/ 46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831" h="288">
                      <a:moveTo>
                        <a:pt x="831" y="199"/>
                      </a:moveTo>
                      <a:lnTo>
                        <a:pt x="831" y="194"/>
                      </a:lnTo>
                      <a:lnTo>
                        <a:pt x="831" y="186"/>
                      </a:lnTo>
                      <a:lnTo>
                        <a:pt x="829" y="188"/>
                      </a:lnTo>
                      <a:lnTo>
                        <a:pt x="828" y="188"/>
                      </a:lnTo>
                      <a:lnTo>
                        <a:pt x="828" y="194"/>
                      </a:lnTo>
                      <a:lnTo>
                        <a:pt x="828" y="199"/>
                      </a:lnTo>
                      <a:lnTo>
                        <a:pt x="828" y="216"/>
                      </a:lnTo>
                      <a:lnTo>
                        <a:pt x="826" y="233"/>
                      </a:lnTo>
                      <a:lnTo>
                        <a:pt x="829" y="232"/>
                      </a:lnTo>
                      <a:lnTo>
                        <a:pt x="831" y="230"/>
                      </a:lnTo>
                      <a:lnTo>
                        <a:pt x="831" y="215"/>
                      </a:lnTo>
                      <a:lnTo>
                        <a:pt x="831" y="199"/>
                      </a:lnTo>
                      <a:close/>
                      <a:moveTo>
                        <a:pt x="829" y="150"/>
                      </a:moveTo>
                      <a:lnTo>
                        <a:pt x="826" y="129"/>
                      </a:lnTo>
                      <a:lnTo>
                        <a:pt x="822" y="110"/>
                      </a:lnTo>
                      <a:lnTo>
                        <a:pt x="818" y="91"/>
                      </a:lnTo>
                      <a:lnTo>
                        <a:pt x="812" y="72"/>
                      </a:lnTo>
                      <a:lnTo>
                        <a:pt x="799" y="36"/>
                      </a:lnTo>
                      <a:lnTo>
                        <a:pt x="782" y="0"/>
                      </a:lnTo>
                      <a:lnTo>
                        <a:pt x="780" y="2"/>
                      </a:lnTo>
                      <a:lnTo>
                        <a:pt x="780" y="4"/>
                      </a:lnTo>
                      <a:lnTo>
                        <a:pt x="780" y="4"/>
                      </a:lnTo>
                      <a:lnTo>
                        <a:pt x="780" y="6"/>
                      </a:lnTo>
                      <a:lnTo>
                        <a:pt x="788" y="23"/>
                      </a:lnTo>
                      <a:lnTo>
                        <a:pt x="795" y="40"/>
                      </a:lnTo>
                      <a:lnTo>
                        <a:pt x="803" y="59"/>
                      </a:lnTo>
                      <a:lnTo>
                        <a:pt x="810" y="78"/>
                      </a:lnTo>
                      <a:lnTo>
                        <a:pt x="814" y="99"/>
                      </a:lnTo>
                      <a:lnTo>
                        <a:pt x="820" y="118"/>
                      </a:lnTo>
                      <a:lnTo>
                        <a:pt x="824" y="139"/>
                      </a:lnTo>
                      <a:lnTo>
                        <a:pt x="826" y="158"/>
                      </a:lnTo>
                      <a:lnTo>
                        <a:pt x="828" y="154"/>
                      </a:lnTo>
                      <a:lnTo>
                        <a:pt x="829" y="150"/>
                      </a:lnTo>
                      <a:close/>
                      <a:moveTo>
                        <a:pt x="31" y="46"/>
                      </a:moveTo>
                      <a:lnTo>
                        <a:pt x="18" y="82"/>
                      </a:lnTo>
                      <a:lnTo>
                        <a:pt x="8" y="120"/>
                      </a:lnTo>
                      <a:lnTo>
                        <a:pt x="2" y="160"/>
                      </a:lnTo>
                      <a:lnTo>
                        <a:pt x="0" y="199"/>
                      </a:lnTo>
                      <a:lnTo>
                        <a:pt x="0" y="218"/>
                      </a:lnTo>
                      <a:lnTo>
                        <a:pt x="2" y="237"/>
                      </a:lnTo>
                      <a:lnTo>
                        <a:pt x="4" y="256"/>
                      </a:lnTo>
                      <a:lnTo>
                        <a:pt x="8" y="275"/>
                      </a:lnTo>
                      <a:lnTo>
                        <a:pt x="8" y="275"/>
                      </a:lnTo>
                      <a:lnTo>
                        <a:pt x="10" y="277"/>
                      </a:lnTo>
                      <a:lnTo>
                        <a:pt x="12" y="283"/>
                      </a:lnTo>
                      <a:lnTo>
                        <a:pt x="16" y="288"/>
                      </a:lnTo>
                      <a:lnTo>
                        <a:pt x="12" y="268"/>
                      </a:lnTo>
                      <a:lnTo>
                        <a:pt x="8" y="245"/>
                      </a:lnTo>
                      <a:lnTo>
                        <a:pt x="6" y="222"/>
                      </a:lnTo>
                      <a:lnTo>
                        <a:pt x="6" y="199"/>
                      </a:lnTo>
                      <a:lnTo>
                        <a:pt x="8" y="160"/>
                      </a:lnTo>
                      <a:lnTo>
                        <a:pt x="12" y="122"/>
                      </a:lnTo>
                      <a:lnTo>
                        <a:pt x="21" y="86"/>
                      </a:lnTo>
                      <a:lnTo>
                        <a:pt x="33" y="50"/>
                      </a:lnTo>
                      <a:lnTo>
                        <a:pt x="31" y="48"/>
                      </a:lnTo>
                      <a:lnTo>
                        <a:pt x="31" y="46"/>
                      </a:lnTo>
                      <a:close/>
                    </a:path>
                  </a:pathLst>
                </a:custGeom>
                <a:solidFill>
                  <a:srgbClr val="AFB0D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26" name="Freeform 606"/>
                <p:cNvSpPr>
                  <a:spLocks noEditPoints="1"/>
                </p:cNvSpPr>
                <p:nvPr/>
              </p:nvSpPr>
              <p:spPr bwMode="auto">
                <a:xfrm>
                  <a:off x="1424" y="2058"/>
                  <a:ext cx="827" cy="311"/>
                </a:xfrm>
                <a:custGeom>
                  <a:avLst/>
                  <a:gdLst>
                    <a:gd name="T0" fmla="*/ 827 w 827"/>
                    <a:gd name="T1" fmla="*/ 214 h 311"/>
                    <a:gd name="T2" fmla="*/ 827 w 827"/>
                    <a:gd name="T3" fmla="*/ 209 h 311"/>
                    <a:gd name="T4" fmla="*/ 827 w 827"/>
                    <a:gd name="T5" fmla="*/ 203 h 311"/>
                    <a:gd name="T6" fmla="*/ 826 w 827"/>
                    <a:gd name="T7" fmla="*/ 203 h 311"/>
                    <a:gd name="T8" fmla="*/ 824 w 827"/>
                    <a:gd name="T9" fmla="*/ 205 h 311"/>
                    <a:gd name="T10" fmla="*/ 824 w 827"/>
                    <a:gd name="T11" fmla="*/ 209 h 311"/>
                    <a:gd name="T12" fmla="*/ 824 w 827"/>
                    <a:gd name="T13" fmla="*/ 214 h 311"/>
                    <a:gd name="T14" fmla="*/ 824 w 827"/>
                    <a:gd name="T15" fmla="*/ 233 h 311"/>
                    <a:gd name="T16" fmla="*/ 822 w 827"/>
                    <a:gd name="T17" fmla="*/ 252 h 311"/>
                    <a:gd name="T18" fmla="*/ 824 w 827"/>
                    <a:gd name="T19" fmla="*/ 248 h 311"/>
                    <a:gd name="T20" fmla="*/ 827 w 827"/>
                    <a:gd name="T21" fmla="*/ 247 h 311"/>
                    <a:gd name="T22" fmla="*/ 827 w 827"/>
                    <a:gd name="T23" fmla="*/ 230 h 311"/>
                    <a:gd name="T24" fmla="*/ 827 w 827"/>
                    <a:gd name="T25" fmla="*/ 214 h 311"/>
                    <a:gd name="T26" fmla="*/ 826 w 827"/>
                    <a:gd name="T27" fmla="*/ 169 h 311"/>
                    <a:gd name="T28" fmla="*/ 824 w 827"/>
                    <a:gd name="T29" fmla="*/ 148 h 311"/>
                    <a:gd name="T30" fmla="*/ 820 w 827"/>
                    <a:gd name="T31" fmla="*/ 129 h 311"/>
                    <a:gd name="T32" fmla="*/ 814 w 827"/>
                    <a:gd name="T33" fmla="*/ 110 h 311"/>
                    <a:gd name="T34" fmla="*/ 808 w 827"/>
                    <a:gd name="T35" fmla="*/ 91 h 311"/>
                    <a:gd name="T36" fmla="*/ 795 w 827"/>
                    <a:gd name="T37" fmla="*/ 53 h 311"/>
                    <a:gd name="T38" fmla="*/ 778 w 827"/>
                    <a:gd name="T39" fmla="*/ 17 h 311"/>
                    <a:gd name="T40" fmla="*/ 778 w 827"/>
                    <a:gd name="T41" fmla="*/ 19 h 311"/>
                    <a:gd name="T42" fmla="*/ 778 w 827"/>
                    <a:gd name="T43" fmla="*/ 19 h 311"/>
                    <a:gd name="T44" fmla="*/ 776 w 827"/>
                    <a:gd name="T45" fmla="*/ 21 h 311"/>
                    <a:gd name="T46" fmla="*/ 776 w 827"/>
                    <a:gd name="T47" fmla="*/ 23 h 311"/>
                    <a:gd name="T48" fmla="*/ 784 w 827"/>
                    <a:gd name="T49" fmla="*/ 40 h 311"/>
                    <a:gd name="T50" fmla="*/ 793 w 827"/>
                    <a:gd name="T51" fmla="*/ 59 h 311"/>
                    <a:gd name="T52" fmla="*/ 801 w 827"/>
                    <a:gd name="T53" fmla="*/ 78 h 311"/>
                    <a:gd name="T54" fmla="*/ 807 w 827"/>
                    <a:gd name="T55" fmla="*/ 97 h 311"/>
                    <a:gd name="T56" fmla="*/ 812 w 827"/>
                    <a:gd name="T57" fmla="*/ 116 h 311"/>
                    <a:gd name="T58" fmla="*/ 816 w 827"/>
                    <a:gd name="T59" fmla="*/ 137 h 311"/>
                    <a:gd name="T60" fmla="*/ 820 w 827"/>
                    <a:gd name="T61" fmla="*/ 157 h 311"/>
                    <a:gd name="T62" fmla="*/ 822 w 827"/>
                    <a:gd name="T63" fmla="*/ 178 h 311"/>
                    <a:gd name="T64" fmla="*/ 824 w 827"/>
                    <a:gd name="T65" fmla="*/ 173 h 311"/>
                    <a:gd name="T66" fmla="*/ 826 w 827"/>
                    <a:gd name="T67" fmla="*/ 169 h 311"/>
                    <a:gd name="T68" fmla="*/ 29 w 827"/>
                    <a:gd name="T69" fmla="*/ 63 h 311"/>
                    <a:gd name="T70" fmla="*/ 17 w 827"/>
                    <a:gd name="T71" fmla="*/ 99 h 311"/>
                    <a:gd name="T72" fmla="*/ 8 w 827"/>
                    <a:gd name="T73" fmla="*/ 137 h 311"/>
                    <a:gd name="T74" fmla="*/ 2 w 827"/>
                    <a:gd name="T75" fmla="*/ 175 h 311"/>
                    <a:gd name="T76" fmla="*/ 0 w 827"/>
                    <a:gd name="T77" fmla="*/ 214 h 311"/>
                    <a:gd name="T78" fmla="*/ 2 w 827"/>
                    <a:gd name="T79" fmla="*/ 235 h 311"/>
                    <a:gd name="T80" fmla="*/ 4 w 827"/>
                    <a:gd name="T81" fmla="*/ 256 h 311"/>
                    <a:gd name="T82" fmla="*/ 6 w 827"/>
                    <a:gd name="T83" fmla="*/ 277 h 311"/>
                    <a:gd name="T84" fmla="*/ 10 w 827"/>
                    <a:gd name="T85" fmla="*/ 296 h 311"/>
                    <a:gd name="T86" fmla="*/ 14 w 827"/>
                    <a:gd name="T87" fmla="*/ 303 h 311"/>
                    <a:gd name="T88" fmla="*/ 17 w 827"/>
                    <a:gd name="T89" fmla="*/ 311 h 311"/>
                    <a:gd name="T90" fmla="*/ 12 w 827"/>
                    <a:gd name="T91" fmla="*/ 286 h 311"/>
                    <a:gd name="T92" fmla="*/ 8 w 827"/>
                    <a:gd name="T93" fmla="*/ 264 h 311"/>
                    <a:gd name="T94" fmla="*/ 6 w 827"/>
                    <a:gd name="T95" fmla="*/ 239 h 311"/>
                    <a:gd name="T96" fmla="*/ 6 w 827"/>
                    <a:gd name="T97" fmla="*/ 214 h 311"/>
                    <a:gd name="T98" fmla="*/ 8 w 827"/>
                    <a:gd name="T99" fmla="*/ 175 h 311"/>
                    <a:gd name="T100" fmla="*/ 14 w 827"/>
                    <a:gd name="T101" fmla="*/ 139 h 311"/>
                    <a:gd name="T102" fmla="*/ 21 w 827"/>
                    <a:gd name="T103" fmla="*/ 101 h 311"/>
                    <a:gd name="T104" fmla="*/ 33 w 827"/>
                    <a:gd name="T105" fmla="*/ 66 h 311"/>
                    <a:gd name="T106" fmla="*/ 31 w 827"/>
                    <a:gd name="T107" fmla="*/ 65 h 311"/>
                    <a:gd name="T108" fmla="*/ 29 w 827"/>
                    <a:gd name="T109" fmla="*/ 63 h 311"/>
                    <a:gd name="T110" fmla="*/ 765 w 827"/>
                    <a:gd name="T111" fmla="*/ 2 h 311"/>
                    <a:gd name="T112" fmla="*/ 765 w 827"/>
                    <a:gd name="T113" fmla="*/ 2 h 311"/>
                    <a:gd name="T114" fmla="*/ 765 w 827"/>
                    <a:gd name="T115" fmla="*/ 0 h 311"/>
                    <a:gd name="T116" fmla="*/ 765 w 827"/>
                    <a:gd name="T117" fmla="*/ 2 h 311"/>
                    <a:gd name="T118" fmla="*/ 765 w 827"/>
                    <a:gd name="T119" fmla="*/ 2 h 311"/>
                    <a:gd name="T120" fmla="*/ 765 w 827"/>
                    <a:gd name="T121" fmla="*/ 2 h 311"/>
                    <a:gd name="T122" fmla="*/ 765 w 827"/>
                    <a:gd name="T123" fmla="*/ 2 h 3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827" h="311">
                      <a:moveTo>
                        <a:pt x="827" y="214"/>
                      </a:moveTo>
                      <a:lnTo>
                        <a:pt x="827" y="209"/>
                      </a:lnTo>
                      <a:lnTo>
                        <a:pt x="827" y="203"/>
                      </a:lnTo>
                      <a:lnTo>
                        <a:pt x="826" y="203"/>
                      </a:lnTo>
                      <a:lnTo>
                        <a:pt x="824" y="205"/>
                      </a:lnTo>
                      <a:lnTo>
                        <a:pt x="824" y="209"/>
                      </a:lnTo>
                      <a:lnTo>
                        <a:pt x="824" y="214"/>
                      </a:lnTo>
                      <a:lnTo>
                        <a:pt x="824" y="233"/>
                      </a:lnTo>
                      <a:lnTo>
                        <a:pt x="822" y="252"/>
                      </a:lnTo>
                      <a:lnTo>
                        <a:pt x="824" y="248"/>
                      </a:lnTo>
                      <a:lnTo>
                        <a:pt x="827" y="247"/>
                      </a:lnTo>
                      <a:lnTo>
                        <a:pt x="827" y="230"/>
                      </a:lnTo>
                      <a:lnTo>
                        <a:pt x="827" y="214"/>
                      </a:lnTo>
                      <a:close/>
                      <a:moveTo>
                        <a:pt x="826" y="169"/>
                      </a:moveTo>
                      <a:lnTo>
                        <a:pt x="824" y="148"/>
                      </a:lnTo>
                      <a:lnTo>
                        <a:pt x="820" y="129"/>
                      </a:lnTo>
                      <a:lnTo>
                        <a:pt x="814" y="110"/>
                      </a:lnTo>
                      <a:lnTo>
                        <a:pt x="808" y="91"/>
                      </a:lnTo>
                      <a:lnTo>
                        <a:pt x="795" y="53"/>
                      </a:lnTo>
                      <a:lnTo>
                        <a:pt x="778" y="17"/>
                      </a:lnTo>
                      <a:lnTo>
                        <a:pt x="778" y="19"/>
                      </a:lnTo>
                      <a:lnTo>
                        <a:pt x="778" y="19"/>
                      </a:lnTo>
                      <a:lnTo>
                        <a:pt x="776" y="21"/>
                      </a:lnTo>
                      <a:lnTo>
                        <a:pt x="776" y="23"/>
                      </a:lnTo>
                      <a:lnTo>
                        <a:pt x="784" y="40"/>
                      </a:lnTo>
                      <a:lnTo>
                        <a:pt x="793" y="59"/>
                      </a:lnTo>
                      <a:lnTo>
                        <a:pt x="801" y="78"/>
                      </a:lnTo>
                      <a:lnTo>
                        <a:pt x="807" y="97"/>
                      </a:lnTo>
                      <a:lnTo>
                        <a:pt x="812" y="116"/>
                      </a:lnTo>
                      <a:lnTo>
                        <a:pt x="816" y="137"/>
                      </a:lnTo>
                      <a:lnTo>
                        <a:pt x="820" y="157"/>
                      </a:lnTo>
                      <a:lnTo>
                        <a:pt x="822" y="178"/>
                      </a:lnTo>
                      <a:lnTo>
                        <a:pt x="824" y="173"/>
                      </a:lnTo>
                      <a:lnTo>
                        <a:pt x="826" y="169"/>
                      </a:lnTo>
                      <a:close/>
                      <a:moveTo>
                        <a:pt x="29" y="63"/>
                      </a:moveTo>
                      <a:lnTo>
                        <a:pt x="17" y="99"/>
                      </a:lnTo>
                      <a:lnTo>
                        <a:pt x="8" y="137"/>
                      </a:lnTo>
                      <a:lnTo>
                        <a:pt x="2" y="175"/>
                      </a:lnTo>
                      <a:lnTo>
                        <a:pt x="0" y="214"/>
                      </a:lnTo>
                      <a:lnTo>
                        <a:pt x="2" y="235"/>
                      </a:lnTo>
                      <a:lnTo>
                        <a:pt x="4" y="256"/>
                      </a:lnTo>
                      <a:lnTo>
                        <a:pt x="6" y="277"/>
                      </a:lnTo>
                      <a:lnTo>
                        <a:pt x="10" y="296"/>
                      </a:lnTo>
                      <a:lnTo>
                        <a:pt x="14" y="303"/>
                      </a:lnTo>
                      <a:lnTo>
                        <a:pt x="17" y="311"/>
                      </a:lnTo>
                      <a:lnTo>
                        <a:pt x="12" y="286"/>
                      </a:lnTo>
                      <a:lnTo>
                        <a:pt x="8" y="264"/>
                      </a:lnTo>
                      <a:lnTo>
                        <a:pt x="6" y="239"/>
                      </a:lnTo>
                      <a:lnTo>
                        <a:pt x="6" y="214"/>
                      </a:lnTo>
                      <a:lnTo>
                        <a:pt x="8" y="175"/>
                      </a:lnTo>
                      <a:lnTo>
                        <a:pt x="14" y="139"/>
                      </a:lnTo>
                      <a:lnTo>
                        <a:pt x="21" y="101"/>
                      </a:lnTo>
                      <a:lnTo>
                        <a:pt x="33" y="66"/>
                      </a:lnTo>
                      <a:lnTo>
                        <a:pt x="31" y="65"/>
                      </a:lnTo>
                      <a:lnTo>
                        <a:pt x="29" y="63"/>
                      </a:lnTo>
                      <a:close/>
                      <a:moveTo>
                        <a:pt x="765" y="2"/>
                      </a:moveTo>
                      <a:lnTo>
                        <a:pt x="765" y="2"/>
                      </a:lnTo>
                      <a:lnTo>
                        <a:pt x="765" y="0"/>
                      </a:lnTo>
                      <a:lnTo>
                        <a:pt x="765" y="2"/>
                      </a:lnTo>
                      <a:lnTo>
                        <a:pt x="765" y="2"/>
                      </a:lnTo>
                      <a:lnTo>
                        <a:pt x="765" y="2"/>
                      </a:lnTo>
                      <a:lnTo>
                        <a:pt x="765" y="2"/>
                      </a:lnTo>
                      <a:close/>
                    </a:path>
                  </a:pathLst>
                </a:custGeom>
                <a:solidFill>
                  <a:srgbClr val="AFB0D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27" name="Freeform 607"/>
                <p:cNvSpPr>
                  <a:spLocks noEditPoints="1"/>
                </p:cNvSpPr>
                <p:nvPr/>
              </p:nvSpPr>
              <p:spPr bwMode="auto">
                <a:xfrm>
                  <a:off x="1428" y="2058"/>
                  <a:ext cx="822" cy="317"/>
                </a:xfrm>
                <a:custGeom>
                  <a:avLst/>
                  <a:gdLst>
                    <a:gd name="T0" fmla="*/ 822 w 822"/>
                    <a:gd name="T1" fmla="*/ 209 h 317"/>
                    <a:gd name="T2" fmla="*/ 820 w 822"/>
                    <a:gd name="T3" fmla="*/ 205 h 317"/>
                    <a:gd name="T4" fmla="*/ 818 w 822"/>
                    <a:gd name="T5" fmla="*/ 209 h 317"/>
                    <a:gd name="T6" fmla="*/ 816 w 822"/>
                    <a:gd name="T7" fmla="*/ 235 h 317"/>
                    <a:gd name="T8" fmla="*/ 818 w 822"/>
                    <a:gd name="T9" fmla="*/ 252 h 317"/>
                    <a:gd name="T10" fmla="*/ 822 w 822"/>
                    <a:gd name="T11" fmla="*/ 231 h 317"/>
                    <a:gd name="T12" fmla="*/ 820 w 822"/>
                    <a:gd name="T13" fmla="*/ 173 h 317"/>
                    <a:gd name="T14" fmla="*/ 814 w 822"/>
                    <a:gd name="T15" fmla="*/ 133 h 317"/>
                    <a:gd name="T16" fmla="*/ 804 w 822"/>
                    <a:gd name="T17" fmla="*/ 93 h 317"/>
                    <a:gd name="T18" fmla="*/ 789 w 822"/>
                    <a:gd name="T19" fmla="*/ 55 h 317"/>
                    <a:gd name="T20" fmla="*/ 774 w 822"/>
                    <a:gd name="T21" fmla="*/ 21 h 317"/>
                    <a:gd name="T22" fmla="*/ 770 w 822"/>
                    <a:gd name="T23" fmla="*/ 25 h 317"/>
                    <a:gd name="T24" fmla="*/ 787 w 822"/>
                    <a:gd name="T25" fmla="*/ 61 h 317"/>
                    <a:gd name="T26" fmla="*/ 801 w 822"/>
                    <a:gd name="T27" fmla="*/ 101 h 317"/>
                    <a:gd name="T28" fmla="*/ 810 w 822"/>
                    <a:gd name="T29" fmla="*/ 140 h 317"/>
                    <a:gd name="T30" fmla="*/ 816 w 822"/>
                    <a:gd name="T31" fmla="*/ 182 h 317"/>
                    <a:gd name="T32" fmla="*/ 820 w 822"/>
                    <a:gd name="T33" fmla="*/ 173 h 317"/>
                    <a:gd name="T34" fmla="*/ 15 w 822"/>
                    <a:gd name="T35" fmla="*/ 101 h 317"/>
                    <a:gd name="T36" fmla="*/ 2 w 822"/>
                    <a:gd name="T37" fmla="*/ 175 h 317"/>
                    <a:gd name="T38" fmla="*/ 0 w 822"/>
                    <a:gd name="T39" fmla="*/ 237 h 317"/>
                    <a:gd name="T40" fmla="*/ 6 w 822"/>
                    <a:gd name="T41" fmla="*/ 283 h 317"/>
                    <a:gd name="T42" fmla="*/ 13 w 822"/>
                    <a:gd name="T43" fmla="*/ 311 h 317"/>
                    <a:gd name="T44" fmla="*/ 12 w 822"/>
                    <a:gd name="T45" fmla="*/ 292 h 317"/>
                    <a:gd name="T46" fmla="*/ 6 w 822"/>
                    <a:gd name="T47" fmla="*/ 241 h 317"/>
                    <a:gd name="T48" fmla="*/ 6 w 822"/>
                    <a:gd name="T49" fmla="*/ 176 h 317"/>
                    <a:gd name="T50" fmla="*/ 19 w 822"/>
                    <a:gd name="T51" fmla="*/ 102 h 317"/>
                    <a:gd name="T52" fmla="*/ 29 w 822"/>
                    <a:gd name="T53" fmla="*/ 66 h 317"/>
                    <a:gd name="T54" fmla="*/ 759 w 822"/>
                    <a:gd name="T55" fmla="*/ 4 h 317"/>
                    <a:gd name="T56" fmla="*/ 759 w 822"/>
                    <a:gd name="T57" fmla="*/ 4 h 317"/>
                    <a:gd name="T58" fmla="*/ 759 w 822"/>
                    <a:gd name="T59" fmla="*/ 4 h 317"/>
                    <a:gd name="T60" fmla="*/ 761 w 822"/>
                    <a:gd name="T61" fmla="*/ 0 h 317"/>
                    <a:gd name="T62" fmla="*/ 759 w 822"/>
                    <a:gd name="T63" fmla="*/ 6 h 317"/>
                    <a:gd name="T64" fmla="*/ 759 w 822"/>
                    <a:gd name="T65" fmla="*/ 4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22" h="317">
                      <a:moveTo>
                        <a:pt x="822" y="214"/>
                      </a:moveTo>
                      <a:lnTo>
                        <a:pt x="822" y="209"/>
                      </a:lnTo>
                      <a:lnTo>
                        <a:pt x="822" y="203"/>
                      </a:lnTo>
                      <a:lnTo>
                        <a:pt x="820" y="205"/>
                      </a:lnTo>
                      <a:lnTo>
                        <a:pt x="818" y="205"/>
                      </a:lnTo>
                      <a:lnTo>
                        <a:pt x="818" y="209"/>
                      </a:lnTo>
                      <a:lnTo>
                        <a:pt x="818" y="214"/>
                      </a:lnTo>
                      <a:lnTo>
                        <a:pt x="816" y="235"/>
                      </a:lnTo>
                      <a:lnTo>
                        <a:pt x="816" y="254"/>
                      </a:lnTo>
                      <a:lnTo>
                        <a:pt x="818" y="252"/>
                      </a:lnTo>
                      <a:lnTo>
                        <a:pt x="820" y="248"/>
                      </a:lnTo>
                      <a:lnTo>
                        <a:pt x="822" y="231"/>
                      </a:lnTo>
                      <a:lnTo>
                        <a:pt x="822" y="214"/>
                      </a:lnTo>
                      <a:close/>
                      <a:moveTo>
                        <a:pt x="820" y="173"/>
                      </a:moveTo>
                      <a:lnTo>
                        <a:pt x="818" y="154"/>
                      </a:lnTo>
                      <a:lnTo>
                        <a:pt x="814" y="133"/>
                      </a:lnTo>
                      <a:lnTo>
                        <a:pt x="808" y="114"/>
                      </a:lnTo>
                      <a:lnTo>
                        <a:pt x="804" y="93"/>
                      </a:lnTo>
                      <a:lnTo>
                        <a:pt x="797" y="74"/>
                      </a:lnTo>
                      <a:lnTo>
                        <a:pt x="789" y="55"/>
                      </a:lnTo>
                      <a:lnTo>
                        <a:pt x="782" y="38"/>
                      </a:lnTo>
                      <a:lnTo>
                        <a:pt x="774" y="21"/>
                      </a:lnTo>
                      <a:lnTo>
                        <a:pt x="772" y="23"/>
                      </a:lnTo>
                      <a:lnTo>
                        <a:pt x="770" y="25"/>
                      </a:lnTo>
                      <a:lnTo>
                        <a:pt x="780" y="42"/>
                      </a:lnTo>
                      <a:lnTo>
                        <a:pt x="787" y="61"/>
                      </a:lnTo>
                      <a:lnTo>
                        <a:pt x="795" y="80"/>
                      </a:lnTo>
                      <a:lnTo>
                        <a:pt x="801" y="101"/>
                      </a:lnTo>
                      <a:lnTo>
                        <a:pt x="806" y="120"/>
                      </a:lnTo>
                      <a:lnTo>
                        <a:pt x="810" y="140"/>
                      </a:lnTo>
                      <a:lnTo>
                        <a:pt x="814" y="161"/>
                      </a:lnTo>
                      <a:lnTo>
                        <a:pt x="816" y="182"/>
                      </a:lnTo>
                      <a:lnTo>
                        <a:pt x="818" y="176"/>
                      </a:lnTo>
                      <a:lnTo>
                        <a:pt x="820" y="173"/>
                      </a:lnTo>
                      <a:close/>
                      <a:moveTo>
                        <a:pt x="27" y="65"/>
                      </a:moveTo>
                      <a:lnTo>
                        <a:pt x="15" y="101"/>
                      </a:lnTo>
                      <a:lnTo>
                        <a:pt x="6" y="137"/>
                      </a:lnTo>
                      <a:lnTo>
                        <a:pt x="2" y="175"/>
                      </a:lnTo>
                      <a:lnTo>
                        <a:pt x="0" y="214"/>
                      </a:lnTo>
                      <a:lnTo>
                        <a:pt x="0" y="237"/>
                      </a:lnTo>
                      <a:lnTo>
                        <a:pt x="2" y="260"/>
                      </a:lnTo>
                      <a:lnTo>
                        <a:pt x="6" y="283"/>
                      </a:lnTo>
                      <a:lnTo>
                        <a:pt x="10" y="303"/>
                      </a:lnTo>
                      <a:lnTo>
                        <a:pt x="13" y="311"/>
                      </a:lnTo>
                      <a:lnTo>
                        <a:pt x="17" y="317"/>
                      </a:lnTo>
                      <a:lnTo>
                        <a:pt x="12" y="292"/>
                      </a:lnTo>
                      <a:lnTo>
                        <a:pt x="8" y="267"/>
                      </a:lnTo>
                      <a:lnTo>
                        <a:pt x="6" y="241"/>
                      </a:lnTo>
                      <a:lnTo>
                        <a:pt x="4" y="214"/>
                      </a:lnTo>
                      <a:lnTo>
                        <a:pt x="6" y="176"/>
                      </a:lnTo>
                      <a:lnTo>
                        <a:pt x="12" y="139"/>
                      </a:lnTo>
                      <a:lnTo>
                        <a:pt x="19" y="102"/>
                      </a:lnTo>
                      <a:lnTo>
                        <a:pt x="30" y="68"/>
                      </a:lnTo>
                      <a:lnTo>
                        <a:pt x="29" y="66"/>
                      </a:lnTo>
                      <a:lnTo>
                        <a:pt x="27" y="65"/>
                      </a:lnTo>
                      <a:close/>
                      <a:moveTo>
                        <a:pt x="759" y="4"/>
                      </a:moveTo>
                      <a:lnTo>
                        <a:pt x="759" y="4"/>
                      </a:lnTo>
                      <a:lnTo>
                        <a:pt x="759" y="4"/>
                      </a:lnTo>
                      <a:lnTo>
                        <a:pt x="759" y="4"/>
                      </a:lnTo>
                      <a:lnTo>
                        <a:pt x="759" y="4"/>
                      </a:lnTo>
                      <a:lnTo>
                        <a:pt x="761" y="2"/>
                      </a:lnTo>
                      <a:lnTo>
                        <a:pt x="761" y="0"/>
                      </a:lnTo>
                      <a:lnTo>
                        <a:pt x="761" y="4"/>
                      </a:lnTo>
                      <a:lnTo>
                        <a:pt x="759" y="6"/>
                      </a:lnTo>
                      <a:lnTo>
                        <a:pt x="759" y="6"/>
                      </a:lnTo>
                      <a:lnTo>
                        <a:pt x="759" y="4"/>
                      </a:lnTo>
                      <a:close/>
                    </a:path>
                  </a:pathLst>
                </a:custGeom>
                <a:solidFill>
                  <a:srgbClr val="AFB0D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28" name="Freeform 608"/>
                <p:cNvSpPr>
                  <a:spLocks noEditPoints="1"/>
                </p:cNvSpPr>
                <p:nvPr/>
              </p:nvSpPr>
              <p:spPr bwMode="auto">
                <a:xfrm>
                  <a:off x="1430" y="2060"/>
                  <a:ext cx="818" cy="322"/>
                </a:xfrm>
                <a:custGeom>
                  <a:avLst/>
                  <a:gdLst>
                    <a:gd name="T0" fmla="*/ 818 w 818"/>
                    <a:gd name="T1" fmla="*/ 207 h 322"/>
                    <a:gd name="T2" fmla="*/ 816 w 818"/>
                    <a:gd name="T3" fmla="*/ 203 h 322"/>
                    <a:gd name="T4" fmla="*/ 812 w 818"/>
                    <a:gd name="T5" fmla="*/ 209 h 322"/>
                    <a:gd name="T6" fmla="*/ 812 w 818"/>
                    <a:gd name="T7" fmla="*/ 233 h 322"/>
                    <a:gd name="T8" fmla="*/ 814 w 818"/>
                    <a:gd name="T9" fmla="*/ 252 h 322"/>
                    <a:gd name="T10" fmla="*/ 818 w 818"/>
                    <a:gd name="T11" fmla="*/ 231 h 322"/>
                    <a:gd name="T12" fmla="*/ 816 w 818"/>
                    <a:gd name="T13" fmla="*/ 176 h 322"/>
                    <a:gd name="T14" fmla="*/ 810 w 818"/>
                    <a:gd name="T15" fmla="*/ 135 h 322"/>
                    <a:gd name="T16" fmla="*/ 801 w 818"/>
                    <a:gd name="T17" fmla="*/ 95 h 322"/>
                    <a:gd name="T18" fmla="*/ 787 w 818"/>
                    <a:gd name="T19" fmla="*/ 57 h 322"/>
                    <a:gd name="T20" fmla="*/ 770 w 818"/>
                    <a:gd name="T21" fmla="*/ 21 h 322"/>
                    <a:gd name="T22" fmla="*/ 766 w 818"/>
                    <a:gd name="T23" fmla="*/ 25 h 322"/>
                    <a:gd name="T24" fmla="*/ 783 w 818"/>
                    <a:gd name="T25" fmla="*/ 63 h 322"/>
                    <a:gd name="T26" fmla="*/ 797 w 818"/>
                    <a:gd name="T27" fmla="*/ 100 h 322"/>
                    <a:gd name="T28" fmla="*/ 806 w 818"/>
                    <a:gd name="T29" fmla="*/ 142 h 322"/>
                    <a:gd name="T30" fmla="*/ 812 w 818"/>
                    <a:gd name="T31" fmla="*/ 184 h 322"/>
                    <a:gd name="T32" fmla="*/ 816 w 818"/>
                    <a:gd name="T33" fmla="*/ 176 h 322"/>
                    <a:gd name="T34" fmla="*/ 759 w 818"/>
                    <a:gd name="T35" fmla="*/ 0 h 322"/>
                    <a:gd name="T36" fmla="*/ 759 w 818"/>
                    <a:gd name="T37" fmla="*/ 0 h 322"/>
                    <a:gd name="T38" fmla="*/ 757 w 818"/>
                    <a:gd name="T39" fmla="*/ 2 h 322"/>
                    <a:gd name="T40" fmla="*/ 757 w 818"/>
                    <a:gd name="T41" fmla="*/ 2 h 322"/>
                    <a:gd name="T42" fmla="*/ 757 w 818"/>
                    <a:gd name="T43" fmla="*/ 4 h 322"/>
                    <a:gd name="T44" fmla="*/ 755 w 818"/>
                    <a:gd name="T45" fmla="*/ 4 h 322"/>
                    <a:gd name="T46" fmla="*/ 755 w 818"/>
                    <a:gd name="T47" fmla="*/ 6 h 322"/>
                    <a:gd name="T48" fmla="*/ 757 w 818"/>
                    <a:gd name="T49" fmla="*/ 6 h 322"/>
                    <a:gd name="T50" fmla="*/ 759 w 818"/>
                    <a:gd name="T51" fmla="*/ 4 h 322"/>
                    <a:gd name="T52" fmla="*/ 27 w 818"/>
                    <a:gd name="T53" fmla="*/ 64 h 322"/>
                    <a:gd name="T54" fmla="*/ 8 w 818"/>
                    <a:gd name="T55" fmla="*/ 137 h 322"/>
                    <a:gd name="T56" fmla="*/ 0 w 818"/>
                    <a:gd name="T57" fmla="*/ 212 h 322"/>
                    <a:gd name="T58" fmla="*/ 2 w 818"/>
                    <a:gd name="T59" fmla="*/ 262 h 322"/>
                    <a:gd name="T60" fmla="*/ 11 w 818"/>
                    <a:gd name="T61" fmla="*/ 309 h 322"/>
                    <a:gd name="T62" fmla="*/ 19 w 818"/>
                    <a:gd name="T63" fmla="*/ 322 h 322"/>
                    <a:gd name="T64" fmla="*/ 8 w 818"/>
                    <a:gd name="T65" fmla="*/ 269 h 322"/>
                    <a:gd name="T66" fmla="*/ 4 w 818"/>
                    <a:gd name="T67" fmla="*/ 212 h 322"/>
                    <a:gd name="T68" fmla="*/ 11 w 818"/>
                    <a:gd name="T69" fmla="*/ 138 h 322"/>
                    <a:gd name="T70" fmla="*/ 30 w 818"/>
                    <a:gd name="T71" fmla="*/ 68 h 322"/>
                    <a:gd name="T72" fmla="*/ 27 w 818"/>
                    <a:gd name="T73" fmla="*/ 64 h 3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818" h="322">
                      <a:moveTo>
                        <a:pt x="818" y="212"/>
                      </a:moveTo>
                      <a:lnTo>
                        <a:pt x="818" y="207"/>
                      </a:lnTo>
                      <a:lnTo>
                        <a:pt x="818" y="203"/>
                      </a:lnTo>
                      <a:lnTo>
                        <a:pt x="816" y="203"/>
                      </a:lnTo>
                      <a:lnTo>
                        <a:pt x="812" y="205"/>
                      </a:lnTo>
                      <a:lnTo>
                        <a:pt x="812" y="209"/>
                      </a:lnTo>
                      <a:lnTo>
                        <a:pt x="812" y="212"/>
                      </a:lnTo>
                      <a:lnTo>
                        <a:pt x="812" y="233"/>
                      </a:lnTo>
                      <a:lnTo>
                        <a:pt x="810" y="256"/>
                      </a:lnTo>
                      <a:lnTo>
                        <a:pt x="814" y="252"/>
                      </a:lnTo>
                      <a:lnTo>
                        <a:pt x="816" y="250"/>
                      </a:lnTo>
                      <a:lnTo>
                        <a:pt x="818" y="231"/>
                      </a:lnTo>
                      <a:lnTo>
                        <a:pt x="818" y="212"/>
                      </a:lnTo>
                      <a:close/>
                      <a:moveTo>
                        <a:pt x="816" y="176"/>
                      </a:moveTo>
                      <a:lnTo>
                        <a:pt x="814" y="155"/>
                      </a:lnTo>
                      <a:lnTo>
                        <a:pt x="810" y="135"/>
                      </a:lnTo>
                      <a:lnTo>
                        <a:pt x="806" y="114"/>
                      </a:lnTo>
                      <a:lnTo>
                        <a:pt x="801" y="95"/>
                      </a:lnTo>
                      <a:lnTo>
                        <a:pt x="795" y="76"/>
                      </a:lnTo>
                      <a:lnTo>
                        <a:pt x="787" y="57"/>
                      </a:lnTo>
                      <a:lnTo>
                        <a:pt x="778" y="38"/>
                      </a:lnTo>
                      <a:lnTo>
                        <a:pt x="770" y="21"/>
                      </a:lnTo>
                      <a:lnTo>
                        <a:pt x="768" y="23"/>
                      </a:lnTo>
                      <a:lnTo>
                        <a:pt x="766" y="25"/>
                      </a:lnTo>
                      <a:lnTo>
                        <a:pt x="776" y="44"/>
                      </a:lnTo>
                      <a:lnTo>
                        <a:pt x="783" y="63"/>
                      </a:lnTo>
                      <a:lnTo>
                        <a:pt x="791" y="82"/>
                      </a:lnTo>
                      <a:lnTo>
                        <a:pt x="797" y="100"/>
                      </a:lnTo>
                      <a:lnTo>
                        <a:pt x="802" y="121"/>
                      </a:lnTo>
                      <a:lnTo>
                        <a:pt x="806" y="142"/>
                      </a:lnTo>
                      <a:lnTo>
                        <a:pt x="810" y="163"/>
                      </a:lnTo>
                      <a:lnTo>
                        <a:pt x="812" y="184"/>
                      </a:lnTo>
                      <a:lnTo>
                        <a:pt x="814" y="180"/>
                      </a:lnTo>
                      <a:lnTo>
                        <a:pt x="816" y="176"/>
                      </a:lnTo>
                      <a:close/>
                      <a:moveTo>
                        <a:pt x="759" y="0"/>
                      </a:moveTo>
                      <a:lnTo>
                        <a:pt x="759" y="0"/>
                      </a:lnTo>
                      <a:lnTo>
                        <a:pt x="759" y="0"/>
                      </a:lnTo>
                      <a:lnTo>
                        <a:pt x="759" y="0"/>
                      </a:lnTo>
                      <a:lnTo>
                        <a:pt x="757" y="2"/>
                      </a:lnTo>
                      <a:lnTo>
                        <a:pt x="757" y="2"/>
                      </a:lnTo>
                      <a:lnTo>
                        <a:pt x="757" y="2"/>
                      </a:lnTo>
                      <a:lnTo>
                        <a:pt x="757" y="2"/>
                      </a:lnTo>
                      <a:lnTo>
                        <a:pt x="757" y="2"/>
                      </a:lnTo>
                      <a:lnTo>
                        <a:pt x="757" y="4"/>
                      </a:lnTo>
                      <a:lnTo>
                        <a:pt x="757" y="4"/>
                      </a:lnTo>
                      <a:lnTo>
                        <a:pt x="755" y="4"/>
                      </a:lnTo>
                      <a:lnTo>
                        <a:pt x="755" y="4"/>
                      </a:lnTo>
                      <a:lnTo>
                        <a:pt x="755" y="6"/>
                      </a:lnTo>
                      <a:lnTo>
                        <a:pt x="757" y="6"/>
                      </a:lnTo>
                      <a:lnTo>
                        <a:pt x="757" y="6"/>
                      </a:lnTo>
                      <a:lnTo>
                        <a:pt x="757" y="6"/>
                      </a:lnTo>
                      <a:lnTo>
                        <a:pt x="759" y="4"/>
                      </a:lnTo>
                      <a:lnTo>
                        <a:pt x="759" y="0"/>
                      </a:lnTo>
                      <a:close/>
                      <a:moveTo>
                        <a:pt x="27" y="64"/>
                      </a:moveTo>
                      <a:lnTo>
                        <a:pt x="15" y="99"/>
                      </a:lnTo>
                      <a:lnTo>
                        <a:pt x="8" y="137"/>
                      </a:lnTo>
                      <a:lnTo>
                        <a:pt x="2" y="173"/>
                      </a:lnTo>
                      <a:lnTo>
                        <a:pt x="0" y="212"/>
                      </a:lnTo>
                      <a:lnTo>
                        <a:pt x="0" y="237"/>
                      </a:lnTo>
                      <a:lnTo>
                        <a:pt x="2" y="262"/>
                      </a:lnTo>
                      <a:lnTo>
                        <a:pt x="6" y="284"/>
                      </a:lnTo>
                      <a:lnTo>
                        <a:pt x="11" y="309"/>
                      </a:lnTo>
                      <a:lnTo>
                        <a:pt x="15" y="315"/>
                      </a:lnTo>
                      <a:lnTo>
                        <a:pt x="19" y="322"/>
                      </a:lnTo>
                      <a:lnTo>
                        <a:pt x="13" y="296"/>
                      </a:lnTo>
                      <a:lnTo>
                        <a:pt x="8" y="269"/>
                      </a:lnTo>
                      <a:lnTo>
                        <a:pt x="6" y="241"/>
                      </a:lnTo>
                      <a:lnTo>
                        <a:pt x="4" y="212"/>
                      </a:lnTo>
                      <a:lnTo>
                        <a:pt x="6" y="174"/>
                      </a:lnTo>
                      <a:lnTo>
                        <a:pt x="11" y="138"/>
                      </a:lnTo>
                      <a:lnTo>
                        <a:pt x="19" y="102"/>
                      </a:lnTo>
                      <a:lnTo>
                        <a:pt x="30" y="68"/>
                      </a:lnTo>
                      <a:lnTo>
                        <a:pt x="28" y="66"/>
                      </a:lnTo>
                      <a:lnTo>
                        <a:pt x="27" y="64"/>
                      </a:lnTo>
                      <a:close/>
                    </a:path>
                  </a:pathLst>
                </a:custGeom>
                <a:solidFill>
                  <a:srgbClr val="B0B1D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29" name="Freeform 609"/>
                <p:cNvSpPr>
                  <a:spLocks noEditPoints="1"/>
                </p:cNvSpPr>
                <p:nvPr/>
              </p:nvSpPr>
              <p:spPr bwMode="auto">
                <a:xfrm>
                  <a:off x="1432" y="2062"/>
                  <a:ext cx="814" cy="328"/>
                </a:xfrm>
                <a:custGeom>
                  <a:avLst/>
                  <a:gdLst>
                    <a:gd name="T0" fmla="*/ 814 w 814"/>
                    <a:gd name="T1" fmla="*/ 205 h 328"/>
                    <a:gd name="T2" fmla="*/ 810 w 814"/>
                    <a:gd name="T3" fmla="*/ 203 h 328"/>
                    <a:gd name="T4" fmla="*/ 808 w 814"/>
                    <a:gd name="T5" fmla="*/ 207 h 328"/>
                    <a:gd name="T6" fmla="*/ 808 w 814"/>
                    <a:gd name="T7" fmla="*/ 233 h 328"/>
                    <a:gd name="T8" fmla="*/ 808 w 814"/>
                    <a:gd name="T9" fmla="*/ 254 h 328"/>
                    <a:gd name="T10" fmla="*/ 812 w 814"/>
                    <a:gd name="T11" fmla="*/ 231 h 328"/>
                    <a:gd name="T12" fmla="*/ 812 w 814"/>
                    <a:gd name="T13" fmla="*/ 178 h 328"/>
                    <a:gd name="T14" fmla="*/ 806 w 814"/>
                    <a:gd name="T15" fmla="*/ 136 h 328"/>
                    <a:gd name="T16" fmla="*/ 797 w 814"/>
                    <a:gd name="T17" fmla="*/ 97 h 328"/>
                    <a:gd name="T18" fmla="*/ 783 w 814"/>
                    <a:gd name="T19" fmla="*/ 57 h 328"/>
                    <a:gd name="T20" fmla="*/ 766 w 814"/>
                    <a:gd name="T21" fmla="*/ 21 h 328"/>
                    <a:gd name="T22" fmla="*/ 763 w 814"/>
                    <a:gd name="T23" fmla="*/ 25 h 328"/>
                    <a:gd name="T24" fmla="*/ 780 w 814"/>
                    <a:gd name="T25" fmla="*/ 62 h 328"/>
                    <a:gd name="T26" fmla="*/ 793 w 814"/>
                    <a:gd name="T27" fmla="*/ 102 h 328"/>
                    <a:gd name="T28" fmla="*/ 802 w 814"/>
                    <a:gd name="T29" fmla="*/ 144 h 328"/>
                    <a:gd name="T30" fmla="*/ 808 w 814"/>
                    <a:gd name="T31" fmla="*/ 186 h 328"/>
                    <a:gd name="T32" fmla="*/ 812 w 814"/>
                    <a:gd name="T33" fmla="*/ 178 h 328"/>
                    <a:gd name="T34" fmla="*/ 755 w 814"/>
                    <a:gd name="T35" fmla="*/ 2 h 328"/>
                    <a:gd name="T36" fmla="*/ 755 w 814"/>
                    <a:gd name="T37" fmla="*/ 0 h 328"/>
                    <a:gd name="T38" fmla="*/ 755 w 814"/>
                    <a:gd name="T39" fmla="*/ 2 h 328"/>
                    <a:gd name="T40" fmla="*/ 753 w 814"/>
                    <a:gd name="T41" fmla="*/ 4 h 328"/>
                    <a:gd name="T42" fmla="*/ 753 w 814"/>
                    <a:gd name="T43" fmla="*/ 4 h 328"/>
                    <a:gd name="T44" fmla="*/ 753 w 814"/>
                    <a:gd name="T45" fmla="*/ 6 h 328"/>
                    <a:gd name="T46" fmla="*/ 753 w 814"/>
                    <a:gd name="T47" fmla="*/ 7 h 328"/>
                    <a:gd name="T48" fmla="*/ 755 w 814"/>
                    <a:gd name="T49" fmla="*/ 4 h 328"/>
                    <a:gd name="T50" fmla="*/ 755 w 814"/>
                    <a:gd name="T51" fmla="*/ 2 h 328"/>
                    <a:gd name="T52" fmla="*/ 15 w 814"/>
                    <a:gd name="T53" fmla="*/ 98 h 328"/>
                    <a:gd name="T54" fmla="*/ 2 w 814"/>
                    <a:gd name="T55" fmla="*/ 172 h 328"/>
                    <a:gd name="T56" fmla="*/ 2 w 814"/>
                    <a:gd name="T57" fmla="*/ 237 h 328"/>
                    <a:gd name="T58" fmla="*/ 8 w 814"/>
                    <a:gd name="T59" fmla="*/ 288 h 328"/>
                    <a:gd name="T60" fmla="*/ 17 w 814"/>
                    <a:gd name="T61" fmla="*/ 320 h 328"/>
                    <a:gd name="T62" fmla="*/ 15 w 814"/>
                    <a:gd name="T63" fmla="*/ 299 h 328"/>
                    <a:gd name="T64" fmla="*/ 6 w 814"/>
                    <a:gd name="T65" fmla="*/ 241 h 328"/>
                    <a:gd name="T66" fmla="*/ 6 w 814"/>
                    <a:gd name="T67" fmla="*/ 172 h 328"/>
                    <a:gd name="T68" fmla="*/ 19 w 814"/>
                    <a:gd name="T69" fmla="*/ 100 h 328"/>
                    <a:gd name="T70" fmla="*/ 28 w 814"/>
                    <a:gd name="T71" fmla="*/ 66 h 3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814" h="328">
                      <a:moveTo>
                        <a:pt x="814" y="210"/>
                      </a:moveTo>
                      <a:lnTo>
                        <a:pt x="814" y="205"/>
                      </a:lnTo>
                      <a:lnTo>
                        <a:pt x="814" y="201"/>
                      </a:lnTo>
                      <a:lnTo>
                        <a:pt x="810" y="203"/>
                      </a:lnTo>
                      <a:lnTo>
                        <a:pt x="808" y="203"/>
                      </a:lnTo>
                      <a:lnTo>
                        <a:pt x="808" y="207"/>
                      </a:lnTo>
                      <a:lnTo>
                        <a:pt x="808" y="210"/>
                      </a:lnTo>
                      <a:lnTo>
                        <a:pt x="808" y="233"/>
                      </a:lnTo>
                      <a:lnTo>
                        <a:pt x="806" y="256"/>
                      </a:lnTo>
                      <a:lnTo>
                        <a:pt x="808" y="254"/>
                      </a:lnTo>
                      <a:lnTo>
                        <a:pt x="812" y="250"/>
                      </a:lnTo>
                      <a:lnTo>
                        <a:pt x="812" y="231"/>
                      </a:lnTo>
                      <a:lnTo>
                        <a:pt x="814" y="210"/>
                      </a:lnTo>
                      <a:close/>
                      <a:moveTo>
                        <a:pt x="812" y="178"/>
                      </a:moveTo>
                      <a:lnTo>
                        <a:pt x="810" y="157"/>
                      </a:lnTo>
                      <a:lnTo>
                        <a:pt x="806" y="136"/>
                      </a:lnTo>
                      <a:lnTo>
                        <a:pt x="802" y="116"/>
                      </a:lnTo>
                      <a:lnTo>
                        <a:pt x="797" y="97"/>
                      </a:lnTo>
                      <a:lnTo>
                        <a:pt x="791" y="76"/>
                      </a:lnTo>
                      <a:lnTo>
                        <a:pt x="783" y="57"/>
                      </a:lnTo>
                      <a:lnTo>
                        <a:pt x="776" y="38"/>
                      </a:lnTo>
                      <a:lnTo>
                        <a:pt x="766" y="21"/>
                      </a:lnTo>
                      <a:lnTo>
                        <a:pt x="764" y="23"/>
                      </a:lnTo>
                      <a:lnTo>
                        <a:pt x="763" y="25"/>
                      </a:lnTo>
                      <a:lnTo>
                        <a:pt x="772" y="44"/>
                      </a:lnTo>
                      <a:lnTo>
                        <a:pt x="780" y="62"/>
                      </a:lnTo>
                      <a:lnTo>
                        <a:pt x="787" y="81"/>
                      </a:lnTo>
                      <a:lnTo>
                        <a:pt x="793" y="102"/>
                      </a:lnTo>
                      <a:lnTo>
                        <a:pt x="799" y="123"/>
                      </a:lnTo>
                      <a:lnTo>
                        <a:pt x="802" y="144"/>
                      </a:lnTo>
                      <a:lnTo>
                        <a:pt x="806" y="165"/>
                      </a:lnTo>
                      <a:lnTo>
                        <a:pt x="808" y="186"/>
                      </a:lnTo>
                      <a:lnTo>
                        <a:pt x="810" y="182"/>
                      </a:lnTo>
                      <a:lnTo>
                        <a:pt x="812" y="178"/>
                      </a:lnTo>
                      <a:close/>
                      <a:moveTo>
                        <a:pt x="755" y="2"/>
                      </a:moveTo>
                      <a:lnTo>
                        <a:pt x="755" y="2"/>
                      </a:lnTo>
                      <a:lnTo>
                        <a:pt x="755" y="0"/>
                      </a:lnTo>
                      <a:lnTo>
                        <a:pt x="755" y="0"/>
                      </a:lnTo>
                      <a:lnTo>
                        <a:pt x="755" y="2"/>
                      </a:lnTo>
                      <a:lnTo>
                        <a:pt x="755" y="2"/>
                      </a:lnTo>
                      <a:lnTo>
                        <a:pt x="753" y="2"/>
                      </a:lnTo>
                      <a:lnTo>
                        <a:pt x="753" y="4"/>
                      </a:lnTo>
                      <a:lnTo>
                        <a:pt x="753" y="4"/>
                      </a:lnTo>
                      <a:lnTo>
                        <a:pt x="753" y="4"/>
                      </a:lnTo>
                      <a:lnTo>
                        <a:pt x="753" y="6"/>
                      </a:lnTo>
                      <a:lnTo>
                        <a:pt x="753" y="6"/>
                      </a:lnTo>
                      <a:lnTo>
                        <a:pt x="753" y="6"/>
                      </a:lnTo>
                      <a:lnTo>
                        <a:pt x="753" y="7"/>
                      </a:lnTo>
                      <a:lnTo>
                        <a:pt x="755" y="4"/>
                      </a:lnTo>
                      <a:lnTo>
                        <a:pt x="755" y="4"/>
                      </a:lnTo>
                      <a:lnTo>
                        <a:pt x="755" y="2"/>
                      </a:lnTo>
                      <a:lnTo>
                        <a:pt x="755" y="2"/>
                      </a:lnTo>
                      <a:close/>
                      <a:moveTo>
                        <a:pt x="26" y="64"/>
                      </a:moveTo>
                      <a:lnTo>
                        <a:pt x="15" y="98"/>
                      </a:lnTo>
                      <a:lnTo>
                        <a:pt x="8" y="135"/>
                      </a:lnTo>
                      <a:lnTo>
                        <a:pt x="2" y="172"/>
                      </a:lnTo>
                      <a:lnTo>
                        <a:pt x="0" y="210"/>
                      </a:lnTo>
                      <a:lnTo>
                        <a:pt x="2" y="237"/>
                      </a:lnTo>
                      <a:lnTo>
                        <a:pt x="4" y="263"/>
                      </a:lnTo>
                      <a:lnTo>
                        <a:pt x="8" y="288"/>
                      </a:lnTo>
                      <a:lnTo>
                        <a:pt x="13" y="313"/>
                      </a:lnTo>
                      <a:lnTo>
                        <a:pt x="17" y="320"/>
                      </a:lnTo>
                      <a:lnTo>
                        <a:pt x="23" y="328"/>
                      </a:lnTo>
                      <a:lnTo>
                        <a:pt x="15" y="299"/>
                      </a:lnTo>
                      <a:lnTo>
                        <a:pt x="9" y="271"/>
                      </a:lnTo>
                      <a:lnTo>
                        <a:pt x="6" y="241"/>
                      </a:lnTo>
                      <a:lnTo>
                        <a:pt x="4" y="210"/>
                      </a:lnTo>
                      <a:lnTo>
                        <a:pt x="6" y="172"/>
                      </a:lnTo>
                      <a:lnTo>
                        <a:pt x="11" y="136"/>
                      </a:lnTo>
                      <a:lnTo>
                        <a:pt x="19" y="100"/>
                      </a:lnTo>
                      <a:lnTo>
                        <a:pt x="30" y="68"/>
                      </a:lnTo>
                      <a:lnTo>
                        <a:pt x="28" y="66"/>
                      </a:lnTo>
                      <a:lnTo>
                        <a:pt x="26" y="64"/>
                      </a:lnTo>
                      <a:close/>
                    </a:path>
                  </a:pathLst>
                </a:custGeom>
                <a:solidFill>
                  <a:srgbClr val="B0B1D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30" name="Freeform 610"/>
                <p:cNvSpPr>
                  <a:spLocks noEditPoints="1"/>
                </p:cNvSpPr>
                <p:nvPr/>
              </p:nvSpPr>
              <p:spPr bwMode="auto">
                <a:xfrm>
                  <a:off x="1434" y="2064"/>
                  <a:ext cx="808" cy="334"/>
                </a:xfrm>
                <a:custGeom>
                  <a:avLst/>
                  <a:gdLst>
                    <a:gd name="T0" fmla="*/ 808 w 808"/>
                    <a:gd name="T1" fmla="*/ 205 h 334"/>
                    <a:gd name="T2" fmla="*/ 806 w 808"/>
                    <a:gd name="T3" fmla="*/ 201 h 334"/>
                    <a:gd name="T4" fmla="*/ 804 w 808"/>
                    <a:gd name="T5" fmla="*/ 205 h 334"/>
                    <a:gd name="T6" fmla="*/ 804 w 808"/>
                    <a:gd name="T7" fmla="*/ 233 h 334"/>
                    <a:gd name="T8" fmla="*/ 804 w 808"/>
                    <a:gd name="T9" fmla="*/ 254 h 334"/>
                    <a:gd name="T10" fmla="*/ 808 w 808"/>
                    <a:gd name="T11" fmla="*/ 229 h 334"/>
                    <a:gd name="T12" fmla="*/ 808 w 808"/>
                    <a:gd name="T13" fmla="*/ 180 h 334"/>
                    <a:gd name="T14" fmla="*/ 802 w 808"/>
                    <a:gd name="T15" fmla="*/ 138 h 334"/>
                    <a:gd name="T16" fmla="*/ 793 w 808"/>
                    <a:gd name="T17" fmla="*/ 96 h 334"/>
                    <a:gd name="T18" fmla="*/ 779 w 808"/>
                    <a:gd name="T19" fmla="*/ 59 h 334"/>
                    <a:gd name="T20" fmla="*/ 762 w 808"/>
                    <a:gd name="T21" fmla="*/ 21 h 334"/>
                    <a:gd name="T22" fmla="*/ 761 w 808"/>
                    <a:gd name="T23" fmla="*/ 24 h 334"/>
                    <a:gd name="T24" fmla="*/ 778 w 808"/>
                    <a:gd name="T25" fmla="*/ 62 h 334"/>
                    <a:gd name="T26" fmla="*/ 791 w 808"/>
                    <a:gd name="T27" fmla="*/ 102 h 334"/>
                    <a:gd name="T28" fmla="*/ 798 w 808"/>
                    <a:gd name="T29" fmla="*/ 146 h 334"/>
                    <a:gd name="T30" fmla="*/ 804 w 808"/>
                    <a:gd name="T31" fmla="*/ 188 h 334"/>
                    <a:gd name="T32" fmla="*/ 808 w 808"/>
                    <a:gd name="T33" fmla="*/ 180 h 334"/>
                    <a:gd name="T34" fmla="*/ 751 w 808"/>
                    <a:gd name="T35" fmla="*/ 2 h 334"/>
                    <a:gd name="T36" fmla="*/ 751 w 808"/>
                    <a:gd name="T37" fmla="*/ 2 h 334"/>
                    <a:gd name="T38" fmla="*/ 751 w 808"/>
                    <a:gd name="T39" fmla="*/ 2 h 334"/>
                    <a:gd name="T40" fmla="*/ 749 w 808"/>
                    <a:gd name="T41" fmla="*/ 4 h 334"/>
                    <a:gd name="T42" fmla="*/ 749 w 808"/>
                    <a:gd name="T43" fmla="*/ 4 h 334"/>
                    <a:gd name="T44" fmla="*/ 751 w 808"/>
                    <a:gd name="T45" fmla="*/ 9 h 334"/>
                    <a:gd name="T46" fmla="*/ 753 w 808"/>
                    <a:gd name="T47" fmla="*/ 2 h 334"/>
                    <a:gd name="T48" fmla="*/ 15 w 808"/>
                    <a:gd name="T49" fmla="*/ 98 h 334"/>
                    <a:gd name="T50" fmla="*/ 2 w 808"/>
                    <a:gd name="T51" fmla="*/ 170 h 334"/>
                    <a:gd name="T52" fmla="*/ 2 w 808"/>
                    <a:gd name="T53" fmla="*/ 237 h 334"/>
                    <a:gd name="T54" fmla="*/ 9 w 808"/>
                    <a:gd name="T55" fmla="*/ 292 h 334"/>
                    <a:gd name="T56" fmla="*/ 21 w 808"/>
                    <a:gd name="T57" fmla="*/ 326 h 334"/>
                    <a:gd name="T58" fmla="*/ 17 w 808"/>
                    <a:gd name="T59" fmla="*/ 303 h 334"/>
                    <a:gd name="T60" fmla="*/ 6 w 808"/>
                    <a:gd name="T61" fmla="*/ 241 h 334"/>
                    <a:gd name="T62" fmla="*/ 7 w 808"/>
                    <a:gd name="T63" fmla="*/ 170 h 334"/>
                    <a:gd name="T64" fmla="*/ 19 w 808"/>
                    <a:gd name="T65" fmla="*/ 100 h 334"/>
                    <a:gd name="T66" fmla="*/ 28 w 808"/>
                    <a:gd name="T67" fmla="*/ 66 h 3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808" h="334">
                      <a:moveTo>
                        <a:pt x="808" y="208"/>
                      </a:moveTo>
                      <a:lnTo>
                        <a:pt x="808" y="205"/>
                      </a:lnTo>
                      <a:lnTo>
                        <a:pt x="808" y="201"/>
                      </a:lnTo>
                      <a:lnTo>
                        <a:pt x="806" y="201"/>
                      </a:lnTo>
                      <a:lnTo>
                        <a:pt x="804" y="201"/>
                      </a:lnTo>
                      <a:lnTo>
                        <a:pt x="804" y="205"/>
                      </a:lnTo>
                      <a:lnTo>
                        <a:pt x="804" y="208"/>
                      </a:lnTo>
                      <a:lnTo>
                        <a:pt x="804" y="233"/>
                      </a:lnTo>
                      <a:lnTo>
                        <a:pt x="800" y="258"/>
                      </a:lnTo>
                      <a:lnTo>
                        <a:pt x="804" y="254"/>
                      </a:lnTo>
                      <a:lnTo>
                        <a:pt x="806" y="252"/>
                      </a:lnTo>
                      <a:lnTo>
                        <a:pt x="808" y="229"/>
                      </a:lnTo>
                      <a:lnTo>
                        <a:pt x="808" y="208"/>
                      </a:lnTo>
                      <a:close/>
                      <a:moveTo>
                        <a:pt x="808" y="180"/>
                      </a:moveTo>
                      <a:lnTo>
                        <a:pt x="806" y="159"/>
                      </a:lnTo>
                      <a:lnTo>
                        <a:pt x="802" y="138"/>
                      </a:lnTo>
                      <a:lnTo>
                        <a:pt x="798" y="117"/>
                      </a:lnTo>
                      <a:lnTo>
                        <a:pt x="793" y="96"/>
                      </a:lnTo>
                      <a:lnTo>
                        <a:pt x="787" y="78"/>
                      </a:lnTo>
                      <a:lnTo>
                        <a:pt x="779" y="59"/>
                      </a:lnTo>
                      <a:lnTo>
                        <a:pt x="772" y="40"/>
                      </a:lnTo>
                      <a:lnTo>
                        <a:pt x="762" y="21"/>
                      </a:lnTo>
                      <a:lnTo>
                        <a:pt x="761" y="23"/>
                      </a:lnTo>
                      <a:lnTo>
                        <a:pt x="761" y="24"/>
                      </a:lnTo>
                      <a:lnTo>
                        <a:pt x="768" y="43"/>
                      </a:lnTo>
                      <a:lnTo>
                        <a:pt x="778" y="62"/>
                      </a:lnTo>
                      <a:lnTo>
                        <a:pt x="783" y="83"/>
                      </a:lnTo>
                      <a:lnTo>
                        <a:pt x="791" y="102"/>
                      </a:lnTo>
                      <a:lnTo>
                        <a:pt x="795" y="123"/>
                      </a:lnTo>
                      <a:lnTo>
                        <a:pt x="798" y="146"/>
                      </a:lnTo>
                      <a:lnTo>
                        <a:pt x="802" y="167"/>
                      </a:lnTo>
                      <a:lnTo>
                        <a:pt x="804" y="188"/>
                      </a:lnTo>
                      <a:lnTo>
                        <a:pt x="806" y="184"/>
                      </a:lnTo>
                      <a:lnTo>
                        <a:pt x="808" y="180"/>
                      </a:lnTo>
                      <a:close/>
                      <a:moveTo>
                        <a:pt x="753" y="2"/>
                      </a:moveTo>
                      <a:lnTo>
                        <a:pt x="751" y="2"/>
                      </a:lnTo>
                      <a:lnTo>
                        <a:pt x="751" y="0"/>
                      </a:lnTo>
                      <a:lnTo>
                        <a:pt x="751" y="2"/>
                      </a:lnTo>
                      <a:lnTo>
                        <a:pt x="751" y="2"/>
                      </a:lnTo>
                      <a:lnTo>
                        <a:pt x="751" y="2"/>
                      </a:lnTo>
                      <a:lnTo>
                        <a:pt x="751" y="2"/>
                      </a:lnTo>
                      <a:lnTo>
                        <a:pt x="749" y="4"/>
                      </a:lnTo>
                      <a:lnTo>
                        <a:pt x="749" y="4"/>
                      </a:lnTo>
                      <a:lnTo>
                        <a:pt x="749" y="4"/>
                      </a:lnTo>
                      <a:lnTo>
                        <a:pt x="749" y="7"/>
                      </a:lnTo>
                      <a:lnTo>
                        <a:pt x="751" y="9"/>
                      </a:lnTo>
                      <a:lnTo>
                        <a:pt x="751" y="5"/>
                      </a:lnTo>
                      <a:lnTo>
                        <a:pt x="753" y="2"/>
                      </a:lnTo>
                      <a:close/>
                      <a:moveTo>
                        <a:pt x="26" y="64"/>
                      </a:moveTo>
                      <a:lnTo>
                        <a:pt x="15" y="98"/>
                      </a:lnTo>
                      <a:lnTo>
                        <a:pt x="7" y="134"/>
                      </a:lnTo>
                      <a:lnTo>
                        <a:pt x="2" y="170"/>
                      </a:lnTo>
                      <a:lnTo>
                        <a:pt x="0" y="208"/>
                      </a:lnTo>
                      <a:lnTo>
                        <a:pt x="2" y="237"/>
                      </a:lnTo>
                      <a:lnTo>
                        <a:pt x="4" y="265"/>
                      </a:lnTo>
                      <a:lnTo>
                        <a:pt x="9" y="292"/>
                      </a:lnTo>
                      <a:lnTo>
                        <a:pt x="15" y="318"/>
                      </a:lnTo>
                      <a:lnTo>
                        <a:pt x="21" y="326"/>
                      </a:lnTo>
                      <a:lnTo>
                        <a:pt x="24" y="334"/>
                      </a:lnTo>
                      <a:lnTo>
                        <a:pt x="17" y="303"/>
                      </a:lnTo>
                      <a:lnTo>
                        <a:pt x="9" y="273"/>
                      </a:lnTo>
                      <a:lnTo>
                        <a:pt x="6" y="241"/>
                      </a:lnTo>
                      <a:lnTo>
                        <a:pt x="6" y="208"/>
                      </a:lnTo>
                      <a:lnTo>
                        <a:pt x="7" y="170"/>
                      </a:lnTo>
                      <a:lnTo>
                        <a:pt x="11" y="136"/>
                      </a:lnTo>
                      <a:lnTo>
                        <a:pt x="19" y="100"/>
                      </a:lnTo>
                      <a:lnTo>
                        <a:pt x="30" y="66"/>
                      </a:lnTo>
                      <a:lnTo>
                        <a:pt x="28" y="66"/>
                      </a:lnTo>
                      <a:lnTo>
                        <a:pt x="26" y="64"/>
                      </a:lnTo>
                      <a:close/>
                    </a:path>
                  </a:pathLst>
                </a:custGeom>
                <a:solidFill>
                  <a:srgbClr val="B0B1D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31" name="Freeform 611"/>
                <p:cNvSpPr>
                  <a:spLocks noEditPoints="1"/>
                </p:cNvSpPr>
                <p:nvPr/>
              </p:nvSpPr>
              <p:spPr bwMode="auto">
                <a:xfrm>
                  <a:off x="1436" y="2068"/>
                  <a:ext cx="804" cy="335"/>
                </a:xfrm>
                <a:custGeom>
                  <a:avLst/>
                  <a:gdLst>
                    <a:gd name="T0" fmla="*/ 804 w 804"/>
                    <a:gd name="T1" fmla="*/ 201 h 335"/>
                    <a:gd name="T2" fmla="*/ 802 w 804"/>
                    <a:gd name="T3" fmla="*/ 199 h 335"/>
                    <a:gd name="T4" fmla="*/ 800 w 804"/>
                    <a:gd name="T5" fmla="*/ 201 h 335"/>
                    <a:gd name="T6" fmla="*/ 798 w 804"/>
                    <a:gd name="T7" fmla="*/ 231 h 335"/>
                    <a:gd name="T8" fmla="*/ 798 w 804"/>
                    <a:gd name="T9" fmla="*/ 254 h 335"/>
                    <a:gd name="T10" fmla="*/ 804 w 804"/>
                    <a:gd name="T11" fmla="*/ 227 h 335"/>
                    <a:gd name="T12" fmla="*/ 804 w 804"/>
                    <a:gd name="T13" fmla="*/ 180 h 335"/>
                    <a:gd name="T14" fmla="*/ 798 w 804"/>
                    <a:gd name="T15" fmla="*/ 138 h 335"/>
                    <a:gd name="T16" fmla="*/ 789 w 804"/>
                    <a:gd name="T17" fmla="*/ 96 h 335"/>
                    <a:gd name="T18" fmla="*/ 776 w 804"/>
                    <a:gd name="T19" fmla="*/ 56 h 335"/>
                    <a:gd name="T20" fmla="*/ 759 w 804"/>
                    <a:gd name="T21" fmla="*/ 19 h 335"/>
                    <a:gd name="T22" fmla="*/ 757 w 804"/>
                    <a:gd name="T23" fmla="*/ 22 h 335"/>
                    <a:gd name="T24" fmla="*/ 774 w 804"/>
                    <a:gd name="T25" fmla="*/ 62 h 335"/>
                    <a:gd name="T26" fmla="*/ 787 w 804"/>
                    <a:gd name="T27" fmla="*/ 102 h 335"/>
                    <a:gd name="T28" fmla="*/ 795 w 804"/>
                    <a:gd name="T29" fmla="*/ 144 h 335"/>
                    <a:gd name="T30" fmla="*/ 800 w 804"/>
                    <a:gd name="T31" fmla="*/ 189 h 335"/>
                    <a:gd name="T32" fmla="*/ 804 w 804"/>
                    <a:gd name="T33" fmla="*/ 180 h 335"/>
                    <a:gd name="T34" fmla="*/ 749 w 804"/>
                    <a:gd name="T35" fmla="*/ 0 h 335"/>
                    <a:gd name="T36" fmla="*/ 747 w 804"/>
                    <a:gd name="T37" fmla="*/ 0 h 335"/>
                    <a:gd name="T38" fmla="*/ 747 w 804"/>
                    <a:gd name="T39" fmla="*/ 0 h 335"/>
                    <a:gd name="T40" fmla="*/ 747 w 804"/>
                    <a:gd name="T41" fmla="*/ 1 h 335"/>
                    <a:gd name="T42" fmla="*/ 745 w 804"/>
                    <a:gd name="T43" fmla="*/ 3 h 335"/>
                    <a:gd name="T44" fmla="*/ 747 w 804"/>
                    <a:gd name="T45" fmla="*/ 7 h 335"/>
                    <a:gd name="T46" fmla="*/ 749 w 804"/>
                    <a:gd name="T47" fmla="*/ 5 h 335"/>
                    <a:gd name="T48" fmla="*/ 26 w 804"/>
                    <a:gd name="T49" fmla="*/ 62 h 335"/>
                    <a:gd name="T50" fmla="*/ 7 w 804"/>
                    <a:gd name="T51" fmla="*/ 130 h 335"/>
                    <a:gd name="T52" fmla="*/ 0 w 804"/>
                    <a:gd name="T53" fmla="*/ 204 h 335"/>
                    <a:gd name="T54" fmla="*/ 5 w 804"/>
                    <a:gd name="T55" fmla="*/ 265 h 335"/>
                    <a:gd name="T56" fmla="*/ 19 w 804"/>
                    <a:gd name="T57" fmla="*/ 322 h 335"/>
                    <a:gd name="T58" fmla="*/ 28 w 804"/>
                    <a:gd name="T59" fmla="*/ 335 h 335"/>
                    <a:gd name="T60" fmla="*/ 11 w 804"/>
                    <a:gd name="T61" fmla="*/ 273 h 335"/>
                    <a:gd name="T62" fmla="*/ 5 w 804"/>
                    <a:gd name="T63" fmla="*/ 204 h 335"/>
                    <a:gd name="T64" fmla="*/ 11 w 804"/>
                    <a:gd name="T65" fmla="*/ 132 h 335"/>
                    <a:gd name="T66" fmla="*/ 30 w 804"/>
                    <a:gd name="T67" fmla="*/ 64 h 335"/>
                    <a:gd name="T68" fmla="*/ 26 w 804"/>
                    <a:gd name="T69" fmla="*/ 62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804" h="335">
                      <a:moveTo>
                        <a:pt x="804" y="204"/>
                      </a:moveTo>
                      <a:lnTo>
                        <a:pt x="804" y="201"/>
                      </a:lnTo>
                      <a:lnTo>
                        <a:pt x="804" y="197"/>
                      </a:lnTo>
                      <a:lnTo>
                        <a:pt x="802" y="199"/>
                      </a:lnTo>
                      <a:lnTo>
                        <a:pt x="800" y="199"/>
                      </a:lnTo>
                      <a:lnTo>
                        <a:pt x="800" y="201"/>
                      </a:lnTo>
                      <a:lnTo>
                        <a:pt x="800" y="204"/>
                      </a:lnTo>
                      <a:lnTo>
                        <a:pt x="798" y="231"/>
                      </a:lnTo>
                      <a:lnTo>
                        <a:pt x="796" y="256"/>
                      </a:lnTo>
                      <a:lnTo>
                        <a:pt x="798" y="254"/>
                      </a:lnTo>
                      <a:lnTo>
                        <a:pt x="802" y="250"/>
                      </a:lnTo>
                      <a:lnTo>
                        <a:pt x="804" y="227"/>
                      </a:lnTo>
                      <a:lnTo>
                        <a:pt x="804" y="204"/>
                      </a:lnTo>
                      <a:close/>
                      <a:moveTo>
                        <a:pt x="804" y="180"/>
                      </a:moveTo>
                      <a:lnTo>
                        <a:pt x="802" y="159"/>
                      </a:lnTo>
                      <a:lnTo>
                        <a:pt x="798" y="138"/>
                      </a:lnTo>
                      <a:lnTo>
                        <a:pt x="795" y="117"/>
                      </a:lnTo>
                      <a:lnTo>
                        <a:pt x="789" y="96"/>
                      </a:lnTo>
                      <a:lnTo>
                        <a:pt x="783" y="75"/>
                      </a:lnTo>
                      <a:lnTo>
                        <a:pt x="776" y="56"/>
                      </a:lnTo>
                      <a:lnTo>
                        <a:pt x="768" y="38"/>
                      </a:lnTo>
                      <a:lnTo>
                        <a:pt x="759" y="19"/>
                      </a:lnTo>
                      <a:lnTo>
                        <a:pt x="759" y="20"/>
                      </a:lnTo>
                      <a:lnTo>
                        <a:pt x="757" y="22"/>
                      </a:lnTo>
                      <a:lnTo>
                        <a:pt x="766" y="41"/>
                      </a:lnTo>
                      <a:lnTo>
                        <a:pt x="774" y="62"/>
                      </a:lnTo>
                      <a:lnTo>
                        <a:pt x="781" y="81"/>
                      </a:lnTo>
                      <a:lnTo>
                        <a:pt x="787" y="102"/>
                      </a:lnTo>
                      <a:lnTo>
                        <a:pt x="791" y="123"/>
                      </a:lnTo>
                      <a:lnTo>
                        <a:pt x="795" y="144"/>
                      </a:lnTo>
                      <a:lnTo>
                        <a:pt x="798" y="166"/>
                      </a:lnTo>
                      <a:lnTo>
                        <a:pt x="800" y="189"/>
                      </a:lnTo>
                      <a:lnTo>
                        <a:pt x="802" y="184"/>
                      </a:lnTo>
                      <a:lnTo>
                        <a:pt x="804" y="180"/>
                      </a:lnTo>
                      <a:close/>
                      <a:moveTo>
                        <a:pt x="749" y="1"/>
                      </a:moveTo>
                      <a:lnTo>
                        <a:pt x="749" y="0"/>
                      </a:lnTo>
                      <a:lnTo>
                        <a:pt x="749" y="0"/>
                      </a:lnTo>
                      <a:lnTo>
                        <a:pt x="747" y="0"/>
                      </a:lnTo>
                      <a:lnTo>
                        <a:pt x="747" y="0"/>
                      </a:lnTo>
                      <a:lnTo>
                        <a:pt x="747" y="0"/>
                      </a:lnTo>
                      <a:lnTo>
                        <a:pt x="747" y="1"/>
                      </a:lnTo>
                      <a:lnTo>
                        <a:pt x="747" y="1"/>
                      </a:lnTo>
                      <a:lnTo>
                        <a:pt x="745" y="3"/>
                      </a:lnTo>
                      <a:lnTo>
                        <a:pt x="745" y="3"/>
                      </a:lnTo>
                      <a:lnTo>
                        <a:pt x="745" y="3"/>
                      </a:lnTo>
                      <a:lnTo>
                        <a:pt x="747" y="7"/>
                      </a:lnTo>
                      <a:lnTo>
                        <a:pt x="749" y="9"/>
                      </a:lnTo>
                      <a:lnTo>
                        <a:pt x="749" y="5"/>
                      </a:lnTo>
                      <a:lnTo>
                        <a:pt x="749" y="1"/>
                      </a:lnTo>
                      <a:close/>
                      <a:moveTo>
                        <a:pt x="26" y="62"/>
                      </a:moveTo>
                      <a:lnTo>
                        <a:pt x="15" y="94"/>
                      </a:lnTo>
                      <a:lnTo>
                        <a:pt x="7" y="130"/>
                      </a:lnTo>
                      <a:lnTo>
                        <a:pt x="2" y="166"/>
                      </a:lnTo>
                      <a:lnTo>
                        <a:pt x="0" y="204"/>
                      </a:lnTo>
                      <a:lnTo>
                        <a:pt x="2" y="235"/>
                      </a:lnTo>
                      <a:lnTo>
                        <a:pt x="5" y="265"/>
                      </a:lnTo>
                      <a:lnTo>
                        <a:pt x="11" y="293"/>
                      </a:lnTo>
                      <a:lnTo>
                        <a:pt x="19" y="322"/>
                      </a:lnTo>
                      <a:lnTo>
                        <a:pt x="22" y="330"/>
                      </a:lnTo>
                      <a:lnTo>
                        <a:pt x="28" y="335"/>
                      </a:lnTo>
                      <a:lnTo>
                        <a:pt x="19" y="305"/>
                      </a:lnTo>
                      <a:lnTo>
                        <a:pt x="11" y="273"/>
                      </a:lnTo>
                      <a:lnTo>
                        <a:pt x="7" y="238"/>
                      </a:lnTo>
                      <a:lnTo>
                        <a:pt x="5" y="204"/>
                      </a:lnTo>
                      <a:lnTo>
                        <a:pt x="7" y="168"/>
                      </a:lnTo>
                      <a:lnTo>
                        <a:pt x="11" y="132"/>
                      </a:lnTo>
                      <a:lnTo>
                        <a:pt x="19" y="98"/>
                      </a:lnTo>
                      <a:lnTo>
                        <a:pt x="30" y="64"/>
                      </a:lnTo>
                      <a:lnTo>
                        <a:pt x="28" y="62"/>
                      </a:lnTo>
                      <a:lnTo>
                        <a:pt x="26" y="62"/>
                      </a:lnTo>
                      <a:close/>
                    </a:path>
                  </a:pathLst>
                </a:custGeom>
                <a:solidFill>
                  <a:srgbClr val="B1B1D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32" name="Freeform 612"/>
                <p:cNvSpPr>
                  <a:spLocks noEditPoints="1"/>
                </p:cNvSpPr>
                <p:nvPr/>
              </p:nvSpPr>
              <p:spPr bwMode="auto">
                <a:xfrm>
                  <a:off x="1440" y="2068"/>
                  <a:ext cx="798" cy="343"/>
                </a:xfrm>
                <a:custGeom>
                  <a:avLst/>
                  <a:gdLst>
                    <a:gd name="T0" fmla="*/ 798 w 798"/>
                    <a:gd name="T1" fmla="*/ 201 h 343"/>
                    <a:gd name="T2" fmla="*/ 796 w 798"/>
                    <a:gd name="T3" fmla="*/ 199 h 343"/>
                    <a:gd name="T4" fmla="*/ 794 w 798"/>
                    <a:gd name="T5" fmla="*/ 202 h 343"/>
                    <a:gd name="T6" fmla="*/ 792 w 798"/>
                    <a:gd name="T7" fmla="*/ 233 h 343"/>
                    <a:gd name="T8" fmla="*/ 792 w 798"/>
                    <a:gd name="T9" fmla="*/ 256 h 343"/>
                    <a:gd name="T10" fmla="*/ 798 w 798"/>
                    <a:gd name="T11" fmla="*/ 229 h 343"/>
                    <a:gd name="T12" fmla="*/ 798 w 798"/>
                    <a:gd name="T13" fmla="*/ 184 h 343"/>
                    <a:gd name="T14" fmla="*/ 792 w 798"/>
                    <a:gd name="T15" fmla="*/ 142 h 343"/>
                    <a:gd name="T16" fmla="*/ 785 w 798"/>
                    <a:gd name="T17" fmla="*/ 98 h 343"/>
                    <a:gd name="T18" fmla="*/ 772 w 798"/>
                    <a:gd name="T19" fmla="*/ 58 h 343"/>
                    <a:gd name="T20" fmla="*/ 755 w 798"/>
                    <a:gd name="T21" fmla="*/ 20 h 343"/>
                    <a:gd name="T22" fmla="*/ 751 w 798"/>
                    <a:gd name="T23" fmla="*/ 24 h 343"/>
                    <a:gd name="T24" fmla="*/ 768 w 798"/>
                    <a:gd name="T25" fmla="*/ 64 h 343"/>
                    <a:gd name="T26" fmla="*/ 781 w 798"/>
                    <a:gd name="T27" fmla="*/ 106 h 343"/>
                    <a:gd name="T28" fmla="*/ 791 w 798"/>
                    <a:gd name="T29" fmla="*/ 147 h 343"/>
                    <a:gd name="T30" fmla="*/ 794 w 798"/>
                    <a:gd name="T31" fmla="*/ 193 h 343"/>
                    <a:gd name="T32" fmla="*/ 798 w 798"/>
                    <a:gd name="T33" fmla="*/ 184 h 343"/>
                    <a:gd name="T34" fmla="*/ 743 w 798"/>
                    <a:gd name="T35" fmla="*/ 3 h 343"/>
                    <a:gd name="T36" fmla="*/ 743 w 798"/>
                    <a:gd name="T37" fmla="*/ 0 h 343"/>
                    <a:gd name="T38" fmla="*/ 743 w 798"/>
                    <a:gd name="T39" fmla="*/ 1 h 343"/>
                    <a:gd name="T40" fmla="*/ 741 w 798"/>
                    <a:gd name="T41" fmla="*/ 3 h 343"/>
                    <a:gd name="T42" fmla="*/ 741 w 798"/>
                    <a:gd name="T43" fmla="*/ 3 h 343"/>
                    <a:gd name="T44" fmla="*/ 741 w 798"/>
                    <a:gd name="T45" fmla="*/ 3 h 343"/>
                    <a:gd name="T46" fmla="*/ 739 w 798"/>
                    <a:gd name="T47" fmla="*/ 5 h 343"/>
                    <a:gd name="T48" fmla="*/ 739 w 798"/>
                    <a:gd name="T49" fmla="*/ 5 h 343"/>
                    <a:gd name="T50" fmla="*/ 745 w 798"/>
                    <a:gd name="T51" fmla="*/ 15 h 343"/>
                    <a:gd name="T52" fmla="*/ 745 w 798"/>
                    <a:gd name="T53" fmla="*/ 5 h 343"/>
                    <a:gd name="T54" fmla="*/ 13 w 798"/>
                    <a:gd name="T55" fmla="*/ 96 h 343"/>
                    <a:gd name="T56" fmla="*/ 1 w 798"/>
                    <a:gd name="T57" fmla="*/ 166 h 343"/>
                    <a:gd name="T58" fmla="*/ 0 w 798"/>
                    <a:gd name="T59" fmla="*/ 237 h 343"/>
                    <a:gd name="T60" fmla="*/ 11 w 798"/>
                    <a:gd name="T61" fmla="*/ 299 h 343"/>
                    <a:gd name="T62" fmla="*/ 24 w 798"/>
                    <a:gd name="T63" fmla="*/ 335 h 343"/>
                    <a:gd name="T64" fmla="*/ 18 w 798"/>
                    <a:gd name="T65" fmla="*/ 311 h 343"/>
                    <a:gd name="T66" fmla="*/ 5 w 798"/>
                    <a:gd name="T67" fmla="*/ 240 h 343"/>
                    <a:gd name="T68" fmla="*/ 5 w 798"/>
                    <a:gd name="T69" fmla="*/ 168 h 343"/>
                    <a:gd name="T70" fmla="*/ 18 w 798"/>
                    <a:gd name="T71" fmla="*/ 100 h 343"/>
                    <a:gd name="T72" fmla="*/ 26 w 798"/>
                    <a:gd name="T73" fmla="*/ 64 h 3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798" h="343">
                      <a:moveTo>
                        <a:pt x="798" y="204"/>
                      </a:moveTo>
                      <a:lnTo>
                        <a:pt x="798" y="201"/>
                      </a:lnTo>
                      <a:lnTo>
                        <a:pt x="798" y="197"/>
                      </a:lnTo>
                      <a:lnTo>
                        <a:pt x="796" y="199"/>
                      </a:lnTo>
                      <a:lnTo>
                        <a:pt x="794" y="201"/>
                      </a:lnTo>
                      <a:lnTo>
                        <a:pt x="794" y="202"/>
                      </a:lnTo>
                      <a:lnTo>
                        <a:pt x="794" y="204"/>
                      </a:lnTo>
                      <a:lnTo>
                        <a:pt x="792" y="233"/>
                      </a:lnTo>
                      <a:lnTo>
                        <a:pt x="791" y="259"/>
                      </a:lnTo>
                      <a:lnTo>
                        <a:pt x="792" y="256"/>
                      </a:lnTo>
                      <a:lnTo>
                        <a:pt x="794" y="254"/>
                      </a:lnTo>
                      <a:lnTo>
                        <a:pt x="798" y="229"/>
                      </a:lnTo>
                      <a:lnTo>
                        <a:pt x="798" y="204"/>
                      </a:lnTo>
                      <a:close/>
                      <a:moveTo>
                        <a:pt x="798" y="184"/>
                      </a:moveTo>
                      <a:lnTo>
                        <a:pt x="796" y="163"/>
                      </a:lnTo>
                      <a:lnTo>
                        <a:pt x="792" y="142"/>
                      </a:lnTo>
                      <a:lnTo>
                        <a:pt x="789" y="119"/>
                      </a:lnTo>
                      <a:lnTo>
                        <a:pt x="785" y="98"/>
                      </a:lnTo>
                      <a:lnTo>
                        <a:pt x="777" y="79"/>
                      </a:lnTo>
                      <a:lnTo>
                        <a:pt x="772" y="58"/>
                      </a:lnTo>
                      <a:lnTo>
                        <a:pt x="762" y="39"/>
                      </a:lnTo>
                      <a:lnTo>
                        <a:pt x="755" y="20"/>
                      </a:lnTo>
                      <a:lnTo>
                        <a:pt x="753" y="22"/>
                      </a:lnTo>
                      <a:lnTo>
                        <a:pt x="751" y="24"/>
                      </a:lnTo>
                      <a:lnTo>
                        <a:pt x="760" y="43"/>
                      </a:lnTo>
                      <a:lnTo>
                        <a:pt x="768" y="64"/>
                      </a:lnTo>
                      <a:lnTo>
                        <a:pt x="775" y="85"/>
                      </a:lnTo>
                      <a:lnTo>
                        <a:pt x="781" y="106"/>
                      </a:lnTo>
                      <a:lnTo>
                        <a:pt x="787" y="127"/>
                      </a:lnTo>
                      <a:lnTo>
                        <a:pt x="791" y="147"/>
                      </a:lnTo>
                      <a:lnTo>
                        <a:pt x="792" y="170"/>
                      </a:lnTo>
                      <a:lnTo>
                        <a:pt x="794" y="193"/>
                      </a:lnTo>
                      <a:lnTo>
                        <a:pt x="796" y="189"/>
                      </a:lnTo>
                      <a:lnTo>
                        <a:pt x="798" y="184"/>
                      </a:lnTo>
                      <a:close/>
                      <a:moveTo>
                        <a:pt x="745" y="5"/>
                      </a:moveTo>
                      <a:lnTo>
                        <a:pt x="743" y="3"/>
                      </a:lnTo>
                      <a:lnTo>
                        <a:pt x="743" y="0"/>
                      </a:lnTo>
                      <a:lnTo>
                        <a:pt x="743" y="0"/>
                      </a:lnTo>
                      <a:lnTo>
                        <a:pt x="743" y="1"/>
                      </a:lnTo>
                      <a:lnTo>
                        <a:pt x="743" y="1"/>
                      </a:lnTo>
                      <a:lnTo>
                        <a:pt x="741" y="3"/>
                      </a:lnTo>
                      <a:lnTo>
                        <a:pt x="741" y="3"/>
                      </a:lnTo>
                      <a:lnTo>
                        <a:pt x="741" y="3"/>
                      </a:lnTo>
                      <a:lnTo>
                        <a:pt x="741" y="3"/>
                      </a:lnTo>
                      <a:lnTo>
                        <a:pt x="741" y="3"/>
                      </a:lnTo>
                      <a:lnTo>
                        <a:pt x="741" y="3"/>
                      </a:lnTo>
                      <a:lnTo>
                        <a:pt x="741" y="5"/>
                      </a:lnTo>
                      <a:lnTo>
                        <a:pt x="739" y="5"/>
                      </a:lnTo>
                      <a:lnTo>
                        <a:pt x="739" y="5"/>
                      </a:lnTo>
                      <a:lnTo>
                        <a:pt x="739" y="5"/>
                      </a:lnTo>
                      <a:lnTo>
                        <a:pt x="743" y="9"/>
                      </a:lnTo>
                      <a:lnTo>
                        <a:pt x="745" y="15"/>
                      </a:lnTo>
                      <a:lnTo>
                        <a:pt x="745" y="9"/>
                      </a:lnTo>
                      <a:lnTo>
                        <a:pt x="745" y="5"/>
                      </a:lnTo>
                      <a:close/>
                      <a:moveTo>
                        <a:pt x="24" y="62"/>
                      </a:moveTo>
                      <a:lnTo>
                        <a:pt x="13" y="96"/>
                      </a:lnTo>
                      <a:lnTo>
                        <a:pt x="5" y="132"/>
                      </a:lnTo>
                      <a:lnTo>
                        <a:pt x="1" y="166"/>
                      </a:lnTo>
                      <a:lnTo>
                        <a:pt x="0" y="204"/>
                      </a:lnTo>
                      <a:lnTo>
                        <a:pt x="0" y="237"/>
                      </a:lnTo>
                      <a:lnTo>
                        <a:pt x="3" y="269"/>
                      </a:lnTo>
                      <a:lnTo>
                        <a:pt x="11" y="299"/>
                      </a:lnTo>
                      <a:lnTo>
                        <a:pt x="18" y="330"/>
                      </a:lnTo>
                      <a:lnTo>
                        <a:pt x="24" y="335"/>
                      </a:lnTo>
                      <a:lnTo>
                        <a:pt x="28" y="343"/>
                      </a:lnTo>
                      <a:lnTo>
                        <a:pt x="18" y="311"/>
                      </a:lnTo>
                      <a:lnTo>
                        <a:pt x="11" y="276"/>
                      </a:lnTo>
                      <a:lnTo>
                        <a:pt x="5" y="240"/>
                      </a:lnTo>
                      <a:lnTo>
                        <a:pt x="3" y="204"/>
                      </a:lnTo>
                      <a:lnTo>
                        <a:pt x="5" y="168"/>
                      </a:lnTo>
                      <a:lnTo>
                        <a:pt x="9" y="132"/>
                      </a:lnTo>
                      <a:lnTo>
                        <a:pt x="18" y="100"/>
                      </a:lnTo>
                      <a:lnTo>
                        <a:pt x="28" y="66"/>
                      </a:lnTo>
                      <a:lnTo>
                        <a:pt x="26" y="64"/>
                      </a:lnTo>
                      <a:lnTo>
                        <a:pt x="24" y="62"/>
                      </a:lnTo>
                      <a:close/>
                    </a:path>
                  </a:pathLst>
                </a:custGeom>
                <a:solidFill>
                  <a:srgbClr val="B1B2D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33" name="Freeform 613"/>
                <p:cNvSpPr>
                  <a:spLocks noEditPoints="1"/>
                </p:cNvSpPr>
                <p:nvPr/>
              </p:nvSpPr>
              <p:spPr bwMode="auto">
                <a:xfrm>
                  <a:off x="1441" y="2071"/>
                  <a:ext cx="795" cy="347"/>
                </a:xfrm>
                <a:custGeom>
                  <a:avLst/>
                  <a:gdLst>
                    <a:gd name="T0" fmla="*/ 795 w 795"/>
                    <a:gd name="T1" fmla="*/ 198 h 347"/>
                    <a:gd name="T2" fmla="*/ 791 w 795"/>
                    <a:gd name="T3" fmla="*/ 198 h 347"/>
                    <a:gd name="T4" fmla="*/ 790 w 795"/>
                    <a:gd name="T5" fmla="*/ 199 h 347"/>
                    <a:gd name="T6" fmla="*/ 790 w 795"/>
                    <a:gd name="T7" fmla="*/ 217 h 347"/>
                    <a:gd name="T8" fmla="*/ 788 w 795"/>
                    <a:gd name="T9" fmla="*/ 245 h 347"/>
                    <a:gd name="T10" fmla="*/ 790 w 795"/>
                    <a:gd name="T11" fmla="*/ 256 h 347"/>
                    <a:gd name="T12" fmla="*/ 793 w 795"/>
                    <a:gd name="T13" fmla="*/ 228 h 347"/>
                    <a:gd name="T14" fmla="*/ 795 w 795"/>
                    <a:gd name="T15" fmla="*/ 186 h 347"/>
                    <a:gd name="T16" fmla="*/ 790 w 795"/>
                    <a:gd name="T17" fmla="*/ 141 h 347"/>
                    <a:gd name="T18" fmla="*/ 782 w 795"/>
                    <a:gd name="T19" fmla="*/ 99 h 347"/>
                    <a:gd name="T20" fmla="*/ 769 w 795"/>
                    <a:gd name="T21" fmla="*/ 59 h 347"/>
                    <a:gd name="T22" fmla="*/ 752 w 795"/>
                    <a:gd name="T23" fmla="*/ 19 h 347"/>
                    <a:gd name="T24" fmla="*/ 748 w 795"/>
                    <a:gd name="T25" fmla="*/ 23 h 347"/>
                    <a:gd name="T26" fmla="*/ 765 w 795"/>
                    <a:gd name="T27" fmla="*/ 63 h 347"/>
                    <a:gd name="T28" fmla="*/ 778 w 795"/>
                    <a:gd name="T29" fmla="*/ 105 h 347"/>
                    <a:gd name="T30" fmla="*/ 788 w 795"/>
                    <a:gd name="T31" fmla="*/ 148 h 347"/>
                    <a:gd name="T32" fmla="*/ 790 w 795"/>
                    <a:gd name="T33" fmla="*/ 194 h 347"/>
                    <a:gd name="T34" fmla="*/ 795 w 795"/>
                    <a:gd name="T35" fmla="*/ 186 h 347"/>
                    <a:gd name="T36" fmla="*/ 742 w 795"/>
                    <a:gd name="T37" fmla="*/ 4 h 347"/>
                    <a:gd name="T38" fmla="*/ 740 w 795"/>
                    <a:gd name="T39" fmla="*/ 0 h 347"/>
                    <a:gd name="T40" fmla="*/ 740 w 795"/>
                    <a:gd name="T41" fmla="*/ 0 h 347"/>
                    <a:gd name="T42" fmla="*/ 740 w 795"/>
                    <a:gd name="T43" fmla="*/ 0 h 347"/>
                    <a:gd name="T44" fmla="*/ 738 w 795"/>
                    <a:gd name="T45" fmla="*/ 2 h 347"/>
                    <a:gd name="T46" fmla="*/ 738 w 795"/>
                    <a:gd name="T47" fmla="*/ 2 h 347"/>
                    <a:gd name="T48" fmla="*/ 738 w 795"/>
                    <a:gd name="T49" fmla="*/ 2 h 347"/>
                    <a:gd name="T50" fmla="*/ 738 w 795"/>
                    <a:gd name="T51" fmla="*/ 4 h 347"/>
                    <a:gd name="T52" fmla="*/ 738 w 795"/>
                    <a:gd name="T53" fmla="*/ 4 h 347"/>
                    <a:gd name="T54" fmla="*/ 740 w 795"/>
                    <a:gd name="T55" fmla="*/ 10 h 347"/>
                    <a:gd name="T56" fmla="*/ 744 w 795"/>
                    <a:gd name="T57" fmla="*/ 12 h 347"/>
                    <a:gd name="T58" fmla="*/ 25 w 795"/>
                    <a:gd name="T59" fmla="*/ 61 h 347"/>
                    <a:gd name="T60" fmla="*/ 6 w 795"/>
                    <a:gd name="T61" fmla="*/ 129 h 347"/>
                    <a:gd name="T62" fmla="*/ 0 w 795"/>
                    <a:gd name="T63" fmla="*/ 201 h 347"/>
                    <a:gd name="T64" fmla="*/ 6 w 795"/>
                    <a:gd name="T65" fmla="*/ 270 h 347"/>
                    <a:gd name="T66" fmla="*/ 23 w 795"/>
                    <a:gd name="T67" fmla="*/ 332 h 347"/>
                    <a:gd name="T68" fmla="*/ 33 w 795"/>
                    <a:gd name="T69" fmla="*/ 347 h 347"/>
                    <a:gd name="T70" fmla="*/ 12 w 795"/>
                    <a:gd name="T71" fmla="*/ 277 h 347"/>
                    <a:gd name="T72" fmla="*/ 4 w 795"/>
                    <a:gd name="T73" fmla="*/ 201 h 347"/>
                    <a:gd name="T74" fmla="*/ 12 w 795"/>
                    <a:gd name="T75" fmla="*/ 131 h 347"/>
                    <a:gd name="T76" fmla="*/ 29 w 795"/>
                    <a:gd name="T77" fmla="*/ 65 h 347"/>
                    <a:gd name="T78" fmla="*/ 25 w 795"/>
                    <a:gd name="T79" fmla="*/ 61 h 3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795" h="347">
                      <a:moveTo>
                        <a:pt x="795" y="201"/>
                      </a:moveTo>
                      <a:lnTo>
                        <a:pt x="795" y="198"/>
                      </a:lnTo>
                      <a:lnTo>
                        <a:pt x="795" y="196"/>
                      </a:lnTo>
                      <a:lnTo>
                        <a:pt x="791" y="198"/>
                      </a:lnTo>
                      <a:lnTo>
                        <a:pt x="790" y="198"/>
                      </a:lnTo>
                      <a:lnTo>
                        <a:pt x="790" y="199"/>
                      </a:lnTo>
                      <a:lnTo>
                        <a:pt x="790" y="201"/>
                      </a:lnTo>
                      <a:lnTo>
                        <a:pt x="790" y="217"/>
                      </a:lnTo>
                      <a:lnTo>
                        <a:pt x="790" y="232"/>
                      </a:lnTo>
                      <a:lnTo>
                        <a:pt x="788" y="245"/>
                      </a:lnTo>
                      <a:lnTo>
                        <a:pt x="786" y="260"/>
                      </a:lnTo>
                      <a:lnTo>
                        <a:pt x="790" y="256"/>
                      </a:lnTo>
                      <a:lnTo>
                        <a:pt x="791" y="253"/>
                      </a:lnTo>
                      <a:lnTo>
                        <a:pt x="793" y="228"/>
                      </a:lnTo>
                      <a:lnTo>
                        <a:pt x="795" y="201"/>
                      </a:lnTo>
                      <a:close/>
                      <a:moveTo>
                        <a:pt x="795" y="186"/>
                      </a:moveTo>
                      <a:lnTo>
                        <a:pt x="793" y="163"/>
                      </a:lnTo>
                      <a:lnTo>
                        <a:pt x="790" y="141"/>
                      </a:lnTo>
                      <a:lnTo>
                        <a:pt x="786" y="120"/>
                      </a:lnTo>
                      <a:lnTo>
                        <a:pt x="782" y="99"/>
                      </a:lnTo>
                      <a:lnTo>
                        <a:pt x="776" y="78"/>
                      </a:lnTo>
                      <a:lnTo>
                        <a:pt x="769" y="59"/>
                      </a:lnTo>
                      <a:lnTo>
                        <a:pt x="761" y="38"/>
                      </a:lnTo>
                      <a:lnTo>
                        <a:pt x="752" y="19"/>
                      </a:lnTo>
                      <a:lnTo>
                        <a:pt x="750" y="21"/>
                      </a:lnTo>
                      <a:lnTo>
                        <a:pt x="748" y="23"/>
                      </a:lnTo>
                      <a:lnTo>
                        <a:pt x="757" y="42"/>
                      </a:lnTo>
                      <a:lnTo>
                        <a:pt x="765" y="63"/>
                      </a:lnTo>
                      <a:lnTo>
                        <a:pt x="772" y="84"/>
                      </a:lnTo>
                      <a:lnTo>
                        <a:pt x="778" y="105"/>
                      </a:lnTo>
                      <a:lnTo>
                        <a:pt x="784" y="127"/>
                      </a:lnTo>
                      <a:lnTo>
                        <a:pt x="788" y="148"/>
                      </a:lnTo>
                      <a:lnTo>
                        <a:pt x="790" y="171"/>
                      </a:lnTo>
                      <a:lnTo>
                        <a:pt x="790" y="194"/>
                      </a:lnTo>
                      <a:lnTo>
                        <a:pt x="791" y="190"/>
                      </a:lnTo>
                      <a:lnTo>
                        <a:pt x="795" y="186"/>
                      </a:lnTo>
                      <a:close/>
                      <a:moveTo>
                        <a:pt x="744" y="6"/>
                      </a:moveTo>
                      <a:lnTo>
                        <a:pt x="742" y="4"/>
                      </a:lnTo>
                      <a:lnTo>
                        <a:pt x="740" y="0"/>
                      </a:lnTo>
                      <a:lnTo>
                        <a:pt x="740" y="0"/>
                      </a:lnTo>
                      <a:lnTo>
                        <a:pt x="740" y="0"/>
                      </a:lnTo>
                      <a:lnTo>
                        <a:pt x="740" y="0"/>
                      </a:lnTo>
                      <a:lnTo>
                        <a:pt x="740" y="0"/>
                      </a:lnTo>
                      <a:lnTo>
                        <a:pt x="740" y="0"/>
                      </a:lnTo>
                      <a:lnTo>
                        <a:pt x="740" y="2"/>
                      </a:lnTo>
                      <a:lnTo>
                        <a:pt x="738" y="2"/>
                      </a:lnTo>
                      <a:lnTo>
                        <a:pt x="738" y="2"/>
                      </a:lnTo>
                      <a:lnTo>
                        <a:pt x="738" y="2"/>
                      </a:lnTo>
                      <a:lnTo>
                        <a:pt x="738" y="2"/>
                      </a:lnTo>
                      <a:lnTo>
                        <a:pt x="738" y="2"/>
                      </a:lnTo>
                      <a:lnTo>
                        <a:pt x="738" y="4"/>
                      </a:lnTo>
                      <a:lnTo>
                        <a:pt x="738" y="4"/>
                      </a:lnTo>
                      <a:lnTo>
                        <a:pt x="738" y="4"/>
                      </a:lnTo>
                      <a:lnTo>
                        <a:pt x="738" y="4"/>
                      </a:lnTo>
                      <a:lnTo>
                        <a:pt x="738" y="6"/>
                      </a:lnTo>
                      <a:lnTo>
                        <a:pt x="740" y="10"/>
                      </a:lnTo>
                      <a:lnTo>
                        <a:pt x="744" y="16"/>
                      </a:lnTo>
                      <a:lnTo>
                        <a:pt x="744" y="12"/>
                      </a:lnTo>
                      <a:lnTo>
                        <a:pt x="744" y="6"/>
                      </a:lnTo>
                      <a:close/>
                      <a:moveTo>
                        <a:pt x="25" y="61"/>
                      </a:moveTo>
                      <a:lnTo>
                        <a:pt x="14" y="95"/>
                      </a:lnTo>
                      <a:lnTo>
                        <a:pt x="6" y="129"/>
                      </a:lnTo>
                      <a:lnTo>
                        <a:pt x="2" y="165"/>
                      </a:lnTo>
                      <a:lnTo>
                        <a:pt x="0" y="201"/>
                      </a:lnTo>
                      <a:lnTo>
                        <a:pt x="2" y="235"/>
                      </a:lnTo>
                      <a:lnTo>
                        <a:pt x="6" y="270"/>
                      </a:lnTo>
                      <a:lnTo>
                        <a:pt x="14" y="302"/>
                      </a:lnTo>
                      <a:lnTo>
                        <a:pt x="23" y="332"/>
                      </a:lnTo>
                      <a:lnTo>
                        <a:pt x="27" y="340"/>
                      </a:lnTo>
                      <a:lnTo>
                        <a:pt x="33" y="347"/>
                      </a:lnTo>
                      <a:lnTo>
                        <a:pt x="21" y="313"/>
                      </a:lnTo>
                      <a:lnTo>
                        <a:pt x="12" y="277"/>
                      </a:lnTo>
                      <a:lnTo>
                        <a:pt x="6" y="239"/>
                      </a:lnTo>
                      <a:lnTo>
                        <a:pt x="4" y="201"/>
                      </a:lnTo>
                      <a:lnTo>
                        <a:pt x="6" y="165"/>
                      </a:lnTo>
                      <a:lnTo>
                        <a:pt x="12" y="131"/>
                      </a:lnTo>
                      <a:lnTo>
                        <a:pt x="19" y="97"/>
                      </a:lnTo>
                      <a:lnTo>
                        <a:pt x="29" y="65"/>
                      </a:lnTo>
                      <a:lnTo>
                        <a:pt x="27" y="63"/>
                      </a:lnTo>
                      <a:lnTo>
                        <a:pt x="25" y="61"/>
                      </a:lnTo>
                      <a:close/>
                    </a:path>
                  </a:pathLst>
                </a:custGeom>
                <a:solidFill>
                  <a:srgbClr val="B1B2D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34" name="Freeform 614"/>
                <p:cNvSpPr>
                  <a:spLocks noEditPoints="1"/>
                </p:cNvSpPr>
                <p:nvPr/>
              </p:nvSpPr>
              <p:spPr bwMode="auto">
                <a:xfrm>
                  <a:off x="1443" y="2073"/>
                  <a:ext cx="791" cy="353"/>
                </a:xfrm>
                <a:custGeom>
                  <a:avLst/>
                  <a:gdLst>
                    <a:gd name="T0" fmla="*/ 791 w 791"/>
                    <a:gd name="T1" fmla="*/ 197 h 353"/>
                    <a:gd name="T2" fmla="*/ 788 w 791"/>
                    <a:gd name="T3" fmla="*/ 196 h 353"/>
                    <a:gd name="T4" fmla="*/ 786 w 791"/>
                    <a:gd name="T5" fmla="*/ 197 h 353"/>
                    <a:gd name="T6" fmla="*/ 786 w 791"/>
                    <a:gd name="T7" fmla="*/ 215 h 353"/>
                    <a:gd name="T8" fmla="*/ 784 w 791"/>
                    <a:gd name="T9" fmla="*/ 247 h 353"/>
                    <a:gd name="T10" fmla="*/ 784 w 791"/>
                    <a:gd name="T11" fmla="*/ 258 h 353"/>
                    <a:gd name="T12" fmla="*/ 789 w 791"/>
                    <a:gd name="T13" fmla="*/ 228 h 353"/>
                    <a:gd name="T14" fmla="*/ 791 w 791"/>
                    <a:gd name="T15" fmla="*/ 188 h 353"/>
                    <a:gd name="T16" fmla="*/ 788 w 791"/>
                    <a:gd name="T17" fmla="*/ 142 h 353"/>
                    <a:gd name="T18" fmla="*/ 778 w 791"/>
                    <a:gd name="T19" fmla="*/ 101 h 353"/>
                    <a:gd name="T20" fmla="*/ 765 w 791"/>
                    <a:gd name="T21" fmla="*/ 59 h 353"/>
                    <a:gd name="T22" fmla="*/ 748 w 791"/>
                    <a:gd name="T23" fmla="*/ 19 h 353"/>
                    <a:gd name="T24" fmla="*/ 744 w 791"/>
                    <a:gd name="T25" fmla="*/ 23 h 353"/>
                    <a:gd name="T26" fmla="*/ 761 w 791"/>
                    <a:gd name="T27" fmla="*/ 63 h 353"/>
                    <a:gd name="T28" fmla="*/ 774 w 791"/>
                    <a:gd name="T29" fmla="*/ 106 h 353"/>
                    <a:gd name="T30" fmla="*/ 784 w 791"/>
                    <a:gd name="T31" fmla="*/ 150 h 353"/>
                    <a:gd name="T32" fmla="*/ 786 w 791"/>
                    <a:gd name="T33" fmla="*/ 197 h 353"/>
                    <a:gd name="T34" fmla="*/ 791 w 791"/>
                    <a:gd name="T35" fmla="*/ 188 h 353"/>
                    <a:gd name="T36" fmla="*/ 740 w 791"/>
                    <a:gd name="T37" fmla="*/ 4 h 353"/>
                    <a:gd name="T38" fmla="*/ 736 w 791"/>
                    <a:gd name="T39" fmla="*/ 0 h 353"/>
                    <a:gd name="T40" fmla="*/ 736 w 791"/>
                    <a:gd name="T41" fmla="*/ 0 h 353"/>
                    <a:gd name="T42" fmla="*/ 736 w 791"/>
                    <a:gd name="T43" fmla="*/ 2 h 353"/>
                    <a:gd name="T44" fmla="*/ 736 w 791"/>
                    <a:gd name="T45" fmla="*/ 4 h 353"/>
                    <a:gd name="T46" fmla="*/ 734 w 791"/>
                    <a:gd name="T47" fmla="*/ 4 h 353"/>
                    <a:gd name="T48" fmla="*/ 734 w 791"/>
                    <a:gd name="T49" fmla="*/ 4 h 353"/>
                    <a:gd name="T50" fmla="*/ 738 w 791"/>
                    <a:gd name="T51" fmla="*/ 12 h 353"/>
                    <a:gd name="T52" fmla="*/ 742 w 791"/>
                    <a:gd name="T53" fmla="*/ 15 h 353"/>
                    <a:gd name="T54" fmla="*/ 25 w 791"/>
                    <a:gd name="T55" fmla="*/ 61 h 353"/>
                    <a:gd name="T56" fmla="*/ 6 w 791"/>
                    <a:gd name="T57" fmla="*/ 127 h 353"/>
                    <a:gd name="T58" fmla="*/ 0 w 791"/>
                    <a:gd name="T59" fmla="*/ 199 h 353"/>
                    <a:gd name="T60" fmla="*/ 8 w 791"/>
                    <a:gd name="T61" fmla="*/ 271 h 353"/>
                    <a:gd name="T62" fmla="*/ 25 w 791"/>
                    <a:gd name="T63" fmla="*/ 338 h 353"/>
                    <a:gd name="T64" fmla="*/ 36 w 791"/>
                    <a:gd name="T65" fmla="*/ 353 h 353"/>
                    <a:gd name="T66" fmla="*/ 23 w 791"/>
                    <a:gd name="T67" fmla="*/ 317 h 353"/>
                    <a:gd name="T68" fmla="*/ 14 w 791"/>
                    <a:gd name="T69" fmla="*/ 279 h 353"/>
                    <a:gd name="T70" fmla="*/ 8 w 791"/>
                    <a:gd name="T71" fmla="*/ 239 h 353"/>
                    <a:gd name="T72" fmla="*/ 6 w 791"/>
                    <a:gd name="T73" fmla="*/ 199 h 353"/>
                    <a:gd name="T74" fmla="*/ 12 w 791"/>
                    <a:gd name="T75" fmla="*/ 129 h 353"/>
                    <a:gd name="T76" fmla="*/ 29 w 791"/>
                    <a:gd name="T77" fmla="*/ 65 h 353"/>
                    <a:gd name="T78" fmla="*/ 25 w 791"/>
                    <a:gd name="T79" fmla="*/ 61 h 3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791" h="353">
                      <a:moveTo>
                        <a:pt x="791" y="199"/>
                      </a:moveTo>
                      <a:lnTo>
                        <a:pt x="791" y="197"/>
                      </a:lnTo>
                      <a:lnTo>
                        <a:pt x="791" y="196"/>
                      </a:lnTo>
                      <a:lnTo>
                        <a:pt x="788" y="196"/>
                      </a:lnTo>
                      <a:lnTo>
                        <a:pt x="786" y="197"/>
                      </a:lnTo>
                      <a:lnTo>
                        <a:pt x="786" y="197"/>
                      </a:lnTo>
                      <a:lnTo>
                        <a:pt x="786" y="199"/>
                      </a:lnTo>
                      <a:lnTo>
                        <a:pt x="786" y="215"/>
                      </a:lnTo>
                      <a:lnTo>
                        <a:pt x="784" y="232"/>
                      </a:lnTo>
                      <a:lnTo>
                        <a:pt x="784" y="247"/>
                      </a:lnTo>
                      <a:lnTo>
                        <a:pt x="782" y="262"/>
                      </a:lnTo>
                      <a:lnTo>
                        <a:pt x="784" y="258"/>
                      </a:lnTo>
                      <a:lnTo>
                        <a:pt x="788" y="254"/>
                      </a:lnTo>
                      <a:lnTo>
                        <a:pt x="789" y="228"/>
                      </a:lnTo>
                      <a:lnTo>
                        <a:pt x="791" y="199"/>
                      </a:lnTo>
                      <a:close/>
                      <a:moveTo>
                        <a:pt x="791" y="188"/>
                      </a:moveTo>
                      <a:lnTo>
                        <a:pt x="789" y="165"/>
                      </a:lnTo>
                      <a:lnTo>
                        <a:pt x="788" y="142"/>
                      </a:lnTo>
                      <a:lnTo>
                        <a:pt x="784" y="122"/>
                      </a:lnTo>
                      <a:lnTo>
                        <a:pt x="778" y="101"/>
                      </a:lnTo>
                      <a:lnTo>
                        <a:pt x="772" y="80"/>
                      </a:lnTo>
                      <a:lnTo>
                        <a:pt x="765" y="59"/>
                      </a:lnTo>
                      <a:lnTo>
                        <a:pt x="757" y="38"/>
                      </a:lnTo>
                      <a:lnTo>
                        <a:pt x="748" y="19"/>
                      </a:lnTo>
                      <a:lnTo>
                        <a:pt x="746" y="21"/>
                      </a:lnTo>
                      <a:lnTo>
                        <a:pt x="744" y="23"/>
                      </a:lnTo>
                      <a:lnTo>
                        <a:pt x="753" y="42"/>
                      </a:lnTo>
                      <a:lnTo>
                        <a:pt x="761" y="63"/>
                      </a:lnTo>
                      <a:lnTo>
                        <a:pt x="769" y="84"/>
                      </a:lnTo>
                      <a:lnTo>
                        <a:pt x="774" y="106"/>
                      </a:lnTo>
                      <a:lnTo>
                        <a:pt x="780" y="129"/>
                      </a:lnTo>
                      <a:lnTo>
                        <a:pt x="784" y="150"/>
                      </a:lnTo>
                      <a:lnTo>
                        <a:pt x="786" y="175"/>
                      </a:lnTo>
                      <a:lnTo>
                        <a:pt x="786" y="197"/>
                      </a:lnTo>
                      <a:lnTo>
                        <a:pt x="788" y="192"/>
                      </a:lnTo>
                      <a:lnTo>
                        <a:pt x="791" y="188"/>
                      </a:lnTo>
                      <a:close/>
                      <a:moveTo>
                        <a:pt x="742" y="10"/>
                      </a:moveTo>
                      <a:lnTo>
                        <a:pt x="740" y="4"/>
                      </a:lnTo>
                      <a:lnTo>
                        <a:pt x="736" y="0"/>
                      </a:lnTo>
                      <a:lnTo>
                        <a:pt x="736" y="0"/>
                      </a:lnTo>
                      <a:lnTo>
                        <a:pt x="736" y="0"/>
                      </a:lnTo>
                      <a:lnTo>
                        <a:pt x="736" y="0"/>
                      </a:lnTo>
                      <a:lnTo>
                        <a:pt x="736" y="2"/>
                      </a:lnTo>
                      <a:lnTo>
                        <a:pt x="736" y="2"/>
                      </a:lnTo>
                      <a:lnTo>
                        <a:pt x="736" y="2"/>
                      </a:lnTo>
                      <a:lnTo>
                        <a:pt x="736" y="4"/>
                      </a:lnTo>
                      <a:lnTo>
                        <a:pt x="734" y="4"/>
                      </a:lnTo>
                      <a:lnTo>
                        <a:pt x="734" y="4"/>
                      </a:lnTo>
                      <a:lnTo>
                        <a:pt x="734" y="4"/>
                      </a:lnTo>
                      <a:lnTo>
                        <a:pt x="734" y="4"/>
                      </a:lnTo>
                      <a:lnTo>
                        <a:pt x="734" y="4"/>
                      </a:lnTo>
                      <a:lnTo>
                        <a:pt x="738" y="12"/>
                      </a:lnTo>
                      <a:lnTo>
                        <a:pt x="742" y="19"/>
                      </a:lnTo>
                      <a:lnTo>
                        <a:pt x="742" y="15"/>
                      </a:lnTo>
                      <a:lnTo>
                        <a:pt x="742" y="10"/>
                      </a:lnTo>
                      <a:close/>
                      <a:moveTo>
                        <a:pt x="25" y="61"/>
                      </a:moveTo>
                      <a:lnTo>
                        <a:pt x="15" y="95"/>
                      </a:lnTo>
                      <a:lnTo>
                        <a:pt x="6" y="127"/>
                      </a:lnTo>
                      <a:lnTo>
                        <a:pt x="2" y="163"/>
                      </a:lnTo>
                      <a:lnTo>
                        <a:pt x="0" y="199"/>
                      </a:lnTo>
                      <a:lnTo>
                        <a:pt x="2" y="235"/>
                      </a:lnTo>
                      <a:lnTo>
                        <a:pt x="8" y="271"/>
                      </a:lnTo>
                      <a:lnTo>
                        <a:pt x="15" y="306"/>
                      </a:lnTo>
                      <a:lnTo>
                        <a:pt x="25" y="338"/>
                      </a:lnTo>
                      <a:lnTo>
                        <a:pt x="31" y="345"/>
                      </a:lnTo>
                      <a:lnTo>
                        <a:pt x="36" y="353"/>
                      </a:lnTo>
                      <a:lnTo>
                        <a:pt x="29" y="334"/>
                      </a:lnTo>
                      <a:lnTo>
                        <a:pt x="23" y="317"/>
                      </a:lnTo>
                      <a:lnTo>
                        <a:pt x="17" y="298"/>
                      </a:lnTo>
                      <a:lnTo>
                        <a:pt x="14" y="279"/>
                      </a:lnTo>
                      <a:lnTo>
                        <a:pt x="10" y="258"/>
                      </a:lnTo>
                      <a:lnTo>
                        <a:pt x="8" y="239"/>
                      </a:lnTo>
                      <a:lnTo>
                        <a:pt x="6" y="220"/>
                      </a:lnTo>
                      <a:lnTo>
                        <a:pt x="6" y="199"/>
                      </a:lnTo>
                      <a:lnTo>
                        <a:pt x="6" y="163"/>
                      </a:lnTo>
                      <a:lnTo>
                        <a:pt x="12" y="129"/>
                      </a:lnTo>
                      <a:lnTo>
                        <a:pt x="19" y="97"/>
                      </a:lnTo>
                      <a:lnTo>
                        <a:pt x="29" y="65"/>
                      </a:lnTo>
                      <a:lnTo>
                        <a:pt x="27" y="63"/>
                      </a:lnTo>
                      <a:lnTo>
                        <a:pt x="25" y="61"/>
                      </a:lnTo>
                      <a:close/>
                    </a:path>
                  </a:pathLst>
                </a:custGeom>
                <a:solidFill>
                  <a:srgbClr val="B2B2D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35" name="Freeform 615"/>
                <p:cNvSpPr>
                  <a:spLocks noEditPoints="1"/>
                </p:cNvSpPr>
                <p:nvPr/>
              </p:nvSpPr>
              <p:spPr bwMode="auto">
                <a:xfrm>
                  <a:off x="1445" y="2077"/>
                  <a:ext cx="786" cy="357"/>
                </a:xfrm>
                <a:custGeom>
                  <a:avLst/>
                  <a:gdLst>
                    <a:gd name="T0" fmla="*/ 786 w 786"/>
                    <a:gd name="T1" fmla="*/ 193 h 357"/>
                    <a:gd name="T2" fmla="*/ 786 w 786"/>
                    <a:gd name="T3" fmla="*/ 193 h 357"/>
                    <a:gd name="T4" fmla="*/ 786 w 786"/>
                    <a:gd name="T5" fmla="*/ 192 h 357"/>
                    <a:gd name="T6" fmla="*/ 786 w 786"/>
                    <a:gd name="T7" fmla="*/ 165 h 357"/>
                    <a:gd name="T8" fmla="*/ 780 w 786"/>
                    <a:gd name="T9" fmla="*/ 121 h 357"/>
                    <a:gd name="T10" fmla="*/ 768 w 786"/>
                    <a:gd name="T11" fmla="*/ 78 h 357"/>
                    <a:gd name="T12" fmla="*/ 753 w 786"/>
                    <a:gd name="T13" fmla="*/ 36 h 357"/>
                    <a:gd name="T14" fmla="*/ 742 w 786"/>
                    <a:gd name="T15" fmla="*/ 19 h 357"/>
                    <a:gd name="T16" fmla="*/ 740 w 786"/>
                    <a:gd name="T17" fmla="*/ 15 h 357"/>
                    <a:gd name="T18" fmla="*/ 736 w 786"/>
                    <a:gd name="T19" fmla="*/ 4 h 357"/>
                    <a:gd name="T20" fmla="*/ 734 w 786"/>
                    <a:gd name="T21" fmla="*/ 0 h 357"/>
                    <a:gd name="T22" fmla="*/ 732 w 786"/>
                    <a:gd name="T23" fmla="*/ 0 h 357"/>
                    <a:gd name="T24" fmla="*/ 732 w 786"/>
                    <a:gd name="T25" fmla="*/ 2 h 357"/>
                    <a:gd name="T26" fmla="*/ 731 w 786"/>
                    <a:gd name="T27" fmla="*/ 2 h 357"/>
                    <a:gd name="T28" fmla="*/ 742 w 786"/>
                    <a:gd name="T29" fmla="*/ 25 h 357"/>
                    <a:gd name="T30" fmla="*/ 761 w 786"/>
                    <a:gd name="T31" fmla="*/ 70 h 357"/>
                    <a:gd name="T32" fmla="*/ 774 w 786"/>
                    <a:gd name="T33" fmla="*/ 118 h 357"/>
                    <a:gd name="T34" fmla="*/ 782 w 786"/>
                    <a:gd name="T35" fmla="*/ 169 h 357"/>
                    <a:gd name="T36" fmla="*/ 782 w 786"/>
                    <a:gd name="T37" fmla="*/ 212 h 357"/>
                    <a:gd name="T38" fmla="*/ 778 w 786"/>
                    <a:gd name="T39" fmla="*/ 245 h 357"/>
                    <a:gd name="T40" fmla="*/ 778 w 786"/>
                    <a:gd name="T41" fmla="*/ 258 h 357"/>
                    <a:gd name="T42" fmla="*/ 784 w 786"/>
                    <a:gd name="T43" fmla="*/ 239 h 357"/>
                    <a:gd name="T44" fmla="*/ 786 w 786"/>
                    <a:gd name="T45" fmla="*/ 211 h 357"/>
                    <a:gd name="T46" fmla="*/ 25 w 786"/>
                    <a:gd name="T47" fmla="*/ 59 h 357"/>
                    <a:gd name="T48" fmla="*/ 8 w 786"/>
                    <a:gd name="T49" fmla="*/ 125 h 357"/>
                    <a:gd name="T50" fmla="*/ 0 w 786"/>
                    <a:gd name="T51" fmla="*/ 195 h 357"/>
                    <a:gd name="T52" fmla="*/ 8 w 786"/>
                    <a:gd name="T53" fmla="*/ 271 h 357"/>
                    <a:gd name="T54" fmla="*/ 29 w 786"/>
                    <a:gd name="T55" fmla="*/ 341 h 357"/>
                    <a:gd name="T56" fmla="*/ 40 w 786"/>
                    <a:gd name="T57" fmla="*/ 357 h 357"/>
                    <a:gd name="T58" fmla="*/ 25 w 786"/>
                    <a:gd name="T59" fmla="*/ 319 h 357"/>
                    <a:gd name="T60" fmla="*/ 13 w 786"/>
                    <a:gd name="T61" fmla="*/ 279 h 357"/>
                    <a:gd name="T62" fmla="*/ 8 w 786"/>
                    <a:gd name="T63" fmla="*/ 237 h 357"/>
                    <a:gd name="T64" fmla="*/ 6 w 786"/>
                    <a:gd name="T65" fmla="*/ 195 h 357"/>
                    <a:gd name="T66" fmla="*/ 12 w 786"/>
                    <a:gd name="T67" fmla="*/ 127 h 357"/>
                    <a:gd name="T68" fmla="*/ 29 w 786"/>
                    <a:gd name="T69" fmla="*/ 63 h 357"/>
                    <a:gd name="T70" fmla="*/ 25 w 786"/>
                    <a:gd name="T71" fmla="*/ 59 h 3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786" h="357">
                      <a:moveTo>
                        <a:pt x="786" y="195"/>
                      </a:moveTo>
                      <a:lnTo>
                        <a:pt x="786" y="193"/>
                      </a:lnTo>
                      <a:lnTo>
                        <a:pt x="786" y="192"/>
                      </a:lnTo>
                      <a:lnTo>
                        <a:pt x="786" y="193"/>
                      </a:lnTo>
                      <a:lnTo>
                        <a:pt x="784" y="193"/>
                      </a:lnTo>
                      <a:lnTo>
                        <a:pt x="786" y="192"/>
                      </a:lnTo>
                      <a:lnTo>
                        <a:pt x="786" y="188"/>
                      </a:lnTo>
                      <a:lnTo>
                        <a:pt x="786" y="165"/>
                      </a:lnTo>
                      <a:lnTo>
                        <a:pt x="784" y="142"/>
                      </a:lnTo>
                      <a:lnTo>
                        <a:pt x="780" y="121"/>
                      </a:lnTo>
                      <a:lnTo>
                        <a:pt x="774" y="99"/>
                      </a:lnTo>
                      <a:lnTo>
                        <a:pt x="768" y="78"/>
                      </a:lnTo>
                      <a:lnTo>
                        <a:pt x="761" y="57"/>
                      </a:lnTo>
                      <a:lnTo>
                        <a:pt x="753" y="36"/>
                      </a:lnTo>
                      <a:lnTo>
                        <a:pt x="744" y="17"/>
                      </a:lnTo>
                      <a:lnTo>
                        <a:pt x="742" y="19"/>
                      </a:lnTo>
                      <a:lnTo>
                        <a:pt x="740" y="21"/>
                      </a:lnTo>
                      <a:lnTo>
                        <a:pt x="740" y="15"/>
                      </a:lnTo>
                      <a:lnTo>
                        <a:pt x="740" y="10"/>
                      </a:lnTo>
                      <a:lnTo>
                        <a:pt x="736" y="4"/>
                      </a:lnTo>
                      <a:lnTo>
                        <a:pt x="734" y="0"/>
                      </a:lnTo>
                      <a:lnTo>
                        <a:pt x="734" y="0"/>
                      </a:lnTo>
                      <a:lnTo>
                        <a:pt x="732" y="0"/>
                      </a:lnTo>
                      <a:lnTo>
                        <a:pt x="732" y="0"/>
                      </a:lnTo>
                      <a:lnTo>
                        <a:pt x="732" y="0"/>
                      </a:lnTo>
                      <a:lnTo>
                        <a:pt x="732" y="2"/>
                      </a:lnTo>
                      <a:lnTo>
                        <a:pt x="732" y="2"/>
                      </a:lnTo>
                      <a:lnTo>
                        <a:pt x="731" y="2"/>
                      </a:lnTo>
                      <a:lnTo>
                        <a:pt x="731" y="2"/>
                      </a:lnTo>
                      <a:lnTo>
                        <a:pt x="742" y="25"/>
                      </a:lnTo>
                      <a:lnTo>
                        <a:pt x="753" y="47"/>
                      </a:lnTo>
                      <a:lnTo>
                        <a:pt x="761" y="70"/>
                      </a:lnTo>
                      <a:lnTo>
                        <a:pt x="768" y="93"/>
                      </a:lnTo>
                      <a:lnTo>
                        <a:pt x="774" y="118"/>
                      </a:lnTo>
                      <a:lnTo>
                        <a:pt x="778" y="144"/>
                      </a:lnTo>
                      <a:lnTo>
                        <a:pt x="782" y="169"/>
                      </a:lnTo>
                      <a:lnTo>
                        <a:pt x="782" y="195"/>
                      </a:lnTo>
                      <a:lnTo>
                        <a:pt x="782" y="212"/>
                      </a:lnTo>
                      <a:lnTo>
                        <a:pt x="780" y="229"/>
                      </a:lnTo>
                      <a:lnTo>
                        <a:pt x="778" y="245"/>
                      </a:lnTo>
                      <a:lnTo>
                        <a:pt x="776" y="262"/>
                      </a:lnTo>
                      <a:lnTo>
                        <a:pt x="778" y="258"/>
                      </a:lnTo>
                      <a:lnTo>
                        <a:pt x="782" y="254"/>
                      </a:lnTo>
                      <a:lnTo>
                        <a:pt x="784" y="239"/>
                      </a:lnTo>
                      <a:lnTo>
                        <a:pt x="786" y="226"/>
                      </a:lnTo>
                      <a:lnTo>
                        <a:pt x="786" y="211"/>
                      </a:lnTo>
                      <a:lnTo>
                        <a:pt x="786" y="195"/>
                      </a:lnTo>
                      <a:close/>
                      <a:moveTo>
                        <a:pt x="25" y="59"/>
                      </a:moveTo>
                      <a:lnTo>
                        <a:pt x="15" y="91"/>
                      </a:lnTo>
                      <a:lnTo>
                        <a:pt x="8" y="125"/>
                      </a:lnTo>
                      <a:lnTo>
                        <a:pt x="2" y="159"/>
                      </a:lnTo>
                      <a:lnTo>
                        <a:pt x="0" y="195"/>
                      </a:lnTo>
                      <a:lnTo>
                        <a:pt x="2" y="233"/>
                      </a:lnTo>
                      <a:lnTo>
                        <a:pt x="8" y="271"/>
                      </a:lnTo>
                      <a:lnTo>
                        <a:pt x="17" y="307"/>
                      </a:lnTo>
                      <a:lnTo>
                        <a:pt x="29" y="341"/>
                      </a:lnTo>
                      <a:lnTo>
                        <a:pt x="34" y="349"/>
                      </a:lnTo>
                      <a:lnTo>
                        <a:pt x="40" y="357"/>
                      </a:lnTo>
                      <a:lnTo>
                        <a:pt x="32" y="338"/>
                      </a:lnTo>
                      <a:lnTo>
                        <a:pt x="25" y="319"/>
                      </a:lnTo>
                      <a:lnTo>
                        <a:pt x="19" y="298"/>
                      </a:lnTo>
                      <a:lnTo>
                        <a:pt x="13" y="279"/>
                      </a:lnTo>
                      <a:lnTo>
                        <a:pt x="10" y="258"/>
                      </a:lnTo>
                      <a:lnTo>
                        <a:pt x="8" y="237"/>
                      </a:lnTo>
                      <a:lnTo>
                        <a:pt x="6" y="216"/>
                      </a:lnTo>
                      <a:lnTo>
                        <a:pt x="6" y="195"/>
                      </a:lnTo>
                      <a:lnTo>
                        <a:pt x="8" y="161"/>
                      </a:lnTo>
                      <a:lnTo>
                        <a:pt x="12" y="127"/>
                      </a:lnTo>
                      <a:lnTo>
                        <a:pt x="19" y="95"/>
                      </a:lnTo>
                      <a:lnTo>
                        <a:pt x="29" y="63"/>
                      </a:lnTo>
                      <a:lnTo>
                        <a:pt x="27" y="61"/>
                      </a:lnTo>
                      <a:lnTo>
                        <a:pt x="25" y="59"/>
                      </a:lnTo>
                      <a:close/>
                    </a:path>
                  </a:pathLst>
                </a:custGeom>
                <a:solidFill>
                  <a:srgbClr val="B2B2D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36" name="Freeform 616"/>
                <p:cNvSpPr>
                  <a:spLocks noEditPoints="1"/>
                </p:cNvSpPr>
                <p:nvPr/>
              </p:nvSpPr>
              <p:spPr bwMode="auto">
                <a:xfrm>
                  <a:off x="1449" y="2077"/>
                  <a:ext cx="780" cy="362"/>
                </a:xfrm>
                <a:custGeom>
                  <a:avLst/>
                  <a:gdLst>
                    <a:gd name="T0" fmla="*/ 780 w 780"/>
                    <a:gd name="T1" fmla="*/ 193 h 362"/>
                    <a:gd name="T2" fmla="*/ 780 w 780"/>
                    <a:gd name="T3" fmla="*/ 193 h 362"/>
                    <a:gd name="T4" fmla="*/ 780 w 780"/>
                    <a:gd name="T5" fmla="*/ 193 h 362"/>
                    <a:gd name="T6" fmla="*/ 780 w 780"/>
                    <a:gd name="T7" fmla="*/ 171 h 362"/>
                    <a:gd name="T8" fmla="*/ 774 w 780"/>
                    <a:gd name="T9" fmla="*/ 125 h 362"/>
                    <a:gd name="T10" fmla="*/ 763 w 780"/>
                    <a:gd name="T11" fmla="*/ 80 h 362"/>
                    <a:gd name="T12" fmla="*/ 747 w 780"/>
                    <a:gd name="T13" fmla="*/ 38 h 362"/>
                    <a:gd name="T14" fmla="*/ 738 w 780"/>
                    <a:gd name="T15" fmla="*/ 19 h 362"/>
                    <a:gd name="T16" fmla="*/ 736 w 780"/>
                    <a:gd name="T17" fmla="*/ 19 h 362"/>
                    <a:gd name="T18" fmla="*/ 732 w 780"/>
                    <a:gd name="T19" fmla="*/ 8 h 362"/>
                    <a:gd name="T20" fmla="*/ 728 w 780"/>
                    <a:gd name="T21" fmla="*/ 2 h 362"/>
                    <a:gd name="T22" fmla="*/ 727 w 780"/>
                    <a:gd name="T23" fmla="*/ 2 h 362"/>
                    <a:gd name="T24" fmla="*/ 727 w 780"/>
                    <a:gd name="T25" fmla="*/ 4 h 362"/>
                    <a:gd name="T26" fmla="*/ 725 w 780"/>
                    <a:gd name="T27" fmla="*/ 4 h 362"/>
                    <a:gd name="T28" fmla="*/ 736 w 780"/>
                    <a:gd name="T29" fmla="*/ 27 h 362"/>
                    <a:gd name="T30" fmla="*/ 755 w 780"/>
                    <a:gd name="T31" fmla="*/ 70 h 362"/>
                    <a:gd name="T32" fmla="*/ 768 w 780"/>
                    <a:gd name="T33" fmla="*/ 120 h 362"/>
                    <a:gd name="T34" fmla="*/ 774 w 780"/>
                    <a:gd name="T35" fmla="*/ 169 h 362"/>
                    <a:gd name="T36" fmla="*/ 776 w 780"/>
                    <a:gd name="T37" fmla="*/ 212 h 362"/>
                    <a:gd name="T38" fmla="*/ 772 w 780"/>
                    <a:gd name="T39" fmla="*/ 248 h 362"/>
                    <a:gd name="T40" fmla="*/ 772 w 780"/>
                    <a:gd name="T41" fmla="*/ 262 h 362"/>
                    <a:gd name="T42" fmla="*/ 778 w 780"/>
                    <a:gd name="T43" fmla="*/ 243 h 362"/>
                    <a:gd name="T44" fmla="*/ 780 w 780"/>
                    <a:gd name="T45" fmla="*/ 211 h 362"/>
                    <a:gd name="T46" fmla="*/ 23 w 780"/>
                    <a:gd name="T47" fmla="*/ 61 h 362"/>
                    <a:gd name="T48" fmla="*/ 6 w 780"/>
                    <a:gd name="T49" fmla="*/ 125 h 362"/>
                    <a:gd name="T50" fmla="*/ 0 w 780"/>
                    <a:gd name="T51" fmla="*/ 195 h 362"/>
                    <a:gd name="T52" fmla="*/ 2 w 780"/>
                    <a:gd name="T53" fmla="*/ 235 h 362"/>
                    <a:gd name="T54" fmla="*/ 8 w 780"/>
                    <a:gd name="T55" fmla="*/ 275 h 362"/>
                    <a:gd name="T56" fmla="*/ 17 w 780"/>
                    <a:gd name="T57" fmla="*/ 313 h 362"/>
                    <a:gd name="T58" fmla="*/ 30 w 780"/>
                    <a:gd name="T59" fmla="*/ 349 h 362"/>
                    <a:gd name="T60" fmla="*/ 42 w 780"/>
                    <a:gd name="T61" fmla="*/ 362 h 362"/>
                    <a:gd name="T62" fmla="*/ 27 w 780"/>
                    <a:gd name="T63" fmla="*/ 324 h 362"/>
                    <a:gd name="T64" fmla="*/ 13 w 780"/>
                    <a:gd name="T65" fmla="*/ 283 h 362"/>
                    <a:gd name="T66" fmla="*/ 6 w 780"/>
                    <a:gd name="T67" fmla="*/ 239 h 362"/>
                    <a:gd name="T68" fmla="*/ 4 w 780"/>
                    <a:gd name="T69" fmla="*/ 195 h 362"/>
                    <a:gd name="T70" fmla="*/ 9 w 780"/>
                    <a:gd name="T71" fmla="*/ 127 h 362"/>
                    <a:gd name="T72" fmla="*/ 27 w 780"/>
                    <a:gd name="T73" fmla="*/ 65 h 362"/>
                    <a:gd name="T74" fmla="*/ 23 w 780"/>
                    <a:gd name="T75" fmla="*/ 61 h 3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780" h="362">
                      <a:moveTo>
                        <a:pt x="780" y="195"/>
                      </a:moveTo>
                      <a:lnTo>
                        <a:pt x="780" y="193"/>
                      </a:lnTo>
                      <a:lnTo>
                        <a:pt x="780" y="193"/>
                      </a:lnTo>
                      <a:lnTo>
                        <a:pt x="780" y="193"/>
                      </a:lnTo>
                      <a:lnTo>
                        <a:pt x="780" y="193"/>
                      </a:lnTo>
                      <a:lnTo>
                        <a:pt x="780" y="193"/>
                      </a:lnTo>
                      <a:lnTo>
                        <a:pt x="780" y="193"/>
                      </a:lnTo>
                      <a:lnTo>
                        <a:pt x="780" y="171"/>
                      </a:lnTo>
                      <a:lnTo>
                        <a:pt x="778" y="146"/>
                      </a:lnTo>
                      <a:lnTo>
                        <a:pt x="774" y="125"/>
                      </a:lnTo>
                      <a:lnTo>
                        <a:pt x="768" y="102"/>
                      </a:lnTo>
                      <a:lnTo>
                        <a:pt x="763" y="80"/>
                      </a:lnTo>
                      <a:lnTo>
                        <a:pt x="755" y="59"/>
                      </a:lnTo>
                      <a:lnTo>
                        <a:pt x="747" y="38"/>
                      </a:lnTo>
                      <a:lnTo>
                        <a:pt x="738" y="19"/>
                      </a:lnTo>
                      <a:lnTo>
                        <a:pt x="738" y="19"/>
                      </a:lnTo>
                      <a:lnTo>
                        <a:pt x="736" y="21"/>
                      </a:lnTo>
                      <a:lnTo>
                        <a:pt x="736" y="19"/>
                      </a:lnTo>
                      <a:lnTo>
                        <a:pt x="736" y="15"/>
                      </a:lnTo>
                      <a:lnTo>
                        <a:pt x="732" y="8"/>
                      </a:lnTo>
                      <a:lnTo>
                        <a:pt x="728" y="0"/>
                      </a:lnTo>
                      <a:lnTo>
                        <a:pt x="728" y="2"/>
                      </a:lnTo>
                      <a:lnTo>
                        <a:pt x="728" y="2"/>
                      </a:lnTo>
                      <a:lnTo>
                        <a:pt x="727" y="2"/>
                      </a:lnTo>
                      <a:lnTo>
                        <a:pt x="727" y="4"/>
                      </a:lnTo>
                      <a:lnTo>
                        <a:pt x="727" y="4"/>
                      </a:lnTo>
                      <a:lnTo>
                        <a:pt x="725" y="4"/>
                      </a:lnTo>
                      <a:lnTo>
                        <a:pt x="725" y="4"/>
                      </a:lnTo>
                      <a:lnTo>
                        <a:pt x="725" y="4"/>
                      </a:lnTo>
                      <a:lnTo>
                        <a:pt x="736" y="27"/>
                      </a:lnTo>
                      <a:lnTo>
                        <a:pt x="746" y="47"/>
                      </a:lnTo>
                      <a:lnTo>
                        <a:pt x="755" y="70"/>
                      </a:lnTo>
                      <a:lnTo>
                        <a:pt x="763" y="95"/>
                      </a:lnTo>
                      <a:lnTo>
                        <a:pt x="768" y="120"/>
                      </a:lnTo>
                      <a:lnTo>
                        <a:pt x="772" y="144"/>
                      </a:lnTo>
                      <a:lnTo>
                        <a:pt x="774" y="169"/>
                      </a:lnTo>
                      <a:lnTo>
                        <a:pt x="776" y="195"/>
                      </a:lnTo>
                      <a:lnTo>
                        <a:pt x="776" y="212"/>
                      </a:lnTo>
                      <a:lnTo>
                        <a:pt x="774" y="231"/>
                      </a:lnTo>
                      <a:lnTo>
                        <a:pt x="772" y="248"/>
                      </a:lnTo>
                      <a:lnTo>
                        <a:pt x="768" y="266"/>
                      </a:lnTo>
                      <a:lnTo>
                        <a:pt x="772" y="262"/>
                      </a:lnTo>
                      <a:lnTo>
                        <a:pt x="776" y="258"/>
                      </a:lnTo>
                      <a:lnTo>
                        <a:pt x="778" y="243"/>
                      </a:lnTo>
                      <a:lnTo>
                        <a:pt x="778" y="228"/>
                      </a:lnTo>
                      <a:lnTo>
                        <a:pt x="780" y="211"/>
                      </a:lnTo>
                      <a:lnTo>
                        <a:pt x="780" y="195"/>
                      </a:lnTo>
                      <a:close/>
                      <a:moveTo>
                        <a:pt x="23" y="61"/>
                      </a:moveTo>
                      <a:lnTo>
                        <a:pt x="13" y="93"/>
                      </a:lnTo>
                      <a:lnTo>
                        <a:pt x="6" y="125"/>
                      </a:lnTo>
                      <a:lnTo>
                        <a:pt x="0" y="159"/>
                      </a:lnTo>
                      <a:lnTo>
                        <a:pt x="0" y="195"/>
                      </a:lnTo>
                      <a:lnTo>
                        <a:pt x="0" y="216"/>
                      </a:lnTo>
                      <a:lnTo>
                        <a:pt x="2" y="235"/>
                      </a:lnTo>
                      <a:lnTo>
                        <a:pt x="4" y="254"/>
                      </a:lnTo>
                      <a:lnTo>
                        <a:pt x="8" y="275"/>
                      </a:lnTo>
                      <a:lnTo>
                        <a:pt x="11" y="294"/>
                      </a:lnTo>
                      <a:lnTo>
                        <a:pt x="17" y="313"/>
                      </a:lnTo>
                      <a:lnTo>
                        <a:pt x="23" y="330"/>
                      </a:lnTo>
                      <a:lnTo>
                        <a:pt x="30" y="349"/>
                      </a:lnTo>
                      <a:lnTo>
                        <a:pt x="36" y="357"/>
                      </a:lnTo>
                      <a:lnTo>
                        <a:pt x="42" y="362"/>
                      </a:lnTo>
                      <a:lnTo>
                        <a:pt x="34" y="343"/>
                      </a:lnTo>
                      <a:lnTo>
                        <a:pt x="27" y="324"/>
                      </a:lnTo>
                      <a:lnTo>
                        <a:pt x="19" y="303"/>
                      </a:lnTo>
                      <a:lnTo>
                        <a:pt x="13" y="283"/>
                      </a:lnTo>
                      <a:lnTo>
                        <a:pt x="9" y="262"/>
                      </a:lnTo>
                      <a:lnTo>
                        <a:pt x="6" y="239"/>
                      </a:lnTo>
                      <a:lnTo>
                        <a:pt x="4" y="218"/>
                      </a:lnTo>
                      <a:lnTo>
                        <a:pt x="4" y="195"/>
                      </a:lnTo>
                      <a:lnTo>
                        <a:pt x="6" y="161"/>
                      </a:lnTo>
                      <a:lnTo>
                        <a:pt x="9" y="127"/>
                      </a:lnTo>
                      <a:lnTo>
                        <a:pt x="17" y="95"/>
                      </a:lnTo>
                      <a:lnTo>
                        <a:pt x="27" y="65"/>
                      </a:lnTo>
                      <a:lnTo>
                        <a:pt x="25" y="63"/>
                      </a:lnTo>
                      <a:lnTo>
                        <a:pt x="23" y="61"/>
                      </a:lnTo>
                      <a:close/>
                    </a:path>
                  </a:pathLst>
                </a:custGeom>
                <a:solidFill>
                  <a:srgbClr val="B2B3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37" name="Freeform 617"/>
                <p:cNvSpPr>
                  <a:spLocks noEditPoints="1"/>
                </p:cNvSpPr>
                <p:nvPr/>
              </p:nvSpPr>
              <p:spPr bwMode="auto">
                <a:xfrm>
                  <a:off x="1451" y="2079"/>
                  <a:ext cx="776" cy="368"/>
                </a:xfrm>
                <a:custGeom>
                  <a:avLst/>
                  <a:gdLst>
                    <a:gd name="T0" fmla="*/ 776 w 776"/>
                    <a:gd name="T1" fmla="*/ 193 h 368"/>
                    <a:gd name="T2" fmla="*/ 776 w 776"/>
                    <a:gd name="T3" fmla="*/ 167 h 368"/>
                    <a:gd name="T4" fmla="*/ 772 w 776"/>
                    <a:gd name="T5" fmla="*/ 142 h 368"/>
                    <a:gd name="T6" fmla="*/ 768 w 776"/>
                    <a:gd name="T7" fmla="*/ 116 h 368"/>
                    <a:gd name="T8" fmla="*/ 762 w 776"/>
                    <a:gd name="T9" fmla="*/ 91 h 368"/>
                    <a:gd name="T10" fmla="*/ 755 w 776"/>
                    <a:gd name="T11" fmla="*/ 68 h 368"/>
                    <a:gd name="T12" fmla="*/ 747 w 776"/>
                    <a:gd name="T13" fmla="*/ 45 h 368"/>
                    <a:gd name="T14" fmla="*/ 736 w 776"/>
                    <a:gd name="T15" fmla="*/ 23 h 368"/>
                    <a:gd name="T16" fmla="*/ 725 w 776"/>
                    <a:gd name="T17" fmla="*/ 0 h 368"/>
                    <a:gd name="T18" fmla="*/ 725 w 776"/>
                    <a:gd name="T19" fmla="*/ 2 h 368"/>
                    <a:gd name="T20" fmla="*/ 725 w 776"/>
                    <a:gd name="T21" fmla="*/ 2 h 368"/>
                    <a:gd name="T22" fmla="*/ 725 w 776"/>
                    <a:gd name="T23" fmla="*/ 2 h 368"/>
                    <a:gd name="T24" fmla="*/ 723 w 776"/>
                    <a:gd name="T25" fmla="*/ 2 h 368"/>
                    <a:gd name="T26" fmla="*/ 723 w 776"/>
                    <a:gd name="T27" fmla="*/ 4 h 368"/>
                    <a:gd name="T28" fmla="*/ 721 w 776"/>
                    <a:gd name="T29" fmla="*/ 4 h 368"/>
                    <a:gd name="T30" fmla="*/ 732 w 776"/>
                    <a:gd name="T31" fmla="*/ 25 h 368"/>
                    <a:gd name="T32" fmla="*/ 742 w 776"/>
                    <a:gd name="T33" fmla="*/ 47 h 368"/>
                    <a:gd name="T34" fmla="*/ 751 w 776"/>
                    <a:gd name="T35" fmla="*/ 70 h 368"/>
                    <a:gd name="T36" fmla="*/ 759 w 776"/>
                    <a:gd name="T37" fmla="*/ 93 h 368"/>
                    <a:gd name="T38" fmla="*/ 764 w 776"/>
                    <a:gd name="T39" fmla="*/ 118 h 368"/>
                    <a:gd name="T40" fmla="*/ 768 w 776"/>
                    <a:gd name="T41" fmla="*/ 142 h 368"/>
                    <a:gd name="T42" fmla="*/ 770 w 776"/>
                    <a:gd name="T43" fmla="*/ 167 h 368"/>
                    <a:gd name="T44" fmla="*/ 772 w 776"/>
                    <a:gd name="T45" fmla="*/ 193 h 368"/>
                    <a:gd name="T46" fmla="*/ 770 w 776"/>
                    <a:gd name="T47" fmla="*/ 212 h 368"/>
                    <a:gd name="T48" fmla="*/ 770 w 776"/>
                    <a:gd name="T49" fmla="*/ 231 h 368"/>
                    <a:gd name="T50" fmla="*/ 766 w 776"/>
                    <a:gd name="T51" fmla="*/ 250 h 368"/>
                    <a:gd name="T52" fmla="*/ 764 w 776"/>
                    <a:gd name="T53" fmla="*/ 269 h 368"/>
                    <a:gd name="T54" fmla="*/ 766 w 776"/>
                    <a:gd name="T55" fmla="*/ 264 h 368"/>
                    <a:gd name="T56" fmla="*/ 770 w 776"/>
                    <a:gd name="T57" fmla="*/ 260 h 368"/>
                    <a:gd name="T58" fmla="*/ 772 w 776"/>
                    <a:gd name="T59" fmla="*/ 243 h 368"/>
                    <a:gd name="T60" fmla="*/ 774 w 776"/>
                    <a:gd name="T61" fmla="*/ 227 h 368"/>
                    <a:gd name="T62" fmla="*/ 776 w 776"/>
                    <a:gd name="T63" fmla="*/ 210 h 368"/>
                    <a:gd name="T64" fmla="*/ 776 w 776"/>
                    <a:gd name="T65" fmla="*/ 193 h 368"/>
                    <a:gd name="T66" fmla="*/ 23 w 776"/>
                    <a:gd name="T67" fmla="*/ 61 h 368"/>
                    <a:gd name="T68" fmla="*/ 13 w 776"/>
                    <a:gd name="T69" fmla="*/ 93 h 368"/>
                    <a:gd name="T70" fmla="*/ 6 w 776"/>
                    <a:gd name="T71" fmla="*/ 125 h 368"/>
                    <a:gd name="T72" fmla="*/ 2 w 776"/>
                    <a:gd name="T73" fmla="*/ 159 h 368"/>
                    <a:gd name="T74" fmla="*/ 0 w 776"/>
                    <a:gd name="T75" fmla="*/ 193 h 368"/>
                    <a:gd name="T76" fmla="*/ 0 w 776"/>
                    <a:gd name="T77" fmla="*/ 214 h 368"/>
                    <a:gd name="T78" fmla="*/ 2 w 776"/>
                    <a:gd name="T79" fmla="*/ 235 h 368"/>
                    <a:gd name="T80" fmla="*/ 4 w 776"/>
                    <a:gd name="T81" fmla="*/ 256 h 368"/>
                    <a:gd name="T82" fmla="*/ 7 w 776"/>
                    <a:gd name="T83" fmla="*/ 277 h 368"/>
                    <a:gd name="T84" fmla="*/ 13 w 776"/>
                    <a:gd name="T85" fmla="*/ 296 h 368"/>
                    <a:gd name="T86" fmla="*/ 19 w 776"/>
                    <a:gd name="T87" fmla="*/ 317 h 368"/>
                    <a:gd name="T88" fmla="*/ 26 w 776"/>
                    <a:gd name="T89" fmla="*/ 336 h 368"/>
                    <a:gd name="T90" fmla="*/ 34 w 776"/>
                    <a:gd name="T91" fmla="*/ 355 h 368"/>
                    <a:gd name="T92" fmla="*/ 40 w 776"/>
                    <a:gd name="T93" fmla="*/ 360 h 368"/>
                    <a:gd name="T94" fmla="*/ 45 w 776"/>
                    <a:gd name="T95" fmla="*/ 368 h 368"/>
                    <a:gd name="T96" fmla="*/ 36 w 776"/>
                    <a:gd name="T97" fmla="*/ 349 h 368"/>
                    <a:gd name="T98" fmla="*/ 28 w 776"/>
                    <a:gd name="T99" fmla="*/ 328 h 368"/>
                    <a:gd name="T100" fmla="*/ 21 w 776"/>
                    <a:gd name="T101" fmla="*/ 307 h 368"/>
                    <a:gd name="T102" fmla="*/ 15 w 776"/>
                    <a:gd name="T103" fmla="*/ 284 h 368"/>
                    <a:gd name="T104" fmla="*/ 9 w 776"/>
                    <a:gd name="T105" fmla="*/ 262 h 368"/>
                    <a:gd name="T106" fmla="*/ 7 w 776"/>
                    <a:gd name="T107" fmla="*/ 239 h 368"/>
                    <a:gd name="T108" fmla="*/ 6 w 776"/>
                    <a:gd name="T109" fmla="*/ 216 h 368"/>
                    <a:gd name="T110" fmla="*/ 4 w 776"/>
                    <a:gd name="T111" fmla="*/ 193 h 368"/>
                    <a:gd name="T112" fmla="*/ 6 w 776"/>
                    <a:gd name="T113" fmla="*/ 159 h 368"/>
                    <a:gd name="T114" fmla="*/ 9 w 776"/>
                    <a:gd name="T115" fmla="*/ 127 h 368"/>
                    <a:gd name="T116" fmla="*/ 17 w 776"/>
                    <a:gd name="T117" fmla="*/ 95 h 368"/>
                    <a:gd name="T118" fmla="*/ 26 w 776"/>
                    <a:gd name="T119" fmla="*/ 64 h 368"/>
                    <a:gd name="T120" fmla="*/ 25 w 776"/>
                    <a:gd name="T121" fmla="*/ 63 h 368"/>
                    <a:gd name="T122" fmla="*/ 23 w 776"/>
                    <a:gd name="T123" fmla="*/ 61 h 3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776" h="368">
                      <a:moveTo>
                        <a:pt x="776" y="193"/>
                      </a:moveTo>
                      <a:lnTo>
                        <a:pt x="776" y="167"/>
                      </a:lnTo>
                      <a:lnTo>
                        <a:pt x="772" y="142"/>
                      </a:lnTo>
                      <a:lnTo>
                        <a:pt x="768" y="116"/>
                      </a:lnTo>
                      <a:lnTo>
                        <a:pt x="762" y="91"/>
                      </a:lnTo>
                      <a:lnTo>
                        <a:pt x="755" y="68"/>
                      </a:lnTo>
                      <a:lnTo>
                        <a:pt x="747" y="45"/>
                      </a:lnTo>
                      <a:lnTo>
                        <a:pt x="736" y="23"/>
                      </a:lnTo>
                      <a:lnTo>
                        <a:pt x="725" y="0"/>
                      </a:lnTo>
                      <a:lnTo>
                        <a:pt x="725" y="2"/>
                      </a:lnTo>
                      <a:lnTo>
                        <a:pt x="725" y="2"/>
                      </a:lnTo>
                      <a:lnTo>
                        <a:pt x="725" y="2"/>
                      </a:lnTo>
                      <a:lnTo>
                        <a:pt x="723" y="2"/>
                      </a:lnTo>
                      <a:lnTo>
                        <a:pt x="723" y="4"/>
                      </a:lnTo>
                      <a:lnTo>
                        <a:pt x="721" y="4"/>
                      </a:lnTo>
                      <a:lnTo>
                        <a:pt x="732" y="25"/>
                      </a:lnTo>
                      <a:lnTo>
                        <a:pt x="742" y="47"/>
                      </a:lnTo>
                      <a:lnTo>
                        <a:pt x="751" y="70"/>
                      </a:lnTo>
                      <a:lnTo>
                        <a:pt x="759" y="93"/>
                      </a:lnTo>
                      <a:lnTo>
                        <a:pt x="764" y="118"/>
                      </a:lnTo>
                      <a:lnTo>
                        <a:pt x="768" y="142"/>
                      </a:lnTo>
                      <a:lnTo>
                        <a:pt x="770" y="167"/>
                      </a:lnTo>
                      <a:lnTo>
                        <a:pt x="772" y="193"/>
                      </a:lnTo>
                      <a:lnTo>
                        <a:pt x="770" y="212"/>
                      </a:lnTo>
                      <a:lnTo>
                        <a:pt x="770" y="231"/>
                      </a:lnTo>
                      <a:lnTo>
                        <a:pt x="766" y="250"/>
                      </a:lnTo>
                      <a:lnTo>
                        <a:pt x="764" y="269"/>
                      </a:lnTo>
                      <a:lnTo>
                        <a:pt x="766" y="264"/>
                      </a:lnTo>
                      <a:lnTo>
                        <a:pt x="770" y="260"/>
                      </a:lnTo>
                      <a:lnTo>
                        <a:pt x="772" y="243"/>
                      </a:lnTo>
                      <a:lnTo>
                        <a:pt x="774" y="227"/>
                      </a:lnTo>
                      <a:lnTo>
                        <a:pt x="776" y="210"/>
                      </a:lnTo>
                      <a:lnTo>
                        <a:pt x="776" y="193"/>
                      </a:lnTo>
                      <a:close/>
                      <a:moveTo>
                        <a:pt x="23" y="61"/>
                      </a:moveTo>
                      <a:lnTo>
                        <a:pt x="13" y="93"/>
                      </a:lnTo>
                      <a:lnTo>
                        <a:pt x="6" y="125"/>
                      </a:lnTo>
                      <a:lnTo>
                        <a:pt x="2" y="159"/>
                      </a:lnTo>
                      <a:lnTo>
                        <a:pt x="0" y="193"/>
                      </a:lnTo>
                      <a:lnTo>
                        <a:pt x="0" y="214"/>
                      </a:lnTo>
                      <a:lnTo>
                        <a:pt x="2" y="235"/>
                      </a:lnTo>
                      <a:lnTo>
                        <a:pt x="4" y="256"/>
                      </a:lnTo>
                      <a:lnTo>
                        <a:pt x="7" y="277"/>
                      </a:lnTo>
                      <a:lnTo>
                        <a:pt x="13" y="296"/>
                      </a:lnTo>
                      <a:lnTo>
                        <a:pt x="19" y="317"/>
                      </a:lnTo>
                      <a:lnTo>
                        <a:pt x="26" y="336"/>
                      </a:lnTo>
                      <a:lnTo>
                        <a:pt x="34" y="355"/>
                      </a:lnTo>
                      <a:lnTo>
                        <a:pt x="40" y="360"/>
                      </a:lnTo>
                      <a:lnTo>
                        <a:pt x="45" y="368"/>
                      </a:lnTo>
                      <a:lnTo>
                        <a:pt x="36" y="349"/>
                      </a:lnTo>
                      <a:lnTo>
                        <a:pt x="28" y="328"/>
                      </a:lnTo>
                      <a:lnTo>
                        <a:pt x="21" y="307"/>
                      </a:lnTo>
                      <a:lnTo>
                        <a:pt x="15" y="284"/>
                      </a:lnTo>
                      <a:lnTo>
                        <a:pt x="9" y="262"/>
                      </a:lnTo>
                      <a:lnTo>
                        <a:pt x="7" y="239"/>
                      </a:lnTo>
                      <a:lnTo>
                        <a:pt x="6" y="216"/>
                      </a:lnTo>
                      <a:lnTo>
                        <a:pt x="4" y="193"/>
                      </a:lnTo>
                      <a:lnTo>
                        <a:pt x="6" y="159"/>
                      </a:lnTo>
                      <a:lnTo>
                        <a:pt x="9" y="127"/>
                      </a:lnTo>
                      <a:lnTo>
                        <a:pt x="17" y="95"/>
                      </a:lnTo>
                      <a:lnTo>
                        <a:pt x="26" y="64"/>
                      </a:lnTo>
                      <a:lnTo>
                        <a:pt x="25" y="63"/>
                      </a:lnTo>
                      <a:lnTo>
                        <a:pt x="23" y="61"/>
                      </a:lnTo>
                      <a:close/>
                    </a:path>
                  </a:pathLst>
                </a:custGeom>
                <a:solidFill>
                  <a:srgbClr val="B3B3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38" name="Freeform 618"/>
                <p:cNvSpPr>
                  <a:spLocks noEditPoints="1"/>
                </p:cNvSpPr>
                <p:nvPr/>
              </p:nvSpPr>
              <p:spPr bwMode="auto">
                <a:xfrm>
                  <a:off x="1453" y="2081"/>
                  <a:ext cx="772" cy="491"/>
                </a:xfrm>
                <a:custGeom>
                  <a:avLst/>
                  <a:gdLst>
                    <a:gd name="T0" fmla="*/ 770 w 772"/>
                    <a:gd name="T1" fmla="*/ 165 h 491"/>
                    <a:gd name="T2" fmla="*/ 764 w 772"/>
                    <a:gd name="T3" fmla="*/ 116 h 491"/>
                    <a:gd name="T4" fmla="*/ 751 w 772"/>
                    <a:gd name="T5" fmla="*/ 66 h 491"/>
                    <a:gd name="T6" fmla="*/ 732 w 772"/>
                    <a:gd name="T7" fmla="*/ 23 h 491"/>
                    <a:gd name="T8" fmla="*/ 719 w 772"/>
                    <a:gd name="T9" fmla="*/ 2 h 491"/>
                    <a:gd name="T10" fmla="*/ 728 w 772"/>
                    <a:gd name="T11" fmla="*/ 25 h 491"/>
                    <a:gd name="T12" fmla="*/ 747 w 772"/>
                    <a:gd name="T13" fmla="*/ 70 h 491"/>
                    <a:gd name="T14" fmla="*/ 760 w 772"/>
                    <a:gd name="T15" fmla="*/ 117 h 491"/>
                    <a:gd name="T16" fmla="*/ 766 w 772"/>
                    <a:gd name="T17" fmla="*/ 167 h 491"/>
                    <a:gd name="T18" fmla="*/ 766 w 772"/>
                    <a:gd name="T19" fmla="*/ 212 h 491"/>
                    <a:gd name="T20" fmla="*/ 762 w 772"/>
                    <a:gd name="T21" fmla="*/ 252 h 491"/>
                    <a:gd name="T22" fmla="*/ 762 w 772"/>
                    <a:gd name="T23" fmla="*/ 267 h 491"/>
                    <a:gd name="T24" fmla="*/ 768 w 772"/>
                    <a:gd name="T25" fmla="*/ 244 h 491"/>
                    <a:gd name="T26" fmla="*/ 772 w 772"/>
                    <a:gd name="T27" fmla="*/ 208 h 491"/>
                    <a:gd name="T28" fmla="*/ 23 w 772"/>
                    <a:gd name="T29" fmla="*/ 61 h 491"/>
                    <a:gd name="T30" fmla="*/ 5 w 772"/>
                    <a:gd name="T31" fmla="*/ 123 h 491"/>
                    <a:gd name="T32" fmla="*/ 0 w 772"/>
                    <a:gd name="T33" fmla="*/ 191 h 491"/>
                    <a:gd name="T34" fmla="*/ 2 w 772"/>
                    <a:gd name="T35" fmla="*/ 235 h 491"/>
                    <a:gd name="T36" fmla="*/ 9 w 772"/>
                    <a:gd name="T37" fmla="*/ 279 h 491"/>
                    <a:gd name="T38" fmla="*/ 23 w 772"/>
                    <a:gd name="T39" fmla="*/ 320 h 491"/>
                    <a:gd name="T40" fmla="*/ 38 w 772"/>
                    <a:gd name="T41" fmla="*/ 358 h 491"/>
                    <a:gd name="T42" fmla="*/ 51 w 772"/>
                    <a:gd name="T43" fmla="*/ 373 h 491"/>
                    <a:gd name="T44" fmla="*/ 32 w 772"/>
                    <a:gd name="T45" fmla="*/ 332 h 491"/>
                    <a:gd name="T46" fmla="*/ 17 w 772"/>
                    <a:gd name="T47" fmla="*/ 286 h 491"/>
                    <a:gd name="T48" fmla="*/ 7 w 772"/>
                    <a:gd name="T49" fmla="*/ 241 h 491"/>
                    <a:gd name="T50" fmla="*/ 4 w 772"/>
                    <a:gd name="T51" fmla="*/ 191 h 491"/>
                    <a:gd name="T52" fmla="*/ 9 w 772"/>
                    <a:gd name="T53" fmla="*/ 125 h 491"/>
                    <a:gd name="T54" fmla="*/ 26 w 772"/>
                    <a:gd name="T55" fmla="*/ 62 h 491"/>
                    <a:gd name="T56" fmla="*/ 23 w 772"/>
                    <a:gd name="T57" fmla="*/ 61 h 491"/>
                    <a:gd name="T58" fmla="*/ 660 w 772"/>
                    <a:gd name="T59" fmla="*/ 457 h 491"/>
                    <a:gd name="T60" fmla="*/ 633 w 772"/>
                    <a:gd name="T61" fmla="*/ 483 h 491"/>
                    <a:gd name="T62" fmla="*/ 649 w 772"/>
                    <a:gd name="T63" fmla="*/ 468 h 4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772" h="491">
                      <a:moveTo>
                        <a:pt x="772" y="191"/>
                      </a:moveTo>
                      <a:lnTo>
                        <a:pt x="770" y="165"/>
                      </a:lnTo>
                      <a:lnTo>
                        <a:pt x="768" y="140"/>
                      </a:lnTo>
                      <a:lnTo>
                        <a:pt x="764" y="116"/>
                      </a:lnTo>
                      <a:lnTo>
                        <a:pt x="759" y="91"/>
                      </a:lnTo>
                      <a:lnTo>
                        <a:pt x="751" y="66"/>
                      </a:lnTo>
                      <a:lnTo>
                        <a:pt x="742" y="43"/>
                      </a:lnTo>
                      <a:lnTo>
                        <a:pt x="732" y="23"/>
                      </a:lnTo>
                      <a:lnTo>
                        <a:pt x="721" y="0"/>
                      </a:lnTo>
                      <a:lnTo>
                        <a:pt x="719" y="2"/>
                      </a:lnTo>
                      <a:lnTo>
                        <a:pt x="719" y="4"/>
                      </a:lnTo>
                      <a:lnTo>
                        <a:pt x="728" y="25"/>
                      </a:lnTo>
                      <a:lnTo>
                        <a:pt x="740" y="47"/>
                      </a:lnTo>
                      <a:lnTo>
                        <a:pt x="747" y="70"/>
                      </a:lnTo>
                      <a:lnTo>
                        <a:pt x="755" y="93"/>
                      </a:lnTo>
                      <a:lnTo>
                        <a:pt x="760" y="117"/>
                      </a:lnTo>
                      <a:lnTo>
                        <a:pt x="764" y="140"/>
                      </a:lnTo>
                      <a:lnTo>
                        <a:pt x="766" y="167"/>
                      </a:lnTo>
                      <a:lnTo>
                        <a:pt x="766" y="191"/>
                      </a:lnTo>
                      <a:lnTo>
                        <a:pt x="766" y="212"/>
                      </a:lnTo>
                      <a:lnTo>
                        <a:pt x="764" y="231"/>
                      </a:lnTo>
                      <a:lnTo>
                        <a:pt x="762" y="252"/>
                      </a:lnTo>
                      <a:lnTo>
                        <a:pt x="759" y="271"/>
                      </a:lnTo>
                      <a:lnTo>
                        <a:pt x="762" y="267"/>
                      </a:lnTo>
                      <a:lnTo>
                        <a:pt x="764" y="262"/>
                      </a:lnTo>
                      <a:lnTo>
                        <a:pt x="768" y="244"/>
                      </a:lnTo>
                      <a:lnTo>
                        <a:pt x="770" y="227"/>
                      </a:lnTo>
                      <a:lnTo>
                        <a:pt x="772" y="208"/>
                      </a:lnTo>
                      <a:lnTo>
                        <a:pt x="772" y="191"/>
                      </a:lnTo>
                      <a:close/>
                      <a:moveTo>
                        <a:pt x="23" y="61"/>
                      </a:moveTo>
                      <a:lnTo>
                        <a:pt x="13" y="91"/>
                      </a:lnTo>
                      <a:lnTo>
                        <a:pt x="5" y="123"/>
                      </a:lnTo>
                      <a:lnTo>
                        <a:pt x="2" y="157"/>
                      </a:lnTo>
                      <a:lnTo>
                        <a:pt x="0" y="191"/>
                      </a:lnTo>
                      <a:lnTo>
                        <a:pt x="0" y="214"/>
                      </a:lnTo>
                      <a:lnTo>
                        <a:pt x="2" y="235"/>
                      </a:lnTo>
                      <a:lnTo>
                        <a:pt x="5" y="258"/>
                      </a:lnTo>
                      <a:lnTo>
                        <a:pt x="9" y="279"/>
                      </a:lnTo>
                      <a:lnTo>
                        <a:pt x="15" y="299"/>
                      </a:lnTo>
                      <a:lnTo>
                        <a:pt x="23" y="320"/>
                      </a:lnTo>
                      <a:lnTo>
                        <a:pt x="30" y="339"/>
                      </a:lnTo>
                      <a:lnTo>
                        <a:pt x="38" y="358"/>
                      </a:lnTo>
                      <a:lnTo>
                        <a:pt x="45" y="366"/>
                      </a:lnTo>
                      <a:lnTo>
                        <a:pt x="51" y="373"/>
                      </a:lnTo>
                      <a:lnTo>
                        <a:pt x="40" y="353"/>
                      </a:lnTo>
                      <a:lnTo>
                        <a:pt x="32" y="332"/>
                      </a:lnTo>
                      <a:lnTo>
                        <a:pt x="23" y="309"/>
                      </a:lnTo>
                      <a:lnTo>
                        <a:pt x="17" y="286"/>
                      </a:lnTo>
                      <a:lnTo>
                        <a:pt x="11" y="263"/>
                      </a:lnTo>
                      <a:lnTo>
                        <a:pt x="7" y="241"/>
                      </a:lnTo>
                      <a:lnTo>
                        <a:pt x="5" y="216"/>
                      </a:lnTo>
                      <a:lnTo>
                        <a:pt x="4" y="191"/>
                      </a:lnTo>
                      <a:lnTo>
                        <a:pt x="5" y="157"/>
                      </a:lnTo>
                      <a:lnTo>
                        <a:pt x="9" y="125"/>
                      </a:lnTo>
                      <a:lnTo>
                        <a:pt x="17" y="93"/>
                      </a:lnTo>
                      <a:lnTo>
                        <a:pt x="26" y="62"/>
                      </a:lnTo>
                      <a:lnTo>
                        <a:pt x="24" y="62"/>
                      </a:lnTo>
                      <a:lnTo>
                        <a:pt x="23" y="61"/>
                      </a:lnTo>
                      <a:close/>
                      <a:moveTo>
                        <a:pt x="673" y="442"/>
                      </a:moveTo>
                      <a:lnTo>
                        <a:pt x="660" y="457"/>
                      </a:lnTo>
                      <a:lnTo>
                        <a:pt x="645" y="474"/>
                      </a:lnTo>
                      <a:lnTo>
                        <a:pt x="633" y="483"/>
                      </a:lnTo>
                      <a:lnTo>
                        <a:pt x="620" y="491"/>
                      </a:lnTo>
                      <a:lnTo>
                        <a:pt x="649" y="468"/>
                      </a:lnTo>
                      <a:lnTo>
                        <a:pt x="673" y="442"/>
                      </a:lnTo>
                      <a:close/>
                    </a:path>
                  </a:pathLst>
                </a:custGeom>
                <a:solidFill>
                  <a:srgbClr val="B3B3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39" name="Freeform 619"/>
                <p:cNvSpPr>
                  <a:spLocks noEditPoints="1"/>
                </p:cNvSpPr>
                <p:nvPr/>
              </p:nvSpPr>
              <p:spPr bwMode="auto">
                <a:xfrm>
                  <a:off x="1455" y="2083"/>
                  <a:ext cx="768" cy="502"/>
                </a:xfrm>
                <a:custGeom>
                  <a:avLst/>
                  <a:gdLst>
                    <a:gd name="T0" fmla="*/ 766 w 768"/>
                    <a:gd name="T1" fmla="*/ 163 h 502"/>
                    <a:gd name="T2" fmla="*/ 760 w 768"/>
                    <a:gd name="T3" fmla="*/ 114 h 502"/>
                    <a:gd name="T4" fmla="*/ 747 w 768"/>
                    <a:gd name="T5" fmla="*/ 66 h 502"/>
                    <a:gd name="T6" fmla="*/ 728 w 768"/>
                    <a:gd name="T7" fmla="*/ 21 h 502"/>
                    <a:gd name="T8" fmla="*/ 717 w 768"/>
                    <a:gd name="T9" fmla="*/ 2 h 502"/>
                    <a:gd name="T10" fmla="*/ 715 w 768"/>
                    <a:gd name="T11" fmla="*/ 4 h 502"/>
                    <a:gd name="T12" fmla="*/ 726 w 768"/>
                    <a:gd name="T13" fmla="*/ 24 h 502"/>
                    <a:gd name="T14" fmla="*/ 743 w 768"/>
                    <a:gd name="T15" fmla="*/ 70 h 502"/>
                    <a:gd name="T16" fmla="*/ 755 w 768"/>
                    <a:gd name="T17" fmla="*/ 115 h 502"/>
                    <a:gd name="T18" fmla="*/ 762 w 768"/>
                    <a:gd name="T19" fmla="*/ 165 h 502"/>
                    <a:gd name="T20" fmla="*/ 762 w 768"/>
                    <a:gd name="T21" fmla="*/ 210 h 502"/>
                    <a:gd name="T22" fmla="*/ 757 w 768"/>
                    <a:gd name="T23" fmla="*/ 254 h 502"/>
                    <a:gd name="T24" fmla="*/ 757 w 768"/>
                    <a:gd name="T25" fmla="*/ 269 h 502"/>
                    <a:gd name="T26" fmla="*/ 762 w 768"/>
                    <a:gd name="T27" fmla="*/ 246 h 502"/>
                    <a:gd name="T28" fmla="*/ 766 w 768"/>
                    <a:gd name="T29" fmla="*/ 208 h 502"/>
                    <a:gd name="T30" fmla="*/ 22 w 768"/>
                    <a:gd name="T31" fmla="*/ 60 h 502"/>
                    <a:gd name="T32" fmla="*/ 5 w 768"/>
                    <a:gd name="T33" fmla="*/ 123 h 502"/>
                    <a:gd name="T34" fmla="*/ 0 w 768"/>
                    <a:gd name="T35" fmla="*/ 189 h 502"/>
                    <a:gd name="T36" fmla="*/ 3 w 768"/>
                    <a:gd name="T37" fmla="*/ 235 h 502"/>
                    <a:gd name="T38" fmla="*/ 11 w 768"/>
                    <a:gd name="T39" fmla="*/ 280 h 502"/>
                    <a:gd name="T40" fmla="*/ 24 w 768"/>
                    <a:gd name="T41" fmla="*/ 324 h 502"/>
                    <a:gd name="T42" fmla="*/ 41 w 768"/>
                    <a:gd name="T43" fmla="*/ 364 h 502"/>
                    <a:gd name="T44" fmla="*/ 57 w 768"/>
                    <a:gd name="T45" fmla="*/ 379 h 502"/>
                    <a:gd name="T46" fmla="*/ 34 w 768"/>
                    <a:gd name="T47" fmla="*/ 335 h 502"/>
                    <a:gd name="T48" fmla="*/ 19 w 768"/>
                    <a:gd name="T49" fmla="*/ 290 h 502"/>
                    <a:gd name="T50" fmla="*/ 7 w 768"/>
                    <a:gd name="T51" fmla="*/ 241 h 502"/>
                    <a:gd name="T52" fmla="*/ 5 w 768"/>
                    <a:gd name="T53" fmla="*/ 189 h 502"/>
                    <a:gd name="T54" fmla="*/ 11 w 768"/>
                    <a:gd name="T55" fmla="*/ 125 h 502"/>
                    <a:gd name="T56" fmla="*/ 26 w 768"/>
                    <a:gd name="T57" fmla="*/ 62 h 502"/>
                    <a:gd name="T58" fmla="*/ 22 w 768"/>
                    <a:gd name="T59" fmla="*/ 60 h 502"/>
                    <a:gd name="T60" fmla="*/ 675 w 768"/>
                    <a:gd name="T61" fmla="*/ 434 h 502"/>
                    <a:gd name="T62" fmla="*/ 654 w 768"/>
                    <a:gd name="T63" fmla="*/ 461 h 502"/>
                    <a:gd name="T64" fmla="*/ 620 w 768"/>
                    <a:gd name="T65" fmla="*/ 489 h 502"/>
                    <a:gd name="T66" fmla="*/ 620 w 768"/>
                    <a:gd name="T67" fmla="*/ 485 h 502"/>
                    <a:gd name="T68" fmla="*/ 664 w 768"/>
                    <a:gd name="T69" fmla="*/ 443 h 5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768" h="502">
                      <a:moveTo>
                        <a:pt x="768" y="189"/>
                      </a:moveTo>
                      <a:lnTo>
                        <a:pt x="766" y="163"/>
                      </a:lnTo>
                      <a:lnTo>
                        <a:pt x="764" y="138"/>
                      </a:lnTo>
                      <a:lnTo>
                        <a:pt x="760" y="114"/>
                      </a:lnTo>
                      <a:lnTo>
                        <a:pt x="755" y="89"/>
                      </a:lnTo>
                      <a:lnTo>
                        <a:pt x="747" y="66"/>
                      </a:lnTo>
                      <a:lnTo>
                        <a:pt x="738" y="43"/>
                      </a:lnTo>
                      <a:lnTo>
                        <a:pt x="728" y="21"/>
                      </a:lnTo>
                      <a:lnTo>
                        <a:pt x="717" y="0"/>
                      </a:lnTo>
                      <a:lnTo>
                        <a:pt x="717" y="2"/>
                      </a:lnTo>
                      <a:lnTo>
                        <a:pt x="715" y="4"/>
                      </a:lnTo>
                      <a:lnTo>
                        <a:pt x="715" y="4"/>
                      </a:lnTo>
                      <a:lnTo>
                        <a:pt x="715" y="4"/>
                      </a:lnTo>
                      <a:lnTo>
                        <a:pt x="726" y="24"/>
                      </a:lnTo>
                      <a:lnTo>
                        <a:pt x="736" y="47"/>
                      </a:lnTo>
                      <a:lnTo>
                        <a:pt x="743" y="70"/>
                      </a:lnTo>
                      <a:lnTo>
                        <a:pt x="751" y="93"/>
                      </a:lnTo>
                      <a:lnTo>
                        <a:pt x="755" y="115"/>
                      </a:lnTo>
                      <a:lnTo>
                        <a:pt x="758" y="140"/>
                      </a:lnTo>
                      <a:lnTo>
                        <a:pt x="762" y="165"/>
                      </a:lnTo>
                      <a:lnTo>
                        <a:pt x="762" y="189"/>
                      </a:lnTo>
                      <a:lnTo>
                        <a:pt x="762" y="210"/>
                      </a:lnTo>
                      <a:lnTo>
                        <a:pt x="760" y="233"/>
                      </a:lnTo>
                      <a:lnTo>
                        <a:pt x="757" y="254"/>
                      </a:lnTo>
                      <a:lnTo>
                        <a:pt x="753" y="275"/>
                      </a:lnTo>
                      <a:lnTo>
                        <a:pt x="757" y="269"/>
                      </a:lnTo>
                      <a:lnTo>
                        <a:pt x="760" y="265"/>
                      </a:lnTo>
                      <a:lnTo>
                        <a:pt x="762" y="246"/>
                      </a:lnTo>
                      <a:lnTo>
                        <a:pt x="766" y="227"/>
                      </a:lnTo>
                      <a:lnTo>
                        <a:pt x="766" y="208"/>
                      </a:lnTo>
                      <a:lnTo>
                        <a:pt x="768" y="189"/>
                      </a:lnTo>
                      <a:close/>
                      <a:moveTo>
                        <a:pt x="22" y="60"/>
                      </a:moveTo>
                      <a:lnTo>
                        <a:pt x="13" y="91"/>
                      </a:lnTo>
                      <a:lnTo>
                        <a:pt x="5" y="123"/>
                      </a:lnTo>
                      <a:lnTo>
                        <a:pt x="2" y="155"/>
                      </a:lnTo>
                      <a:lnTo>
                        <a:pt x="0" y="189"/>
                      </a:lnTo>
                      <a:lnTo>
                        <a:pt x="2" y="212"/>
                      </a:lnTo>
                      <a:lnTo>
                        <a:pt x="3" y="235"/>
                      </a:lnTo>
                      <a:lnTo>
                        <a:pt x="5" y="258"/>
                      </a:lnTo>
                      <a:lnTo>
                        <a:pt x="11" y="280"/>
                      </a:lnTo>
                      <a:lnTo>
                        <a:pt x="17" y="303"/>
                      </a:lnTo>
                      <a:lnTo>
                        <a:pt x="24" y="324"/>
                      </a:lnTo>
                      <a:lnTo>
                        <a:pt x="32" y="345"/>
                      </a:lnTo>
                      <a:lnTo>
                        <a:pt x="41" y="364"/>
                      </a:lnTo>
                      <a:lnTo>
                        <a:pt x="49" y="371"/>
                      </a:lnTo>
                      <a:lnTo>
                        <a:pt x="57" y="379"/>
                      </a:lnTo>
                      <a:lnTo>
                        <a:pt x="43" y="358"/>
                      </a:lnTo>
                      <a:lnTo>
                        <a:pt x="34" y="335"/>
                      </a:lnTo>
                      <a:lnTo>
                        <a:pt x="26" y="313"/>
                      </a:lnTo>
                      <a:lnTo>
                        <a:pt x="19" y="290"/>
                      </a:lnTo>
                      <a:lnTo>
                        <a:pt x="13" y="265"/>
                      </a:lnTo>
                      <a:lnTo>
                        <a:pt x="7" y="241"/>
                      </a:lnTo>
                      <a:lnTo>
                        <a:pt x="5" y="214"/>
                      </a:lnTo>
                      <a:lnTo>
                        <a:pt x="5" y="189"/>
                      </a:lnTo>
                      <a:lnTo>
                        <a:pt x="5" y="157"/>
                      </a:lnTo>
                      <a:lnTo>
                        <a:pt x="11" y="125"/>
                      </a:lnTo>
                      <a:lnTo>
                        <a:pt x="17" y="93"/>
                      </a:lnTo>
                      <a:lnTo>
                        <a:pt x="26" y="62"/>
                      </a:lnTo>
                      <a:lnTo>
                        <a:pt x="24" y="60"/>
                      </a:lnTo>
                      <a:lnTo>
                        <a:pt x="22" y="60"/>
                      </a:lnTo>
                      <a:close/>
                      <a:moveTo>
                        <a:pt x="683" y="421"/>
                      </a:moveTo>
                      <a:lnTo>
                        <a:pt x="675" y="434"/>
                      </a:lnTo>
                      <a:lnTo>
                        <a:pt x="666" y="447"/>
                      </a:lnTo>
                      <a:lnTo>
                        <a:pt x="654" y="461"/>
                      </a:lnTo>
                      <a:lnTo>
                        <a:pt x="643" y="472"/>
                      </a:lnTo>
                      <a:lnTo>
                        <a:pt x="620" y="489"/>
                      </a:lnTo>
                      <a:lnTo>
                        <a:pt x="595" y="502"/>
                      </a:lnTo>
                      <a:lnTo>
                        <a:pt x="620" y="485"/>
                      </a:lnTo>
                      <a:lnTo>
                        <a:pt x="643" y="466"/>
                      </a:lnTo>
                      <a:lnTo>
                        <a:pt x="664" y="443"/>
                      </a:lnTo>
                      <a:lnTo>
                        <a:pt x="683" y="421"/>
                      </a:lnTo>
                      <a:close/>
                    </a:path>
                  </a:pathLst>
                </a:custGeom>
                <a:solidFill>
                  <a:srgbClr val="B3B4D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40" name="Freeform 620"/>
                <p:cNvSpPr>
                  <a:spLocks noEditPoints="1"/>
                </p:cNvSpPr>
                <p:nvPr/>
              </p:nvSpPr>
              <p:spPr bwMode="auto">
                <a:xfrm>
                  <a:off x="1457" y="2085"/>
                  <a:ext cx="762" cy="510"/>
                </a:xfrm>
                <a:custGeom>
                  <a:avLst/>
                  <a:gdLst>
                    <a:gd name="T0" fmla="*/ 762 w 762"/>
                    <a:gd name="T1" fmla="*/ 163 h 510"/>
                    <a:gd name="T2" fmla="*/ 756 w 762"/>
                    <a:gd name="T3" fmla="*/ 113 h 510"/>
                    <a:gd name="T4" fmla="*/ 743 w 762"/>
                    <a:gd name="T5" fmla="*/ 66 h 510"/>
                    <a:gd name="T6" fmla="*/ 724 w 762"/>
                    <a:gd name="T7" fmla="*/ 21 h 510"/>
                    <a:gd name="T8" fmla="*/ 713 w 762"/>
                    <a:gd name="T9" fmla="*/ 2 h 510"/>
                    <a:gd name="T10" fmla="*/ 713 w 762"/>
                    <a:gd name="T11" fmla="*/ 2 h 510"/>
                    <a:gd name="T12" fmla="*/ 722 w 762"/>
                    <a:gd name="T13" fmla="*/ 24 h 510"/>
                    <a:gd name="T14" fmla="*/ 739 w 762"/>
                    <a:gd name="T15" fmla="*/ 68 h 510"/>
                    <a:gd name="T16" fmla="*/ 751 w 762"/>
                    <a:gd name="T17" fmla="*/ 115 h 510"/>
                    <a:gd name="T18" fmla="*/ 756 w 762"/>
                    <a:gd name="T19" fmla="*/ 163 h 510"/>
                    <a:gd name="T20" fmla="*/ 758 w 762"/>
                    <a:gd name="T21" fmla="*/ 210 h 510"/>
                    <a:gd name="T22" fmla="*/ 753 w 762"/>
                    <a:gd name="T23" fmla="*/ 256 h 510"/>
                    <a:gd name="T24" fmla="*/ 751 w 762"/>
                    <a:gd name="T25" fmla="*/ 273 h 510"/>
                    <a:gd name="T26" fmla="*/ 758 w 762"/>
                    <a:gd name="T27" fmla="*/ 248 h 510"/>
                    <a:gd name="T28" fmla="*/ 762 w 762"/>
                    <a:gd name="T29" fmla="*/ 208 h 510"/>
                    <a:gd name="T30" fmla="*/ 22 w 762"/>
                    <a:gd name="T31" fmla="*/ 58 h 510"/>
                    <a:gd name="T32" fmla="*/ 5 w 762"/>
                    <a:gd name="T33" fmla="*/ 121 h 510"/>
                    <a:gd name="T34" fmla="*/ 0 w 762"/>
                    <a:gd name="T35" fmla="*/ 187 h 510"/>
                    <a:gd name="T36" fmla="*/ 3 w 762"/>
                    <a:gd name="T37" fmla="*/ 237 h 510"/>
                    <a:gd name="T38" fmla="*/ 13 w 762"/>
                    <a:gd name="T39" fmla="*/ 282 h 510"/>
                    <a:gd name="T40" fmla="*/ 28 w 762"/>
                    <a:gd name="T41" fmla="*/ 328 h 510"/>
                    <a:gd name="T42" fmla="*/ 47 w 762"/>
                    <a:gd name="T43" fmla="*/ 369 h 510"/>
                    <a:gd name="T44" fmla="*/ 60 w 762"/>
                    <a:gd name="T45" fmla="*/ 385 h 510"/>
                    <a:gd name="T46" fmla="*/ 38 w 762"/>
                    <a:gd name="T47" fmla="*/ 341 h 510"/>
                    <a:gd name="T48" fmla="*/ 20 w 762"/>
                    <a:gd name="T49" fmla="*/ 292 h 510"/>
                    <a:gd name="T50" fmla="*/ 9 w 762"/>
                    <a:gd name="T51" fmla="*/ 240 h 510"/>
                    <a:gd name="T52" fmla="*/ 5 w 762"/>
                    <a:gd name="T53" fmla="*/ 187 h 510"/>
                    <a:gd name="T54" fmla="*/ 11 w 762"/>
                    <a:gd name="T55" fmla="*/ 123 h 510"/>
                    <a:gd name="T56" fmla="*/ 26 w 762"/>
                    <a:gd name="T57" fmla="*/ 62 h 510"/>
                    <a:gd name="T58" fmla="*/ 22 w 762"/>
                    <a:gd name="T59" fmla="*/ 58 h 510"/>
                    <a:gd name="T60" fmla="*/ 645 w 762"/>
                    <a:gd name="T61" fmla="*/ 464 h 510"/>
                    <a:gd name="T62" fmla="*/ 681 w 762"/>
                    <a:gd name="T63" fmla="*/ 421 h 510"/>
                    <a:gd name="T64" fmla="*/ 677 w 762"/>
                    <a:gd name="T65" fmla="*/ 421 h 510"/>
                    <a:gd name="T66" fmla="*/ 652 w 762"/>
                    <a:gd name="T67" fmla="*/ 449 h 510"/>
                    <a:gd name="T68" fmla="*/ 624 w 762"/>
                    <a:gd name="T69" fmla="*/ 476 h 510"/>
                    <a:gd name="T70" fmla="*/ 591 w 762"/>
                    <a:gd name="T71" fmla="*/ 500 h 510"/>
                    <a:gd name="T72" fmla="*/ 597 w 762"/>
                    <a:gd name="T73" fmla="*/ 500 h 5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762" h="510">
                      <a:moveTo>
                        <a:pt x="762" y="187"/>
                      </a:moveTo>
                      <a:lnTo>
                        <a:pt x="762" y="163"/>
                      </a:lnTo>
                      <a:lnTo>
                        <a:pt x="760" y="136"/>
                      </a:lnTo>
                      <a:lnTo>
                        <a:pt x="756" y="113"/>
                      </a:lnTo>
                      <a:lnTo>
                        <a:pt x="751" y="89"/>
                      </a:lnTo>
                      <a:lnTo>
                        <a:pt x="743" y="66"/>
                      </a:lnTo>
                      <a:lnTo>
                        <a:pt x="736" y="43"/>
                      </a:lnTo>
                      <a:lnTo>
                        <a:pt x="724" y="21"/>
                      </a:lnTo>
                      <a:lnTo>
                        <a:pt x="715" y="0"/>
                      </a:lnTo>
                      <a:lnTo>
                        <a:pt x="713" y="2"/>
                      </a:lnTo>
                      <a:lnTo>
                        <a:pt x="713" y="2"/>
                      </a:lnTo>
                      <a:lnTo>
                        <a:pt x="713" y="2"/>
                      </a:lnTo>
                      <a:lnTo>
                        <a:pt x="711" y="5"/>
                      </a:lnTo>
                      <a:lnTo>
                        <a:pt x="722" y="24"/>
                      </a:lnTo>
                      <a:lnTo>
                        <a:pt x="732" y="47"/>
                      </a:lnTo>
                      <a:lnTo>
                        <a:pt x="739" y="68"/>
                      </a:lnTo>
                      <a:lnTo>
                        <a:pt x="745" y="91"/>
                      </a:lnTo>
                      <a:lnTo>
                        <a:pt x="751" y="115"/>
                      </a:lnTo>
                      <a:lnTo>
                        <a:pt x="755" y="138"/>
                      </a:lnTo>
                      <a:lnTo>
                        <a:pt x="756" y="163"/>
                      </a:lnTo>
                      <a:lnTo>
                        <a:pt x="758" y="187"/>
                      </a:lnTo>
                      <a:lnTo>
                        <a:pt x="758" y="210"/>
                      </a:lnTo>
                      <a:lnTo>
                        <a:pt x="755" y="233"/>
                      </a:lnTo>
                      <a:lnTo>
                        <a:pt x="753" y="256"/>
                      </a:lnTo>
                      <a:lnTo>
                        <a:pt x="747" y="278"/>
                      </a:lnTo>
                      <a:lnTo>
                        <a:pt x="751" y="273"/>
                      </a:lnTo>
                      <a:lnTo>
                        <a:pt x="755" y="267"/>
                      </a:lnTo>
                      <a:lnTo>
                        <a:pt x="758" y="248"/>
                      </a:lnTo>
                      <a:lnTo>
                        <a:pt x="760" y="227"/>
                      </a:lnTo>
                      <a:lnTo>
                        <a:pt x="762" y="208"/>
                      </a:lnTo>
                      <a:lnTo>
                        <a:pt x="762" y="187"/>
                      </a:lnTo>
                      <a:close/>
                      <a:moveTo>
                        <a:pt x="22" y="58"/>
                      </a:moveTo>
                      <a:lnTo>
                        <a:pt x="13" y="89"/>
                      </a:lnTo>
                      <a:lnTo>
                        <a:pt x="5" y="121"/>
                      </a:lnTo>
                      <a:lnTo>
                        <a:pt x="1" y="153"/>
                      </a:lnTo>
                      <a:lnTo>
                        <a:pt x="0" y="187"/>
                      </a:lnTo>
                      <a:lnTo>
                        <a:pt x="1" y="212"/>
                      </a:lnTo>
                      <a:lnTo>
                        <a:pt x="3" y="237"/>
                      </a:lnTo>
                      <a:lnTo>
                        <a:pt x="7" y="259"/>
                      </a:lnTo>
                      <a:lnTo>
                        <a:pt x="13" y="282"/>
                      </a:lnTo>
                      <a:lnTo>
                        <a:pt x="19" y="305"/>
                      </a:lnTo>
                      <a:lnTo>
                        <a:pt x="28" y="328"/>
                      </a:lnTo>
                      <a:lnTo>
                        <a:pt x="36" y="349"/>
                      </a:lnTo>
                      <a:lnTo>
                        <a:pt x="47" y="369"/>
                      </a:lnTo>
                      <a:lnTo>
                        <a:pt x="55" y="377"/>
                      </a:lnTo>
                      <a:lnTo>
                        <a:pt x="60" y="385"/>
                      </a:lnTo>
                      <a:lnTo>
                        <a:pt x="49" y="364"/>
                      </a:lnTo>
                      <a:lnTo>
                        <a:pt x="38" y="341"/>
                      </a:lnTo>
                      <a:lnTo>
                        <a:pt x="28" y="316"/>
                      </a:lnTo>
                      <a:lnTo>
                        <a:pt x="20" y="292"/>
                      </a:lnTo>
                      <a:lnTo>
                        <a:pt x="13" y="267"/>
                      </a:lnTo>
                      <a:lnTo>
                        <a:pt x="9" y="240"/>
                      </a:lnTo>
                      <a:lnTo>
                        <a:pt x="5" y="214"/>
                      </a:lnTo>
                      <a:lnTo>
                        <a:pt x="5" y="187"/>
                      </a:lnTo>
                      <a:lnTo>
                        <a:pt x="7" y="155"/>
                      </a:lnTo>
                      <a:lnTo>
                        <a:pt x="11" y="123"/>
                      </a:lnTo>
                      <a:lnTo>
                        <a:pt x="17" y="93"/>
                      </a:lnTo>
                      <a:lnTo>
                        <a:pt x="26" y="62"/>
                      </a:lnTo>
                      <a:lnTo>
                        <a:pt x="24" y="60"/>
                      </a:lnTo>
                      <a:lnTo>
                        <a:pt x="22" y="58"/>
                      </a:lnTo>
                      <a:close/>
                      <a:moveTo>
                        <a:pt x="616" y="487"/>
                      </a:moveTo>
                      <a:lnTo>
                        <a:pt x="645" y="464"/>
                      </a:lnTo>
                      <a:lnTo>
                        <a:pt x="669" y="438"/>
                      </a:lnTo>
                      <a:lnTo>
                        <a:pt x="681" y="421"/>
                      </a:lnTo>
                      <a:lnTo>
                        <a:pt x="688" y="405"/>
                      </a:lnTo>
                      <a:lnTo>
                        <a:pt x="677" y="421"/>
                      </a:lnTo>
                      <a:lnTo>
                        <a:pt x="665" y="436"/>
                      </a:lnTo>
                      <a:lnTo>
                        <a:pt x="652" y="449"/>
                      </a:lnTo>
                      <a:lnTo>
                        <a:pt x="637" y="462"/>
                      </a:lnTo>
                      <a:lnTo>
                        <a:pt x="624" y="476"/>
                      </a:lnTo>
                      <a:lnTo>
                        <a:pt x="609" y="489"/>
                      </a:lnTo>
                      <a:lnTo>
                        <a:pt x="591" y="500"/>
                      </a:lnTo>
                      <a:lnTo>
                        <a:pt x="576" y="510"/>
                      </a:lnTo>
                      <a:lnTo>
                        <a:pt x="597" y="500"/>
                      </a:lnTo>
                      <a:lnTo>
                        <a:pt x="616" y="487"/>
                      </a:lnTo>
                      <a:close/>
                    </a:path>
                  </a:pathLst>
                </a:custGeom>
                <a:solidFill>
                  <a:srgbClr val="B4B5D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41" name="Freeform 621"/>
                <p:cNvSpPr>
                  <a:spLocks noEditPoints="1"/>
                </p:cNvSpPr>
                <p:nvPr/>
              </p:nvSpPr>
              <p:spPr bwMode="auto">
                <a:xfrm>
                  <a:off x="1460" y="2087"/>
                  <a:ext cx="757" cy="515"/>
                </a:xfrm>
                <a:custGeom>
                  <a:avLst/>
                  <a:gdLst>
                    <a:gd name="T0" fmla="*/ 757 w 757"/>
                    <a:gd name="T1" fmla="*/ 161 h 515"/>
                    <a:gd name="T2" fmla="*/ 750 w 757"/>
                    <a:gd name="T3" fmla="*/ 111 h 515"/>
                    <a:gd name="T4" fmla="*/ 738 w 757"/>
                    <a:gd name="T5" fmla="*/ 66 h 515"/>
                    <a:gd name="T6" fmla="*/ 721 w 757"/>
                    <a:gd name="T7" fmla="*/ 20 h 515"/>
                    <a:gd name="T8" fmla="*/ 708 w 757"/>
                    <a:gd name="T9" fmla="*/ 1 h 515"/>
                    <a:gd name="T10" fmla="*/ 717 w 757"/>
                    <a:gd name="T11" fmla="*/ 24 h 515"/>
                    <a:gd name="T12" fmla="*/ 735 w 757"/>
                    <a:gd name="T13" fmla="*/ 68 h 515"/>
                    <a:gd name="T14" fmla="*/ 746 w 757"/>
                    <a:gd name="T15" fmla="*/ 113 h 515"/>
                    <a:gd name="T16" fmla="*/ 752 w 757"/>
                    <a:gd name="T17" fmla="*/ 161 h 515"/>
                    <a:gd name="T18" fmla="*/ 752 w 757"/>
                    <a:gd name="T19" fmla="*/ 210 h 515"/>
                    <a:gd name="T20" fmla="*/ 746 w 757"/>
                    <a:gd name="T21" fmla="*/ 259 h 515"/>
                    <a:gd name="T22" fmla="*/ 744 w 757"/>
                    <a:gd name="T23" fmla="*/ 276 h 515"/>
                    <a:gd name="T24" fmla="*/ 752 w 757"/>
                    <a:gd name="T25" fmla="*/ 250 h 515"/>
                    <a:gd name="T26" fmla="*/ 757 w 757"/>
                    <a:gd name="T27" fmla="*/ 206 h 515"/>
                    <a:gd name="T28" fmla="*/ 21 w 757"/>
                    <a:gd name="T29" fmla="*/ 58 h 515"/>
                    <a:gd name="T30" fmla="*/ 6 w 757"/>
                    <a:gd name="T31" fmla="*/ 121 h 515"/>
                    <a:gd name="T32" fmla="*/ 0 w 757"/>
                    <a:gd name="T33" fmla="*/ 185 h 515"/>
                    <a:gd name="T34" fmla="*/ 2 w 757"/>
                    <a:gd name="T35" fmla="*/ 237 h 515"/>
                    <a:gd name="T36" fmla="*/ 14 w 757"/>
                    <a:gd name="T37" fmla="*/ 286 h 515"/>
                    <a:gd name="T38" fmla="*/ 29 w 757"/>
                    <a:gd name="T39" fmla="*/ 331 h 515"/>
                    <a:gd name="T40" fmla="*/ 52 w 757"/>
                    <a:gd name="T41" fmla="*/ 375 h 515"/>
                    <a:gd name="T42" fmla="*/ 65 w 757"/>
                    <a:gd name="T43" fmla="*/ 390 h 515"/>
                    <a:gd name="T44" fmla="*/ 40 w 757"/>
                    <a:gd name="T45" fmla="*/ 345 h 515"/>
                    <a:gd name="T46" fmla="*/ 21 w 757"/>
                    <a:gd name="T47" fmla="*/ 293 h 515"/>
                    <a:gd name="T48" fmla="*/ 8 w 757"/>
                    <a:gd name="T49" fmla="*/ 240 h 515"/>
                    <a:gd name="T50" fmla="*/ 4 w 757"/>
                    <a:gd name="T51" fmla="*/ 185 h 515"/>
                    <a:gd name="T52" fmla="*/ 10 w 757"/>
                    <a:gd name="T53" fmla="*/ 121 h 515"/>
                    <a:gd name="T54" fmla="*/ 25 w 757"/>
                    <a:gd name="T55" fmla="*/ 62 h 515"/>
                    <a:gd name="T56" fmla="*/ 21 w 757"/>
                    <a:gd name="T57" fmla="*/ 58 h 515"/>
                    <a:gd name="T58" fmla="*/ 615 w 757"/>
                    <a:gd name="T59" fmla="*/ 481 h 515"/>
                    <a:gd name="T60" fmla="*/ 659 w 757"/>
                    <a:gd name="T61" fmla="*/ 439 h 515"/>
                    <a:gd name="T62" fmla="*/ 685 w 757"/>
                    <a:gd name="T63" fmla="*/ 403 h 515"/>
                    <a:gd name="T64" fmla="*/ 678 w 757"/>
                    <a:gd name="T65" fmla="*/ 409 h 515"/>
                    <a:gd name="T66" fmla="*/ 649 w 757"/>
                    <a:gd name="T67" fmla="*/ 445 h 515"/>
                    <a:gd name="T68" fmla="*/ 615 w 757"/>
                    <a:gd name="T69" fmla="*/ 475 h 515"/>
                    <a:gd name="T70" fmla="*/ 577 w 757"/>
                    <a:gd name="T71" fmla="*/ 502 h 515"/>
                    <a:gd name="T72" fmla="*/ 573 w 757"/>
                    <a:gd name="T73" fmla="*/ 508 h 5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757" h="515">
                      <a:moveTo>
                        <a:pt x="757" y="185"/>
                      </a:moveTo>
                      <a:lnTo>
                        <a:pt x="757" y="161"/>
                      </a:lnTo>
                      <a:lnTo>
                        <a:pt x="753" y="136"/>
                      </a:lnTo>
                      <a:lnTo>
                        <a:pt x="750" y="111"/>
                      </a:lnTo>
                      <a:lnTo>
                        <a:pt x="746" y="89"/>
                      </a:lnTo>
                      <a:lnTo>
                        <a:pt x="738" y="66"/>
                      </a:lnTo>
                      <a:lnTo>
                        <a:pt x="731" y="43"/>
                      </a:lnTo>
                      <a:lnTo>
                        <a:pt x="721" y="20"/>
                      </a:lnTo>
                      <a:lnTo>
                        <a:pt x="710" y="0"/>
                      </a:lnTo>
                      <a:lnTo>
                        <a:pt x="708" y="1"/>
                      </a:lnTo>
                      <a:lnTo>
                        <a:pt x="706" y="5"/>
                      </a:lnTo>
                      <a:lnTo>
                        <a:pt x="717" y="24"/>
                      </a:lnTo>
                      <a:lnTo>
                        <a:pt x="727" y="47"/>
                      </a:lnTo>
                      <a:lnTo>
                        <a:pt x="735" y="68"/>
                      </a:lnTo>
                      <a:lnTo>
                        <a:pt x="740" y="91"/>
                      </a:lnTo>
                      <a:lnTo>
                        <a:pt x="746" y="113"/>
                      </a:lnTo>
                      <a:lnTo>
                        <a:pt x="750" y="136"/>
                      </a:lnTo>
                      <a:lnTo>
                        <a:pt x="752" y="161"/>
                      </a:lnTo>
                      <a:lnTo>
                        <a:pt x="753" y="185"/>
                      </a:lnTo>
                      <a:lnTo>
                        <a:pt x="752" y="210"/>
                      </a:lnTo>
                      <a:lnTo>
                        <a:pt x="750" y="235"/>
                      </a:lnTo>
                      <a:lnTo>
                        <a:pt x="746" y="259"/>
                      </a:lnTo>
                      <a:lnTo>
                        <a:pt x="740" y="284"/>
                      </a:lnTo>
                      <a:lnTo>
                        <a:pt x="744" y="276"/>
                      </a:lnTo>
                      <a:lnTo>
                        <a:pt x="748" y="271"/>
                      </a:lnTo>
                      <a:lnTo>
                        <a:pt x="752" y="250"/>
                      </a:lnTo>
                      <a:lnTo>
                        <a:pt x="755" y="229"/>
                      </a:lnTo>
                      <a:lnTo>
                        <a:pt x="757" y="206"/>
                      </a:lnTo>
                      <a:lnTo>
                        <a:pt x="757" y="185"/>
                      </a:lnTo>
                      <a:close/>
                      <a:moveTo>
                        <a:pt x="21" y="58"/>
                      </a:moveTo>
                      <a:lnTo>
                        <a:pt x="12" y="89"/>
                      </a:lnTo>
                      <a:lnTo>
                        <a:pt x="6" y="121"/>
                      </a:lnTo>
                      <a:lnTo>
                        <a:pt x="0" y="153"/>
                      </a:lnTo>
                      <a:lnTo>
                        <a:pt x="0" y="185"/>
                      </a:lnTo>
                      <a:lnTo>
                        <a:pt x="0" y="210"/>
                      </a:lnTo>
                      <a:lnTo>
                        <a:pt x="2" y="237"/>
                      </a:lnTo>
                      <a:lnTo>
                        <a:pt x="8" y="261"/>
                      </a:lnTo>
                      <a:lnTo>
                        <a:pt x="14" y="286"/>
                      </a:lnTo>
                      <a:lnTo>
                        <a:pt x="21" y="309"/>
                      </a:lnTo>
                      <a:lnTo>
                        <a:pt x="29" y="331"/>
                      </a:lnTo>
                      <a:lnTo>
                        <a:pt x="38" y="354"/>
                      </a:lnTo>
                      <a:lnTo>
                        <a:pt x="52" y="375"/>
                      </a:lnTo>
                      <a:lnTo>
                        <a:pt x="57" y="383"/>
                      </a:lnTo>
                      <a:lnTo>
                        <a:pt x="65" y="390"/>
                      </a:lnTo>
                      <a:lnTo>
                        <a:pt x="52" y="367"/>
                      </a:lnTo>
                      <a:lnTo>
                        <a:pt x="40" y="345"/>
                      </a:lnTo>
                      <a:lnTo>
                        <a:pt x="29" y="320"/>
                      </a:lnTo>
                      <a:lnTo>
                        <a:pt x="21" y="293"/>
                      </a:lnTo>
                      <a:lnTo>
                        <a:pt x="14" y="269"/>
                      </a:lnTo>
                      <a:lnTo>
                        <a:pt x="8" y="240"/>
                      </a:lnTo>
                      <a:lnTo>
                        <a:pt x="6" y="214"/>
                      </a:lnTo>
                      <a:lnTo>
                        <a:pt x="4" y="185"/>
                      </a:lnTo>
                      <a:lnTo>
                        <a:pt x="6" y="153"/>
                      </a:lnTo>
                      <a:lnTo>
                        <a:pt x="10" y="121"/>
                      </a:lnTo>
                      <a:lnTo>
                        <a:pt x="16" y="91"/>
                      </a:lnTo>
                      <a:lnTo>
                        <a:pt x="25" y="62"/>
                      </a:lnTo>
                      <a:lnTo>
                        <a:pt x="23" y="60"/>
                      </a:lnTo>
                      <a:lnTo>
                        <a:pt x="21" y="58"/>
                      </a:lnTo>
                      <a:close/>
                      <a:moveTo>
                        <a:pt x="590" y="498"/>
                      </a:moveTo>
                      <a:lnTo>
                        <a:pt x="615" y="481"/>
                      </a:lnTo>
                      <a:lnTo>
                        <a:pt x="638" y="462"/>
                      </a:lnTo>
                      <a:lnTo>
                        <a:pt x="659" y="439"/>
                      </a:lnTo>
                      <a:lnTo>
                        <a:pt x="678" y="417"/>
                      </a:lnTo>
                      <a:lnTo>
                        <a:pt x="685" y="403"/>
                      </a:lnTo>
                      <a:lnTo>
                        <a:pt x="691" y="390"/>
                      </a:lnTo>
                      <a:lnTo>
                        <a:pt x="678" y="409"/>
                      </a:lnTo>
                      <a:lnTo>
                        <a:pt x="664" y="428"/>
                      </a:lnTo>
                      <a:lnTo>
                        <a:pt x="649" y="445"/>
                      </a:lnTo>
                      <a:lnTo>
                        <a:pt x="632" y="460"/>
                      </a:lnTo>
                      <a:lnTo>
                        <a:pt x="615" y="475"/>
                      </a:lnTo>
                      <a:lnTo>
                        <a:pt x="596" y="491"/>
                      </a:lnTo>
                      <a:lnTo>
                        <a:pt x="577" y="502"/>
                      </a:lnTo>
                      <a:lnTo>
                        <a:pt x="556" y="515"/>
                      </a:lnTo>
                      <a:lnTo>
                        <a:pt x="573" y="508"/>
                      </a:lnTo>
                      <a:lnTo>
                        <a:pt x="590" y="498"/>
                      </a:lnTo>
                      <a:close/>
                    </a:path>
                  </a:pathLst>
                </a:custGeom>
                <a:solidFill>
                  <a:srgbClr val="B4B5D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42" name="Freeform 622"/>
                <p:cNvSpPr>
                  <a:spLocks noEditPoints="1"/>
                </p:cNvSpPr>
                <p:nvPr/>
              </p:nvSpPr>
              <p:spPr bwMode="auto">
                <a:xfrm>
                  <a:off x="1462" y="2090"/>
                  <a:ext cx="753" cy="516"/>
                </a:xfrm>
                <a:custGeom>
                  <a:avLst/>
                  <a:gdLst>
                    <a:gd name="T0" fmla="*/ 751 w 753"/>
                    <a:gd name="T1" fmla="*/ 158 h 516"/>
                    <a:gd name="T2" fmla="*/ 746 w 753"/>
                    <a:gd name="T3" fmla="*/ 110 h 516"/>
                    <a:gd name="T4" fmla="*/ 734 w 753"/>
                    <a:gd name="T5" fmla="*/ 63 h 516"/>
                    <a:gd name="T6" fmla="*/ 717 w 753"/>
                    <a:gd name="T7" fmla="*/ 19 h 516"/>
                    <a:gd name="T8" fmla="*/ 704 w 753"/>
                    <a:gd name="T9" fmla="*/ 2 h 516"/>
                    <a:gd name="T10" fmla="*/ 714 w 753"/>
                    <a:gd name="T11" fmla="*/ 23 h 516"/>
                    <a:gd name="T12" fmla="*/ 731 w 753"/>
                    <a:gd name="T13" fmla="*/ 67 h 516"/>
                    <a:gd name="T14" fmla="*/ 742 w 753"/>
                    <a:gd name="T15" fmla="*/ 110 h 516"/>
                    <a:gd name="T16" fmla="*/ 748 w 753"/>
                    <a:gd name="T17" fmla="*/ 158 h 516"/>
                    <a:gd name="T18" fmla="*/ 748 w 753"/>
                    <a:gd name="T19" fmla="*/ 209 h 516"/>
                    <a:gd name="T20" fmla="*/ 740 w 753"/>
                    <a:gd name="T21" fmla="*/ 264 h 516"/>
                    <a:gd name="T22" fmla="*/ 738 w 753"/>
                    <a:gd name="T23" fmla="*/ 281 h 516"/>
                    <a:gd name="T24" fmla="*/ 748 w 753"/>
                    <a:gd name="T25" fmla="*/ 251 h 516"/>
                    <a:gd name="T26" fmla="*/ 753 w 753"/>
                    <a:gd name="T27" fmla="*/ 205 h 516"/>
                    <a:gd name="T28" fmla="*/ 21 w 753"/>
                    <a:gd name="T29" fmla="*/ 57 h 516"/>
                    <a:gd name="T30" fmla="*/ 6 w 753"/>
                    <a:gd name="T31" fmla="*/ 118 h 516"/>
                    <a:gd name="T32" fmla="*/ 0 w 753"/>
                    <a:gd name="T33" fmla="*/ 182 h 516"/>
                    <a:gd name="T34" fmla="*/ 4 w 753"/>
                    <a:gd name="T35" fmla="*/ 235 h 516"/>
                    <a:gd name="T36" fmla="*/ 15 w 753"/>
                    <a:gd name="T37" fmla="*/ 287 h 516"/>
                    <a:gd name="T38" fmla="*/ 33 w 753"/>
                    <a:gd name="T39" fmla="*/ 336 h 516"/>
                    <a:gd name="T40" fmla="*/ 55 w 753"/>
                    <a:gd name="T41" fmla="*/ 380 h 516"/>
                    <a:gd name="T42" fmla="*/ 72 w 753"/>
                    <a:gd name="T43" fmla="*/ 395 h 516"/>
                    <a:gd name="T44" fmla="*/ 44 w 753"/>
                    <a:gd name="T45" fmla="*/ 347 h 516"/>
                    <a:gd name="T46" fmla="*/ 23 w 753"/>
                    <a:gd name="T47" fmla="*/ 296 h 516"/>
                    <a:gd name="T48" fmla="*/ 10 w 753"/>
                    <a:gd name="T49" fmla="*/ 241 h 516"/>
                    <a:gd name="T50" fmla="*/ 4 w 753"/>
                    <a:gd name="T51" fmla="*/ 182 h 516"/>
                    <a:gd name="T52" fmla="*/ 10 w 753"/>
                    <a:gd name="T53" fmla="*/ 120 h 516"/>
                    <a:gd name="T54" fmla="*/ 25 w 753"/>
                    <a:gd name="T55" fmla="*/ 61 h 516"/>
                    <a:gd name="T56" fmla="*/ 21 w 753"/>
                    <a:gd name="T57" fmla="*/ 57 h 516"/>
                    <a:gd name="T58" fmla="*/ 586 w 753"/>
                    <a:gd name="T59" fmla="*/ 495 h 516"/>
                    <a:gd name="T60" fmla="*/ 619 w 753"/>
                    <a:gd name="T61" fmla="*/ 471 h 516"/>
                    <a:gd name="T62" fmla="*/ 647 w 753"/>
                    <a:gd name="T63" fmla="*/ 444 h 516"/>
                    <a:gd name="T64" fmla="*/ 672 w 753"/>
                    <a:gd name="T65" fmla="*/ 416 h 516"/>
                    <a:gd name="T66" fmla="*/ 689 w 753"/>
                    <a:gd name="T67" fmla="*/ 389 h 516"/>
                    <a:gd name="T68" fmla="*/ 679 w 753"/>
                    <a:gd name="T69" fmla="*/ 399 h 516"/>
                    <a:gd name="T70" fmla="*/ 645 w 753"/>
                    <a:gd name="T71" fmla="*/ 438 h 516"/>
                    <a:gd name="T72" fmla="*/ 607 w 753"/>
                    <a:gd name="T73" fmla="*/ 474 h 516"/>
                    <a:gd name="T74" fmla="*/ 564 w 753"/>
                    <a:gd name="T75" fmla="*/ 505 h 516"/>
                    <a:gd name="T76" fmla="*/ 556 w 753"/>
                    <a:gd name="T77" fmla="*/ 510 h 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753" h="516">
                      <a:moveTo>
                        <a:pt x="753" y="182"/>
                      </a:moveTo>
                      <a:lnTo>
                        <a:pt x="751" y="158"/>
                      </a:lnTo>
                      <a:lnTo>
                        <a:pt x="750" y="133"/>
                      </a:lnTo>
                      <a:lnTo>
                        <a:pt x="746" y="110"/>
                      </a:lnTo>
                      <a:lnTo>
                        <a:pt x="740" y="86"/>
                      </a:lnTo>
                      <a:lnTo>
                        <a:pt x="734" y="63"/>
                      </a:lnTo>
                      <a:lnTo>
                        <a:pt x="727" y="42"/>
                      </a:lnTo>
                      <a:lnTo>
                        <a:pt x="717" y="19"/>
                      </a:lnTo>
                      <a:lnTo>
                        <a:pt x="706" y="0"/>
                      </a:lnTo>
                      <a:lnTo>
                        <a:pt x="704" y="2"/>
                      </a:lnTo>
                      <a:lnTo>
                        <a:pt x="702" y="4"/>
                      </a:lnTo>
                      <a:lnTo>
                        <a:pt x="714" y="23"/>
                      </a:lnTo>
                      <a:lnTo>
                        <a:pt x="723" y="44"/>
                      </a:lnTo>
                      <a:lnTo>
                        <a:pt x="731" y="67"/>
                      </a:lnTo>
                      <a:lnTo>
                        <a:pt x="736" y="88"/>
                      </a:lnTo>
                      <a:lnTo>
                        <a:pt x="742" y="110"/>
                      </a:lnTo>
                      <a:lnTo>
                        <a:pt x="746" y="135"/>
                      </a:lnTo>
                      <a:lnTo>
                        <a:pt x="748" y="158"/>
                      </a:lnTo>
                      <a:lnTo>
                        <a:pt x="748" y="182"/>
                      </a:lnTo>
                      <a:lnTo>
                        <a:pt x="748" y="209"/>
                      </a:lnTo>
                      <a:lnTo>
                        <a:pt x="744" y="237"/>
                      </a:lnTo>
                      <a:lnTo>
                        <a:pt x="740" y="264"/>
                      </a:lnTo>
                      <a:lnTo>
                        <a:pt x="733" y="289"/>
                      </a:lnTo>
                      <a:lnTo>
                        <a:pt x="738" y="281"/>
                      </a:lnTo>
                      <a:lnTo>
                        <a:pt x="742" y="273"/>
                      </a:lnTo>
                      <a:lnTo>
                        <a:pt x="748" y="251"/>
                      </a:lnTo>
                      <a:lnTo>
                        <a:pt x="750" y="228"/>
                      </a:lnTo>
                      <a:lnTo>
                        <a:pt x="753" y="205"/>
                      </a:lnTo>
                      <a:lnTo>
                        <a:pt x="753" y="182"/>
                      </a:lnTo>
                      <a:close/>
                      <a:moveTo>
                        <a:pt x="21" y="57"/>
                      </a:moveTo>
                      <a:lnTo>
                        <a:pt x="12" y="88"/>
                      </a:lnTo>
                      <a:lnTo>
                        <a:pt x="6" y="118"/>
                      </a:lnTo>
                      <a:lnTo>
                        <a:pt x="2" y="150"/>
                      </a:lnTo>
                      <a:lnTo>
                        <a:pt x="0" y="182"/>
                      </a:lnTo>
                      <a:lnTo>
                        <a:pt x="0" y="209"/>
                      </a:lnTo>
                      <a:lnTo>
                        <a:pt x="4" y="235"/>
                      </a:lnTo>
                      <a:lnTo>
                        <a:pt x="8" y="262"/>
                      </a:lnTo>
                      <a:lnTo>
                        <a:pt x="15" y="287"/>
                      </a:lnTo>
                      <a:lnTo>
                        <a:pt x="23" y="311"/>
                      </a:lnTo>
                      <a:lnTo>
                        <a:pt x="33" y="336"/>
                      </a:lnTo>
                      <a:lnTo>
                        <a:pt x="44" y="359"/>
                      </a:lnTo>
                      <a:lnTo>
                        <a:pt x="55" y="380"/>
                      </a:lnTo>
                      <a:lnTo>
                        <a:pt x="65" y="387"/>
                      </a:lnTo>
                      <a:lnTo>
                        <a:pt x="72" y="395"/>
                      </a:lnTo>
                      <a:lnTo>
                        <a:pt x="57" y="372"/>
                      </a:lnTo>
                      <a:lnTo>
                        <a:pt x="44" y="347"/>
                      </a:lnTo>
                      <a:lnTo>
                        <a:pt x="33" y="323"/>
                      </a:lnTo>
                      <a:lnTo>
                        <a:pt x="23" y="296"/>
                      </a:lnTo>
                      <a:lnTo>
                        <a:pt x="15" y="268"/>
                      </a:lnTo>
                      <a:lnTo>
                        <a:pt x="10" y="241"/>
                      </a:lnTo>
                      <a:lnTo>
                        <a:pt x="6" y="211"/>
                      </a:lnTo>
                      <a:lnTo>
                        <a:pt x="4" y="182"/>
                      </a:lnTo>
                      <a:lnTo>
                        <a:pt x="6" y="150"/>
                      </a:lnTo>
                      <a:lnTo>
                        <a:pt x="10" y="120"/>
                      </a:lnTo>
                      <a:lnTo>
                        <a:pt x="15" y="89"/>
                      </a:lnTo>
                      <a:lnTo>
                        <a:pt x="25" y="61"/>
                      </a:lnTo>
                      <a:lnTo>
                        <a:pt x="23" y="59"/>
                      </a:lnTo>
                      <a:lnTo>
                        <a:pt x="21" y="57"/>
                      </a:lnTo>
                      <a:close/>
                      <a:moveTo>
                        <a:pt x="571" y="505"/>
                      </a:moveTo>
                      <a:lnTo>
                        <a:pt x="586" y="495"/>
                      </a:lnTo>
                      <a:lnTo>
                        <a:pt x="604" y="484"/>
                      </a:lnTo>
                      <a:lnTo>
                        <a:pt x="619" y="471"/>
                      </a:lnTo>
                      <a:lnTo>
                        <a:pt x="632" y="457"/>
                      </a:lnTo>
                      <a:lnTo>
                        <a:pt x="647" y="444"/>
                      </a:lnTo>
                      <a:lnTo>
                        <a:pt x="660" y="431"/>
                      </a:lnTo>
                      <a:lnTo>
                        <a:pt x="672" y="416"/>
                      </a:lnTo>
                      <a:lnTo>
                        <a:pt x="683" y="400"/>
                      </a:lnTo>
                      <a:lnTo>
                        <a:pt x="689" y="389"/>
                      </a:lnTo>
                      <a:lnTo>
                        <a:pt x="695" y="378"/>
                      </a:lnTo>
                      <a:lnTo>
                        <a:pt x="679" y="399"/>
                      </a:lnTo>
                      <a:lnTo>
                        <a:pt x="662" y="419"/>
                      </a:lnTo>
                      <a:lnTo>
                        <a:pt x="645" y="438"/>
                      </a:lnTo>
                      <a:lnTo>
                        <a:pt x="626" y="457"/>
                      </a:lnTo>
                      <a:lnTo>
                        <a:pt x="607" y="474"/>
                      </a:lnTo>
                      <a:lnTo>
                        <a:pt x="585" y="490"/>
                      </a:lnTo>
                      <a:lnTo>
                        <a:pt x="564" y="505"/>
                      </a:lnTo>
                      <a:lnTo>
                        <a:pt x="539" y="516"/>
                      </a:lnTo>
                      <a:lnTo>
                        <a:pt x="556" y="510"/>
                      </a:lnTo>
                      <a:lnTo>
                        <a:pt x="571" y="505"/>
                      </a:lnTo>
                      <a:close/>
                    </a:path>
                  </a:pathLst>
                </a:custGeom>
                <a:solidFill>
                  <a:srgbClr val="B4B5D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43" name="Freeform 623"/>
                <p:cNvSpPr>
                  <a:spLocks noEditPoints="1"/>
                </p:cNvSpPr>
                <p:nvPr/>
              </p:nvSpPr>
              <p:spPr bwMode="auto">
                <a:xfrm>
                  <a:off x="1464" y="2092"/>
                  <a:ext cx="749" cy="520"/>
                </a:xfrm>
                <a:custGeom>
                  <a:avLst/>
                  <a:gdLst>
                    <a:gd name="T0" fmla="*/ 748 w 749"/>
                    <a:gd name="T1" fmla="*/ 156 h 520"/>
                    <a:gd name="T2" fmla="*/ 742 w 749"/>
                    <a:gd name="T3" fmla="*/ 108 h 520"/>
                    <a:gd name="T4" fmla="*/ 731 w 749"/>
                    <a:gd name="T5" fmla="*/ 63 h 520"/>
                    <a:gd name="T6" fmla="*/ 713 w 749"/>
                    <a:gd name="T7" fmla="*/ 19 h 520"/>
                    <a:gd name="T8" fmla="*/ 702 w 749"/>
                    <a:gd name="T9" fmla="*/ 0 h 520"/>
                    <a:gd name="T10" fmla="*/ 700 w 749"/>
                    <a:gd name="T11" fmla="*/ 2 h 520"/>
                    <a:gd name="T12" fmla="*/ 710 w 749"/>
                    <a:gd name="T13" fmla="*/ 23 h 520"/>
                    <a:gd name="T14" fmla="*/ 727 w 749"/>
                    <a:gd name="T15" fmla="*/ 65 h 520"/>
                    <a:gd name="T16" fmla="*/ 738 w 749"/>
                    <a:gd name="T17" fmla="*/ 110 h 520"/>
                    <a:gd name="T18" fmla="*/ 744 w 749"/>
                    <a:gd name="T19" fmla="*/ 156 h 520"/>
                    <a:gd name="T20" fmla="*/ 744 w 749"/>
                    <a:gd name="T21" fmla="*/ 211 h 520"/>
                    <a:gd name="T22" fmla="*/ 734 w 749"/>
                    <a:gd name="T23" fmla="*/ 269 h 520"/>
                    <a:gd name="T24" fmla="*/ 731 w 749"/>
                    <a:gd name="T25" fmla="*/ 288 h 520"/>
                    <a:gd name="T26" fmla="*/ 742 w 749"/>
                    <a:gd name="T27" fmla="*/ 254 h 520"/>
                    <a:gd name="T28" fmla="*/ 748 w 749"/>
                    <a:gd name="T29" fmla="*/ 205 h 520"/>
                    <a:gd name="T30" fmla="*/ 21 w 749"/>
                    <a:gd name="T31" fmla="*/ 57 h 520"/>
                    <a:gd name="T32" fmla="*/ 6 w 749"/>
                    <a:gd name="T33" fmla="*/ 116 h 520"/>
                    <a:gd name="T34" fmla="*/ 0 w 749"/>
                    <a:gd name="T35" fmla="*/ 180 h 520"/>
                    <a:gd name="T36" fmla="*/ 4 w 749"/>
                    <a:gd name="T37" fmla="*/ 235 h 520"/>
                    <a:gd name="T38" fmla="*/ 17 w 749"/>
                    <a:gd name="T39" fmla="*/ 288 h 520"/>
                    <a:gd name="T40" fmla="*/ 36 w 749"/>
                    <a:gd name="T41" fmla="*/ 340 h 520"/>
                    <a:gd name="T42" fmla="*/ 61 w 749"/>
                    <a:gd name="T43" fmla="*/ 385 h 520"/>
                    <a:gd name="T44" fmla="*/ 78 w 749"/>
                    <a:gd name="T45" fmla="*/ 400 h 520"/>
                    <a:gd name="T46" fmla="*/ 48 w 749"/>
                    <a:gd name="T47" fmla="*/ 353 h 520"/>
                    <a:gd name="T48" fmla="*/ 25 w 749"/>
                    <a:gd name="T49" fmla="*/ 298 h 520"/>
                    <a:gd name="T50" fmla="*/ 10 w 749"/>
                    <a:gd name="T51" fmla="*/ 241 h 520"/>
                    <a:gd name="T52" fmla="*/ 4 w 749"/>
                    <a:gd name="T53" fmla="*/ 180 h 520"/>
                    <a:gd name="T54" fmla="*/ 10 w 749"/>
                    <a:gd name="T55" fmla="*/ 118 h 520"/>
                    <a:gd name="T56" fmla="*/ 25 w 749"/>
                    <a:gd name="T57" fmla="*/ 61 h 520"/>
                    <a:gd name="T58" fmla="*/ 21 w 749"/>
                    <a:gd name="T59" fmla="*/ 57 h 520"/>
                    <a:gd name="T60" fmla="*/ 573 w 749"/>
                    <a:gd name="T61" fmla="*/ 497 h 520"/>
                    <a:gd name="T62" fmla="*/ 611 w 749"/>
                    <a:gd name="T63" fmla="*/ 470 h 520"/>
                    <a:gd name="T64" fmla="*/ 645 w 749"/>
                    <a:gd name="T65" fmla="*/ 440 h 520"/>
                    <a:gd name="T66" fmla="*/ 674 w 749"/>
                    <a:gd name="T67" fmla="*/ 404 h 520"/>
                    <a:gd name="T68" fmla="*/ 691 w 749"/>
                    <a:gd name="T69" fmla="*/ 376 h 520"/>
                    <a:gd name="T70" fmla="*/ 679 w 749"/>
                    <a:gd name="T71" fmla="*/ 389 h 520"/>
                    <a:gd name="T72" fmla="*/ 643 w 749"/>
                    <a:gd name="T73" fmla="*/ 434 h 520"/>
                    <a:gd name="T74" fmla="*/ 600 w 749"/>
                    <a:gd name="T75" fmla="*/ 474 h 520"/>
                    <a:gd name="T76" fmla="*/ 550 w 749"/>
                    <a:gd name="T77" fmla="*/ 506 h 520"/>
                    <a:gd name="T78" fmla="*/ 537 w 749"/>
                    <a:gd name="T79" fmla="*/ 514 h 5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749" h="520">
                      <a:moveTo>
                        <a:pt x="749" y="180"/>
                      </a:moveTo>
                      <a:lnTo>
                        <a:pt x="748" y="156"/>
                      </a:lnTo>
                      <a:lnTo>
                        <a:pt x="746" y="131"/>
                      </a:lnTo>
                      <a:lnTo>
                        <a:pt x="742" y="108"/>
                      </a:lnTo>
                      <a:lnTo>
                        <a:pt x="736" y="86"/>
                      </a:lnTo>
                      <a:lnTo>
                        <a:pt x="731" y="63"/>
                      </a:lnTo>
                      <a:lnTo>
                        <a:pt x="723" y="42"/>
                      </a:lnTo>
                      <a:lnTo>
                        <a:pt x="713" y="19"/>
                      </a:lnTo>
                      <a:lnTo>
                        <a:pt x="702" y="0"/>
                      </a:lnTo>
                      <a:lnTo>
                        <a:pt x="702" y="0"/>
                      </a:lnTo>
                      <a:lnTo>
                        <a:pt x="700" y="2"/>
                      </a:lnTo>
                      <a:lnTo>
                        <a:pt x="700" y="2"/>
                      </a:lnTo>
                      <a:lnTo>
                        <a:pt x="700" y="4"/>
                      </a:lnTo>
                      <a:lnTo>
                        <a:pt x="710" y="23"/>
                      </a:lnTo>
                      <a:lnTo>
                        <a:pt x="719" y="44"/>
                      </a:lnTo>
                      <a:lnTo>
                        <a:pt x="727" y="65"/>
                      </a:lnTo>
                      <a:lnTo>
                        <a:pt x="732" y="87"/>
                      </a:lnTo>
                      <a:lnTo>
                        <a:pt x="738" y="110"/>
                      </a:lnTo>
                      <a:lnTo>
                        <a:pt x="742" y="133"/>
                      </a:lnTo>
                      <a:lnTo>
                        <a:pt x="744" y="156"/>
                      </a:lnTo>
                      <a:lnTo>
                        <a:pt x="744" y="180"/>
                      </a:lnTo>
                      <a:lnTo>
                        <a:pt x="744" y="211"/>
                      </a:lnTo>
                      <a:lnTo>
                        <a:pt x="740" y="241"/>
                      </a:lnTo>
                      <a:lnTo>
                        <a:pt x="734" y="269"/>
                      </a:lnTo>
                      <a:lnTo>
                        <a:pt x="725" y="298"/>
                      </a:lnTo>
                      <a:lnTo>
                        <a:pt x="731" y="288"/>
                      </a:lnTo>
                      <a:lnTo>
                        <a:pt x="736" y="279"/>
                      </a:lnTo>
                      <a:lnTo>
                        <a:pt x="742" y="254"/>
                      </a:lnTo>
                      <a:lnTo>
                        <a:pt x="746" y="230"/>
                      </a:lnTo>
                      <a:lnTo>
                        <a:pt x="748" y="205"/>
                      </a:lnTo>
                      <a:lnTo>
                        <a:pt x="749" y="180"/>
                      </a:lnTo>
                      <a:close/>
                      <a:moveTo>
                        <a:pt x="21" y="57"/>
                      </a:moveTo>
                      <a:lnTo>
                        <a:pt x="12" y="86"/>
                      </a:lnTo>
                      <a:lnTo>
                        <a:pt x="6" y="116"/>
                      </a:lnTo>
                      <a:lnTo>
                        <a:pt x="2" y="148"/>
                      </a:lnTo>
                      <a:lnTo>
                        <a:pt x="0" y="180"/>
                      </a:lnTo>
                      <a:lnTo>
                        <a:pt x="2" y="209"/>
                      </a:lnTo>
                      <a:lnTo>
                        <a:pt x="4" y="235"/>
                      </a:lnTo>
                      <a:lnTo>
                        <a:pt x="10" y="264"/>
                      </a:lnTo>
                      <a:lnTo>
                        <a:pt x="17" y="288"/>
                      </a:lnTo>
                      <a:lnTo>
                        <a:pt x="25" y="315"/>
                      </a:lnTo>
                      <a:lnTo>
                        <a:pt x="36" y="340"/>
                      </a:lnTo>
                      <a:lnTo>
                        <a:pt x="48" y="362"/>
                      </a:lnTo>
                      <a:lnTo>
                        <a:pt x="61" y="385"/>
                      </a:lnTo>
                      <a:lnTo>
                        <a:pt x="70" y="393"/>
                      </a:lnTo>
                      <a:lnTo>
                        <a:pt x="78" y="400"/>
                      </a:lnTo>
                      <a:lnTo>
                        <a:pt x="63" y="378"/>
                      </a:lnTo>
                      <a:lnTo>
                        <a:pt x="48" y="353"/>
                      </a:lnTo>
                      <a:lnTo>
                        <a:pt x="34" y="326"/>
                      </a:lnTo>
                      <a:lnTo>
                        <a:pt x="25" y="298"/>
                      </a:lnTo>
                      <a:lnTo>
                        <a:pt x="15" y="269"/>
                      </a:lnTo>
                      <a:lnTo>
                        <a:pt x="10" y="241"/>
                      </a:lnTo>
                      <a:lnTo>
                        <a:pt x="6" y="211"/>
                      </a:lnTo>
                      <a:lnTo>
                        <a:pt x="4" y="180"/>
                      </a:lnTo>
                      <a:lnTo>
                        <a:pt x="6" y="148"/>
                      </a:lnTo>
                      <a:lnTo>
                        <a:pt x="10" y="118"/>
                      </a:lnTo>
                      <a:lnTo>
                        <a:pt x="15" y="89"/>
                      </a:lnTo>
                      <a:lnTo>
                        <a:pt x="25" y="61"/>
                      </a:lnTo>
                      <a:lnTo>
                        <a:pt x="23" y="59"/>
                      </a:lnTo>
                      <a:lnTo>
                        <a:pt x="21" y="57"/>
                      </a:lnTo>
                      <a:close/>
                      <a:moveTo>
                        <a:pt x="552" y="510"/>
                      </a:moveTo>
                      <a:lnTo>
                        <a:pt x="573" y="497"/>
                      </a:lnTo>
                      <a:lnTo>
                        <a:pt x="592" y="486"/>
                      </a:lnTo>
                      <a:lnTo>
                        <a:pt x="611" y="470"/>
                      </a:lnTo>
                      <a:lnTo>
                        <a:pt x="628" y="455"/>
                      </a:lnTo>
                      <a:lnTo>
                        <a:pt x="645" y="440"/>
                      </a:lnTo>
                      <a:lnTo>
                        <a:pt x="660" y="423"/>
                      </a:lnTo>
                      <a:lnTo>
                        <a:pt x="674" y="404"/>
                      </a:lnTo>
                      <a:lnTo>
                        <a:pt x="687" y="385"/>
                      </a:lnTo>
                      <a:lnTo>
                        <a:pt x="691" y="376"/>
                      </a:lnTo>
                      <a:lnTo>
                        <a:pt x="694" y="364"/>
                      </a:lnTo>
                      <a:lnTo>
                        <a:pt x="679" y="389"/>
                      </a:lnTo>
                      <a:lnTo>
                        <a:pt x="662" y="414"/>
                      </a:lnTo>
                      <a:lnTo>
                        <a:pt x="643" y="434"/>
                      </a:lnTo>
                      <a:lnTo>
                        <a:pt x="620" y="455"/>
                      </a:lnTo>
                      <a:lnTo>
                        <a:pt x="600" y="474"/>
                      </a:lnTo>
                      <a:lnTo>
                        <a:pt x="575" y="491"/>
                      </a:lnTo>
                      <a:lnTo>
                        <a:pt x="550" y="506"/>
                      </a:lnTo>
                      <a:lnTo>
                        <a:pt x="522" y="520"/>
                      </a:lnTo>
                      <a:lnTo>
                        <a:pt x="537" y="514"/>
                      </a:lnTo>
                      <a:lnTo>
                        <a:pt x="552" y="510"/>
                      </a:lnTo>
                      <a:close/>
                    </a:path>
                  </a:pathLst>
                </a:custGeom>
                <a:solidFill>
                  <a:srgbClr val="B5B6D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44" name="Freeform 624"/>
                <p:cNvSpPr>
                  <a:spLocks noEditPoints="1"/>
                </p:cNvSpPr>
                <p:nvPr/>
              </p:nvSpPr>
              <p:spPr bwMode="auto">
                <a:xfrm>
                  <a:off x="1466" y="2094"/>
                  <a:ext cx="744" cy="520"/>
                </a:xfrm>
                <a:custGeom>
                  <a:avLst/>
                  <a:gdLst>
                    <a:gd name="T0" fmla="*/ 744 w 744"/>
                    <a:gd name="T1" fmla="*/ 154 h 520"/>
                    <a:gd name="T2" fmla="*/ 738 w 744"/>
                    <a:gd name="T3" fmla="*/ 106 h 520"/>
                    <a:gd name="T4" fmla="*/ 727 w 744"/>
                    <a:gd name="T5" fmla="*/ 63 h 520"/>
                    <a:gd name="T6" fmla="*/ 710 w 744"/>
                    <a:gd name="T7" fmla="*/ 19 h 520"/>
                    <a:gd name="T8" fmla="*/ 698 w 744"/>
                    <a:gd name="T9" fmla="*/ 0 h 520"/>
                    <a:gd name="T10" fmla="*/ 698 w 744"/>
                    <a:gd name="T11" fmla="*/ 0 h 520"/>
                    <a:gd name="T12" fmla="*/ 706 w 744"/>
                    <a:gd name="T13" fmla="*/ 23 h 520"/>
                    <a:gd name="T14" fmla="*/ 723 w 744"/>
                    <a:gd name="T15" fmla="*/ 65 h 520"/>
                    <a:gd name="T16" fmla="*/ 734 w 744"/>
                    <a:gd name="T17" fmla="*/ 108 h 520"/>
                    <a:gd name="T18" fmla="*/ 740 w 744"/>
                    <a:gd name="T19" fmla="*/ 154 h 520"/>
                    <a:gd name="T20" fmla="*/ 738 w 744"/>
                    <a:gd name="T21" fmla="*/ 211 h 520"/>
                    <a:gd name="T22" fmla="*/ 727 w 744"/>
                    <a:gd name="T23" fmla="*/ 275 h 520"/>
                    <a:gd name="T24" fmla="*/ 717 w 744"/>
                    <a:gd name="T25" fmla="*/ 305 h 520"/>
                    <a:gd name="T26" fmla="*/ 723 w 744"/>
                    <a:gd name="T27" fmla="*/ 296 h 520"/>
                    <a:gd name="T28" fmla="*/ 736 w 744"/>
                    <a:gd name="T29" fmla="*/ 260 h 520"/>
                    <a:gd name="T30" fmla="*/ 744 w 744"/>
                    <a:gd name="T31" fmla="*/ 205 h 520"/>
                    <a:gd name="T32" fmla="*/ 21 w 744"/>
                    <a:gd name="T33" fmla="*/ 57 h 520"/>
                    <a:gd name="T34" fmla="*/ 6 w 744"/>
                    <a:gd name="T35" fmla="*/ 116 h 520"/>
                    <a:gd name="T36" fmla="*/ 0 w 744"/>
                    <a:gd name="T37" fmla="*/ 178 h 520"/>
                    <a:gd name="T38" fmla="*/ 6 w 744"/>
                    <a:gd name="T39" fmla="*/ 237 h 520"/>
                    <a:gd name="T40" fmla="*/ 19 w 744"/>
                    <a:gd name="T41" fmla="*/ 292 h 520"/>
                    <a:gd name="T42" fmla="*/ 40 w 744"/>
                    <a:gd name="T43" fmla="*/ 343 h 520"/>
                    <a:gd name="T44" fmla="*/ 68 w 744"/>
                    <a:gd name="T45" fmla="*/ 391 h 520"/>
                    <a:gd name="T46" fmla="*/ 85 w 744"/>
                    <a:gd name="T47" fmla="*/ 408 h 520"/>
                    <a:gd name="T48" fmla="*/ 51 w 744"/>
                    <a:gd name="T49" fmla="*/ 357 h 520"/>
                    <a:gd name="T50" fmla="*/ 27 w 744"/>
                    <a:gd name="T51" fmla="*/ 302 h 520"/>
                    <a:gd name="T52" fmla="*/ 11 w 744"/>
                    <a:gd name="T53" fmla="*/ 241 h 520"/>
                    <a:gd name="T54" fmla="*/ 6 w 744"/>
                    <a:gd name="T55" fmla="*/ 178 h 520"/>
                    <a:gd name="T56" fmla="*/ 10 w 744"/>
                    <a:gd name="T57" fmla="*/ 118 h 520"/>
                    <a:gd name="T58" fmla="*/ 25 w 744"/>
                    <a:gd name="T59" fmla="*/ 59 h 520"/>
                    <a:gd name="T60" fmla="*/ 21 w 744"/>
                    <a:gd name="T61" fmla="*/ 57 h 520"/>
                    <a:gd name="T62" fmla="*/ 560 w 744"/>
                    <a:gd name="T63" fmla="*/ 501 h 520"/>
                    <a:gd name="T64" fmla="*/ 603 w 744"/>
                    <a:gd name="T65" fmla="*/ 470 h 520"/>
                    <a:gd name="T66" fmla="*/ 641 w 744"/>
                    <a:gd name="T67" fmla="*/ 434 h 520"/>
                    <a:gd name="T68" fmla="*/ 675 w 744"/>
                    <a:gd name="T69" fmla="*/ 395 h 520"/>
                    <a:gd name="T70" fmla="*/ 692 w 744"/>
                    <a:gd name="T71" fmla="*/ 362 h 520"/>
                    <a:gd name="T72" fmla="*/ 679 w 744"/>
                    <a:gd name="T73" fmla="*/ 381 h 520"/>
                    <a:gd name="T74" fmla="*/ 639 w 744"/>
                    <a:gd name="T75" fmla="*/ 431 h 520"/>
                    <a:gd name="T76" fmla="*/ 592 w 744"/>
                    <a:gd name="T77" fmla="*/ 474 h 520"/>
                    <a:gd name="T78" fmla="*/ 537 w 744"/>
                    <a:gd name="T79" fmla="*/ 506 h 520"/>
                    <a:gd name="T80" fmla="*/ 522 w 744"/>
                    <a:gd name="T81" fmla="*/ 516 h 5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744" h="520">
                      <a:moveTo>
                        <a:pt x="744" y="178"/>
                      </a:moveTo>
                      <a:lnTo>
                        <a:pt x="744" y="154"/>
                      </a:lnTo>
                      <a:lnTo>
                        <a:pt x="742" y="131"/>
                      </a:lnTo>
                      <a:lnTo>
                        <a:pt x="738" y="106"/>
                      </a:lnTo>
                      <a:lnTo>
                        <a:pt x="732" y="84"/>
                      </a:lnTo>
                      <a:lnTo>
                        <a:pt x="727" y="63"/>
                      </a:lnTo>
                      <a:lnTo>
                        <a:pt x="719" y="40"/>
                      </a:lnTo>
                      <a:lnTo>
                        <a:pt x="710" y="19"/>
                      </a:lnTo>
                      <a:lnTo>
                        <a:pt x="698" y="0"/>
                      </a:lnTo>
                      <a:lnTo>
                        <a:pt x="698" y="0"/>
                      </a:lnTo>
                      <a:lnTo>
                        <a:pt x="698" y="0"/>
                      </a:lnTo>
                      <a:lnTo>
                        <a:pt x="698" y="0"/>
                      </a:lnTo>
                      <a:lnTo>
                        <a:pt x="696" y="2"/>
                      </a:lnTo>
                      <a:lnTo>
                        <a:pt x="706" y="23"/>
                      </a:lnTo>
                      <a:lnTo>
                        <a:pt x="715" y="44"/>
                      </a:lnTo>
                      <a:lnTo>
                        <a:pt x="723" y="65"/>
                      </a:lnTo>
                      <a:lnTo>
                        <a:pt x="729" y="85"/>
                      </a:lnTo>
                      <a:lnTo>
                        <a:pt x="734" y="108"/>
                      </a:lnTo>
                      <a:lnTo>
                        <a:pt x="738" y="131"/>
                      </a:lnTo>
                      <a:lnTo>
                        <a:pt x="740" y="154"/>
                      </a:lnTo>
                      <a:lnTo>
                        <a:pt x="740" y="178"/>
                      </a:lnTo>
                      <a:lnTo>
                        <a:pt x="738" y="211"/>
                      </a:lnTo>
                      <a:lnTo>
                        <a:pt x="734" y="243"/>
                      </a:lnTo>
                      <a:lnTo>
                        <a:pt x="727" y="275"/>
                      </a:lnTo>
                      <a:lnTo>
                        <a:pt x="717" y="304"/>
                      </a:lnTo>
                      <a:lnTo>
                        <a:pt x="717" y="305"/>
                      </a:lnTo>
                      <a:lnTo>
                        <a:pt x="717" y="305"/>
                      </a:lnTo>
                      <a:lnTo>
                        <a:pt x="723" y="296"/>
                      </a:lnTo>
                      <a:lnTo>
                        <a:pt x="729" y="285"/>
                      </a:lnTo>
                      <a:lnTo>
                        <a:pt x="736" y="260"/>
                      </a:lnTo>
                      <a:lnTo>
                        <a:pt x="740" y="233"/>
                      </a:lnTo>
                      <a:lnTo>
                        <a:pt x="744" y="205"/>
                      </a:lnTo>
                      <a:lnTo>
                        <a:pt x="744" y="178"/>
                      </a:lnTo>
                      <a:close/>
                      <a:moveTo>
                        <a:pt x="21" y="57"/>
                      </a:moveTo>
                      <a:lnTo>
                        <a:pt x="11" y="85"/>
                      </a:lnTo>
                      <a:lnTo>
                        <a:pt x="6" y="116"/>
                      </a:lnTo>
                      <a:lnTo>
                        <a:pt x="2" y="146"/>
                      </a:lnTo>
                      <a:lnTo>
                        <a:pt x="0" y="178"/>
                      </a:lnTo>
                      <a:lnTo>
                        <a:pt x="2" y="207"/>
                      </a:lnTo>
                      <a:lnTo>
                        <a:pt x="6" y="237"/>
                      </a:lnTo>
                      <a:lnTo>
                        <a:pt x="11" y="264"/>
                      </a:lnTo>
                      <a:lnTo>
                        <a:pt x="19" y="292"/>
                      </a:lnTo>
                      <a:lnTo>
                        <a:pt x="29" y="319"/>
                      </a:lnTo>
                      <a:lnTo>
                        <a:pt x="40" y="343"/>
                      </a:lnTo>
                      <a:lnTo>
                        <a:pt x="53" y="368"/>
                      </a:lnTo>
                      <a:lnTo>
                        <a:pt x="68" y="391"/>
                      </a:lnTo>
                      <a:lnTo>
                        <a:pt x="76" y="400"/>
                      </a:lnTo>
                      <a:lnTo>
                        <a:pt x="85" y="408"/>
                      </a:lnTo>
                      <a:lnTo>
                        <a:pt x="68" y="383"/>
                      </a:lnTo>
                      <a:lnTo>
                        <a:pt x="51" y="357"/>
                      </a:lnTo>
                      <a:lnTo>
                        <a:pt x="38" y="330"/>
                      </a:lnTo>
                      <a:lnTo>
                        <a:pt x="27" y="302"/>
                      </a:lnTo>
                      <a:lnTo>
                        <a:pt x="17" y="271"/>
                      </a:lnTo>
                      <a:lnTo>
                        <a:pt x="11" y="241"/>
                      </a:lnTo>
                      <a:lnTo>
                        <a:pt x="6" y="211"/>
                      </a:lnTo>
                      <a:lnTo>
                        <a:pt x="6" y="178"/>
                      </a:lnTo>
                      <a:lnTo>
                        <a:pt x="6" y="148"/>
                      </a:lnTo>
                      <a:lnTo>
                        <a:pt x="10" y="118"/>
                      </a:lnTo>
                      <a:lnTo>
                        <a:pt x="17" y="87"/>
                      </a:lnTo>
                      <a:lnTo>
                        <a:pt x="25" y="59"/>
                      </a:lnTo>
                      <a:lnTo>
                        <a:pt x="23" y="59"/>
                      </a:lnTo>
                      <a:lnTo>
                        <a:pt x="21" y="57"/>
                      </a:lnTo>
                      <a:close/>
                      <a:moveTo>
                        <a:pt x="535" y="512"/>
                      </a:moveTo>
                      <a:lnTo>
                        <a:pt x="560" y="501"/>
                      </a:lnTo>
                      <a:lnTo>
                        <a:pt x="581" y="486"/>
                      </a:lnTo>
                      <a:lnTo>
                        <a:pt x="603" y="470"/>
                      </a:lnTo>
                      <a:lnTo>
                        <a:pt x="622" y="453"/>
                      </a:lnTo>
                      <a:lnTo>
                        <a:pt x="641" y="434"/>
                      </a:lnTo>
                      <a:lnTo>
                        <a:pt x="658" y="415"/>
                      </a:lnTo>
                      <a:lnTo>
                        <a:pt x="675" y="395"/>
                      </a:lnTo>
                      <a:lnTo>
                        <a:pt x="691" y="374"/>
                      </a:lnTo>
                      <a:lnTo>
                        <a:pt x="692" y="362"/>
                      </a:lnTo>
                      <a:lnTo>
                        <a:pt x="696" y="353"/>
                      </a:lnTo>
                      <a:lnTo>
                        <a:pt x="679" y="381"/>
                      </a:lnTo>
                      <a:lnTo>
                        <a:pt x="660" y="408"/>
                      </a:lnTo>
                      <a:lnTo>
                        <a:pt x="639" y="431"/>
                      </a:lnTo>
                      <a:lnTo>
                        <a:pt x="617" y="453"/>
                      </a:lnTo>
                      <a:lnTo>
                        <a:pt x="592" y="474"/>
                      </a:lnTo>
                      <a:lnTo>
                        <a:pt x="565" y="491"/>
                      </a:lnTo>
                      <a:lnTo>
                        <a:pt x="537" y="506"/>
                      </a:lnTo>
                      <a:lnTo>
                        <a:pt x="507" y="520"/>
                      </a:lnTo>
                      <a:lnTo>
                        <a:pt x="522" y="516"/>
                      </a:lnTo>
                      <a:lnTo>
                        <a:pt x="535" y="512"/>
                      </a:lnTo>
                      <a:close/>
                    </a:path>
                  </a:pathLst>
                </a:custGeom>
                <a:solidFill>
                  <a:srgbClr val="B5B6D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45" name="Freeform 625"/>
                <p:cNvSpPr>
                  <a:spLocks noEditPoints="1"/>
                </p:cNvSpPr>
                <p:nvPr/>
              </p:nvSpPr>
              <p:spPr bwMode="auto">
                <a:xfrm>
                  <a:off x="1468" y="2096"/>
                  <a:ext cx="740" cy="521"/>
                </a:xfrm>
                <a:custGeom>
                  <a:avLst/>
                  <a:gdLst>
                    <a:gd name="T0" fmla="*/ 740 w 740"/>
                    <a:gd name="T1" fmla="*/ 152 h 521"/>
                    <a:gd name="T2" fmla="*/ 734 w 740"/>
                    <a:gd name="T3" fmla="*/ 106 h 521"/>
                    <a:gd name="T4" fmla="*/ 723 w 740"/>
                    <a:gd name="T5" fmla="*/ 61 h 521"/>
                    <a:gd name="T6" fmla="*/ 706 w 740"/>
                    <a:gd name="T7" fmla="*/ 19 h 521"/>
                    <a:gd name="T8" fmla="*/ 694 w 740"/>
                    <a:gd name="T9" fmla="*/ 0 h 521"/>
                    <a:gd name="T10" fmla="*/ 702 w 740"/>
                    <a:gd name="T11" fmla="*/ 23 h 521"/>
                    <a:gd name="T12" fmla="*/ 719 w 740"/>
                    <a:gd name="T13" fmla="*/ 64 h 521"/>
                    <a:gd name="T14" fmla="*/ 728 w 740"/>
                    <a:gd name="T15" fmla="*/ 108 h 521"/>
                    <a:gd name="T16" fmla="*/ 734 w 740"/>
                    <a:gd name="T17" fmla="*/ 154 h 521"/>
                    <a:gd name="T18" fmla="*/ 734 w 740"/>
                    <a:gd name="T19" fmla="*/ 207 h 521"/>
                    <a:gd name="T20" fmla="*/ 725 w 740"/>
                    <a:gd name="T21" fmla="*/ 267 h 521"/>
                    <a:gd name="T22" fmla="*/ 715 w 740"/>
                    <a:gd name="T23" fmla="*/ 300 h 521"/>
                    <a:gd name="T24" fmla="*/ 719 w 740"/>
                    <a:gd name="T25" fmla="*/ 300 h 521"/>
                    <a:gd name="T26" fmla="*/ 730 w 740"/>
                    <a:gd name="T27" fmla="*/ 265 h 521"/>
                    <a:gd name="T28" fmla="*/ 740 w 740"/>
                    <a:gd name="T29" fmla="*/ 207 h 521"/>
                    <a:gd name="T30" fmla="*/ 21 w 740"/>
                    <a:gd name="T31" fmla="*/ 57 h 521"/>
                    <a:gd name="T32" fmla="*/ 6 w 740"/>
                    <a:gd name="T33" fmla="*/ 114 h 521"/>
                    <a:gd name="T34" fmla="*/ 0 w 740"/>
                    <a:gd name="T35" fmla="*/ 176 h 521"/>
                    <a:gd name="T36" fmla="*/ 6 w 740"/>
                    <a:gd name="T37" fmla="*/ 237 h 521"/>
                    <a:gd name="T38" fmla="*/ 21 w 740"/>
                    <a:gd name="T39" fmla="*/ 294 h 521"/>
                    <a:gd name="T40" fmla="*/ 44 w 740"/>
                    <a:gd name="T41" fmla="*/ 349 h 521"/>
                    <a:gd name="T42" fmla="*/ 74 w 740"/>
                    <a:gd name="T43" fmla="*/ 396 h 521"/>
                    <a:gd name="T44" fmla="*/ 93 w 740"/>
                    <a:gd name="T45" fmla="*/ 413 h 521"/>
                    <a:gd name="T46" fmla="*/ 57 w 740"/>
                    <a:gd name="T47" fmla="*/ 362 h 521"/>
                    <a:gd name="T48" fmla="*/ 28 w 740"/>
                    <a:gd name="T49" fmla="*/ 305 h 521"/>
                    <a:gd name="T50" fmla="*/ 11 w 740"/>
                    <a:gd name="T51" fmla="*/ 243 h 521"/>
                    <a:gd name="T52" fmla="*/ 6 w 740"/>
                    <a:gd name="T53" fmla="*/ 176 h 521"/>
                    <a:gd name="T54" fmla="*/ 9 w 740"/>
                    <a:gd name="T55" fmla="*/ 116 h 521"/>
                    <a:gd name="T56" fmla="*/ 25 w 740"/>
                    <a:gd name="T57" fmla="*/ 59 h 521"/>
                    <a:gd name="T58" fmla="*/ 21 w 740"/>
                    <a:gd name="T59" fmla="*/ 57 h 521"/>
                    <a:gd name="T60" fmla="*/ 546 w 740"/>
                    <a:gd name="T61" fmla="*/ 502 h 521"/>
                    <a:gd name="T62" fmla="*/ 596 w 740"/>
                    <a:gd name="T63" fmla="*/ 470 h 521"/>
                    <a:gd name="T64" fmla="*/ 639 w 740"/>
                    <a:gd name="T65" fmla="*/ 430 h 521"/>
                    <a:gd name="T66" fmla="*/ 675 w 740"/>
                    <a:gd name="T67" fmla="*/ 385 h 521"/>
                    <a:gd name="T68" fmla="*/ 694 w 740"/>
                    <a:gd name="T69" fmla="*/ 351 h 521"/>
                    <a:gd name="T70" fmla="*/ 679 w 740"/>
                    <a:gd name="T71" fmla="*/ 374 h 521"/>
                    <a:gd name="T72" fmla="*/ 635 w 740"/>
                    <a:gd name="T73" fmla="*/ 427 h 521"/>
                    <a:gd name="T74" fmla="*/ 584 w 740"/>
                    <a:gd name="T75" fmla="*/ 472 h 521"/>
                    <a:gd name="T76" fmla="*/ 524 w 740"/>
                    <a:gd name="T77" fmla="*/ 508 h 521"/>
                    <a:gd name="T78" fmla="*/ 505 w 740"/>
                    <a:gd name="T79" fmla="*/ 518 h 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740" h="521">
                      <a:moveTo>
                        <a:pt x="740" y="176"/>
                      </a:moveTo>
                      <a:lnTo>
                        <a:pt x="740" y="152"/>
                      </a:lnTo>
                      <a:lnTo>
                        <a:pt x="738" y="129"/>
                      </a:lnTo>
                      <a:lnTo>
                        <a:pt x="734" y="106"/>
                      </a:lnTo>
                      <a:lnTo>
                        <a:pt x="728" y="83"/>
                      </a:lnTo>
                      <a:lnTo>
                        <a:pt x="723" y="61"/>
                      </a:lnTo>
                      <a:lnTo>
                        <a:pt x="715" y="40"/>
                      </a:lnTo>
                      <a:lnTo>
                        <a:pt x="706" y="19"/>
                      </a:lnTo>
                      <a:lnTo>
                        <a:pt x="696" y="0"/>
                      </a:lnTo>
                      <a:lnTo>
                        <a:pt x="694" y="0"/>
                      </a:lnTo>
                      <a:lnTo>
                        <a:pt x="692" y="2"/>
                      </a:lnTo>
                      <a:lnTo>
                        <a:pt x="702" y="23"/>
                      </a:lnTo>
                      <a:lnTo>
                        <a:pt x="711" y="44"/>
                      </a:lnTo>
                      <a:lnTo>
                        <a:pt x="719" y="64"/>
                      </a:lnTo>
                      <a:lnTo>
                        <a:pt x="725" y="85"/>
                      </a:lnTo>
                      <a:lnTo>
                        <a:pt x="728" y="108"/>
                      </a:lnTo>
                      <a:lnTo>
                        <a:pt x="732" y="129"/>
                      </a:lnTo>
                      <a:lnTo>
                        <a:pt x="734" y="154"/>
                      </a:lnTo>
                      <a:lnTo>
                        <a:pt x="736" y="176"/>
                      </a:lnTo>
                      <a:lnTo>
                        <a:pt x="734" y="207"/>
                      </a:lnTo>
                      <a:lnTo>
                        <a:pt x="730" y="237"/>
                      </a:lnTo>
                      <a:lnTo>
                        <a:pt x="725" y="267"/>
                      </a:lnTo>
                      <a:lnTo>
                        <a:pt x="715" y="296"/>
                      </a:lnTo>
                      <a:lnTo>
                        <a:pt x="715" y="300"/>
                      </a:lnTo>
                      <a:lnTo>
                        <a:pt x="715" y="303"/>
                      </a:lnTo>
                      <a:lnTo>
                        <a:pt x="719" y="300"/>
                      </a:lnTo>
                      <a:lnTo>
                        <a:pt x="721" y="294"/>
                      </a:lnTo>
                      <a:lnTo>
                        <a:pt x="730" y="265"/>
                      </a:lnTo>
                      <a:lnTo>
                        <a:pt x="736" y="237"/>
                      </a:lnTo>
                      <a:lnTo>
                        <a:pt x="740" y="207"/>
                      </a:lnTo>
                      <a:lnTo>
                        <a:pt x="740" y="176"/>
                      </a:lnTo>
                      <a:close/>
                      <a:moveTo>
                        <a:pt x="21" y="57"/>
                      </a:moveTo>
                      <a:lnTo>
                        <a:pt x="11" y="85"/>
                      </a:lnTo>
                      <a:lnTo>
                        <a:pt x="6" y="114"/>
                      </a:lnTo>
                      <a:lnTo>
                        <a:pt x="2" y="144"/>
                      </a:lnTo>
                      <a:lnTo>
                        <a:pt x="0" y="176"/>
                      </a:lnTo>
                      <a:lnTo>
                        <a:pt x="2" y="207"/>
                      </a:lnTo>
                      <a:lnTo>
                        <a:pt x="6" y="237"/>
                      </a:lnTo>
                      <a:lnTo>
                        <a:pt x="11" y="265"/>
                      </a:lnTo>
                      <a:lnTo>
                        <a:pt x="21" y="294"/>
                      </a:lnTo>
                      <a:lnTo>
                        <a:pt x="30" y="322"/>
                      </a:lnTo>
                      <a:lnTo>
                        <a:pt x="44" y="349"/>
                      </a:lnTo>
                      <a:lnTo>
                        <a:pt x="59" y="374"/>
                      </a:lnTo>
                      <a:lnTo>
                        <a:pt x="74" y="396"/>
                      </a:lnTo>
                      <a:lnTo>
                        <a:pt x="83" y="406"/>
                      </a:lnTo>
                      <a:lnTo>
                        <a:pt x="93" y="413"/>
                      </a:lnTo>
                      <a:lnTo>
                        <a:pt x="74" y="389"/>
                      </a:lnTo>
                      <a:lnTo>
                        <a:pt x="57" y="362"/>
                      </a:lnTo>
                      <a:lnTo>
                        <a:pt x="42" y="334"/>
                      </a:lnTo>
                      <a:lnTo>
                        <a:pt x="28" y="305"/>
                      </a:lnTo>
                      <a:lnTo>
                        <a:pt x="19" y="275"/>
                      </a:lnTo>
                      <a:lnTo>
                        <a:pt x="11" y="243"/>
                      </a:lnTo>
                      <a:lnTo>
                        <a:pt x="8" y="210"/>
                      </a:lnTo>
                      <a:lnTo>
                        <a:pt x="6" y="176"/>
                      </a:lnTo>
                      <a:lnTo>
                        <a:pt x="8" y="146"/>
                      </a:lnTo>
                      <a:lnTo>
                        <a:pt x="9" y="116"/>
                      </a:lnTo>
                      <a:lnTo>
                        <a:pt x="17" y="87"/>
                      </a:lnTo>
                      <a:lnTo>
                        <a:pt x="25" y="59"/>
                      </a:lnTo>
                      <a:lnTo>
                        <a:pt x="23" y="57"/>
                      </a:lnTo>
                      <a:lnTo>
                        <a:pt x="21" y="57"/>
                      </a:lnTo>
                      <a:close/>
                      <a:moveTo>
                        <a:pt x="518" y="516"/>
                      </a:moveTo>
                      <a:lnTo>
                        <a:pt x="546" y="502"/>
                      </a:lnTo>
                      <a:lnTo>
                        <a:pt x="571" y="487"/>
                      </a:lnTo>
                      <a:lnTo>
                        <a:pt x="596" y="470"/>
                      </a:lnTo>
                      <a:lnTo>
                        <a:pt x="616" y="451"/>
                      </a:lnTo>
                      <a:lnTo>
                        <a:pt x="639" y="430"/>
                      </a:lnTo>
                      <a:lnTo>
                        <a:pt x="658" y="410"/>
                      </a:lnTo>
                      <a:lnTo>
                        <a:pt x="675" y="385"/>
                      </a:lnTo>
                      <a:lnTo>
                        <a:pt x="690" y="360"/>
                      </a:lnTo>
                      <a:lnTo>
                        <a:pt x="694" y="351"/>
                      </a:lnTo>
                      <a:lnTo>
                        <a:pt x="696" y="343"/>
                      </a:lnTo>
                      <a:lnTo>
                        <a:pt x="679" y="374"/>
                      </a:lnTo>
                      <a:lnTo>
                        <a:pt x="658" y="400"/>
                      </a:lnTo>
                      <a:lnTo>
                        <a:pt x="635" y="427"/>
                      </a:lnTo>
                      <a:lnTo>
                        <a:pt x="611" y="451"/>
                      </a:lnTo>
                      <a:lnTo>
                        <a:pt x="584" y="472"/>
                      </a:lnTo>
                      <a:lnTo>
                        <a:pt x="554" y="491"/>
                      </a:lnTo>
                      <a:lnTo>
                        <a:pt x="524" y="508"/>
                      </a:lnTo>
                      <a:lnTo>
                        <a:pt x="489" y="521"/>
                      </a:lnTo>
                      <a:lnTo>
                        <a:pt x="505" y="518"/>
                      </a:lnTo>
                      <a:lnTo>
                        <a:pt x="518" y="516"/>
                      </a:lnTo>
                      <a:close/>
                    </a:path>
                  </a:pathLst>
                </a:custGeom>
                <a:solidFill>
                  <a:srgbClr val="B5B6D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46" name="Freeform 626"/>
                <p:cNvSpPr>
                  <a:spLocks noEditPoints="1"/>
                </p:cNvSpPr>
                <p:nvPr/>
              </p:nvSpPr>
              <p:spPr bwMode="auto">
                <a:xfrm>
                  <a:off x="1472" y="2096"/>
                  <a:ext cx="734" cy="523"/>
                </a:xfrm>
                <a:custGeom>
                  <a:avLst/>
                  <a:gdLst>
                    <a:gd name="T0" fmla="*/ 734 w 734"/>
                    <a:gd name="T1" fmla="*/ 152 h 523"/>
                    <a:gd name="T2" fmla="*/ 728 w 734"/>
                    <a:gd name="T3" fmla="*/ 106 h 523"/>
                    <a:gd name="T4" fmla="*/ 717 w 734"/>
                    <a:gd name="T5" fmla="*/ 63 h 523"/>
                    <a:gd name="T6" fmla="*/ 700 w 734"/>
                    <a:gd name="T7" fmla="*/ 21 h 523"/>
                    <a:gd name="T8" fmla="*/ 688 w 734"/>
                    <a:gd name="T9" fmla="*/ 2 h 523"/>
                    <a:gd name="T10" fmla="*/ 696 w 734"/>
                    <a:gd name="T11" fmla="*/ 25 h 523"/>
                    <a:gd name="T12" fmla="*/ 711 w 734"/>
                    <a:gd name="T13" fmla="*/ 64 h 523"/>
                    <a:gd name="T14" fmla="*/ 723 w 734"/>
                    <a:gd name="T15" fmla="*/ 108 h 523"/>
                    <a:gd name="T16" fmla="*/ 728 w 734"/>
                    <a:gd name="T17" fmla="*/ 154 h 523"/>
                    <a:gd name="T18" fmla="*/ 728 w 734"/>
                    <a:gd name="T19" fmla="*/ 205 h 523"/>
                    <a:gd name="T20" fmla="*/ 719 w 734"/>
                    <a:gd name="T21" fmla="*/ 262 h 523"/>
                    <a:gd name="T22" fmla="*/ 711 w 734"/>
                    <a:gd name="T23" fmla="*/ 296 h 523"/>
                    <a:gd name="T24" fmla="*/ 721 w 734"/>
                    <a:gd name="T25" fmla="*/ 273 h 523"/>
                    <a:gd name="T26" fmla="*/ 732 w 734"/>
                    <a:gd name="T27" fmla="*/ 209 h 523"/>
                    <a:gd name="T28" fmla="*/ 19 w 734"/>
                    <a:gd name="T29" fmla="*/ 57 h 523"/>
                    <a:gd name="T30" fmla="*/ 4 w 734"/>
                    <a:gd name="T31" fmla="*/ 116 h 523"/>
                    <a:gd name="T32" fmla="*/ 0 w 734"/>
                    <a:gd name="T33" fmla="*/ 176 h 523"/>
                    <a:gd name="T34" fmla="*/ 5 w 734"/>
                    <a:gd name="T35" fmla="*/ 239 h 523"/>
                    <a:gd name="T36" fmla="*/ 21 w 734"/>
                    <a:gd name="T37" fmla="*/ 300 h 523"/>
                    <a:gd name="T38" fmla="*/ 45 w 734"/>
                    <a:gd name="T39" fmla="*/ 355 h 523"/>
                    <a:gd name="T40" fmla="*/ 79 w 734"/>
                    <a:gd name="T41" fmla="*/ 406 h 523"/>
                    <a:gd name="T42" fmla="*/ 98 w 734"/>
                    <a:gd name="T43" fmla="*/ 421 h 523"/>
                    <a:gd name="T44" fmla="*/ 59 w 734"/>
                    <a:gd name="T45" fmla="*/ 370 h 523"/>
                    <a:gd name="T46" fmla="*/ 28 w 734"/>
                    <a:gd name="T47" fmla="*/ 309 h 523"/>
                    <a:gd name="T48" fmla="*/ 11 w 734"/>
                    <a:gd name="T49" fmla="*/ 245 h 523"/>
                    <a:gd name="T50" fmla="*/ 4 w 734"/>
                    <a:gd name="T51" fmla="*/ 176 h 523"/>
                    <a:gd name="T52" fmla="*/ 9 w 734"/>
                    <a:gd name="T53" fmla="*/ 118 h 523"/>
                    <a:gd name="T54" fmla="*/ 23 w 734"/>
                    <a:gd name="T55" fmla="*/ 61 h 523"/>
                    <a:gd name="T56" fmla="*/ 19 w 734"/>
                    <a:gd name="T57" fmla="*/ 57 h 523"/>
                    <a:gd name="T58" fmla="*/ 531 w 734"/>
                    <a:gd name="T59" fmla="*/ 504 h 523"/>
                    <a:gd name="T60" fmla="*/ 586 w 734"/>
                    <a:gd name="T61" fmla="*/ 472 h 523"/>
                    <a:gd name="T62" fmla="*/ 633 w 734"/>
                    <a:gd name="T63" fmla="*/ 429 h 523"/>
                    <a:gd name="T64" fmla="*/ 673 w 734"/>
                    <a:gd name="T65" fmla="*/ 379 h 523"/>
                    <a:gd name="T66" fmla="*/ 692 w 734"/>
                    <a:gd name="T67" fmla="*/ 343 h 523"/>
                    <a:gd name="T68" fmla="*/ 685 w 734"/>
                    <a:gd name="T69" fmla="*/ 351 h 523"/>
                    <a:gd name="T70" fmla="*/ 666 w 734"/>
                    <a:gd name="T71" fmla="*/ 383 h 523"/>
                    <a:gd name="T72" fmla="*/ 643 w 734"/>
                    <a:gd name="T73" fmla="*/ 411 h 523"/>
                    <a:gd name="T74" fmla="*/ 616 w 734"/>
                    <a:gd name="T75" fmla="*/ 438 h 523"/>
                    <a:gd name="T76" fmla="*/ 588 w 734"/>
                    <a:gd name="T77" fmla="*/ 463 h 523"/>
                    <a:gd name="T78" fmla="*/ 557 w 734"/>
                    <a:gd name="T79" fmla="*/ 485 h 523"/>
                    <a:gd name="T80" fmla="*/ 525 w 734"/>
                    <a:gd name="T81" fmla="*/ 502 h 523"/>
                    <a:gd name="T82" fmla="*/ 489 w 734"/>
                    <a:gd name="T83" fmla="*/ 518 h 523"/>
                    <a:gd name="T84" fmla="*/ 487 w 734"/>
                    <a:gd name="T85" fmla="*/ 521 h 5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734" h="523">
                      <a:moveTo>
                        <a:pt x="734" y="176"/>
                      </a:moveTo>
                      <a:lnTo>
                        <a:pt x="734" y="152"/>
                      </a:lnTo>
                      <a:lnTo>
                        <a:pt x="732" y="129"/>
                      </a:lnTo>
                      <a:lnTo>
                        <a:pt x="728" y="106"/>
                      </a:lnTo>
                      <a:lnTo>
                        <a:pt x="723" y="83"/>
                      </a:lnTo>
                      <a:lnTo>
                        <a:pt x="717" y="63"/>
                      </a:lnTo>
                      <a:lnTo>
                        <a:pt x="709" y="42"/>
                      </a:lnTo>
                      <a:lnTo>
                        <a:pt x="700" y="21"/>
                      </a:lnTo>
                      <a:lnTo>
                        <a:pt x="690" y="0"/>
                      </a:lnTo>
                      <a:lnTo>
                        <a:pt x="688" y="2"/>
                      </a:lnTo>
                      <a:lnTo>
                        <a:pt x="686" y="4"/>
                      </a:lnTo>
                      <a:lnTo>
                        <a:pt x="696" y="25"/>
                      </a:lnTo>
                      <a:lnTo>
                        <a:pt x="705" y="44"/>
                      </a:lnTo>
                      <a:lnTo>
                        <a:pt x="711" y="64"/>
                      </a:lnTo>
                      <a:lnTo>
                        <a:pt x="719" y="85"/>
                      </a:lnTo>
                      <a:lnTo>
                        <a:pt x="723" y="108"/>
                      </a:lnTo>
                      <a:lnTo>
                        <a:pt x="726" y="131"/>
                      </a:lnTo>
                      <a:lnTo>
                        <a:pt x="728" y="154"/>
                      </a:lnTo>
                      <a:lnTo>
                        <a:pt x="730" y="176"/>
                      </a:lnTo>
                      <a:lnTo>
                        <a:pt x="728" y="205"/>
                      </a:lnTo>
                      <a:lnTo>
                        <a:pt x="724" y="233"/>
                      </a:lnTo>
                      <a:lnTo>
                        <a:pt x="719" y="262"/>
                      </a:lnTo>
                      <a:lnTo>
                        <a:pt x="711" y="288"/>
                      </a:lnTo>
                      <a:lnTo>
                        <a:pt x="711" y="296"/>
                      </a:lnTo>
                      <a:lnTo>
                        <a:pt x="711" y="302"/>
                      </a:lnTo>
                      <a:lnTo>
                        <a:pt x="721" y="273"/>
                      </a:lnTo>
                      <a:lnTo>
                        <a:pt x="728" y="241"/>
                      </a:lnTo>
                      <a:lnTo>
                        <a:pt x="732" y="209"/>
                      </a:lnTo>
                      <a:lnTo>
                        <a:pt x="734" y="176"/>
                      </a:lnTo>
                      <a:close/>
                      <a:moveTo>
                        <a:pt x="19" y="57"/>
                      </a:moveTo>
                      <a:lnTo>
                        <a:pt x="11" y="85"/>
                      </a:lnTo>
                      <a:lnTo>
                        <a:pt x="4" y="116"/>
                      </a:lnTo>
                      <a:lnTo>
                        <a:pt x="0" y="146"/>
                      </a:lnTo>
                      <a:lnTo>
                        <a:pt x="0" y="176"/>
                      </a:lnTo>
                      <a:lnTo>
                        <a:pt x="0" y="209"/>
                      </a:lnTo>
                      <a:lnTo>
                        <a:pt x="5" y="239"/>
                      </a:lnTo>
                      <a:lnTo>
                        <a:pt x="11" y="269"/>
                      </a:lnTo>
                      <a:lnTo>
                        <a:pt x="21" y="300"/>
                      </a:lnTo>
                      <a:lnTo>
                        <a:pt x="32" y="328"/>
                      </a:lnTo>
                      <a:lnTo>
                        <a:pt x="45" y="355"/>
                      </a:lnTo>
                      <a:lnTo>
                        <a:pt x="62" y="381"/>
                      </a:lnTo>
                      <a:lnTo>
                        <a:pt x="79" y="406"/>
                      </a:lnTo>
                      <a:lnTo>
                        <a:pt x="89" y="413"/>
                      </a:lnTo>
                      <a:lnTo>
                        <a:pt x="98" y="421"/>
                      </a:lnTo>
                      <a:lnTo>
                        <a:pt x="78" y="396"/>
                      </a:lnTo>
                      <a:lnTo>
                        <a:pt x="59" y="370"/>
                      </a:lnTo>
                      <a:lnTo>
                        <a:pt x="43" y="339"/>
                      </a:lnTo>
                      <a:lnTo>
                        <a:pt x="28" y="309"/>
                      </a:lnTo>
                      <a:lnTo>
                        <a:pt x="19" y="279"/>
                      </a:lnTo>
                      <a:lnTo>
                        <a:pt x="11" y="245"/>
                      </a:lnTo>
                      <a:lnTo>
                        <a:pt x="5" y="210"/>
                      </a:lnTo>
                      <a:lnTo>
                        <a:pt x="4" y="176"/>
                      </a:lnTo>
                      <a:lnTo>
                        <a:pt x="5" y="146"/>
                      </a:lnTo>
                      <a:lnTo>
                        <a:pt x="9" y="118"/>
                      </a:lnTo>
                      <a:lnTo>
                        <a:pt x="15" y="89"/>
                      </a:lnTo>
                      <a:lnTo>
                        <a:pt x="23" y="61"/>
                      </a:lnTo>
                      <a:lnTo>
                        <a:pt x="21" y="59"/>
                      </a:lnTo>
                      <a:lnTo>
                        <a:pt x="19" y="57"/>
                      </a:lnTo>
                      <a:close/>
                      <a:moveTo>
                        <a:pt x="501" y="518"/>
                      </a:moveTo>
                      <a:lnTo>
                        <a:pt x="531" y="504"/>
                      </a:lnTo>
                      <a:lnTo>
                        <a:pt x="559" y="489"/>
                      </a:lnTo>
                      <a:lnTo>
                        <a:pt x="586" y="472"/>
                      </a:lnTo>
                      <a:lnTo>
                        <a:pt x="611" y="451"/>
                      </a:lnTo>
                      <a:lnTo>
                        <a:pt x="633" y="429"/>
                      </a:lnTo>
                      <a:lnTo>
                        <a:pt x="654" y="406"/>
                      </a:lnTo>
                      <a:lnTo>
                        <a:pt x="673" y="379"/>
                      </a:lnTo>
                      <a:lnTo>
                        <a:pt x="690" y="351"/>
                      </a:lnTo>
                      <a:lnTo>
                        <a:pt x="692" y="343"/>
                      </a:lnTo>
                      <a:lnTo>
                        <a:pt x="694" y="334"/>
                      </a:lnTo>
                      <a:lnTo>
                        <a:pt x="685" y="351"/>
                      </a:lnTo>
                      <a:lnTo>
                        <a:pt x="675" y="366"/>
                      </a:lnTo>
                      <a:lnTo>
                        <a:pt x="666" y="383"/>
                      </a:lnTo>
                      <a:lnTo>
                        <a:pt x="654" y="398"/>
                      </a:lnTo>
                      <a:lnTo>
                        <a:pt x="643" y="411"/>
                      </a:lnTo>
                      <a:lnTo>
                        <a:pt x="630" y="427"/>
                      </a:lnTo>
                      <a:lnTo>
                        <a:pt x="616" y="438"/>
                      </a:lnTo>
                      <a:lnTo>
                        <a:pt x="603" y="451"/>
                      </a:lnTo>
                      <a:lnTo>
                        <a:pt x="588" y="463"/>
                      </a:lnTo>
                      <a:lnTo>
                        <a:pt x="573" y="474"/>
                      </a:lnTo>
                      <a:lnTo>
                        <a:pt x="557" y="485"/>
                      </a:lnTo>
                      <a:lnTo>
                        <a:pt x="542" y="493"/>
                      </a:lnTo>
                      <a:lnTo>
                        <a:pt x="525" y="502"/>
                      </a:lnTo>
                      <a:lnTo>
                        <a:pt x="508" y="510"/>
                      </a:lnTo>
                      <a:lnTo>
                        <a:pt x="489" y="518"/>
                      </a:lnTo>
                      <a:lnTo>
                        <a:pt x="472" y="523"/>
                      </a:lnTo>
                      <a:lnTo>
                        <a:pt x="487" y="521"/>
                      </a:lnTo>
                      <a:lnTo>
                        <a:pt x="501" y="518"/>
                      </a:lnTo>
                      <a:close/>
                    </a:path>
                  </a:pathLst>
                </a:custGeom>
                <a:solidFill>
                  <a:srgbClr val="B6B7D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47" name="Freeform 627"/>
                <p:cNvSpPr>
                  <a:spLocks noEditPoints="1"/>
                </p:cNvSpPr>
                <p:nvPr/>
              </p:nvSpPr>
              <p:spPr bwMode="auto">
                <a:xfrm>
                  <a:off x="1474" y="2098"/>
                  <a:ext cx="730" cy="523"/>
                </a:xfrm>
                <a:custGeom>
                  <a:avLst/>
                  <a:gdLst>
                    <a:gd name="T0" fmla="*/ 728 w 730"/>
                    <a:gd name="T1" fmla="*/ 152 h 523"/>
                    <a:gd name="T2" fmla="*/ 722 w 730"/>
                    <a:gd name="T3" fmla="*/ 106 h 523"/>
                    <a:gd name="T4" fmla="*/ 713 w 730"/>
                    <a:gd name="T5" fmla="*/ 62 h 523"/>
                    <a:gd name="T6" fmla="*/ 696 w 730"/>
                    <a:gd name="T7" fmla="*/ 21 h 523"/>
                    <a:gd name="T8" fmla="*/ 684 w 730"/>
                    <a:gd name="T9" fmla="*/ 2 h 523"/>
                    <a:gd name="T10" fmla="*/ 683 w 730"/>
                    <a:gd name="T11" fmla="*/ 4 h 523"/>
                    <a:gd name="T12" fmla="*/ 692 w 730"/>
                    <a:gd name="T13" fmla="*/ 25 h 523"/>
                    <a:gd name="T14" fmla="*/ 707 w 730"/>
                    <a:gd name="T15" fmla="*/ 64 h 523"/>
                    <a:gd name="T16" fmla="*/ 719 w 730"/>
                    <a:gd name="T17" fmla="*/ 106 h 523"/>
                    <a:gd name="T18" fmla="*/ 724 w 730"/>
                    <a:gd name="T19" fmla="*/ 152 h 523"/>
                    <a:gd name="T20" fmla="*/ 724 w 730"/>
                    <a:gd name="T21" fmla="*/ 201 h 523"/>
                    <a:gd name="T22" fmla="*/ 717 w 730"/>
                    <a:gd name="T23" fmla="*/ 256 h 523"/>
                    <a:gd name="T24" fmla="*/ 709 w 730"/>
                    <a:gd name="T25" fmla="*/ 288 h 523"/>
                    <a:gd name="T26" fmla="*/ 719 w 730"/>
                    <a:gd name="T27" fmla="*/ 265 h 523"/>
                    <a:gd name="T28" fmla="*/ 728 w 730"/>
                    <a:gd name="T29" fmla="*/ 205 h 523"/>
                    <a:gd name="T30" fmla="*/ 19 w 730"/>
                    <a:gd name="T31" fmla="*/ 57 h 523"/>
                    <a:gd name="T32" fmla="*/ 3 w 730"/>
                    <a:gd name="T33" fmla="*/ 114 h 523"/>
                    <a:gd name="T34" fmla="*/ 0 w 730"/>
                    <a:gd name="T35" fmla="*/ 174 h 523"/>
                    <a:gd name="T36" fmla="*/ 5 w 730"/>
                    <a:gd name="T37" fmla="*/ 241 h 523"/>
                    <a:gd name="T38" fmla="*/ 22 w 730"/>
                    <a:gd name="T39" fmla="*/ 303 h 523"/>
                    <a:gd name="T40" fmla="*/ 51 w 730"/>
                    <a:gd name="T41" fmla="*/ 360 h 523"/>
                    <a:gd name="T42" fmla="*/ 87 w 730"/>
                    <a:gd name="T43" fmla="*/ 411 h 523"/>
                    <a:gd name="T44" fmla="*/ 106 w 730"/>
                    <a:gd name="T45" fmla="*/ 425 h 523"/>
                    <a:gd name="T46" fmla="*/ 108 w 730"/>
                    <a:gd name="T47" fmla="*/ 427 h 523"/>
                    <a:gd name="T48" fmla="*/ 64 w 730"/>
                    <a:gd name="T49" fmla="*/ 373 h 523"/>
                    <a:gd name="T50" fmla="*/ 32 w 730"/>
                    <a:gd name="T51" fmla="*/ 313 h 523"/>
                    <a:gd name="T52" fmla="*/ 11 w 730"/>
                    <a:gd name="T53" fmla="*/ 246 h 523"/>
                    <a:gd name="T54" fmla="*/ 3 w 730"/>
                    <a:gd name="T55" fmla="*/ 174 h 523"/>
                    <a:gd name="T56" fmla="*/ 9 w 730"/>
                    <a:gd name="T57" fmla="*/ 116 h 523"/>
                    <a:gd name="T58" fmla="*/ 22 w 730"/>
                    <a:gd name="T59" fmla="*/ 61 h 523"/>
                    <a:gd name="T60" fmla="*/ 19 w 730"/>
                    <a:gd name="T61" fmla="*/ 57 h 523"/>
                    <a:gd name="T62" fmla="*/ 518 w 730"/>
                    <a:gd name="T63" fmla="*/ 506 h 523"/>
                    <a:gd name="T64" fmla="*/ 578 w 730"/>
                    <a:gd name="T65" fmla="*/ 470 h 523"/>
                    <a:gd name="T66" fmla="*/ 629 w 730"/>
                    <a:gd name="T67" fmla="*/ 425 h 523"/>
                    <a:gd name="T68" fmla="*/ 673 w 730"/>
                    <a:gd name="T69" fmla="*/ 372 h 523"/>
                    <a:gd name="T70" fmla="*/ 692 w 730"/>
                    <a:gd name="T71" fmla="*/ 332 h 523"/>
                    <a:gd name="T72" fmla="*/ 684 w 730"/>
                    <a:gd name="T73" fmla="*/ 341 h 523"/>
                    <a:gd name="T74" fmla="*/ 664 w 730"/>
                    <a:gd name="T75" fmla="*/ 375 h 523"/>
                    <a:gd name="T76" fmla="*/ 639 w 730"/>
                    <a:gd name="T77" fmla="*/ 408 h 523"/>
                    <a:gd name="T78" fmla="*/ 612 w 730"/>
                    <a:gd name="T79" fmla="*/ 436 h 523"/>
                    <a:gd name="T80" fmla="*/ 582 w 730"/>
                    <a:gd name="T81" fmla="*/ 463 h 523"/>
                    <a:gd name="T82" fmla="*/ 548 w 730"/>
                    <a:gd name="T83" fmla="*/ 483 h 523"/>
                    <a:gd name="T84" fmla="*/ 514 w 730"/>
                    <a:gd name="T85" fmla="*/ 502 h 523"/>
                    <a:gd name="T86" fmla="*/ 476 w 730"/>
                    <a:gd name="T87" fmla="*/ 518 h 523"/>
                    <a:gd name="T88" fmla="*/ 470 w 730"/>
                    <a:gd name="T89" fmla="*/ 521 h 5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730" h="523">
                      <a:moveTo>
                        <a:pt x="730" y="174"/>
                      </a:moveTo>
                      <a:lnTo>
                        <a:pt x="728" y="152"/>
                      </a:lnTo>
                      <a:lnTo>
                        <a:pt x="726" y="127"/>
                      </a:lnTo>
                      <a:lnTo>
                        <a:pt x="722" y="106"/>
                      </a:lnTo>
                      <a:lnTo>
                        <a:pt x="719" y="83"/>
                      </a:lnTo>
                      <a:lnTo>
                        <a:pt x="713" y="62"/>
                      </a:lnTo>
                      <a:lnTo>
                        <a:pt x="705" y="42"/>
                      </a:lnTo>
                      <a:lnTo>
                        <a:pt x="696" y="21"/>
                      </a:lnTo>
                      <a:lnTo>
                        <a:pt x="686" y="0"/>
                      </a:lnTo>
                      <a:lnTo>
                        <a:pt x="684" y="2"/>
                      </a:lnTo>
                      <a:lnTo>
                        <a:pt x="683" y="4"/>
                      </a:lnTo>
                      <a:lnTo>
                        <a:pt x="683" y="4"/>
                      </a:lnTo>
                      <a:lnTo>
                        <a:pt x="683" y="4"/>
                      </a:lnTo>
                      <a:lnTo>
                        <a:pt x="692" y="25"/>
                      </a:lnTo>
                      <a:lnTo>
                        <a:pt x="702" y="44"/>
                      </a:lnTo>
                      <a:lnTo>
                        <a:pt x="707" y="64"/>
                      </a:lnTo>
                      <a:lnTo>
                        <a:pt x="715" y="85"/>
                      </a:lnTo>
                      <a:lnTo>
                        <a:pt x="719" y="106"/>
                      </a:lnTo>
                      <a:lnTo>
                        <a:pt x="722" y="129"/>
                      </a:lnTo>
                      <a:lnTo>
                        <a:pt x="724" y="152"/>
                      </a:lnTo>
                      <a:lnTo>
                        <a:pt x="724" y="174"/>
                      </a:lnTo>
                      <a:lnTo>
                        <a:pt x="724" y="201"/>
                      </a:lnTo>
                      <a:lnTo>
                        <a:pt x="721" y="229"/>
                      </a:lnTo>
                      <a:lnTo>
                        <a:pt x="717" y="256"/>
                      </a:lnTo>
                      <a:lnTo>
                        <a:pt x="709" y="281"/>
                      </a:lnTo>
                      <a:lnTo>
                        <a:pt x="709" y="288"/>
                      </a:lnTo>
                      <a:lnTo>
                        <a:pt x="709" y="294"/>
                      </a:lnTo>
                      <a:lnTo>
                        <a:pt x="719" y="265"/>
                      </a:lnTo>
                      <a:lnTo>
                        <a:pt x="724" y="235"/>
                      </a:lnTo>
                      <a:lnTo>
                        <a:pt x="728" y="205"/>
                      </a:lnTo>
                      <a:lnTo>
                        <a:pt x="730" y="174"/>
                      </a:lnTo>
                      <a:close/>
                      <a:moveTo>
                        <a:pt x="19" y="57"/>
                      </a:moveTo>
                      <a:lnTo>
                        <a:pt x="11" y="85"/>
                      </a:lnTo>
                      <a:lnTo>
                        <a:pt x="3" y="114"/>
                      </a:lnTo>
                      <a:lnTo>
                        <a:pt x="2" y="144"/>
                      </a:lnTo>
                      <a:lnTo>
                        <a:pt x="0" y="174"/>
                      </a:lnTo>
                      <a:lnTo>
                        <a:pt x="2" y="208"/>
                      </a:lnTo>
                      <a:lnTo>
                        <a:pt x="5" y="241"/>
                      </a:lnTo>
                      <a:lnTo>
                        <a:pt x="13" y="273"/>
                      </a:lnTo>
                      <a:lnTo>
                        <a:pt x="22" y="303"/>
                      </a:lnTo>
                      <a:lnTo>
                        <a:pt x="36" y="332"/>
                      </a:lnTo>
                      <a:lnTo>
                        <a:pt x="51" y="360"/>
                      </a:lnTo>
                      <a:lnTo>
                        <a:pt x="68" y="387"/>
                      </a:lnTo>
                      <a:lnTo>
                        <a:pt x="87" y="411"/>
                      </a:lnTo>
                      <a:lnTo>
                        <a:pt x="96" y="419"/>
                      </a:lnTo>
                      <a:lnTo>
                        <a:pt x="106" y="425"/>
                      </a:lnTo>
                      <a:lnTo>
                        <a:pt x="106" y="427"/>
                      </a:lnTo>
                      <a:lnTo>
                        <a:pt x="108" y="427"/>
                      </a:lnTo>
                      <a:lnTo>
                        <a:pt x="85" y="402"/>
                      </a:lnTo>
                      <a:lnTo>
                        <a:pt x="64" y="373"/>
                      </a:lnTo>
                      <a:lnTo>
                        <a:pt x="47" y="345"/>
                      </a:lnTo>
                      <a:lnTo>
                        <a:pt x="32" y="313"/>
                      </a:lnTo>
                      <a:lnTo>
                        <a:pt x="21" y="281"/>
                      </a:lnTo>
                      <a:lnTo>
                        <a:pt x="11" y="246"/>
                      </a:lnTo>
                      <a:lnTo>
                        <a:pt x="5" y="210"/>
                      </a:lnTo>
                      <a:lnTo>
                        <a:pt x="3" y="174"/>
                      </a:lnTo>
                      <a:lnTo>
                        <a:pt x="5" y="144"/>
                      </a:lnTo>
                      <a:lnTo>
                        <a:pt x="9" y="116"/>
                      </a:lnTo>
                      <a:lnTo>
                        <a:pt x="15" y="87"/>
                      </a:lnTo>
                      <a:lnTo>
                        <a:pt x="22" y="61"/>
                      </a:lnTo>
                      <a:lnTo>
                        <a:pt x="21" y="59"/>
                      </a:lnTo>
                      <a:lnTo>
                        <a:pt x="19" y="57"/>
                      </a:lnTo>
                      <a:close/>
                      <a:moveTo>
                        <a:pt x="483" y="519"/>
                      </a:moveTo>
                      <a:lnTo>
                        <a:pt x="518" y="506"/>
                      </a:lnTo>
                      <a:lnTo>
                        <a:pt x="548" y="489"/>
                      </a:lnTo>
                      <a:lnTo>
                        <a:pt x="578" y="470"/>
                      </a:lnTo>
                      <a:lnTo>
                        <a:pt x="605" y="449"/>
                      </a:lnTo>
                      <a:lnTo>
                        <a:pt x="629" y="425"/>
                      </a:lnTo>
                      <a:lnTo>
                        <a:pt x="652" y="398"/>
                      </a:lnTo>
                      <a:lnTo>
                        <a:pt x="673" y="372"/>
                      </a:lnTo>
                      <a:lnTo>
                        <a:pt x="690" y="341"/>
                      </a:lnTo>
                      <a:lnTo>
                        <a:pt x="692" y="332"/>
                      </a:lnTo>
                      <a:lnTo>
                        <a:pt x="692" y="324"/>
                      </a:lnTo>
                      <a:lnTo>
                        <a:pt x="684" y="341"/>
                      </a:lnTo>
                      <a:lnTo>
                        <a:pt x="675" y="358"/>
                      </a:lnTo>
                      <a:lnTo>
                        <a:pt x="664" y="375"/>
                      </a:lnTo>
                      <a:lnTo>
                        <a:pt x="652" y="392"/>
                      </a:lnTo>
                      <a:lnTo>
                        <a:pt x="639" y="408"/>
                      </a:lnTo>
                      <a:lnTo>
                        <a:pt x="626" y="423"/>
                      </a:lnTo>
                      <a:lnTo>
                        <a:pt x="612" y="436"/>
                      </a:lnTo>
                      <a:lnTo>
                        <a:pt x="597" y="449"/>
                      </a:lnTo>
                      <a:lnTo>
                        <a:pt x="582" y="463"/>
                      </a:lnTo>
                      <a:lnTo>
                        <a:pt x="565" y="474"/>
                      </a:lnTo>
                      <a:lnTo>
                        <a:pt x="548" y="483"/>
                      </a:lnTo>
                      <a:lnTo>
                        <a:pt x="531" y="495"/>
                      </a:lnTo>
                      <a:lnTo>
                        <a:pt x="514" y="502"/>
                      </a:lnTo>
                      <a:lnTo>
                        <a:pt x="495" y="510"/>
                      </a:lnTo>
                      <a:lnTo>
                        <a:pt x="476" y="518"/>
                      </a:lnTo>
                      <a:lnTo>
                        <a:pt x="455" y="523"/>
                      </a:lnTo>
                      <a:lnTo>
                        <a:pt x="470" y="521"/>
                      </a:lnTo>
                      <a:lnTo>
                        <a:pt x="483" y="519"/>
                      </a:lnTo>
                      <a:close/>
                    </a:path>
                  </a:pathLst>
                </a:custGeom>
                <a:solidFill>
                  <a:srgbClr val="B6B7D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48" name="Freeform 628"/>
                <p:cNvSpPr>
                  <a:spLocks noEditPoints="1"/>
                </p:cNvSpPr>
                <p:nvPr/>
              </p:nvSpPr>
              <p:spPr bwMode="auto">
                <a:xfrm>
                  <a:off x="1476" y="2100"/>
                  <a:ext cx="726" cy="523"/>
                </a:xfrm>
                <a:custGeom>
                  <a:avLst/>
                  <a:gdLst>
                    <a:gd name="T0" fmla="*/ 724 w 726"/>
                    <a:gd name="T1" fmla="*/ 150 h 523"/>
                    <a:gd name="T2" fmla="*/ 719 w 726"/>
                    <a:gd name="T3" fmla="*/ 104 h 523"/>
                    <a:gd name="T4" fmla="*/ 707 w 726"/>
                    <a:gd name="T5" fmla="*/ 60 h 523"/>
                    <a:gd name="T6" fmla="*/ 692 w 726"/>
                    <a:gd name="T7" fmla="*/ 21 h 523"/>
                    <a:gd name="T8" fmla="*/ 682 w 726"/>
                    <a:gd name="T9" fmla="*/ 2 h 523"/>
                    <a:gd name="T10" fmla="*/ 681 w 726"/>
                    <a:gd name="T11" fmla="*/ 4 h 523"/>
                    <a:gd name="T12" fmla="*/ 688 w 726"/>
                    <a:gd name="T13" fmla="*/ 23 h 523"/>
                    <a:gd name="T14" fmla="*/ 703 w 726"/>
                    <a:gd name="T15" fmla="*/ 62 h 523"/>
                    <a:gd name="T16" fmla="*/ 715 w 726"/>
                    <a:gd name="T17" fmla="*/ 106 h 523"/>
                    <a:gd name="T18" fmla="*/ 720 w 726"/>
                    <a:gd name="T19" fmla="*/ 150 h 523"/>
                    <a:gd name="T20" fmla="*/ 720 w 726"/>
                    <a:gd name="T21" fmla="*/ 197 h 523"/>
                    <a:gd name="T22" fmla="*/ 713 w 726"/>
                    <a:gd name="T23" fmla="*/ 248 h 523"/>
                    <a:gd name="T24" fmla="*/ 707 w 726"/>
                    <a:gd name="T25" fmla="*/ 279 h 523"/>
                    <a:gd name="T26" fmla="*/ 715 w 726"/>
                    <a:gd name="T27" fmla="*/ 258 h 523"/>
                    <a:gd name="T28" fmla="*/ 724 w 726"/>
                    <a:gd name="T29" fmla="*/ 201 h 523"/>
                    <a:gd name="T30" fmla="*/ 19 w 726"/>
                    <a:gd name="T31" fmla="*/ 57 h 523"/>
                    <a:gd name="T32" fmla="*/ 5 w 726"/>
                    <a:gd name="T33" fmla="*/ 114 h 523"/>
                    <a:gd name="T34" fmla="*/ 0 w 726"/>
                    <a:gd name="T35" fmla="*/ 172 h 523"/>
                    <a:gd name="T36" fmla="*/ 7 w 726"/>
                    <a:gd name="T37" fmla="*/ 241 h 523"/>
                    <a:gd name="T38" fmla="*/ 24 w 726"/>
                    <a:gd name="T39" fmla="*/ 305 h 523"/>
                    <a:gd name="T40" fmla="*/ 55 w 726"/>
                    <a:gd name="T41" fmla="*/ 366 h 523"/>
                    <a:gd name="T42" fmla="*/ 94 w 726"/>
                    <a:gd name="T43" fmla="*/ 417 h 523"/>
                    <a:gd name="T44" fmla="*/ 104 w 726"/>
                    <a:gd name="T45" fmla="*/ 423 h 523"/>
                    <a:gd name="T46" fmla="*/ 117 w 726"/>
                    <a:gd name="T47" fmla="*/ 434 h 523"/>
                    <a:gd name="T48" fmla="*/ 70 w 726"/>
                    <a:gd name="T49" fmla="*/ 379 h 523"/>
                    <a:gd name="T50" fmla="*/ 36 w 726"/>
                    <a:gd name="T51" fmla="*/ 316 h 523"/>
                    <a:gd name="T52" fmla="*/ 13 w 726"/>
                    <a:gd name="T53" fmla="*/ 246 h 523"/>
                    <a:gd name="T54" fmla="*/ 7 w 726"/>
                    <a:gd name="T55" fmla="*/ 210 h 523"/>
                    <a:gd name="T56" fmla="*/ 3 w 726"/>
                    <a:gd name="T57" fmla="*/ 172 h 523"/>
                    <a:gd name="T58" fmla="*/ 9 w 726"/>
                    <a:gd name="T59" fmla="*/ 114 h 523"/>
                    <a:gd name="T60" fmla="*/ 22 w 726"/>
                    <a:gd name="T61" fmla="*/ 60 h 523"/>
                    <a:gd name="T62" fmla="*/ 19 w 726"/>
                    <a:gd name="T63" fmla="*/ 57 h 523"/>
                    <a:gd name="T64" fmla="*/ 485 w 726"/>
                    <a:gd name="T65" fmla="*/ 514 h 523"/>
                    <a:gd name="T66" fmla="*/ 521 w 726"/>
                    <a:gd name="T67" fmla="*/ 498 h 523"/>
                    <a:gd name="T68" fmla="*/ 553 w 726"/>
                    <a:gd name="T69" fmla="*/ 481 h 523"/>
                    <a:gd name="T70" fmla="*/ 584 w 726"/>
                    <a:gd name="T71" fmla="*/ 459 h 523"/>
                    <a:gd name="T72" fmla="*/ 612 w 726"/>
                    <a:gd name="T73" fmla="*/ 434 h 523"/>
                    <a:gd name="T74" fmla="*/ 639 w 726"/>
                    <a:gd name="T75" fmla="*/ 407 h 523"/>
                    <a:gd name="T76" fmla="*/ 662 w 726"/>
                    <a:gd name="T77" fmla="*/ 379 h 523"/>
                    <a:gd name="T78" fmla="*/ 681 w 726"/>
                    <a:gd name="T79" fmla="*/ 347 h 523"/>
                    <a:gd name="T80" fmla="*/ 690 w 726"/>
                    <a:gd name="T81" fmla="*/ 322 h 523"/>
                    <a:gd name="T82" fmla="*/ 692 w 726"/>
                    <a:gd name="T83" fmla="*/ 315 h 523"/>
                    <a:gd name="T84" fmla="*/ 682 w 726"/>
                    <a:gd name="T85" fmla="*/ 334 h 523"/>
                    <a:gd name="T86" fmla="*/ 662 w 726"/>
                    <a:gd name="T87" fmla="*/ 370 h 523"/>
                    <a:gd name="T88" fmla="*/ 635 w 726"/>
                    <a:gd name="T89" fmla="*/ 404 h 523"/>
                    <a:gd name="T90" fmla="*/ 607 w 726"/>
                    <a:gd name="T91" fmla="*/ 434 h 523"/>
                    <a:gd name="T92" fmla="*/ 574 w 726"/>
                    <a:gd name="T93" fmla="*/ 461 h 523"/>
                    <a:gd name="T94" fmla="*/ 538 w 726"/>
                    <a:gd name="T95" fmla="*/ 483 h 523"/>
                    <a:gd name="T96" fmla="*/ 500 w 726"/>
                    <a:gd name="T97" fmla="*/ 502 h 523"/>
                    <a:gd name="T98" fmla="*/ 461 w 726"/>
                    <a:gd name="T99" fmla="*/ 517 h 523"/>
                    <a:gd name="T100" fmla="*/ 453 w 726"/>
                    <a:gd name="T101" fmla="*/ 521 h 5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26" h="523">
                      <a:moveTo>
                        <a:pt x="726" y="172"/>
                      </a:moveTo>
                      <a:lnTo>
                        <a:pt x="724" y="150"/>
                      </a:lnTo>
                      <a:lnTo>
                        <a:pt x="722" y="127"/>
                      </a:lnTo>
                      <a:lnTo>
                        <a:pt x="719" y="104"/>
                      </a:lnTo>
                      <a:lnTo>
                        <a:pt x="715" y="81"/>
                      </a:lnTo>
                      <a:lnTo>
                        <a:pt x="707" y="60"/>
                      </a:lnTo>
                      <a:lnTo>
                        <a:pt x="701" y="40"/>
                      </a:lnTo>
                      <a:lnTo>
                        <a:pt x="692" y="21"/>
                      </a:lnTo>
                      <a:lnTo>
                        <a:pt x="682" y="0"/>
                      </a:lnTo>
                      <a:lnTo>
                        <a:pt x="682" y="2"/>
                      </a:lnTo>
                      <a:lnTo>
                        <a:pt x="681" y="2"/>
                      </a:lnTo>
                      <a:lnTo>
                        <a:pt x="681" y="4"/>
                      </a:lnTo>
                      <a:lnTo>
                        <a:pt x="679" y="4"/>
                      </a:lnTo>
                      <a:lnTo>
                        <a:pt x="688" y="23"/>
                      </a:lnTo>
                      <a:lnTo>
                        <a:pt x="698" y="43"/>
                      </a:lnTo>
                      <a:lnTo>
                        <a:pt x="703" y="62"/>
                      </a:lnTo>
                      <a:lnTo>
                        <a:pt x="709" y="83"/>
                      </a:lnTo>
                      <a:lnTo>
                        <a:pt x="715" y="106"/>
                      </a:lnTo>
                      <a:lnTo>
                        <a:pt x="719" y="127"/>
                      </a:lnTo>
                      <a:lnTo>
                        <a:pt x="720" y="150"/>
                      </a:lnTo>
                      <a:lnTo>
                        <a:pt x="720" y="172"/>
                      </a:lnTo>
                      <a:lnTo>
                        <a:pt x="720" y="197"/>
                      </a:lnTo>
                      <a:lnTo>
                        <a:pt x="717" y="224"/>
                      </a:lnTo>
                      <a:lnTo>
                        <a:pt x="713" y="248"/>
                      </a:lnTo>
                      <a:lnTo>
                        <a:pt x="707" y="273"/>
                      </a:lnTo>
                      <a:lnTo>
                        <a:pt x="707" y="279"/>
                      </a:lnTo>
                      <a:lnTo>
                        <a:pt x="707" y="284"/>
                      </a:lnTo>
                      <a:lnTo>
                        <a:pt x="715" y="258"/>
                      </a:lnTo>
                      <a:lnTo>
                        <a:pt x="720" y="229"/>
                      </a:lnTo>
                      <a:lnTo>
                        <a:pt x="724" y="201"/>
                      </a:lnTo>
                      <a:lnTo>
                        <a:pt x="726" y="172"/>
                      </a:lnTo>
                      <a:close/>
                      <a:moveTo>
                        <a:pt x="19" y="57"/>
                      </a:moveTo>
                      <a:lnTo>
                        <a:pt x="11" y="85"/>
                      </a:lnTo>
                      <a:lnTo>
                        <a:pt x="5" y="114"/>
                      </a:lnTo>
                      <a:lnTo>
                        <a:pt x="1" y="142"/>
                      </a:lnTo>
                      <a:lnTo>
                        <a:pt x="0" y="172"/>
                      </a:lnTo>
                      <a:lnTo>
                        <a:pt x="1" y="206"/>
                      </a:lnTo>
                      <a:lnTo>
                        <a:pt x="7" y="241"/>
                      </a:lnTo>
                      <a:lnTo>
                        <a:pt x="15" y="275"/>
                      </a:lnTo>
                      <a:lnTo>
                        <a:pt x="24" y="305"/>
                      </a:lnTo>
                      <a:lnTo>
                        <a:pt x="39" y="335"/>
                      </a:lnTo>
                      <a:lnTo>
                        <a:pt x="55" y="366"/>
                      </a:lnTo>
                      <a:lnTo>
                        <a:pt x="74" y="392"/>
                      </a:lnTo>
                      <a:lnTo>
                        <a:pt x="94" y="417"/>
                      </a:lnTo>
                      <a:lnTo>
                        <a:pt x="98" y="421"/>
                      </a:lnTo>
                      <a:lnTo>
                        <a:pt x="104" y="423"/>
                      </a:lnTo>
                      <a:lnTo>
                        <a:pt x="110" y="428"/>
                      </a:lnTo>
                      <a:lnTo>
                        <a:pt x="117" y="434"/>
                      </a:lnTo>
                      <a:lnTo>
                        <a:pt x="93" y="407"/>
                      </a:lnTo>
                      <a:lnTo>
                        <a:pt x="70" y="379"/>
                      </a:lnTo>
                      <a:lnTo>
                        <a:pt x="51" y="349"/>
                      </a:lnTo>
                      <a:lnTo>
                        <a:pt x="36" y="316"/>
                      </a:lnTo>
                      <a:lnTo>
                        <a:pt x="22" y="282"/>
                      </a:lnTo>
                      <a:lnTo>
                        <a:pt x="13" y="246"/>
                      </a:lnTo>
                      <a:lnTo>
                        <a:pt x="9" y="229"/>
                      </a:lnTo>
                      <a:lnTo>
                        <a:pt x="7" y="210"/>
                      </a:lnTo>
                      <a:lnTo>
                        <a:pt x="5" y="191"/>
                      </a:lnTo>
                      <a:lnTo>
                        <a:pt x="3" y="172"/>
                      </a:lnTo>
                      <a:lnTo>
                        <a:pt x="5" y="142"/>
                      </a:lnTo>
                      <a:lnTo>
                        <a:pt x="9" y="114"/>
                      </a:lnTo>
                      <a:lnTo>
                        <a:pt x="15" y="87"/>
                      </a:lnTo>
                      <a:lnTo>
                        <a:pt x="22" y="60"/>
                      </a:lnTo>
                      <a:lnTo>
                        <a:pt x="20" y="59"/>
                      </a:lnTo>
                      <a:lnTo>
                        <a:pt x="19" y="57"/>
                      </a:lnTo>
                      <a:close/>
                      <a:moveTo>
                        <a:pt x="468" y="519"/>
                      </a:moveTo>
                      <a:lnTo>
                        <a:pt x="485" y="514"/>
                      </a:lnTo>
                      <a:lnTo>
                        <a:pt x="504" y="506"/>
                      </a:lnTo>
                      <a:lnTo>
                        <a:pt x="521" y="498"/>
                      </a:lnTo>
                      <a:lnTo>
                        <a:pt x="538" y="489"/>
                      </a:lnTo>
                      <a:lnTo>
                        <a:pt x="553" y="481"/>
                      </a:lnTo>
                      <a:lnTo>
                        <a:pt x="569" y="470"/>
                      </a:lnTo>
                      <a:lnTo>
                        <a:pt x="584" y="459"/>
                      </a:lnTo>
                      <a:lnTo>
                        <a:pt x="599" y="447"/>
                      </a:lnTo>
                      <a:lnTo>
                        <a:pt x="612" y="434"/>
                      </a:lnTo>
                      <a:lnTo>
                        <a:pt x="626" y="423"/>
                      </a:lnTo>
                      <a:lnTo>
                        <a:pt x="639" y="407"/>
                      </a:lnTo>
                      <a:lnTo>
                        <a:pt x="650" y="394"/>
                      </a:lnTo>
                      <a:lnTo>
                        <a:pt x="662" y="379"/>
                      </a:lnTo>
                      <a:lnTo>
                        <a:pt x="671" y="362"/>
                      </a:lnTo>
                      <a:lnTo>
                        <a:pt x="681" y="347"/>
                      </a:lnTo>
                      <a:lnTo>
                        <a:pt x="690" y="330"/>
                      </a:lnTo>
                      <a:lnTo>
                        <a:pt x="690" y="322"/>
                      </a:lnTo>
                      <a:lnTo>
                        <a:pt x="692" y="315"/>
                      </a:lnTo>
                      <a:lnTo>
                        <a:pt x="692" y="315"/>
                      </a:lnTo>
                      <a:lnTo>
                        <a:pt x="692" y="315"/>
                      </a:lnTo>
                      <a:lnTo>
                        <a:pt x="682" y="334"/>
                      </a:lnTo>
                      <a:lnTo>
                        <a:pt x="673" y="352"/>
                      </a:lnTo>
                      <a:lnTo>
                        <a:pt x="662" y="370"/>
                      </a:lnTo>
                      <a:lnTo>
                        <a:pt x="648" y="387"/>
                      </a:lnTo>
                      <a:lnTo>
                        <a:pt x="635" y="404"/>
                      </a:lnTo>
                      <a:lnTo>
                        <a:pt x="622" y="419"/>
                      </a:lnTo>
                      <a:lnTo>
                        <a:pt x="607" y="434"/>
                      </a:lnTo>
                      <a:lnTo>
                        <a:pt x="591" y="447"/>
                      </a:lnTo>
                      <a:lnTo>
                        <a:pt x="574" y="461"/>
                      </a:lnTo>
                      <a:lnTo>
                        <a:pt x="557" y="474"/>
                      </a:lnTo>
                      <a:lnTo>
                        <a:pt x="538" y="483"/>
                      </a:lnTo>
                      <a:lnTo>
                        <a:pt x="519" y="495"/>
                      </a:lnTo>
                      <a:lnTo>
                        <a:pt x="500" y="502"/>
                      </a:lnTo>
                      <a:lnTo>
                        <a:pt x="480" y="510"/>
                      </a:lnTo>
                      <a:lnTo>
                        <a:pt x="461" y="517"/>
                      </a:lnTo>
                      <a:lnTo>
                        <a:pt x="438" y="523"/>
                      </a:lnTo>
                      <a:lnTo>
                        <a:pt x="453" y="521"/>
                      </a:lnTo>
                      <a:lnTo>
                        <a:pt x="468" y="519"/>
                      </a:lnTo>
                      <a:close/>
                    </a:path>
                  </a:pathLst>
                </a:custGeom>
                <a:solidFill>
                  <a:srgbClr val="B6B7D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49" name="Freeform 629"/>
                <p:cNvSpPr>
                  <a:spLocks noEditPoints="1"/>
                </p:cNvSpPr>
                <p:nvPr/>
              </p:nvSpPr>
              <p:spPr bwMode="auto">
                <a:xfrm>
                  <a:off x="1477" y="2102"/>
                  <a:ext cx="721" cy="521"/>
                </a:xfrm>
                <a:custGeom>
                  <a:avLst/>
                  <a:gdLst>
                    <a:gd name="T0" fmla="*/ 721 w 721"/>
                    <a:gd name="T1" fmla="*/ 148 h 521"/>
                    <a:gd name="T2" fmla="*/ 716 w 721"/>
                    <a:gd name="T3" fmla="*/ 102 h 521"/>
                    <a:gd name="T4" fmla="*/ 704 w 721"/>
                    <a:gd name="T5" fmla="*/ 60 h 521"/>
                    <a:gd name="T6" fmla="*/ 689 w 721"/>
                    <a:gd name="T7" fmla="*/ 21 h 521"/>
                    <a:gd name="T8" fmla="*/ 678 w 721"/>
                    <a:gd name="T9" fmla="*/ 2 h 521"/>
                    <a:gd name="T10" fmla="*/ 685 w 721"/>
                    <a:gd name="T11" fmla="*/ 22 h 521"/>
                    <a:gd name="T12" fmla="*/ 700 w 721"/>
                    <a:gd name="T13" fmla="*/ 62 h 521"/>
                    <a:gd name="T14" fmla="*/ 712 w 721"/>
                    <a:gd name="T15" fmla="*/ 104 h 521"/>
                    <a:gd name="T16" fmla="*/ 718 w 721"/>
                    <a:gd name="T17" fmla="*/ 148 h 521"/>
                    <a:gd name="T18" fmla="*/ 718 w 721"/>
                    <a:gd name="T19" fmla="*/ 195 h 521"/>
                    <a:gd name="T20" fmla="*/ 710 w 721"/>
                    <a:gd name="T21" fmla="*/ 241 h 521"/>
                    <a:gd name="T22" fmla="*/ 706 w 721"/>
                    <a:gd name="T23" fmla="*/ 271 h 521"/>
                    <a:gd name="T24" fmla="*/ 714 w 721"/>
                    <a:gd name="T25" fmla="*/ 252 h 521"/>
                    <a:gd name="T26" fmla="*/ 721 w 721"/>
                    <a:gd name="T27" fmla="*/ 197 h 521"/>
                    <a:gd name="T28" fmla="*/ 19 w 721"/>
                    <a:gd name="T29" fmla="*/ 57 h 521"/>
                    <a:gd name="T30" fmla="*/ 6 w 721"/>
                    <a:gd name="T31" fmla="*/ 112 h 521"/>
                    <a:gd name="T32" fmla="*/ 0 w 721"/>
                    <a:gd name="T33" fmla="*/ 170 h 521"/>
                    <a:gd name="T34" fmla="*/ 8 w 721"/>
                    <a:gd name="T35" fmla="*/ 242 h 521"/>
                    <a:gd name="T36" fmla="*/ 29 w 721"/>
                    <a:gd name="T37" fmla="*/ 309 h 521"/>
                    <a:gd name="T38" fmla="*/ 61 w 721"/>
                    <a:gd name="T39" fmla="*/ 369 h 521"/>
                    <a:gd name="T40" fmla="*/ 105 w 721"/>
                    <a:gd name="T41" fmla="*/ 423 h 521"/>
                    <a:gd name="T42" fmla="*/ 128 w 721"/>
                    <a:gd name="T43" fmla="*/ 440 h 521"/>
                    <a:gd name="T44" fmla="*/ 101 w 721"/>
                    <a:gd name="T45" fmla="*/ 413 h 521"/>
                    <a:gd name="T46" fmla="*/ 78 w 721"/>
                    <a:gd name="T47" fmla="*/ 385 h 521"/>
                    <a:gd name="T48" fmla="*/ 57 w 721"/>
                    <a:gd name="T49" fmla="*/ 354 h 521"/>
                    <a:gd name="T50" fmla="*/ 38 w 721"/>
                    <a:gd name="T51" fmla="*/ 320 h 521"/>
                    <a:gd name="T52" fmla="*/ 25 w 721"/>
                    <a:gd name="T53" fmla="*/ 286 h 521"/>
                    <a:gd name="T54" fmla="*/ 14 w 721"/>
                    <a:gd name="T55" fmla="*/ 248 h 521"/>
                    <a:gd name="T56" fmla="*/ 8 w 721"/>
                    <a:gd name="T57" fmla="*/ 210 h 521"/>
                    <a:gd name="T58" fmla="*/ 6 w 721"/>
                    <a:gd name="T59" fmla="*/ 170 h 521"/>
                    <a:gd name="T60" fmla="*/ 10 w 721"/>
                    <a:gd name="T61" fmla="*/ 113 h 521"/>
                    <a:gd name="T62" fmla="*/ 23 w 721"/>
                    <a:gd name="T63" fmla="*/ 58 h 521"/>
                    <a:gd name="T64" fmla="*/ 19 w 721"/>
                    <a:gd name="T65" fmla="*/ 57 h 521"/>
                    <a:gd name="T66" fmla="*/ 473 w 721"/>
                    <a:gd name="T67" fmla="*/ 514 h 521"/>
                    <a:gd name="T68" fmla="*/ 511 w 721"/>
                    <a:gd name="T69" fmla="*/ 498 h 521"/>
                    <a:gd name="T70" fmla="*/ 545 w 721"/>
                    <a:gd name="T71" fmla="*/ 479 h 521"/>
                    <a:gd name="T72" fmla="*/ 579 w 721"/>
                    <a:gd name="T73" fmla="*/ 459 h 521"/>
                    <a:gd name="T74" fmla="*/ 609 w 721"/>
                    <a:gd name="T75" fmla="*/ 432 h 521"/>
                    <a:gd name="T76" fmla="*/ 636 w 721"/>
                    <a:gd name="T77" fmla="*/ 404 h 521"/>
                    <a:gd name="T78" fmla="*/ 661 w 721"/>
                    <a:gd name="T79" fmla="*/ 371 h 521"/>
                    <a:gd name="T80" fmla="*/ 681 w 721"/>
                    <a:gd name="T81" fmla="*/ 337 h 521"/>
                    <a:gd name="T82" fmla="*/ 691 w 721"/>
                    <a:gd name="T83" fmla="*/ 316 h 521"/>
                    <a:gd name="T84" fmla="*/ 691 w 721"/>
                    <a:gd name="T85" fmla="*/ 309 h 521"/>
                    <a:gd name="T86" fmla="*/ 681 w 721"/>
                    <a:gd name="T87" fmla="*/ 324 h 521"/>
                    <a:gd name="T88" fmla="*/ 661 w 721"/>
                    <a:gd name="T89" fmla="*/ 364 h 521"/>
                    <a:gd name="T90" fmla="*/ 634 w 721"/>
                    <a:gd name="T91" fmla="*/ 400 h 521"/>
                    <a:gd name="T92" fmla="*/ 602 w 721"/>
                    <a:gd name="T93" fmla="*/ 432 h 521"/>
                    <a:gd name="T94" fmla="*/ 568 w 721"/>
                    <a:gd name="T95" fmla="*/ 460 h 521"/>
                    <a:gd name="T96" fmla="*/ 530 w 721"/>
                    <a:gd name="T97" fmla="*/ 483 h 521"/>
                    <a:gd name="T98" fmla="*/ 488 w 721"/>
                    <a:gd name="T99" fmla="*/ 502 h 521"/>
                    <a:gd name="T100" fmla="*/ 444 w 721"/>
                    <a:gd name="T101" fmla="*/ 515 h 521"/>
                    <a:gd name="T102" fmla="*/ 437 w 721"/>
                    <a:gd name="T103" fmla="*/ 521 h 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1" h="521">
                      <a:moveTo>
                        <a:pt x="721" y="170"/>
                      </a:moveTo>
                      <a:lnTo>
                        <a:pt x="721" y="148"/>
                      </a:lnTo>
                      <a:lnTo>
                        <a:pt x="719" y="125"/>
                      </a:lnTo>
                      <a:lnTo>
                        <a:pt x="716" y="102"/>
                      </a:lnTo>
                      <a:lnTo>
                        <a:pt x="712" y="81"/>
                      </a:lnTo>
                      <a:lnTo>
                        <a:pt x="704" y="60"/>
                      </a:lnTo>
                      <a:lnTo>
                        <a:pt x="699" y="40"/>
                      </a:lnTo>
                      <a:lnTo>
                        <a:pt x="689" y="21"/>
                      </a:lnTo>
                      <a:lnTo>
                        <a:pt x="680" y="0"/>
                      </a:lnTo>
                      <a:lnTo>
                        <a:pt x="678" y="2"/>
                      </a:lnTo>
                      <a:lnTo>
                        <a:pt x="676" y="4"/>
                      </a:lnTo>
                      <a:lnTo>
                        <a:pt x="685" y="22"/>
                      </a:lnTo>
                      <a:lnTo>
                        <a:pt x="695" y="41"/>
                      </a:lnTo>
                      <a:lnTo>
                        <a:pt x="700" y="62"/>
                      </a:lnTo>
                      <a:lnTo>
                        <a:pt x="706" y="83"/>
                      </a:lnTo>
                      <a:lnTo>
                        <a:pt x="712" y="104"/>
                      </a:lnTo>
                      <a:lnTo>
                        <a:pt x="716" y="125"/>
                      </a:lnTo>
                      <a:lnTo>
                        <a:pt x="718" y="148"/>
                      </a:lnTo>
                      <a:lnTo>
                        <a:pt x="718" y="170"/>
                      </a:lnTo>
                      <a:lnTo>
                        <a:pt x="718" y="195"/>
                      </a:lnTo>
                      <a:lnTo>
                        <a:pt x="714" y="218"/>
                      </a:lnTo>
                      <a:lnTo>
                        <a:pt x="710" y="241"/>
                      </a:lnTo>
                      <a:lnTo>
                        <a:pt x="704" y="263"/>
                      </a:lnTo>
                      <a:lnTo>
                        <a:pt x="706" y="271"/>
                      </a:lnTo>
                      <a:lnTo>
                        <a:pt x="706" y="277"/>
                      </a:lnTo>
                      <a:lnTo>
                        <a:pt x="714" y="252"/>
                      </a:lnTo>
                      <a:lnTo>
                        <a:pt x="718" y="225"/>
                      </a:lnTo>
                      <a:lnTo>
                        <a:pt x="721" y="197"/>
                      </a:lnTo>
                      <a:lnTo>
                        <a:pt x="721" y="170"/>
                      </a:lnTo>
                      <a:close/>
                      <a:moveTo>
                        <a:pt x="19" y="57"/>
                      </a:moveTo>
                      <a:lnTo>
                        <a:pt x="12" y="83"/>
                      </a:lnTo>
                      <a:lnTo>
                        <a:pt x="6" y="112"/>
                      </a:lnTo>
                      <a:lnTo>
                        <a:pt x="2" y="140"/>
                      </a:lnTo>
                      <a:lnTo>
                        <a:pt x="0" y="170"/>
                      </a:lnTo>
                      <a:lnTo>
                        <a:pt x="2" y="206"/>
                      </a:lnTo>
                      <a:lnTo>
                        <a:pt x="8" y="242"/>
                      </a:lnTo>
                      <a:lnTo>
                        <a:pt x="18" y="277"/>
                      </a:lnTo>
                      <a:lnTo>
                        <a:pt x="29" y="309"/>
                      </a:lnTo>
                      <a:lnTo>
                        <a:pt x="44" y="341"/>
                      </a:lnTo>
                      <a:lnTo>
                        <a:pt x="61" y="369"/>
                      </a:lnTo>
                      <a:lnTo>
                        <a:pt x="82" y="398"/>
                      </a:lnTo>
                      <a:lnTo>
                        <a:pt x="105" y="423"/>
                      </a:lnTo>
                      <a:lnTo>
                        <a:pt x="116" y="432"/>
                      </a:lnTo>
                      <a:lnTo>
                        <a:pt x="128" y="440"/>
                      </a:lnTo>
                      <a:lnTo>
                        <a:pt x="114" y="426"/>
                      </a:lnTo>
                      <a:lnTo>
                        <a:pt x="101" y="413"/>
                      </a:lnTo>
                      <a:lnTo>
                        <a:pt x="90" y="400"/>
                      </a:lnTo>
                      <a:lnTo>
                        <a:pt x="78" y="385"/>
                      </a:lnTo>
                      <a:lnTo>
                        <a:pt x="67" y="369"/>
                      </a:lnTo>
                      <a:lnTo>
                        <a:pt x="57" y="354"/>
                      </a:lnTo>
                      <a:lnTo>
                        <a:pt x="48" y="337"/>
                      </a:lnTo>
                      <a:lnTo>
                        <a:pt x="38" y="320"/>
                      </a:lnTo>
                      <a:lnTo>
                        <a:pt x="31" y="303"/>
                      </a:lnTo>
                      <a:lnTo>
                        <a:pt x="25" y="286"/>
                      </a:lnTo>
                      <a:lnTo>
                        <a:pt x="19" y="267"/>
                      </a:lnTo>
                      <a:lnTo>
                        <a:pt x="14" y="248"/>
                      </a:lnTo>
                      <a:lnTo>
                        <a:pt x="10" y="229"/>
                      </a:lnTo>
                      <a:lnTo>
                        <a:pt x="8" y="210"/>
                      </a:lnTo>
                      <a:lnTo>
                        <a:pt x="6" y="189"/>
                      </a:lnTo>
                      <a:lnTo>
                        <a:pt x="6" y="170"/>
                      </a:lnTo>
                      <a:lnTo>
                        <a:pt x="6" y="142"/>
                      </a:lnTo>
                      <a:lnTo>
                        <a:pt x="10" y="113"/>
                      </a:lnTo>
                      <a:lnTo>
                        <a:pt x="16" y="85"/>
                      </a:lnTo>
                      <a:lnTo>
                        <a:pt x="23" y="58"/>
                      </a:lnTo>
                      <a:lnTo>
                        <a:pt x="21" y="58"/>
                      </a:lnTo>
                      <a:lnTo>
                        <a:pt x="19" y="57"/>
                      </a:lnTo>
                      <a:close/>
                      <a:moveTo>
                        <a:pt x="452" y="519"/>
                      </a:moveTo>
                      <a:lnTo>
                        <a:pt x="473" y="514"/>
                      </a:lnTo>
                      <a:lnTo>
                        <a:pt x="492" y="506"/>
                      </a:lnTo>
                      <a:lnTo>
                        <a:pt x="511" y="498"/>
                      </a:lnTo>
                      <a:lnTo>
                        <a:pt x="528" y="491"/>
                      </a:lnTo>
                      <a:lnTo>
                        <a:pt x="545" y="479"/>
                      </a:lnTo>
                      <a:lnTo>
                        <a:pt x="562" y="470"/>
                      </a:lnTo>
                      <a:lnTo>
                        <a:pt x="579" y="459"/>
                      </a:lnTo>
                      <a:lnTo>
                        <a:pt x="594" y="445"/>
                      </a:lnTo>
                      <a:lnTo>
                        <a:pt x="609" y="432"/>
                      </a:lnTo>
                      <a:lnTo>
                        <a:pt x="623" y="419"/>
                      </a:lnTo>
                      <a:lnTo>
                        <a:pt x="636" y="404"/>
                      </a:lnTo>
                      <a:lnTo>
                        <a:pt x="649" y="388"/>
                      </a:lnTo>
                      <a:lnTo>
                        <a:pt x="661" y="371"/>
                      </a:lnTo>
                      <a:lnTo>
                        <a:pt x="672" y="354"/>
                      </a:lnTo>
                      <a:lnTo>
                        <a:pt x="681" y="337"/>
                      </a:lnTo>
                      <a:lnTo>
                        <a:pt x="689" y="320"/>
                      </a:lnTo>
                      <a:lnTo>
                        <a:pt x="691" y="316"/>
                      </a:lnTo>
                      <a:lnTo>
                        <a:pt x="691" y="313"/>
                      </a:lnTo>
                      <a:lnTo>
                        <a:pt x="691" y="309"/>
                      </a:lnTo>
                      <a:lnTo>
                        <a:pt x="691" y="303"/>
                      </a:lnTo>
                      <a:lnTo>
                        <a:pt x="681" y="324"/>
                      </a:lnTo>
                      <a:lnTo>
                        <a:pt x="672" y="345"/>
                      </a:lnTo>
                      <a:lnTo>
                        <a:pt x="661" y="364"/>
                      </a:lnTo>
                      <a:lnTo>
                        <a:pt x="647" y="383"/>
                      </a:lnTo>
                      <a:lnTo>
                        <a:pt x="634" y="400"/>
                      </a:lnTo>
                      <a:lnTo>
                        <a:pt x="619" y="417"/>
                      </a:lnTo>
                      <a:lnTo>
                        <a:pt x="602" y="432"/>
                      </a:lnTo>
                      <a:lnTo>
                        <a:pt x="587" y="447"/>
                      </a:lnTo>
                      <a:lnTo>
                        <a:pt x="568" y="460"/>
                      </a:lnTo>
                      <a:lnTo>
                        <a:pt x="549" y="472"/>
                      </a:lnTo>
                      <a:lnTo>
                        <a:pt x="530" y="483"/>
                      </a:lnTo>
                      <a:lnTo>
                        <a:pt x="509" y="495"/>
                      </a:lnTo>
                      <a:lnTo>
                        <a:pt x="488" y="502"/>
                      </a:lnTo>
                      <a:lnTo>
                        <a:pt x="467" y="510"/>
                      </a:lnTo>
                      <a:lnTo>
                        <a:pt x="444" y="515"/>
                      </a:lnTo>
                      <a:lnTo>
                        <a:pt x="422" y="521"/>
                      </a:lnTo>
                      <a:lnTo>
                        <a:pt x="437" y="521"/>
                      </a:lnTo>
                      <a:lnTo>
                        <a:pt x="452" y="519"/>
                      </a:lnTo>
                      <a:close/>
                    </a:path>
                  </a:pathLst>
                </a:custGeom>
                <a:solidFill>
                  <a:srgbClr val="B7B7D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50" name="Freeform 630"/>
                <p:cNvSpPr>
                  <a:spLocks noEditPoints="1"/>
                </p:cNvSpPr>
                <p:nvPr/>
              </p:nvSpPr>
              <p:spPr bwMode="auto">
                <a:xfrm>
                  <a:off x="1479" y="2104"/>
                  <a:ext cx="717" cy="519"/>
                </a:xfrm>
                <a:custGeom>
                  <a:avLst/>
                  <a:gdLst>
                    <a:gd name="T0" fmla="*/ 717 w 717"/>
                    <a:gd name="T1" fmla="*/ 146 h 519"/>
                    <a:gd name="T2" fmla="*/ 712 w 717"/>
                    <a:gd name="T3" fmla="*/ 102 h 519"/>
                    <a:gd name="T4" fmla="*/ 700 w 717"/>
                    <a:gd name="T5" fmla="*/ 58 h 519"/>
                    <a:gd name="T6" fmla="*/ 685 w 717"/>
                    <a:gd name="T7" fmla="*/ 19 h 519"/>
                    <a:gd name="T8" fmla="*/ 674 w 717"/>
                    <a:gd name="T9" fmla="*/ 2 h 519"/>
                    <a:gd name="T10" fmla="*/ 681 w 717"/>
                    <a:gd name="T11" fmla="*/ 22 h 519"/>
                    <a:gd name="T12" fmla="*/ 697 w 717"/>
                    <a:gd name="T13" fmla="*/ 62 h 519"/>
                    <a:gd name="T14" fmla="*/ 708 w 717"/>
                    <a:gd name="T15" fmla="*/ 102 h 519"/>
                    <a:gd name="T16" fmla="*/ 712 w 717"/>
                    <a:gd name="T17" fmla="*/ 146 h 519"/>
                    <a:gd name="T18" fmla="*/ 712 w 717"/>
                    <a:gd name="T19" fmla="*/ 191 h 519"/>
                    <a:gd name="T20" fmla="*/ 708 w 717"/>
                    <a:gd name="T21" fmla="*/ 235 h 519"/>
                    <a:gd name="T22" fmla="*/ 702 w 717"/>
                    <a:gd name="T23" fmla="*/ 261 h 519"/>
                    <a:gd name="T24" fmla="*/ 710 w 717"/>
                    <a:gd name="T25" fmla="*/ 244 h 519"/>
                    <a:gd name="T26" fmla="*/ 717 w 717"/>
                    <a:gd name="T27" fmla="*/ 193 h 519"/>
                    <a:gd name="T28" fmla="*/ 19 w 717"/>
                    <a:gd name="T29" fmla="*/ 56 h 519"/>
                    <a:gd name="T30" fmla="*/ 6 w 717"/>
                    <a:gd name="T31" fmla="*/ 110 h 519"/>
                    <a:gd name="T32" fmla="*/ 0 w 717"/>
                    <a:gd name="T33" fmla="*/ 168 h 519"/>
                    <a:gd name="T34" fmla="*/ 4 w 717"/>
                    <a:gd name="T35" fmla="*/ 206 h 519"/>
                    <a:gd name="T36" fmla="*/ 10 w 717"/>
                    <a:gd name="T37" fmla="*/ 242 h 519"/>
                    <a:gd name="T38" fmla="*/ 33 w 717"/>
                    <a:gd name="T39" fmla="*/ 312 h 519"/>
                    <a:gd name="T40" fmla="*/ 67 w 717"/>
                    <a:gd name="T41" fmla="*/ 375 h 519"/>
                    <a:gd name="T42" fmla="*/ 114 w 717"/>
                    <a:gd name="T43" fmla="*/ 430 h 519"/>
                    <a:gd name="T44" fmla="*/ 139 w 717"/>
                    <a:gd name="T45" fmla="*/ 445 h 519"/>
                    <a:gd name="T46" fmla="*/ 110 w 717"/>
                    <a:gd name="T47" fmla="*/ 419 h 519"/>
                    <a:gd name="T48" fmla="*/ 84 w 717"/>
                    <a:gd name="T49" fmla="*/ 390 h 519"/>
                    <a:gd name="T50" fmla="*/ 61 w 717"/>
                    <a:gd name="T51" fmla="*/ 358 h 519"/>
                    <a:gd name="T52" fmla="*/ 42 w 717"/>
                    <a:gd name="T53" fmla="*/ 324 h 519"/>
                    <a:gd name="T54" fmla="*/ 27 w 717"/>
                    <a:gd name="T55" fmla="*/ 288 h 519"/>
                    <a:gd name="T56" fmla="*/ 16 w 717"/>
                    <a:gd name="T57" fmla="*/ 250 h 519"/>
                    <a:gd name="T58" fmla="*/ 8 w 717"/>
                    <a:gd name="T59" fmla="*/ 210 h 519"/>
                    <a:gd name="T60" fmla="*/ 6 w 717"/>
                    <a:gd name="T61" fmla="*/ 168 h 519"/>
                    <a:gd name="T62" fmla="*/ 10 w 717"/>
                    <a:gd name="T63" fmla="*/ 111 h 519"/>
                    <a:gd name="T64" fmla="*/ 23 w 717"/>
                    <a:gd name="T65" fmla="*/ 58 h 519"/>
                    <a:gd name="T66" fmla="*/ 19 w 717"/>
                    <a:gd name="T67" fmla="*/ 56 h 519"/>
                    <a:gd name="T68" fmla="*/ 458 w 717"/>
                    <a:gd name="T69" fmla="*/ 513 h 519"/>
                    <a:gd name="T70" fmla="*/ 497 w 717"/>
                    <a:gd name="T71" fmla="*/ 498 h 519"/>
                    <a:gd name="T72" fmla="*/ 535 w 717"/>
                    <a:gd name="T73" fmla="*/ 479 h 519"/>
                    <a:gd name="T74" fmla="*/ 571 w 717"/>
                    <a:gd name="T75" fmla="*/ 457 h 519"/>
                    <a:gd name="T76" fmla="*/ 604 w 717"/>
                    <a:gd name="T77" fmla="*/ 430 h 519"/>
                    <a:gd name="T78" fmla="*/ 632 w 717"/>
                    <a:gd name="T79" fmla="*/ 400 h 519"/>
                    <a:gd name="T80" fmla="*/ 659 w 717"/>
                    <a:gd name="T81" fmla="*/ 366 h 519"/>
                    <a:gd name="T82" fmla="*/ 679 w 717"/>
                    <a:gd name="T83" fmla="*/ 330 h 519"/>
                    <a:gd name="T84" fmla="*/ 689 w 717"/>
                    <a:gd name="T85" fmla="*/ 301 h 519"/>
                    <a:gd name="T86" fmla="*/ 681 w 717"/>
                    <a:gd name="T87" fmla="*/ 314 h 519"/>
                    <a:gd name="T88" fmla="*/ 659 w 717"/>
                    <a:gd name="T89" fmla="*/ 358 h 519"/>
                    <a:gd name="T90" fmla="*/ 630 w 717"/>
                    <a:gd name="T91" fmla="*/ 396 h 519"/>
                    <a:gd name="T92" fmla="*/ 598 w 717"/>
                    <a:gd name="T93" fmla="*/ 430 h 519"/>
                    <a:gd name="T94" fmla="*/ 560 w 717"/>
                    <a:gd name="T95" fmla="*/ 458 h 519"/>
                    <a:gd name="T96" fmla="*/ 520 w 717"/>
                    <a:gd name="T97" fmla="*/ 483 h 519"/>
                    <a:gd name="T98" fmla="*/ 475 w 717"/>
                    <a:gd name="T99" fmla="*/ 502 h 519"/>
                    <a:gd name="T100" fmla="*/ 429 w 717"/>
                    <a:gd name="T101" fmla="*/ 515 h 519"/>
                    <a:gd name="T102" fmla="*/ 420 w 717"/>
                    <a:gd name="T103" fmla="*/ 519 h 5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17" h="519">
                      <a:moveTo>
                        <a:pt x="717" y="168"/>
                      </a:moveTo>
                      <a:lnTo>
                        <a:pt x="717" y="146"/>
                      </a:lnTo>
                      <a:lnTo>
                        <a:pt x="716" y="123"/>
                      </a:lnTo>
                      <a:lnTo>
                        <a:pt x="712" y="102"/>
                      </a:lnTo>
                      <a:lnTo>
                        <a:pt x="706" y="79"/>
                      </a:lnTo>
                      <a:lnTo>
                        <a:pt x="700" y="58"/>
                      </a:lnTo>
                      <a:lnTo>
                        <a:pt x="695" y="39"/>
                      </a:lnTo>
                      <a:lnTo>
                        <a:pt x="685" y="19"/>
                      </a:lnTo>
                      <a:lnTo>
                        <a:pt x="676" y="0"/>
                      </a:lnTo>
                      <a:lnTo>
                        <a:pt x="674" y="2"/>
                      </a:lnTo>
                      <a:lnTo>
                        <a:pt x="672" y="3"/>
                      </a:lnTo>
                      <a:lnTo>
                        <a:pt x="681" y="22"/>
                      </a:lnTo>
                      <a:lnTo>
                        <a:pt x="691" y="41"/>
                      </a:lnTo>
                      <a:lnTo>
                        <a:pt x="697" y="62"/>
                      </a:lnTo>
                      <a:lnTo>
                        <a:pt x="702" y="81"/>
                      </a:lnTo>
                      <a:lnTo>
                        <a:pt x="708" y="102"/>
                      </a:lnTo>
                      <a:lnTo>
                        <a:pt x="710" y="125"/>
                      </a:lnTo>
                      <a:lnTo>
                        <a:pt x="712" y="146"/>
                      </a:lnTo>
                      <a:lnTo>
                        <a:pt x="714" y="168"/>
                      </a:lnTo>
                      <a:lnTo>
                        <a:pt x="712" y="191"/>
                      </a:lnTo>
                      <a:lnTo>
                        <a:pt x="710" y="212"/>
                      </a:lnTo>
                      <a:lnTo>
                        <a:pt x="708" y="235"/>
                      </a:lnTo>
                      <a:lnTo>
                        <a:pt x="702" y="256"/>
                      </a:lnTo>
                      <a:lnTo>
                        <a:pt x="702" y="261"/>
                      </a:lnTo>
                      <a:lnTo>
                        <a:pt x="704" y="269"/>
                      </a:lnTo>
                      <a:lnTo>
                        <a:pt x="710" y="244"/>
                      </a:lnTo>
                      <a:lnTo>
                        <a:pt x="714" y="220"/>
                      </a:lnTo>
                      <a:lnTo>
                        <a:pt x="717" y="193"/>
                      </a:lnTo>
                      <a:lnTo>
                        <a:pt x="717" y="168"/>
                      </a:lnTo>
                      <a:close/>
                      <a:moveTo>
                        <a:pt x="19" y="56"/>
                      </a:moveTo>
                      <a:lnTo>
                        <a:pt x="12" y="83"/>
                      </a:lnTo>
                      <a:lnTo>
                        <a:pt x="6" y="110"/>
                      </a:lnTo>
                      <a:lnTo>
                        <a:pt x="2" y="138"/>
                      </a:lnTo>
                      <a:lnTo>
                        <a:pt x="0" y="168"/>
                      </a:lnTo>
                      <a:lnTo>
                        <a:pt x="2" y="187"/>
                      </a:lnTo>
                      <a:lnTo>
                        <a:pt x="4" y="206"/>
                      </a:lnTo>
                      <a:lnTo>
                        <a:pt x="6" y="225"/>
                      </a:lnTo>
                      <a:lnTo>
                        <a:pt x="10" y="242"/>
                      </a:lnTo>
                      <a:lnTo>
                        <a:pt x="19" y="278"/>
                      </a:lnTo>
                      <a:lnTo>
                        <a:pt x="33" y="312"/>
                      </a:lnTo>
                      <a:lnTo>
                        <a:pt x="48" y="345"/>
                      </a:lnTo>
                      <a:lnTo>
                        <a:pt x="67" y="375"/>
                      </a:lnTo>
                      <a:lnTo>
                        <a:pt x="90" y="403"/>
                      </a:lnTo>
                      <a:lnTo>
                        <a:pt x="114" y="430"/>
                      </a:lnTo>
                      <a:lnTo>
                        <a:pt x="127" y="438"/>
                      </a:lnTo>
                      <a:lnTo>
                        <a:pt x="139" y="445"/>
                      </a:lnTo>
                      <a:lnTo>
                        <a:pt x="124" y="432"/>
                      </a:lnTo>
                      <a:lnTo>
                        <a:pt x="110" y="419"/>
                      </a:lnTo>
                      <a:lnTo>
                        <a:pt x="97" y="405"/>
                      </a:lnTo>
                      <a:lnTo>
                        <a:pt x="84" y="390"/>
                      </a:lnTo>
                      <a:lnTo>
                        <a:pt x="72" y="375"/>
                      </a:lnTo>
                      <a:lnTo>
                        <a:pt x="61" y="358"/>
                      </a:lnTo>
                      <a:lnTo>
                        <a:pt x="52" y="341"/>
                      </a:lnTo>
                      <a:lnTo>
                        <a:pt x="42" y="324"/>
                      </a:lnTo>
                      <a:lnTo>
                        <a:pt x="35" y="307"/>
                      </a:lnTo>
                      <a:lnTo>
                        <a:pt x="27" y="288"/>
                      </a:lnTo>
                      <a:lnTo>
                        <a:pt x="21" y="269"/>
                      </a:lnTo>
                      <a:lnTo>
                        <a:pt x="16" y="250"/>
                      </a:lnTo>
                      <a:lnTo>
                        <a:pt x="12" y="229"/>
                      </a:lnTo>
                      <a:lnTo>
                        <a:pt x="8" y="210"/>
                      </a:lnTo>
                      <a:lnTo>
                        <a:pt x="6" y="189"/>
                      </a:lnTo>
                      <a:lnTo>
                        <a:pt x="6" y="168"/>
                      </a:lnTo>
                      <a:lnTo>
                        <a:pt x="8" y="140"/>
                      </a:lnTo>
                      <a:lnTo>
                        <a:pt x="10" y="111"/>
                      </a:lnTo>
                      <a:lnTo>
                        <a:pt x="16" y="85"/>
                      </a:lnTo>
                      <a:lnTo>
                        <a:pt x="23" y="58"/>
                      </a:lnTo>
                      <a:lnTo>
                        <a:pt x="21" y="56"/>
                      </a:lnTo>
                      <a:lnTo>
                        <a:pt x="19" y="56"/>
                      </a:lnTo>
                      <a:close/>
                      <a:moveTo>
                        <a:pt x="435" y="519"/>
                      </a:moveTo>
                      <a:lnTo>
                        <a:pt x="458" y="513"/>
                      </a:lnTo>
                      <a:lnTo>
                        <a:pt x="477" y="506"/>
                      </a:lnTo>
                      <a:lnTo>
                        <a:pt x="497" y="498"/>
                      </a:lnTo>
                      <a:lnTo>
                        <a:pt x="516" y="491"/>
                      </a:lnTo>
                      <a:lnTo>
                        <a:pt x="535" y="479"/>
                      </a:lnTo>
                      <a:lnTo>
                        <a:pt x="554" y="470"/>
                      </a:lnTo>
                      <a:lnTo>
                        <a:pt x="571" y="457"/>
                      </a:lnTo>
                      <a:lnTo>
                        <a:pt x="588" y="443"/>
                      </a:lnTo>
                      <a:lnTo>
                        <a:pt x="604" y="430"/>
                      </a:lnTo>
                      <a:lnTo>
                        <a:pt x="619" y="415"/>
                      </a:lnTo>
                      <a:lnTo>
                        <a:pt x="632" y="400"/>
                      </a:lnTo>
                      <a:lnTo>
                        <a:pt x="645" y="383"/>
                      </a:lnTo>
                      <a:lnTo>
                        <a:pt x="659" y="366"/>
                      </a:lnTo>
                      <a:lnTo>
                        <a:pt x="670" y="348"/>
                      </a:lnTo>
                      <a:lnTo>
                        <a:pt x="679" y="330"/>
                      </a:lnTo>
                      <a:lnTo>
                        <a:pt x="689" y="311"/>
                      </a:lnTo>
                      <a:lnTo>
                        <a:pt x="689" y="301"/>
                      </a:lnTo>
                      <a:lnTo>
                        <a:pt x="691" y="294"/>
                      </a:lnTo>
                      <a:lnTo>
                        <a:pt x="681" y="314"/>
                      </a:lnTo>
                      <a:lnTo>
                        <a:pt x="670" y="337"/>
                      </a:lnTo>
                      <a:lnTo>
                        <a:pt x="659" y="358"/>
                      </a:lnTo>
                      <a:lnTo>
                        <a:pt x="645" y="377"/>
                      </a:lnTo>
                      <a:lnTo>
                        <a:pt x="630" y="396"/>
                      </a:lnTo>
                      <a:lnTo>
                        <a:pt x="615" y="413"/>
                      </a:lnTo>
                      <a:lnTo>
                        <a:pt x="598" y="430"/>
                      </a:lnTo>
                      <a:lnTo>
                        <a:pt x="579" y="445"/>
                      </a:lnTo>
                      <a:lnTo>
                        <a:pt x="560" y="458"/>
                      </a:lnTo>
                      <a:lnTo>
                        <a:pt x="541" y="472"/>
                      </a:lnTo>
                      <a:lnTo>
                        <a:pt x="520" y="483"/>
                      </a:lnTo>
                      <a:lnTo>
                        <a:pt x="497" y="494"/>
                      </a:lnTo>
                      <a:lnTo>
                        <a:pt x="475" y="502"/>
                      </a:lnTo>
                      <a:lnTo>
                        <a:pt x="452" y="510"/>
                      </a:lnTo>
                      <a:lnTo>
                        <a:pt x="429" y="515"/>
                      </a:lnTo>
                      <a:lnTo>
                        <a:pt x="404" y="519"/>
                      </a:lnTo>
                      <a:lnTo>
                        <a:pt x="420" y="519"/>
                      </a:lnTo>
                      <a:lnTo>
                        <a:pt x="435" y="519"/>
                      </a:lnTo>
                      <a:close/>
                    </a:path>
                  </a:pathLst>
                </a:custGeom>
                <a:solidFill>
                  <a:srgbClr val="B7B8D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51" name="Freeform 631"/>
                <p:cNvSpPr>
                  <a:spLocks noEditPoints="1"/>
                </p:cNvSpPr>
                <p:nvPr/>
              </p:nvSpPr>
              <p:spPr bwMode="auto">
                <a:xfrm>
                  <a:off x="1483" y="2106"/>
                  <a:ext cx="712" cy="517"/>
                </a:xfrm>
                <a:custGeom>
                  <a:avLst/>
                  <a:gdLst>
                    <a:gd name="T0" fmla="*/ 712 w 712"/>
                    <a:gd name="T1" fmla="*/ 144 h 517"/>
                    <a:gd name="T2" fmla="*/ 706 w 712"/>
                    <a:gd name="T3" fmla="*/ 100 h 517"/>
                    <a:gd name="T4" fmla="*/ 694 w 712"/>
                    <a:gd name="T5" fmla="*/ 58 h 517"/>
                    <a:gd name="T6" fmla="*/ 679 w 712"/>
                    <a:gd name="T7" fmla="*/ 18 h 517"/>
                    <a:gd name="T8" fmla="*/ 668 w 712"/>
                    <a:gd name="T9" fmla="*/ 1 h 517"/>
                    <a:gd name="T10" fmla="*/ 675 w 712"/>
                    <a:gd name="T11" fmla="*/ 22 h 517"/>
                    <a:gd name="T12" fmla="*/ 691 w 712"/>
                    <a:gd name="T13" fmla="*/ 60 h 517"/>
                    <a:gd name="T14" fmla="*/ 700 w 712"/>
                    <a:gd name="T15" fmla="*/ 102 h 517"/>
                    <a:gd name="T16" fmla="*/ 706 w 712"/>
                    <a:gd name="T17" fmla="*/ 144 h 517"/>
                    <a:gd name="T18" fmla="*/ 706 w 712"/>
                    <a:gd name="T19" fmla="*/ 187 h 517"/>
                    <a:gd name="T20" fmla="*/ 702 w 712"/>
                    <a:gd name="T21" fmla="*/ 227 h 517"/>
                    <a:gd name="T22" fmla="*/ 698 w 712"/>
                    <a:gd name="T23" fmla="*/ 254 h 517"/>
                    <a:gd name="T24" fmla="*/ 704 w 712"/>
                    <a:gd name="T25" fmla="*/ 237 h 517"/>
                    <a:gd name="T26" fmla="*/ 712 w 712"/>
                    <a:gd name="T27" fmla="*/ 191 h 517"/>
                    <a:gd name="T28" fmla="*/ 17 w 712"/>
                    <a:gd name="T29" fmla="*/ 54 h 517"/>
                    <a:gd name="T30" fmla="*/ 4 w 712"/>
                    <a:gd name="T31" fmla="*/ 109 h 517"/>
                    <a:gd name="T32" fmla="*/ 0 w 712"/>
                    <a:gd name="T33" fmla="*/ 166 h 517"/>
                    <a:gd name="T34" fmla="*/ 2 w 712"/>
                    <a:gd name="T35" fmla="*/ 206 h 517"/>
                    <a:gd name="T36" fmla="*/ 8 w 712"/>
                    <a:gd name="T37" fmla="*/ 244 h 517"/>
                    <a:gd name="T38" fmla="*/ 19 w 712"/>
                    <a:gd name="T39" fmla="*/ 282 h 517"/>
                    <a:gd name="T40" fmla="*/ 32 w 712"/>
                    <a:gd name="T41" fmla="*/ 316 h 517"/>
                    <a:gd name="T42" fmla="*/ 51 w 712"/>
                    <a:gd name="T43" fmla="*/ 350 h 517"/>
                    <a:gd name="T44" fmla="*/ 72 w 712"/>
                    <a:gd name="T45" fmla="*/ 381 h 517"/>
                    <a:gd name="T46" fmla="*/ 95 w 712"/>
                    <a:gd name="T47" fmla="*/ 409 h 517"/>
                    <a:gd name="T48" fmla="*/ 122 w 712"/>
                    <a:gd name="T49" fmla="*/ 436 h 517"/>
                    <a:gd name="T50" fmla="*/ 148 w 712"/>
                    <a:gd name="T51" fmla="*/ 449 h 517"/>
                    <a:gd name="T52" fmla="*/ 118 w 712"/>
                    <a:gd name="T53" fmla="*/ 424 h 517"/>
                    <a:gd name="T54" fmla="*/ 89 w 712"/>
                    <a:gd name="T55" fmla="*/ 396 h 517"/>
                    <a:gd name="T56" fmla="*/ 65 w 712"/>
                    <a:gd name="T57" fmla="*/ 364 h 517"/>
                    <a:gd name="T58" fmla="*/ 44 w 712"/>
                    <a:gd name="T59" fmla="*/ 328 h 517"/>
                    <a:gd name="T60" fmla="*/ 27 w 712"/>
                    <a:gd name="T61" fmla="*/ 290 h 517"/>
                    <a:gd name="T62" fmla="*/ 15 w 712"/>
                    <a:gd name="T63" fmla="*/ 250 h 517"/>
                    <a:gd name="T64" fmla="*/ 6 w 712"/>
                    <a:gd name="T65" fmla="*/ 210 h 517"/>
                    <a:gd name="T66" fmla="*/ 4 w 712"/>
                    <a:gd name="T67" fmla="*/ 166 h 517"/>
                    <a:gd name="T68" fmla="*/ 8 w 712"/>
                    <a:gd name="T69" fmla="*/ 111 h 517"/>
                    <a:gd name="T70" fmla="*/ 21 w 712"/>
                    <a:gd name="T71" fmla="*/ 58 h 517"/>
                    <a:gd name="T72" fmla="*/ 17 w 712"/>
                    <a:gd name="T73" fmla="*/ 54 h 517"/>
                    <a:gd name="T74" fmla="*/ 438 w 712"/>
                    <a:gd name="T75" fmla="*/ 511 h 517"/>
                    <a:gd name="T76" fmla="*/ 482 w 712"/>
                    <a:gd name="T77" fmla="*/ 498 h 517"/>
                    <a:gd name="T78" fmla="*/ 524 w 712"/>
                    <a:gd name="T79" fmla="*/ 479 h 517"/>
                    <a:gd name="T80" fmla="*/ 562 w 712"/>
                    <a:gd name="T81" fmla="*/ 456 h 517"/>
                    <a:gd name="T82" fmla="*/ 596 w 712"/>
                    <a:gd name="T83" fmla="*/ 428 h 517"/>
                    <a:gd name="T84" fmla="*/ 628 w 712"/>
                    <a:gd name="T85" fmla="*/ 396 h 517"/>
                    <a:gd name="T86" fmla="*/ 655 w 712"/>
                    <a:gd name="T87" fmla="*/ 360 h 517"/>
                    <a:gd name="T88" fmla="*/ 675 w 712"/>
                    <a:gd name="T89" fmla="*/ 320 h 517"/>
                    <a:gd name="T90" fmla="*/ 687 w 712"/>
                    <a:gd name="T91" fmla="*/ 290 h 517"/>
                    <a:gd name="T92" fmla="*/ 677 w 712"/>
                    <a:gd name="T93" fmla="*/ 305 h 517"/>
                    <a:gd name="T94" fmla="*/ 655 w 712"/>
                    <a:gd name="T95" fmla="*/ 350 h 517"/>
                    <a:gd name="T96" fmla="*/ 626 w 712"/>
                    <a:gd name="T97" fmla="*/ 392 h 517"/>
                    <a:gd name="T98" fmla="*/ 590 w 712"/>
                    <a:gd name="T99" fmla="*/ 428 h 517"/>
                    <a:gd name="T100" fmla="*/ 550 w 712"/>
                    <a:gd name="T101" fmla="*/ 458 h 517"/>
                    <a:gd name="T102" fmla="*/ 507 w 712"/>
                    <a:gd name="T103" fmla="*/ 483 h 517"/>
                    <a:gd name="T104" fmla="*/ 459 w 712"/>
                    <a:gd name="T105" fmla="*/ 502 h 517"/>
                    <a:gd name="T106" fmla="*/ 410 w 712"/>
                    <a:gd name="T107" fmla="*/ 513 h 517"/>
                    <a:gd name="T108" fmla="*/ 385 w 712"/>
                    <a:gd name="T109" fmla="*/ 517 h 517"/>
                    <a:gd name="T110" fmla="*/ 402 w 712"/>
                    <a:gd name="T111" fmla="*/ 517 h 5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12" h="517">
                      <a:moveTo>
                        <a:pt x="712" y="166"/>
                      </a:moveTo>
                      <a:lnTo>
                        <a:pt x="712" y="144"/>
                      </a:lnTo>
                      <a:lnTo>
                        <a:pt x="710" y="121"/>
                      </a:lnTo>
                      <a:lnTo>
                        <a:pt x="706" y="100"/>
                      </a:lnTo>
                      <a:lnTo>
                        <a:pt x="700" y="79"/>
                      </a:lnTo>
                      <a:lnTo>
                        <a:pt x="694" y="58"/>
                      </a:lnTo>
                      <a:lnTo>
                        <a:pt x="689" y="37"/>
                      </a:lnTo>
                      <a:lnTo>
                        <a:pt x="679" y="18"/>
                      </a:lnTo>
                      <a:lnTo>
                        <a:pt x="670" y="0"/>
                      </a:lnTo>
                      <a:lnTo>
                        <a:pt x="668" y="1"/>
                      </a:lnTo>
                      <a:lnTo>
                        <a:pt x="666" y="3"/>
                      </a:lnTo>
                      <a:lnTo>
                        <a:pt x="675" y="22"/>
                      </a:lnTo>
                      <a:lnTo>
                        <a:pt x="683" y="41"/>
                      </a:lnTo>
                      <a:lnTo>
                        <a:pt x="691" y="60"/>
                      </a:lnTo>
                      <a:lnTo>
                        <a:pt x="696" y="81"/>
                      </a:lnTo>
                      <a:lnTo>
                        <a:pt x="700" y="102"/>
                      </a:lnTo>
                      <a:lnTo>
                        <a:pt x="704" y="123"/>
                      </a:lnTo>
                      <a:lnTo>
                        <a:pt x="706" y="144"/>
                      </a:lnTo>
                      <a:lnTo>
                        <a:pt x="708" y="166"/>
                      </a:lnTo>
                      <a:lnTo>
                        <a:pt x="706" y="187"/>
                      </a:lnTo>
                      <a:lnTo>
                        <a:pt x="704" y="208"/>
                      </a:lnTo>
                      <a:lnTo>
                        <a:pt x="702" y="227"/>
                      </a:lnTo>
                      <a:lnTo>
                        <a:pt x="698" y="248"/>
                      </a:lnTo>
                      <a:lnTo>
                        <a:pt x="698" y="254"/>
                      </a:lnTo>
                      <a:lnTo>
                        <a:pt x="698" y="259"/>
                      </a:lnTo>
                      <a:lnTo>
                        <a:pt x="704" y="237"/>
                      </a:lnTo>
                      <a:lnTo>
                        <a:pt x="708" y="214"/>
                      </a:lnTo>
                      <a:lnTo>
                        <a:pt x="712" y="191"/>
                      </a:lnTo>
                      <a:lnTo>
                        <a:pt x="712" y="166"/>
                      </a:lnTo>
                      <a:close/>
                      <a:moveTo>
                        <a:pt x="17" y="54"/>
                      </a:moveTo>
                      <a:lnTo>
                        <a:pt x="10" y="81"/>
                      </a:lnTo>
                      <a:lnTo>
                        <a:pt x="4" y="109"/>
                      </a:lnTo>
                      <a:lnTo>
                        <a:pt x="0" y="138"/>
                      </a:lnTo>
                      <a:lnTo>
                        <a:pt x="0" y="166"/>
                      </a:lnTo>
                      <a:lnTo>
                        <a:pt x="0" y="185"/>
                      </a:lnTo>
                      <a:lnTo>
                        <a:pt x="2" y="206"/>
                      </a:lnTo>
                      <a:lnTo>
                        <a:pt x="4" y="225"/>
                      </a:lnTo>
                      <a:lnTo>
                        <a:pt x="8" y="244"/>
                      </a:lnTo>
                      <a:lnTo>
                        <a:pt x="13" y="263"/>
                      </a:lnTo>
                      <a:lnTo>
                        <a:pt x="19" y="282"/>
                      </a:lnTo>
                      <a:lnTo>
                        <a:pt x="25" y="299"/>
                      </a:lnTo>
                      <a:lnTo>
                        <a:pt x="32" y="316"/>
                      </a:lnTo>
                      <a:lnTo>
                        <a:pt x="42" y="333"/>
                      </a:lnTo>
                      <a:lnTo>
                        <a:pt x="51" y="350"/>
                      </a:lnTo>
                      <a:lnTo>
                        <a:pt x="61" y="365"/>
                      </a:lnTo>
                      <a:lnTo>
                        <a:pt x="72" y="381"/>
                      </a:lnTo>
                      <a:lnTo>
                        <a:pt x="84" y="396"/>
                      </a:lnTo>
                      <a:lnTo>
                        <a:pt x="95" y="409"/>
                      </a:lnTo>
                      <a:lnTo>
                        <a:pt x="108" y="422"/>
                      </a:lnTo>
                      <a:lnTo>
                        <a:pt x="122" y="436"/>
                      </a:lnTo>
                      <a:lnTo>
                        <a:pt x="135" y="443"/>
                      </a:lnTo>
                      <a:lnTo>
                        <a:pt x="148" y="449"/>
                      </a:lnTo>
                      <a:lnTo>
                        <a:pt x="133" y="438"/>
                      </a:lnTo>
                      <a:lnTo>
                        <a:pt x="118" y="424"/>
                      </a:lnTo>
                      <a:lnTo>
                        <a:pt x="103" y="409"/>
                      </a:lnTo>
                      <a:lnTo>
                        <a:pt x="89" y="396"/>
                      </a:lnTo>
                      <a:lnTo>
                        <a:pt x="76" y="379"/>
                      </a:lnTo>
                      <a:lnTo>
                        <a:pt x="65" y="364"/>
                      </a:lnTo>
                      <a:lnTo>
                        <a:pt x="53" y="345"/>
                      </a:lnTo>
                      <a:lnTo>
                        <a:pt x="44" y="328"/>
                      </a:lnTo>
                      <a:lnTo>
                        <a:pt x="34" y="309"/>
                      </a:lnTo>
                      <a:lnTo>
                        <a:pt x="27" y="290"/>
                      </a:lnTo>
                      <a:lnTo>
                        <a:pt x="19" y="271"/>
                      </a:lnTo>
                      <a:lnTo>
                        <a:pt x="15" y="250"/>
                      </a:lnTo>
                      <a:lnTo>
                        <a:pt x="10" y="231"/>
                      </a:lnTo>
                      <a:lnTo>
                        <a:pt x="6" y="210"/>
                      </a:lnTo>
                      <a:lnTo>
                        <a:pt x="4" y="187"/>
                      </a:lnTo>
                      <a:lnTo>
                        <a:pt x="4" y="166"/>
                      </a:lnTo>
                      <a:lnTo>
                        <a:pt x="6" y="138"/>
                      </a:lnTo>
                      <a:lnTo>
                        <a:pt x="8" y="111"/>
                      </a:lnTo>
                      <a:lnTo>
                        <a:pt x="13" y="85"/>
                      </a:lnTo>
                      <a:lnTo>
                        <a:pt x="21" y="58"/>
                      </a:lnTo>
                      <a:lnTo>
                        <a:pt x="19" y="56"/>
                      </a:lnTo>
                      <a:lnTo>
                        <a:pt x="17" y="54"/>
                      </a:lnTo>
                      <a:close/>
                      <a:moveTo>
                        <a:pt x="416" y="517"/>
                      </a:moveTo>
                      <a:lnTo>
                        <a:pt x="438" y="511"/>
                      </a:lnTo>
                      <a:lnTo>
                        <a:pt x="461" y="506"/>
                      </a:lnTo>
                      <a:lnTo>
                        <a:pt x="482" y="498"/>
                      </a:lnTo>
                      <a:lnTo>
                        <a:pt x="503" y="491"/>
                      </a:lnTo>
                      <a:lnTo>
                        <a:pt x="524" y="479"/>
                      </a:lnTo>
                      <a:lnTo>
                        <a:pt x="543" y="468"/>
                      </a:lnTo>
                      <a:lnTo>
                        <a:pt x="562" y="456"/>
                      </a:lnTo>
                      <a:lnTo>
                        <a:pt x="581" y="443"/>
                      </a:lnTo>
                      <a:lnTo>
                        <a:pt x="596" y="428"/>
                      </a:lnTo>
                      <a:lnTo>
                        <a:pt x="613" y="413"/>
                      </a:lnTo>
                      <a:lnTo>
                        <a:pt x="628" y="396"/>
                      </a:lnTo>
                      <a:lnTo>
                        <a:pt x="641" y="379"/>
                      </a:lnTo>
                      <a:lnTo>
                        <a:pt x="655" y="360"/>
                      </a:lnTo>
                      <a:lnTo>
                        <a:pt x="666" y="341"/>
                      </a:lnTo>
                      <a:lnTo>
                        <a:pt x="675" y="320"/>
                      </a:lnTo>
                      <a:lnTo>
                        <a:pt x="685" y="299"/>
                      </a:lnTo>
                      <a:lnTo>
                        <a:pt x="687" y="290"/>
                      </a:lnTo>
                      <a:lnTo>
                        <a:pt x="687" y="282"/>
                      </a:lnTo>
                      <a:lnTo>
                        <a:pt x="677" y="305"/>
                      </a:lnTo>
                      <a:lnTo>
                        <a:pt x="668" y="328"/>
                      </a:lnTo>
                      <a:lnTo>
                        <a:pt x="655" y="350"/>
                      </a:lnTo>
                      <a:lnTo>
                        <a:pt x="641" y="371"/>
                      </a:lnTo>
                      <a:lnTo>
                        <a:pt x="626" y="392"/>
                      </a:lnTo>
                      <a:lnTo>
                        <a:pt x="609" y="409"/>
                      </a:lnTo>
                      <a:lnTo>
                        <a:pt x="590" y="428"/>
                      </a:lnTo>
                      <a:lnTo>
                        <a:pt x="571" y="443"/>
                      </a:lnTo>
                      <a:lnTo>
                        <a:pt x="550" y="458"/>
                      </a:lnTo>
                      <a:lnTo>
                        <a:pt x="529" y="472"/>
                      </a:lnTo>
                      <a:lnTo>
                        <a:pt x="507" y="483"/>
                      </a:lnTo>
                      <a:lnTo>
                        <a:pt x="484" y="492"/>
                      </a:lnTo>
                      <a:lnTo>
                        <a:pt x="459" y="502"/>
                      </a:lnTo>
                      <a:lnTo>
                        <a:pt x="435" y="508"/>
                      </a:lnTo>
                      <a:lnTo>
                        <a:pt x="410" y="513"/>
                      </a:lnTo>
                      <a:lnTo>
                        <a:pt x="383" y="517"/>
                      </a:lnTo>
                      <a:lnTo>
                        <a:pt x="385" y="517"/>
                      </a:lnTo>
                      <a:lnTo>
                        <a:pt x="389" y="517"/>
                      </a:lnTo>
                      <a:lnTo>
                        <a:pt x="402" y="517"/>
                      </a:lnTo>
                      <a:lnTo>
                        <a:pt x="416" y="517"/>
                      </a:lnTo>
                      <a:close/>
                    </a:path>
                  </a:pathLst>
                </a:custGeom>
                <a:solidFill>
                  <a:srgbClr val="B7B8D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52" name="Freeform 632"/>
                <p:cNvSpPr>
                  <a:spLocks noEditPoints="1"/>
                </p:cNvSpPr>
                <p:nvPr/>
              </p:nvSpPr>
              <p:spPr bwMode="auto">
                <a:xfrm>
                  <a:off x="1485" y="2107"/>
                  <a:ext cx="708" cy="516"/>
                </a:xfrm>
                <a:custGeom>
                  <a:avLst/>
                  <a:gdLst>
                    <a:gd name="T0" fmla="*/ 706 w 708"/>
                    <a:gd name="T1" fmla="*/ 143 h 516"/>
                    <a:gd name="T2" fmla="*/ 702 w 708"/>
                    <a:gd name="T3" fmla="*/ 99 h 516"/>
                    <a:gd name="T4" fmla="*/ 691 w 708"/>
                    <a:gd name="T5" fmla="*/ 59 h 516"/>
                    <a:gd name="T6" fmla="*/ 675 w 708"/>
                    <a:gd name="T7" fmla="*/ 19 h 516"/>
                    <a:gd name="T8" fmla="*/ 666 w 708"/>
                    <a:gd name="T9" fmla="*/ 2 h 516"/>
                    <a:gd name="T10" fmla="*/ 672 w 708"/>
                    <a:gd name="T11" fmla="*/ 23 h 516"/>
                    <a:gd name="T12" fmla="*/ 687 w 708"/>
                    <a:gd name="T13" fmla="*/ 61 h 516"/>
                    <a:gd name="T14" fmla="*/ 696 w 708"/>
                    <a:gd name="T15" fmla="*/ 101 h 516"/>
                    <a:gd name="T16" fmla="*/ 702 w 708"/>
                    <a:gd name="T17" fmla="*/ 143 h 516"/>
                    <a:gd name="T18" fmla="*/ 702 w 708"/>
                    <a:gd name="T19" fmla="*/ 184 h 516"/>
                    <a:gd name="T20" fmla="*/ 698 w 708"/>
                    <a:gd name="T21" fmla="*/ 222 h 516"/>
                    <a:gd name="T22" fmla="*/ 696 w 708"/>
                    <a:gd name="T23" fmla="*/ 247 h 516"/>
                    <a:gd name="T24" fmla="*/ 702 w 708"/>
                    <a:gd name="T25" fmla="*/ 232 h 516"/>
                    <a:gd name="T26" fmla="*/ 706 w 708"/>
                    <a:gd name="T27" fmla="*/ 188 h 516"/>
                    <a:gd name="T28" fmla="*/ 17 w 708"/>
                    <a:gd name="T29" fmla="*/ 55 h 516"/>
                    <a:gd name="T30" fmla="*/ 4 w 708"/>
                    <a:gd name="T31" fmla="*/ 108 h 516"/>
                    <a:gd name="T32" fmla="*/ 0 w 708"/>
                    <a:gd name="T33" fmla="*/ 165 h 516"/>
                    <a:gd name="T34" fmla="*/ 2 w 708"/>
                    <a:gd name="T35" fmla="*/ 207 h 516"/>
                    <a:gd name="T36" fmla="*/ 10 w 708"/>
                    <a:gd name="T37" fmla="*/ 247 h 516"/>
                    <a:gd name="T38" fmla="*/ 21 w 708"/>
                    <a:gd name="T39" fmla="*/ 285 h 516"/>
                    <a:gd name="T40" fmla="*/ 36 w 708"/>
                    <a:gd name="T41" fmla="*/ 321 h 516"/>
                    <a:gd name="T42" fmla="*/ 55 w 708"/>
                    <a:gd name="T43" fmla="*/ 355 h 516"/>
                    <a:gd name="T44" fmla="*/ 78 w 708"/>
                    <a:gd name="T45" fmla="*/ 387 h 516"/>
                    <a:gd name="T46" fmla="*/ 104 w 708"/>
                    <a:gd name="T47" fmla="*/ 416 h 516"/>
                    <a:gd name="T48" fmla="*/ 133 w 708"/>
                    <a:gd name="T49" fmla="*/ 442 h 516"/>
                    <a:gd name="T50" fmla="*/ 159 w 708"/>
                    <a:gd name="T51" fmla="*/ 455 h 516"/>
                    <a:gd name="T52" fmla="*/ 127 w 708"/>
                    <a:gd name="T53" fmla="*/ 431 h 516"/>
                    <a:gd name="T54" fmla="*/ 97 w 708"/>
                    <a:gd name="T55" fmla="*/ 400 h 516"/>
                    <a:gd name="T56" fmla="*/ 70 w 708"/>
                    <a:gd name="T57" fmla="*/ 368 h 516"/>
                    <a:gd name="T58" fmla="*/ 47 w 708"/>
                    <a:gd name="T59" fmla="*/ 332 h 516"/>
                    <a:gd name="T60" fmla="*/ 29 w 708"/>
                    <a:gd name="T61" fmla="*/ 294 h 516"/>
                    <a:gd name="T62" fmla="*/ 15 w 708"/>
                    <a:gd name="T63" fmla="*/ 253 h 516"/>
                    <a:gd name="T64" fmla="*/ 8 w 708"/>
                    <a:gd name="T65" fmla="*/ 209 h 516"/>
                    <a:gd name="T66" fmla="*/ 4 w 708"/>
                    <a:gd name="T67" fmla="*/ 165 h 516"/>
                    <a:gd name="T68" fmla="*/ 10 w 708"/>
                    <a:gd name="T69" fmla="*/ 110 h 516"/>
                    <a:gd name="T70" fmla="*/ 21 w 708"/>
                    <a:gd name="T71" fmla="*/ 59 h 516"/>
                    <a:gd name="T72" fmla="*/ 17 w 708"/>
                    <a:gd name="T73" fmla="*/ 55 h 516"/>
                    <a:gd name="T74" fmla="*/ 423 w 708"/>
                    <a:gd name="T75" fmla="*/ 512 h 516"/>
                    <a:gd name="T76" fmla="*/ 469 w 708"/>
                    <a:gd name="T77" fmla="*/ 499 h 516"/>
                    <a:gd name="T78" fmla="*/ 514 w 708"/>
                    <a:gd name="T79" fmla="*/ 480 h 516"/>
                    <a:gd name="T80" fmla="*/ 554 w 708"/>
                    <a:gd name="T81" fmla="*/ 455 h 516"/>
                    <a:gd name="T82" fmla="*/ 592 w 708"/>
                    <a:gd name="T83" fmla="*/ 427 h 516"/>
                    <a:gd name="T84" fmla="*/ 624 w 708"/>
                    <a:gd name="T85" fmla="*/ 393 h 516"/>
                    <a:gd name="T86" fmla="*/ 653 w 708"/>
                    <a:gd name="T87" fmla="*/ 355 h 516"/>
                    <a:gd name="T88" fmla="*/ 675 w 708"/>
                    <a:gd name="T89" fmla="*/ 311 h 516"/>
                    <a:gd name="T90" fmla="*/ 685 w 708"/>
                    <a:gd name="T91" fmla="*/ 281 h 516"/>
                    <a:gd name="T92" fmla="*/ 677 w 708"/>
                    <a:gd name="T93" fmla="*/ 296 h 516"/>
                    <a:gd name="T94" fmla="*/ 653 w 708"/>
                    <a:gd name="T95" fmla="*/ 344 h 516"/>
                    <a:gd name="T96" fmla="*/ 622 w 708"/>
                    <a:gd name="T97" fmla="*/ 387 h 516"/>
                    <a:gd name="T98" fmla="*/ 586 w 708"/>
                    <a:gd name="T99" fmla="*/ 425 h 516"/>
                    <a:gd name="T100" fmla="*/ 544 w 708"/>
                    <a:gd name="T101" fmla="*/ 457 h 516"/>
                    <a:gd name="T102" fmla="*/ 497 w 708"/>
                    <a:gd name="T103" fmla="*/ 484 h 516"/>
                    <a:gd name="T104" fmla="*/ 446 w 708"/>
                    <a:gd name="T105" fmla="*/ 501 h 516"/>
                    <a:gd name="T106" fmla="*/ 393 w 708"/>
                    <a:gd name="T107" fmla="*/ 512 h 516"/>
                    <a:gd name="T108" fmla="*/ 376 w 708"/>
                    <a:gd name="T109" fmla="*/ 514 h 516"/>
                    <a:gd name="T110" fmla="*/ 393 w 708"/>
                    <a:gd name="T111" fmla="*/ 516 h 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08" h="516">
                      <a:moveTo>
                        <a:pt x="708" y="165"/>
                      </a:moveTo>
                      <a:lnTo>
                        <a:pt x="706" y="143"/>
                      </a:lnTo>
                      <a:lnTo>
                        <a:pt x="704" y="122"/>
                      </a:lnTo>
                      <a:lnTo>
                        <a:pt x="702" y="99"/>
                      </a:lnTo>
                      <a:lnTo>
                        <a:pt x="696" y="78"/>
                      </a:lnTo>
                      <a:lnTo>
                        <a:pt x="691" y="59"/>
                      </a:lnTo>
                      <a:lnTo>
                        <a:pt x="685" y="38"/>
                      </a:lnTo>
                      <a:lnTo>
                        <a:pt x="675" y="19"/>
                      </a:lnTo>
                      <a:lnTo>
                        <a:pt x="666" y="0"/>
                      </a:lnTo>
                      <a:lnTo>
                        <a:pt x="666" y="2"/>
                      </a:lnTo>
                      <a:lnTo>
                        <a:pt x="664" y="4"/>
                      </a:lnTo>
                      <a:lnTo>
                        <a:pt x="672" y="23"/>
                      </a:lnTo>
                      <a:lnTo>
                        <a:pt x="679" y="42"/>
                      </a:lnTo>
                      <a:lnTo>
                        <a:pt x="687" y="61"/>
                      </a:lnTo>
                      <a:lnTo>
                        <a:pt x="692" y="80"/>
                      </a:lnTo>
                      <a:lnTo>
                        <a:pt x="696" y="101"/>
                      </a:lnTo>
                      <a:lnTo>
                        <a:pt x="700" y="122"/>
                      </a:lnTo>
                      <a:lnTo>
                        <a:pt x="702" y="143"/>
                      </a:lnTo>
                      <a:lnTo>
                        <a:pt x="702" y="165"/>
                      </a:lnTo>
                      <a:lnTo>
                        <a:pt x="702" y="184"/>
                      </a:lnTo>
                      <a:lnTo>
                        <a:pt x="700" y="203"/>
                      </a:lnTo>
                      <a:lnTo>
                        <a:pt x="698" y="222"/>
                      </a:lnTo>
                      <a:lnTo>
                        <a:pt x="694" y="239"/>
                      </a:lnTo>
                      <a:lnTo>
                        <a:pt x="696" y="247"/>
                      </a:lnTo>
                      <a:lnTo>
                        <a:pt x="696" y="253"/>
                      </a:lnTo>
                      <a:lnTo>
                        <a:pt x="702" y="232"/>
                      </a:lnTo>
                      <a:lnTo>
                        <a:pt x="704" y="209"/>
                      </a:lnTo>
                      <a:lnTo>
                        <a:pt x="706" y="188"/>
                      </a:lnTo>
                      <a:lnTo>
                        <a:pt x="708" y="165"/>
                      </a:lnTo>
                      <a:close/>
                      <a:moveTo>
                        <a:pt x="17" y="55"/>
                      </a:moveTo>
                      <a:lnTo>
                        <a:pt x="10" y="82"/>
                      </a:lnTo>
                      <a:lnTo>
                        <a:pt x="4" y="108"/>
                      </a:lnTo>
                      <a:lnTo>
                        <a:pt x="2" y="137"/>
                      </a:lnTo>
                      <a:lnTo>
                        <a:pt x="0" y="165"/>
                      </a:lnTo>
                      <a:lnTo>
                        <a:pt x="0" y="186"/>
                      </a:lnTo>
                      <a:lnTo>
                        <a:pt x="2" y="207"/>
                      </a:lnTo>
                      <a:lnTo>
                        <a:pt x="6" y="226"/>
                      </a:lnTo>
                      <a:lnTo>
                        <a:pt x="10" y="247"/>
                      </a:lnTo>
                      <a:lnTo>
                        <a:pt x="15" y="266"/>
                      </a:lnTo>
                      <a:lnTo>
                        <a:pt x="21" y="285"/>
                      </a:lnTo>
                      <a:lnTo>
                        <a:pt x="29" y="304"/>
                      </a:lnTo>
                      <a:lnTo>
                        <a:pt x="36" y="321"/>
                      </a:lnTo>
                      <a:lnTo>
                        <a:pt x="46" y="338"/>
                      </a:lnTo>
                      <a:lnTo>
                        <a:pt x="55" y="355"/>
                      </a:lnTo>
                      <a:lnTo>
                        <a:pt x="66" y="372"/>
                      </a:lnTo>
                      <a:lnTo>
                        <a:pt x="78" y="387"/>
                      </a:lnTo>
                      <a:lnTo>
                        <a:pt x="91" y="402"/>
                      </a:lnTo>
                      <a:lnTo>
                        <a:pt x="104" y="416"/>
                      </a:lnTo>
                      <a:lnTo>
                        <a:pt x="118" y="429"/>
                      </a:lnTo>
                      <a:lnTo>
                        <a:pt x="133" y="442"/>
                      </a:lnTo>
                      <a:lnTo>
                        <a:pt x="146" y="450"/>
                      </a:lnTo>
                      <a:lnTo>
                        <a:pt x="159" y="455"/>
                      </a:lnTo>
                      <a:lnTo>
                        <a:pt x="142" y="444"/>
                      </a:lnTo>
                      <a:lnTo>
                        <a:pt x="127" y="431"/>
                      </a:lnTo>
                      <a:lnTo>
                        <a:pt x="110" y="416"/>
                      </a:lnTo>
                      <a:lnTo>
                        <a:pt x="97" y="400"/>
                      </a:lnTo>
                      <a:lnTo>
                        <a:pt x="82" y="385"/>
                      </a:lnTo>
                      <a:lnTo>
                        <a:pt x="70" y="368"/>
                      </a:lnTo>
                      <a:lnTo>
                        <a:pt x="57" y="351"/>
                      </a:lnTo>
                      <a:lnTo>
                        <a:pt x="47" y="332"/>
                      </a:lnTo>
                      <a:lnTo>
                        <a:pt x="38" y="313"/>
                      </a:lnTo>
                      <a:lnTo>
                        <a:pt x="29" y="294"/>
                      </a:lnTo>
                      <a:lnTo>
                        <a:pt x="21" y="273"/>
                      </a:lnTo>
                      <a:lnTo>
                        <a:pt x="15" y="253"/>
                      </a:lnTo>
                      <a:lnTo>
                        <a:pt x="11" y="232"/>
                      </a:lnTo>
                      <a:lnTo>
                        <a:pt x="8" y="209"/>
                      </a:lnTo>
                      <a:lnTo>
                        <a:pt x="6" y="188"/>
                      </a:lnTo>
                      <a:lnTo>
                        <a:pt x="4" y="165"/>
                      </a:lnTo>
                      <a:lnTo>
                        <a:pt x="6" y="137"/>
                      </a:lnTo>
                      <a:lnTo>
                        <a:pt x="10" y="110"/>
                      </a:lnTo>
                      <a:lnTo>
                        <a:pt x="13" y="84"/>
                      </a:lnTo>
                      <a:lnTo>
                        <a:pt x="21" y="59"/>
                      </a:lnTo>
                      <a:lnTo>
                        <a:pt x="19" y="57"/>
                      </a:lnTo>
                      <a:lnTo>
                        <a:pt x="17" y="55"/>
                      </a:lnTo>
                      <a:close/>
                      <a:moveTo>
                        <a:pt x="398" y="516"/>
                      </a:moveTo>
                      <a:lnTo>
                        <a:pt x="423" y="512"/>
                      </a:lnTo>
                      <a:lnTo>
                        <a:pt x="446" y="507"/>
                      </a:lnTo>
                      <a:lnTo>
                        <a:pt x="469" y="499"/>
                      </a:lnTo>
                      <a:lnTo>
                        <a:pt x="491" y="491"/>
                      </a:lnTo>
                      <a:lnTo>
                        <a:pt x="514" y="480"/>
                      </a:lnTo>
                      <a:lnTo>
                        <a:pt x="535" y="469"/>
                      </a:lnTo>
                      <a:lnTo>
                        <a:pt x="554" y="455"/>
                      </a:lnTo>
                      <a:lnTo>
                        <a:pt x="573" y="442"/>
                      </a:lnTo>
                      <a:lnTo>
                        <a:pt x="592" y="427"/>
                      </a:lnTo>
                      <a:lnTo>
                        <a:pt x="609" y="410"/>
                      </a:lnTo>
                      <a:lnTo>
                        <a:pt x="624" y="393"/>
                      </a:lnTo>
                      <a:lnTo>
                        <a:pt x="639" y="374"/>
                      </a:lnTo>
                      <a:lnTo>
                        <a:pt x="653" y="355"/>
                      </a:lnTo>
                      <a:lnTo>
                        <a:pt x="664" y="334"/>
                      </a:lnTo>
                      <a:lnTo>
                        <a:pt x="675" y="311"/>
                      </a:lnTo>
                      <a:lnTo>
                        <a:pt x="685" y="291"/>
                      </a:lnTo>
                      <a:lnTo>
                        <a:pt x="685" y="281"/>
                      </a:lnTo>
                      <a:lnTo>
                        <a:pt x="687" y="272"/>
                      </a:lnTo>
                      <a:lnTo>
                        <a:pt x="677" y="296"/>
                      </a:lnTo>
                      <a:lnTo>
                        <a:pt x="666" y="321"/>
                      </a:lnTo>
                      <a:lnTo>
                        <a:pt x="653" y="344"/>
                      </a:lnTo>
                      <a:lnTo>
                        <a:pt x="639" y="366"/>
                      </a:lnTo>
                      <a:lnTo>
                        <a:pt x="622" y="387"/>
                      </a:lnTo>
                      <a:lnTo>
                        <a:pt x="605" y="408"/>
                      </a:lnTo>
                      <a:lnTo>
                        <a:pt x="586" y="425"/>
                      </a:lnTo>
                      <a:lnTo>
                        <a:pt x="565" y="442"/>
                      </a:lnTo>
                      <a:lnTo>
                        <a:pt x="544" y="457"/>
                      </a:lnTo>
                      <a:lnTo>
                        <a:pt x="522" y="471"/>
                      </a:lnTo>
                      <a:lnTo>
                        <a:pt x="497" y="484"/>
                      </a:lnTo>
                      <a:lnTo>
                        <a:pt x="472" y="493"/>
                      </a:lnTo>
                      <a:lnTo>
                        <a:pt x="446" y="501"/>
                      </a:lnTo>
                      <a:lnTo>
                        <a:pt x="419" y="509"/>
                      </a:lnTo>
                      <a:lnTo>
                        <a:pt x="393" y="512"/>
                      </a:lnTo>
                      <a:lnTo>
                        <a:pt x="364" y="514"/>
                      </a:lnTo>
                      <a:lnTo>
                        <a:pt x="376" y="514"/>
                      </a:lnTo>
                      <a:lnTo>
                        <a:pt x="387" y="516"/>
                      </a:lnTo>
                      <a:lnTo>
                        <a:pt x="393" y="516"/>
                      </a:lnTo>
                      <a:lnTo>
                        <a:pt x="398" y="516"/>
                      </a:lnTo>
                      <a:close/>
                    </a:path>
                  </a:pathLst>
                </a:custGeom>
                <a:solidFill>
                  <a:srgbClr val="B8B8D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53" name="Freeform 633"/>
                <p:cNvSpPr>
                  <a:spLocks noEditPoints="1"/>
                </p:cNvSpPr>
                <p:nvPr/>
              </p:nvSpPr>
              <p:spPr bwMode="auto">
                <a:xfrm>
                  <a:off x="1487" y="2109"/>
                  <a:ext cx="704" cy="514"/>
                </a:xfrm>
                <a:custGeom>
                  <a:avLst/>
                  <a:gdLst>
                    <a:gd name="T0" fmla="*/ 702 w 704"/>
                    <a:gd name="T1" fmla="*/ 141 h 514"/>
                    <a:gd name="T2" fmla="*/ 696 w 704"/>
                    <a:gd name="T3" fmla="*/ 99 h 514"/>
                    <a:gd name="T4" fmla="*/ 687 w 704"/>
                    <a:gd name="T5" fmla="*/ 57 h 514"/>
                    <a:gd name="T6" fmla="*/ 671 w 704"/>
                    <a:gd name="T7" fmla="*/ 19 h 514"/>
                    <a:gd name="T8" fmla="*/ 662 w 704"/>
                    <a:gd name="T9" fmla="*/ 2 h 514"/>
                    <a:gd name="T10" fmla="*/ 668 w 704"/>
                    <a:gd name="T11" fmla="*/ 21 h 514"/>
                    <a:gd name="T12" fmla="*/ 683 w 704"/>
                    <a:gd name="T13" fmla="*/ 59 h 514"/>
                    <a:gd name="T14" fmla="*/ 692 w 704"/>
                    <a:gd name="T15" fmla="*/ 101 h 514"/>
                    <a:gd name="T16" fmla="*/ 698 w 704"/>
                    <a:gd name="T17" fmla="*/ 143 h 514"/>
                    <a:gd name="T18" fmla="*/ 698 w 704"/>
                    <a:gd name="T19" fmla="*/ 180 h 514"/>
                    <a:gd name="T20" fmla="*/ 694 w 704"/>
                    <a:gd name="T21" fmla="*/ 215 h 514"/>
                    <a:gd name="T22" fmla="*/ 692 w 704"/>
                    <a:gd name="T23" fmla="*/ 237 h 514"/>
                    <a:gd name="T24" fmla="*/ 698 w 704"/>
                    <a:gd name="T25" fmla="*/ 224 h 514"/>
                    <a:gd name="T26" fmla="*/ 702 w 704"/>
                    <a:gd name="T27" fmla="*/ 184 h 514"/>
                    <a:gd name="T28" fmla="*/ 17 w 704"/>
                    <a:gd name="T29" fmla="*/ 55 h 514"/>
                    <a:gd name="T30" fmla="*/ 4 w 704"/>
                    <a:gd name="T31" fmla="*/ 108 h 514"/>
                    <a:gd name="T32" fmla="*/ 0 w 704"/>
                    <a:gd name="T33" fmla="*/ 163 h 514"/>
                    <a:gd name="T34" fmla="*/ 2 w 704"/>
                    <a:gd name="T35" fmla="*/ 207 h 514"/>
                    <a:gd name="T36" fmla="*/ 11 w 704"/>
                    <a:gd name="T37" fmla="*/ 247 h 514"/>
                    <a:gd name="T38" fmla="*/ 23 w 704"/>
                    <a:gd name="T39" fmla="*/ 287 h 514"/>
                    <a:gd name="T40" fmla="*/ 40 w 704"/>
                    <a:gd name="T41" fmla="*/ 325 h 514"/>
                    <a:gd name="T42" fmla="*/ 61 w 704"/>
                    <a:gd name="T43" fmla="*/ 361 h 514"/>
                    <a:gd name="T44" fmla="*/ 85 w 704"/>
                    <a:gd name="T45" fmla="*/ 393 h 514"/>
                    <a:gd name="T46" fmla="*/ 114 w 704"/>
                    <a:gd name="T47" fmla="*/ 421 h 514"/>
                    <a:gd name="T48" fmla="*/ 144 w 704"/>
                    <a:gd name="T49" fmla="*/ 446 h 514"/>
                    <a:gd name="T50" fmla="*/ 173 w 704"/>
                    <a:gd name="T51" fmla="*/ 459 h 514"/>
                    <a:gd name="T52" fmla="*/ 137 w 704"/>
                    <a:gd name="T53" fmla="*/ 435 h 514"/>
                    <a:gd name="T54" fmla="*/ 104 w 704"/>
                    <a:gd name="T55" fmla="*/ 406 h 514"/>
                    <a:gd name="T56" fmla="*/ 76 w 704"/>
                    <a:gd name="T57" fmla="*/ 372 h 514"/>
                    <a:gd name="T58" fmla="*/ 51 w 704"/>
                    <a:gd name="T59" fmla="*/ 336 h 514"/>
                    <a:gd name="T60" fmla="*/ 30 w 704"/>
                    <a:gd name="T61" fmla="*/ 296 h 514"/>
                    <a:gd name="T62" fmla="*/ 17 w 704"/>
                    <a:gd name="T63" fmla="*/ 254 h 514"/>
                    <a:gd name="T64" fmla="*/ 8 w 704"/>
                    <a:gd name="T65" fmla="*/ 209 h 514"/>
                    <a:gd name="T66" fmla="*/ 6 w 704"/>
                    <a:gd name="T67" fmla="*/ 163 h 514"/>
                    <a:gd name="T68" fmla="*/ 9 w 704"/>
                    <a:gd name="T69" fmla="*/ 108 h 514"/>
                    <a:gd name="T70" fmla="*/ 21 w 704"/>
                    <a:gd name="T71" fmla="*/ 57 h 514"/>
                    <a:gd name="T72" fmla="*/ 17 w 704"/>
                    <a:gd name="T73" fmla="*/ 55 h 514"/>
                    <a:gd name="T74" fmla="*/ 406 w 704"/>
                    <a:gd name="T75" fmla="*/ 510 h 514"/>
                    <a:gd name="T76" fmla="*/ 455 w 704"/>
                    <a:gd name="T77" fmla="*/ 499 h 514"/>
                    <a:gd name="T78" fmla="*/ 503 w 704"/>
                    <a:gd name="T79" fmla="*/ 480 h 514"/>
                    <a:gd name="T80" fmla="*/ 546 w 704"/>
                    <a:gd name="T81" fmla="*/ 455 h 514"/>
                    <a:gd name="T82" fmla="*/ 586 w 704"/>
                    <a:gd name="T83" fmla="*/ 425 h 514"/>
                    <a:gd name="T84" fmla="*/ 622 w 704"/>
                    <a:gd name="T85" fmla="*/ 389 h 514"/>
                    <a:gd name="T86" fmla="*/ 651 w 704"/>
                    <a:gd name="T87" fmla="*/ 347 h 514"/>
                    <a:gd name="T88" fmla="*/ 673 w 704"/>
                    <a:gd name="T89" fmla="*/ 302 h 514"/>
                    <a:gd name="T90" fmla="*/ 685 w 704"/>
                    <a:gd name="T91" fmla="*/ 270 h 514"/>
                    <a:gd name="T92" fmla="*/ 675 w 704"/>
                    <a:gd name="T93" fmla="*/ 287 h 514"/>
                    <a:gd name="T94" fmla="*/ 653 w 704"/>
                    <a:gd name="T95" fmla="*/ 336 h 514"/>
                    <a:gd name="T96" fmla="*/ 620 w 704"/>
                    <a:gd name="T97" fmla="*/ 381 h 514"/>
                    <a:gd name="T98" fmla="*/ 582 w 704"/>
                    <a:gd name="T99" fmla="*/ 421 h 514"/>
                    <a:gd name="T100" fmla="*/ 539 w 704"/>
                    <a:gd name="T101" fmla="*/ 455 h 514"/>
                    <a:gd name="T102" fmla="*/ 491 w 704"/>
                    <a:gd name="T103" fmla="*/ 480 h 514"/>
                    <a:gd name="T104" fmla="*/ 438 w 704"/>
                    <a:gd name="T105" fmla="*/ 499 h 514"/>
                    <a:gd name="T106" fmla="*/ 381 w 704"/>
                    <a:gd name="T107" fmla="*/ 508 h 514"/>
                    <a:gd name="T108" fmla="*/ 349 w 704"/>
                    <a:gd name="T109" fmla="*/ 510 h 514"/>
                    <a:gd name="T110" fmla="*/ 362 w 704"/>
                    <a:gd name="T111" fmla="*/ 512 h 5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04" h="514">
                      <a:moveTo>
                        <a:pt x="704" y="163"/>
                      </a:moveTo>
                      <a:lnTo>
                        <a:pt x="702" y="141"/>
                      </a:lnTo>
                      <a:lnTo>
                        <a:pt x="700" y="120"/>
                      </a:lnTo>
                      <a:lnTo>
                        <a:pt x="696" y="99"/>
                      </a:lnTo>
                      <a:lnTo>
                        <a:pt x="692" y="78"/>
                      </a:lnTo>
                      <a:lnTo>
                        <a:pt x="687" y="57"/>
                      </a:lnTo>
                      <a:lnTo>
                        <a:pt x="679" y="38"/>
                      </a:lnTo>
                      <a:lnTo>
                        <a:pt x="671" y="19"/>
                      </a:lnTo>
                      <a:lnTo>
                        <a:pt x="662" y="0"/>
                      </a:lnTo>
                      <a:lnTo>
                        <a:pt x="662" y="2"/>
                      </a:lnTo>
                      <a:lnTo>
                        <a:pt x="660" y="4"/>
                      </a:lnTo>
                      <a:lnTo>
                        <a:pt x="668" y="21"/>
                      </a:lnTo>
                      <a:lnTo>
                        <a:pt x="675" y="40"/>
                      </a:lnTo>
                      <a:lnTo>
                        <a:pt x="683" y="59"/>
                      </a:lnTo>
                      <a:lnTo>
                        <a:pt x="689" y="80"/>
                      </a:lnTo>
                      <a:lnTo>
                        <a:pt x="692" y="101"/>
                      </a:lnTo>
                      <a:lnTo>
                        <a:pt x="696" y="120"/>
                      </a:lnTo>
                      <a:lnTo>
                        <a:pt x="698" y="143"/>
                      </a:lnTo>
                      <a:lnTo>
                        <a:pt x="698" y="163"/>
                      </a:lnTo>
                      <a:lnTo>
                        <a:pt x="698" y="180"/>
                      </a:lnTo>
                      <a:lnTo>
                        <a:pt x="696" y="197"/>
                      </a:lnTo>
                      <a:lnTo>
                        <a:pt x="694" y="215"/>
                      </a:lnTo>
                      <a:lnTo>
                        <a:pt x="692" y="232"/>
                      </a:lnTo>
                      <a:lnTo>
                        <a:pt x="692" y="237"/>
                      </a:lnTo>
                      <a:lnTo>
                        <a:pt x="694" y="245"/>
                      </a:lnTo>
                      <a:lnTo>
                        <a:pt x="698" y="224"/>
                      </a:lnTo>
                      <a:lnTo>
                        <a:pt x="700" y="205"/>
                      </a:lnTo>
                      <a:lnTo>
                        <a:pt x="702" y="184"/>
                      </a:lnTo>
                      <a:lnTo>
                        <a:pt x="704" y="163"/>
                      </a:lnTo>
                      <a:close/>
                      <a:moveTo>
                        <a:pt x="17" y="55"/>
                      </a:moveTo>
                      <a:lnTo>
                        <a:pt x="9" y="82"/>
                      </a:lnTo>
                      <a:lnTo>
                        <a:pt x="4" y="108"/>
                      </a:lnTo>
                      <a:lnTo>
                        <a:pt x="2" y="135"/>
                      </a:lnTo>
                      <a:lnTo>
                        <a:pt x="0" y="163"/>
                      </a:lnTo>
                      <a:lnTo>
                        <a:pt x="0" y="184"/>
                      </a:lnTo>
                      <a:lnTo>
                        <a:pt x="2" y="207"/>
                      </a:lnTo>
                      <a:lnTo>
                        <a:pt x="6" y="228"/>
                      </a:lnTo>
                      <a:lnTo>
                        <a:pt x="11" y="247"/>
                      </a:lnTo>
                      <a:lnTo>
                        <a:pt x="15" y="268"/>
                      </a:lnTo>
                      <a:lnTo>
                        <a:pt x="23" y="287"/>
                      </a:lnTo>
                      <a:lnTo>
                        <a:pt x="30" y="306"/>
                      </a:lnTo>
                      <a:lnTo>
                        <a:pt x="40" y="325"/>
                      </a:lnTo>
                      <a:lnTo>
                        <a:pt x="49" y="342"/>
                      </a:lnTo>
                      <a:lnTo>
                        <a:pt x="61" y="361"/>
                      </a:lnTo>
                      <a:lnTo>
                        <a:pt x="72" y="376"/>
                      </a:lnTo>
                      <a:lnTo>
                        <a:pt x="85" y="393"/>
                      </a:lnTo>
                      <a:lnTo>
                        <a:pt x="99" y="406"/>
                      </a:lnTo>
                      <a:lnTo>
                        <a:pt x="114" y="421"/>
                      </a:lnTo>
                      <a:lnTo>
                        <a:pt x="129" y="435"/>
                      </a:lnTo>
                      <a:lnTo>
                        <a:pt x="144" y="446"/>
                      </a:lnTo>
                      <a:lnTo>
                        <a:pt x="157" y="453"/>
                      </a:lnTo>
                      <a:lnTo>
                        <a:pt x="173" y="459"/>
                      </a:lnTo>
                      <a:lnTo>
                        <a:pt x="154" y="448"/>
                      </a:lnTo>
                      <a:lnTo>
                        <a:pt x="137" y="435"/>
                      </a:lnTo>
                      <a:lnTo>
                        <a:pt x="119" y="421"/>
                      </a:lnTo>
                      <a:lnTo>
                        <a:pt x="104" y="406"/>
                      </a:lnTo>
                      <a:lnTo>
                        <a:pt x="89" y="389"/>
                      </a:lnTo>
                      <a:lnTo>
                        <a:pt x="76" y="372"/>
                      </a:lnTo>
                      <a:lnTo>
                        <a:pt x="63" y="355"/>
                      </a:lnTo>
                      <a:lnTo>
                        <a:pt x="51" y="336"/>
                      </a:lnTo>
                      <a:lnTo>
                        <a:pt x="40" y="317"/>
                      </a:lnTo>
                      <a:lnTo>
                        <a:pt x="30" y="296"/>
                      </a:lnTo>
                      <a:lnTo>
                        <a:pt x="23" y="275"/>
                      </a:lnTo>
                      <a:lnTo>
                        <a:pt x="17" y="254"/>
                      </a:lnTo>
                      <a:lnTo>
                        <a:pt x="11" y="232"/>
                      </a:lnTo>
                      <a:lnTo>
                        <a:pt x="8" y="209"/>
                      </a:lnTo>
                      <a:lnTo>
                        <a:pt x="6" y="186"/>
                      </a:lnTo>
                      <a:lnTo>
                        <a:pt x="6" y="163"/>
                      </a:lnTo>
                      <a:lnTo>
                        <a:pt x="6" y="135"/>
                      </a:lnTo>
                      <a:lnTo>
                        <a:pt x="9" y="108"/>
                      </a:lnTo>
                      <a:lnTo>
                        <a:pt x="13" y="84"/>
                      </a:lnTo>
                      <a:lnTo>
                        <a:pt x="21" y="57"/>
                      </a:lnTo>
                      <a:lnTo>
                        <a:pt x="19" y="57"/>
                      </a:lnTo>
                      <a:lnTo>
                        <a:pt x="17" y="55"/>
                      </a:lnTo>
                      <a:close/>
                      <a:moveTo>
                        <a:pt x="379" y="514"/>
                      </a:moveTo>
                      <a:lnTo>
                        <a:pt x="406" y="510"/>
                      </a:lnTo>
                      <a:lnTo>
                        <a:pt x="431" y="505"/>
                      </a:lnTo>
                      <a:lnTo>
                        <a:pt x="455" y="499"/>
                      </a:lnTo>
                      <a:lnTo>
                        <a:pt x="480" y="489"/>
                      </a:lnTo>
                      <a:lnTo>
                        <a:pt x="503" y="480"/>
                      </a:lnTo>
                      <a:lnTo>
                        <a:pt x="525" y="469"/>
                      </a:lnTo>
                      <a:lnTo>
                        <a:pt x="546" y="455"/>
                      </a:lnTo>
                      <a:lnTo>
                        <a:pt x="567" y="440"/>
                      </a:lnTo>
                      <a:lnTo>
                        <a:pt x="586" y="425"/>
                      </a:lnTo>
                      <a:lnTo>
                        <a:pt x="605" y="406"/>
                      </a:lnTo>
                      <a:lnTo>
                        <a:pt x="622" y="389"/>
                      </a:lnTo>
                      <a:lnTo>
                        <a:pt x="637" y="368"/>
                      </a:lnTo>
                      <a:lnTo>
                        <a:pt x="651" y="347"/>
                      </a:lnTo>
                      <a:lnTo>
                        <a:pt x="664" y="325"/>
                      </a:lnTo>
                      <a:lnTo>
                        <a:pt x="673" y="302"/>
                      </a:lnTo>
                      <a:lnTo>
                        <a:pt x="683" y="279"/>
                      </a:lnTo>
                      <a:lnTo>
                        <a:pt x="685" y="270"/>
                      </a:lnTo>
                      <a:lnTo>
                        <a:pt x="685" y="260"/>
                      </a:lnTo>
                      <a:lnTo>
                        <a:pt x="675" y="287"/>
                      </a:lnTo>
                      <a:lnTo>
                        <a:pt x="666" y="311"/>
                      </a:lnTo>
                      <a:lnTo>
                        <a:pt x="653" y="336"/>
                      </a:lnTo>
                      <a:lnTo>
                        <a:pt x="637" y="361"/>
                      </a:lnTo>
                      <a:lnTo>
                        <a:pt x="620" y="381"/>
                      </a:lnTo>
                      <a:lnTo>
                        <a:pt x="603" y="402"/>
                      </a:lnTo>
                      <a:lnTo>
                        <a:pt x="582" y="421"/>
                      </a:lnTo>
                      <a:lnTo>
                        <a:pt x="561" y="438"/>
                      </a:lnTo>
                      <a:lnTo>
                        <a:pt x="539" y="455"/>
                      </a:lnTo>
                      <a:lnTo>
                        <a:pt x="516" y="469"/>
                      </a:lnTo>
                      <a:lnTo>
                        <a:pt x="491" y="480"/>
                      </a:lnTo>
                      <a:lnTo>
                        <a:pt x="465" y="491"/>
                      </a:lnTo>
                      <a:lnTo>
                        <a:pt x="438" y="499"/>
                      </a:lnTo>
                      <a:lnTo>
                        <a:pt x="410" y="505"/>
                      </a:lnTo>
                      <a:lnTo>
                        <a:pt x="381" y="508"/>
                      </a:lnTo>
                      <a:lnTo>
                        <a:pt x="351" y="510"/>
                      </a:lnTo>
                      <a:lnTo>
                        <a:pt x="349" y="510"/>
                      </a:lnTo>
                      <a:lnTo>
                        <a:pt x="347" y="510"/>
                      </a:lnTo>
                      <a:lnTo>
                        <a:pt x="362" y="512"/>
                      </a:lnTo>
                      <a:lnTo>
                        <a:pt x="379" y="514"/>
                      </a:lnTo>
                      <a:close/>
                    </a:path>
                  </a:pathLst>
                </a:custGeom>
                <a:solidFill>
                  <a:srgbClr val="B8B8D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54" name="Freeform 634"/>
                <p:cNvSpPr>
                  <a:spLocks noEditPoints="1"/>
                </p:cNvSpPr>
                <p:nvPr/>
              </p:nvSpPr>
              <p:spPr bwMode="auto">
                <a:xfrm>
                  <a:off x="1489" y="2111"/>
                  <a:ext cx="698" cy="510"/>
                </a:xfrm>
                <a:custGeom>
                  <a:avLst/>
                  <a:gdLst>
                    <a:gd name="T0" fmla="*/ 698 w 698"/>
                    <a:gd name="T1" fmla="*/ 139 h 510"/>
                    <a:gd name="T2" fmla="*/ 692 w 698"/>
                    <a:gd name="T3" fmla="*/ 97 h 510"/>
                    <a:gd name="T4" fmla="*/ 683 w 698"/>
                    <a:gd name="T5" fmla="*/ 57 h 510"/>
                    <a:gd name="T6" fmla="*/ 668 w 698"/>
                    <a:gd name="T7" fmla="*/ 19 h 510"/>
                    <a:gd name="T8" fmla="*/ 658 w 698"/>
                    <a:gd name="T9" fmla="*/ 2 h 510"/>
                    <a:gd name="T10" fmla="*/ 664 w 698"/>
                    <a:gd name="T11" fmla="*/ 21 h 510"/>
                    <a:gd name="T12" fmla="*/ 679 w 698"/>
                    <a:gd name="T13" fmla="*/ 59 h 510"/>
                    <a:gd name="T14" fmla="*/ 688 w 698"/>
                    <a:gd name="T15" fmla="*/ 99 h 510"/>
                    <a:gd name="T16" fmla="*/ 694 w 698"/>
                    <a:gd name="T17" fmla="*/ 141 h 510"/>
                    <a:gd name="T18" fmla="*/ 694 w 698"/>
                    <a:gd name="T19" fmla="*/ 177 h 510"/>
                    <a:gd name="T20" fmla="*/ 690 w 698"/>
                    <a:gd name="T21" fmla="*/ 209 h 510"/>
                    <a:gd name="T22" fmla="*/ 690 w 698"/>
                    <a:gd name="T23" fmla="*/ 230 h 510"/>
                    <a:gd name="T24" fmla="*/ 694 w 698"/>
                    <a:gd name="T25" fmla="*/ 218 h 510"/>
                    <a:gd name="T26" fmla="*/ 698 w 698"/>
                    <a:gd name="T27" fmla="*/ 180 h 510"/>
                    <a:gd name="T28" fmla="*/ 17 w 698"/>
                    <a:gd name="T29" fmla="*/ 55 h 510"/>
                    <a:gd name="T30" fmla="*/ 6 w 698"/>
                    <a:gd name="T31" fmla="*/ 106 h 510"/>
                    <a:gd name="T32" fmla="*/ 0 w 698"/>
                    <a:gd name="T33" fmla="*/ 161 h 510"/>
                    <a:gd name="T34" fmla="*/ 4 w 698"/>
                    <a:gd name="T35" fmla="*/ 205 h 510"/>
                    <a:gd name="T36" fmla="*/ 11 w 698"/>
                    <a:gd name="T37" fmla="*/ 249 h 510"/>
                    <a:gd name="T38" fmla="*/ 25 w 698"/>
                    <a:gd name="T39" fmla="*/ 290 h 510"/>
                    <a:gd name="T40" fmla="*/ 43 w 698"/>
                    <a:gd name="T41" fmla="*/ 328 h 510"/>
                    <a:gd name="T42" fmla="*/ 66 w 698"/>
                    <a:gd name="T43" fmla="*/ 364 h 510"/>
                    <a:gd name="T44" fmla="*/ 93 w 698"/>
                    <a:gd name="T45" fmla="*/ 396 h 510"/>
                    <a:gd name="T46" fmla="*/ 123 w 698"/>
                    <a:gd name="T47" fmla="*/ 427 h 510"/>
                    <a:gd name="T48" fmla="*/ 155 w 698"/>
                    <a:gd name="T49" fmla="*/ 451 h 510"/>
                    <a:gd name="T50" fmla="*/ 184 w 698"/>
                    <a:gd name="T51" fmla="*/ 463 h 510"/>
                    <a:gd name="T52" fmla="*/ 146 w 698"/>
                    <a:gd name="T53" fmla="*/ 438 h 510"/>
                    <a:gd name="T54" fmla="*/ 112 w 698"/>
                    <a:gd name="T55" fmla="*/ 410 h 510"/>
                    <a:gd name="T56" fmla="*/ 80 w 698"/>
                    <a:gd name="T57" fmla="*/ 376 h 510"/>
                    <a:gd name="T58" fmla="*/ 55 w 698"/>
                    <a:gd name="T59" fmla="*/ 340 h 510"/>
                    <a:gd name="T60" fmla="*/ 34 w 698"/>
                    <a:gd name="T61" fmla="*/ 298 h 510"/>
                    <a:gd name="T62" fmla="*/ 19 w 698"/>
                    <a:gd name="T63" fmla="*/ 254 h 510"/>
                    <a:gd name="T64" fmla="*/ 7 w 698"/>
                    <a:gd name="T65" fmla="*/ 209 h 510"/>
                    <a:gd name="T66" fmla="*/ 6 w 698"/>
                    <a:gd name="T67" fmla="*/ 161 h 510"/>
                    <a:gd name="T68" fmla="*/ 9 w 698"/>
                    <a:gd name="T69" fmla="*/ 108 h 510"/>
                    <a:gd name="T70" fmla="*/ 21 w 698"/>
                    <a:gd name="T71" fmla="*/ 57 h 510"/>
                    <a:gd name="T72" fmla="*/ 17 w 698"/>
                    <a:gd name="T73" fmla="*/ 55 h 510"/>
                    <a:gd name="T74" fmla="*/ 389 w 698"/>
                    <a:gd name="T75" fmla="*/ 508 h 510"/>
                    <a:gd name="T76" fmla="*/ 442 w 698"/>
                    <a:gd name="T77" fmla="*/ 497 h 510"/>
                    <a:gd name="T78" fmla="*/ 493 w 698"/>
                    <a:gd name="T79" fmla="*/ 480 h 510"/>
                    <a:gd name="T80" fmla="*/ 540 w 698"/>
                    <a:gd name="T81" fmla="*/ 453 h 510"/>
                    <a:gd name="T82" fmla="*/ 582 w 698"/>
                    <a:gd name="T83" fmla="*/ 421 h 510"/>
                    <a:gd name="T84" fmla="*/ 618 w 698"/>
                    <a:gd name="T85" fmla="*/ 383 h 510"/>
                    <a:gd name="T86" fmla="*/ 649 w 698"/>
                    <a:gd name="T87" fmla="*/ 340 h 510"/>
                    <a:gd name="T88" fmla="*/ 673 w 698"/>
                    <a:gd name="T89" fmla="*/ 292 h 510"/>
                    <a:gd name="T90" fmla="*/ 683 w 698"/>
                    <a:gd name="T91" fmla="*/ 258 h 510"/>
                    <a:gd name="T92" fmla="*/ 675 w 698"/>
                    <a:gd name="T93" fmla="*/ 277 h 510"/>
                    <a:gd name="T94" fmla="*/ 651 w 698"/>
                    <a:gd name="T95" fmla="*/ 328 h 510"/>
                    <a:gd name="T96" fmla="*/ 620 w 698"/>
                    <a:gd name="T97" fmla="*/ 374 h 510"/>
                    <a:gd name="T98" fmla="*/ 582 w 698"/>
                    <a:gd name="T99" fmla="*/ 415 h 510"/>
                    <a:gd name="T100" fmla="*/ 539 w 698"/>
                    <a:gd name="T101" fmla="*/ 450 h 510"/>
                    <a:gd name="T102" fmla="*/ 489 w 698"/>
                    <a:gd name="T103" fmla="*/ 476 h 510"/>
                    <a:gd name="T104" fmla="*/ 436 w 698"/>
                    <a:gd name="T105" fmla="*/ 495 h 510"/>
                    <a:gd name="T106" fmla="*/ 379 w 698"/>
                    <a:gd name="T107" fmla="*/ 505 h 510"/>
                    <a:gd name="T108" fmla="*/ 339 w 698"/>
                    <a:gd name="T109" fmla="*/ 505 h 510"/>
                    <a:gd name="T110" fmla="*/ 345 w 698"/>
                    <a:gd name="T111" fmla="*/ 508 h 5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698" h="510">
                      <a:moveTo>
                        <a:pt x="698" y="161"/>
                      </a:moveTo>
                      <a:lnTo>
                        <a:pt x="698" y="139"/>
                      </a:lnTo>
                      <a:lnTo>
                        <a:pt x="696" y="118"/>
                      </a:lnTo>
                      <a:lnTo>
                        <a:pt x="692" y="97"/>
                      </a:lnTo>
                      <a:lnTo>
                        <a:pt x="688" y="76"/>
                      </a:lnTo>
                      <a:lnTo>
                        <a:pt x="683" y="57"/>
                      </a:lnTo>
                      <a:lnTo>
                        <a:pt x="675" y="38"/>
                      </a:lnTo>
                      <a:lnTo>
                        <a:pt x="668" y="19"/>
                      </a:lnTo>
                      <a:lnTo>
                        <a:pt x="660" y="0"/>
                      </a:lnTo>
                      <a:lnTo>
                        <a:pt x="658" y="2"/>
                      </a:lnTo>
                      <a:lnTo>
                        <a:pt x="656" y="4"/>
                      </a:lnTo>
                      <a:lnTo>
                        <a:pt x="664" y="21"/>
                      </a:lnTo>
                      <a:lnTo>
                        <a:pt x="671" y="40"/>
                      </a:lnTo>
                      <a:lnTo>
                        <a:pt x="679" y="59"/>
                      </a:lnTo>
                      <a:lnTo>
                        <a:pt x="685" y="78"/>
                      </a:lnTo>
                      <a:lnTo>
                        <a:pt x="688" y="99"/>
                      </a:lnTo>
                      <a:lnTo>
                        <a:pt x="692" y="120"/>
                      </a:lnTo>
                      <a:lnTo>
                        <a:pt x="694" y="141"/>
                      </a:lnTo>
                      <a:lnTo>
                        <a:pt x="694" y="161"/>
                      </a:lnTo>
                      <a:lnTo>
                        <a:pt x="694" y="177"/>
                      </a:lnTo>
                      <a:lnTo>
                        <a:pt x="692" y="194"/>
                      </a:lnTo>
                      <a:lnTo>
                        <a:pt x="690" y="209"/>
                      </a:lnTo>
                      <a:lnTo>
                        <a:pt x="688" y="224"/>
                      </a:lnTo>
                      <a:lnTo>
                        <a:pt x="690" y="230"/>
                      </a:lnTo>
                      <a:lnTo>
                        <a:pt x="690" y="235"/>
                      </a:lnTo>
                      <a:lnTo>
                        <a:pt x="694" y="218"/>
                      </a:lnTo>
                      <a:lnTo>
                        <a:pt x="696" y="199"/>
                      </a:lnTo>
                      <a:lnTo>
                        <a:pt x="698" y="180"/>
                      </a:lnTo>
                      <a:lnTo>
                        <a:pt x="698" y="161"/>
                      </a:lnTo>
                      <a:close/>
                      <a:moveTo>
                        <a:pt x="17" y="55"/>
                      </a:moveTo>
                      <a:lnTo>
                        <a:pt x="9" y="80"/>
                      </a:lnTo>
                      <a:lnTo>
                        <a:pt x="6" y="106"/>
                      </a:lnTo>
                      <a:lnTo>
                        <a:pt x="2" y="133"/>
                      </a:lnTo>
                      <a:lnTo>
                        <a:pt x="0" y="161"/>
                      </a:lnTo>
                      <a:lnTo>
                        <a:pt x="2" y="184"/>
                      </a:lnTo>
                      <a:lnTo>
                        <a:pt x="4" y="205"/>
                      </a:lnTo>
                      <a:lnTo>
                        <a:pt x="7" y="228"/>
                      </a:lnTo>
                      <a:lnTo>
                        <a:pt x="11" y="249"/>
                      </a:lnTo>
                      <a:lnTo>
                        <a:pt x="17" y="269"/>
                      </a:lnTo>
                      <a:lnTo>
                        <a:pt x="25" y="290"/>
                      </a:lnTo>
                      <a:lnTo>
                        <a:pt x="34" y="309"/>
                      </a:lnTo>
                      <a:lnTo>
                        <a:pt x="43" y="328"/>
                      </a:lnTo>
                      <a:lnTo>
                        <a:pt x="53" y="347"/>
                      </a:lnTo>
                      <a:lnTo>
                        <a:pt x="66" y="364"/>
                      </a:lnTo>
                      <a:lnTo>
                        <a:pt x="78" y="381"/>
                      </a:lnTo>
                      <a:lnTo>
                        <a:pt x="93" y="396"/>
                      </a:lnTo>
                      <a:lnTo>
                        <a:pt x="106" y="412"/>
                      </a:lnTo>
                      <a:lnTo>
                        <a:pt x="123" y="427"/>
                      </a:lnTo>
                      <a:lnTo>
                        <a:pt x="138" y="440"/>
                      </a:lnTo>
                      <a:lnTo>
                        <a:pt x="155" y="451"/>
                      </a:lnTo>
                      <a:lnTo>
                        <a:pt x="171" y="457"/>
                      </a:lnTo>
                      <a:lnTo>
                        <a:pt x="184" y="463"/>
                      </a:lnTo>
                      <a:lnTo>
                        <a:pt x="165" y="451"/>
                      </a:lnTo>
                      <a:lnTo>
                        <a:pt x="146" y="438"/>
                      </a:lnTo>
                      <a:lnTo>
                        <a:pt x="127" y="425"/>
                      </a:lnTo>
                      <a:lnTo>
                        <a:pt x="112" y="410"/>
                      </a:lnTo>
                      <a:lnTo>
                        <a:pt x="95" y="393"/>
                      </a:lnTo>
                      <a:lnTo>
                        <a:pt x="80" y="376"/>
                      </a:lnTo>
                      <a:lnTo>
                        <a:pt x="66" y="359"/>
                      </a:lnTo>
                      <a:lnTo>
                        <a:pt x="55" y="340"/>
                      </a:lnTo>
                      <a:lnTo>
                        <a:pt x="43" y="319"/>
                      </a:lnTo>
                      <a:lnTo>
                        <a:pt x="34" y="298"/>
                      </a:lnTo>
                      <a:lnTo>
                        <a:pt x="25" y="277"/>
                      </a:lnTo>
                      <a:lnTo>
                        <a:pt x="19" y="254"/>
                      </a:lnTo>
                      <a:lnTo>
                        <a:pt x="13" y="232"/>
                      </a:lnTo>
                      <a:lnTo>
                        <a:pt x="7" y="209"/>
                      </a:lnTo>
                      <a:lnTo>
                        <a:pt x="6" y="186"/>
                      </a:lnTo>
                      <a:lnTo>
                        <a:pt x="6" y="161"/>
                      </a:lnTo>
                      <a:lnTo>
                        <a:pt x="6" y="135"/>
                      </a:lnTo>
                      <a:lnTo>
                        <a:pt x="9" y="108"/>
                      </a:lnTo>
                      <a:lnTo>
                        <a:pt x="15" y="82"/>
                      </a:lnTo>
                      <a:lnTo>
                        <a:pt x="21" y="57"/>
                      </a:lnTo>
                      <a:lnTo>
                        <a:pt x="19" y="55"/>
                      </a:lnTo>
                      <a:lnTo>
                        <a:pt x="17" y="55"/>
                      </a:lnTo>
                      <a:close/>
                      <a:moveTo>
                        <a:pt x="360" y="510"/>
                      </a:moveTo>
                      <a:lnTo>
                        <a:pt x="389" y="508"/>
                      </a:lnTo>
                      <a:lnTo>
                        <a:pt x="415" y="505"/>
                      </a:lnTo>
                      <a:lnTo>
                        <a:pt x="442" y="497"/>
                      </a:lnTo>
                      <a:lnTo>
                        <a:pt x="468" y="489"/>
                      </a:lnTo>
                      <a:lnTo>
                        <a:pt x="493" y="480"/>
                      </a:lnTo>
                      <a:lnTo>
                        <a:pt x="518" y="467"/>
                      </a:lnTo>
                      <a:lnTo>
                        <a:pt x="540" y="453"/>
                      </a:lnTo>
                      <a:lnTo>
                        <a:pt x="561" y="438"/>
                      </a:lnTo>
                      <a:lnTo>
                        <a:pt x="582" y="421"/>
                      </a:lnTo>
                      <a:lnTo>
                        <a:pt x="601" y="404"/>
                      </a:lnTo>
                      <a:lnTo>
                        <a:pt x="618" y="383"/>
                      </a:lnTo>
                      <a:lnTo>
                        <a:pt x="635" y="362"/>
                      </a:lnTo>
                      <a:lnTo>
                        <a:pt x="649" y="340"/>
                      </a:lnTo>
                      <a:lnTo>
                        <a:pt x="662" y="317"/>
                      </a:lnTo>
                      <a:lnTo>
                        <a:pt x="673" y="292"/>
                      </a:lnTo>
                      <a:lnTo>
                        <a:pt x="683" y="268"/>
                      </a:lnTo>
                      <a:lnTo>
                        <a:pt x="683" y="258"/>
                      </a:lnTo>
                      <a:lnTo>
                        <a:pt x="683" y="249"/>
                      </a:lnTo>
                      <a:lnTo>
                        <a:pt x="675" y="277"/>
                      </a:lnTo>
                      <a:lnTo>
                        <a:pt x="664" y="302"/>
                      </a:lnTo>
                      <a:lnTo>
                        <a:pt x="651" y="328"/>
                      </a:lnTo>
                      <a:lnTo>
                        <a:pt x="637" y="351"/>
                      </a:lnTo>
                      <a:lnTo>
                        <a:pt x="620" y="374"/>
                      </a:lnTo>
                      <a:lnTo>
                        <a:pt x="603" y="395"/>
                      </a:lnTo>
                      <a:lnTo>
                        <a:pt x="582" y="415"/>
                      </a:lnTo>
                      <a:lnTo>
                        <a:pt x="561" y="433"/>
                      </a:lnTo>
                      <a:lnTo>
                        <a:pt x="539" y="450"/>
                      </a:lnTo>
                      <a:lnTo>
                        <a:pt x="516" y="463"/>
                      </a:lnTo>
                      <a:lnTo>
                        <a:pt x="489" y="476"/>
                      </a:lnTo>
                      <a:lnTo>
                        <a:pt x="463" y="486"/>
                      </a:lnTo>
                      <a:lnTo>
                        <a:pt x="436" y="495"/>
                      </a:lnTo>
                      <a:lnTo>
                        <a:pt x="408" y="501"/>
                      </a:lnTo>
                      <a:lnTo>
                        <a:pt x="379" y="505"/>
                      </a:lnTo>
                      <a:lnTo>
                        <a:pt x="349" y="506"/>
                      </a:lnTo>
                      <a:lnTo>
                        <a:pt x="339" y="505"/>
                      </a:lnTo>
                      <a:lnTo>
                        <a:pt x="330" y="505"/>
                      </a:lnTo>
                      <a:lnTo>
                        <a:pt x="345" y="508"/>
                      </a:lnTo>
                      <a:lnTo>
                        <a:pt x="360" y="510"/>
                      </a:lnTo>
                      <a:close/>
                    </a:path>
                  </a:pathLst>
                </a:custGeom>
                <a:solidFill>
                  <a:srgbClr val="B8B9D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55" name="Freeform 635"/>
                <p:cNvSpPr>
                  <a:spLocks noEditPoints="1"/>
                </p:cNvSpPr>
                <p:nvPr/>
              </p:nvSpPr>
              <p:spPr bwMode="auto">
                <a:xfrm>
                  <a:off x="1493" y="2113"/>
                  <a:ext cx="692" cy="506"/>
                </a:xfrm>
                <a:custGeom>
                  <a:avLst/>
                  <a:gdLst>
                    <a:gd name="T0" fmla="*/ 692 w 692"/>
                    <a:gd name="T1" fmla="*/ 139 h 506"/>
                    <a:gd name="T2" fmla="*/ 686 w 692"/>
                    <a:gd name="T3" fmla="*/ 97 h 506"/>
                    <a:gd name="T4" fmla="*/ 677 w 692"/>
                    <a:gd name="T5" fmla="*/ 55 h 506"/>
                    <a:gd name="T6" fmla="*/ 662 w 692"/>
                    <a:gd name="T7" fmla="*/ 17 h 506"/>
                    <a:gd name="T8" fmla="*/ 652 w 692"/>
                    <a:gd name="T9" fmla="*/ 2 h 506"/>
                    <a:gd name="T10" fmla="*/ 658 w 692"/>
                    <a:gd name="T11" fmla="*/ 21 h 506"/>
                    <a:gd name="T12" fmla="*/ 673 w 692"/>
                    <a:gd name="T13" fmla="*/ 59 h 506"/>
                    <a:gd name="T14" fmla="*/ 683 w 692"/>
                    <a:gd name="T15" fmla="*/ 97 h 506"/>
                    <a:gd name="T16" fmla="*/ 686 w 692"/>
                    <a:gd name="T17" fmla="*/ 139 h 506"/>
                    <a:gd name="T18" fmla="*/ 688 w 692"/>
                    <a:gd name="T19" fmla="*/ 175 h 506"/>
                    <a:gd name="T20" fmla="*/ 684 w 692"/>
                    <a:gd name="T21" fmla="*/ 203 h 506"/>
                    <a:gd name="T22" fmla="*/ 684 w 692"/>
                    <a:gd name="T23" fmla="*/ 222 h 506"/>
                    <a:gd name="T24" fmla="*/ 688 w 692"/>
                    <a:gd name="T25" fmla="*/ 211 h 506"/>
                    <a:gd name="T26" fmla="*/ 692 w 692"/>
                    <a:gd name="T27" fmla="*/ 176 h 506"/>
                    <a:gd name="T28" fmla="*/ 15 w 692"/>
                    <a:gd name="T29" fmla="*/ 53 h 506"/>
                    <a:gd name="T30" fmla="*/ 3 w 692"/>
                    <a:gd name="T31" fmla="*/ 104 h 506"/>
                    <a:gd name="T32" fmla="*/ 0 w 692"/>
                    <a:gd name="T33" fmla="*/ 159 h 506"/>
                    <a:gd name="T34" fmla="*/ 2 w 692"/>
                    <a:gd name="T35" fmla="*/ 205 h 506"/>
                    <a:gd name="T36" fmla="*/ 11 w 692"/>
                    <a:gd name="T37" fmla="*/ 250 h 506"/>
                    <a:gd name="T38" fmla="*/ 24 w 692"/>
                    <a:gd name="T39" fmla="*/ 292 h 506"/>
                    <a:gd name="T40" fmla="*/ 45 w 692"/>
                    <a:gd name="T41" fmla="*/ 332 h 506"/>
                    <a:gd name="T42" fmla="*/ 70 w 692"/>
                    <a:gd name="T43" fmla="*/ 368 h 506"/>
                    <a:gd name="T44" fmla="*/ 98 w 692"/>
                    <a:gd name="T45" fmla="*/ 402 h 506"/>
                    <a:gd name="T46" fmla="*/ 131 w 692"/>
                    <a:gd name="T47" fmla="*/ 431 h 506"/>
                    <a:gd name="T48" fmla="*/ 167 w 692"/>
                    <a:gd name="T49" fmla="*/ 455 h 506"/>
                    <a:gd name="T50" fmla="*/ 193 w 692"/>
                    <a:gd name="T51" fmla="*/ 467 h 506"/>
                    <a:gd name="T52" fmla="*/ 153 w 692"/>
                    <a:gd name="T53" fmla="*/ 442 h 506"/>
                    <a:gd name="T54" fmla="*/ 117 w 692"/>
                    <a:gd name="T55" fmla="*/ 413 h 506"/>
                    <a:gd name="T56" fmla="*/ 83 w 692"/>
                    <a:gd name="T57" fmla="*/ 379 h 506"/>
                    <a:gd name="T58" fmla="*/ 57 w 692"/>
                    <a:gd name="T59" fmla="*/ 341 h 506"/>
                    <a:gd name="T60" fmla="*/ 34 w 692"/>
                    <a:gd name="T61" fmla="*/ 300 h 506"/>
                    <a:gd name="T62" fmla="*/ 17 w 692"/>
                    <a:gd name="T63" fmla="*/ 256 h 506"/>
                    <a:gd name="T64" fmla="*/ 7 w 692"/>
                    <a:gd name="T65" fmla="*/ 209 h 506"/>
                    <a:gd name="T66" fmla="*/ 3 w 692"/>
                    <a:gd name="T67" fmla="*/ 159 h 506"/>
                    <a:gd name="T68" fmla="*/ 7 w 692"/>
                    <a:gd name="T69" fmla="*/ 106 h 506"/>
                    <a:gd name="T70" fmla="*/ 19 w 692"/>
                    <a:gd name="T71" fmla="*/ 57 h 506"/>
                    <a:gd name="T72" fmla="*/ 15 w 692"/>
                    <a:gd name="T73" fmla="*/ 53 h 506"/>
                    <a:gd name="T74" fmla="*/ 343 w 692"/>
                    <a:gd name="T75" fmla="*/ 506 h 506"/>
                    <a:gd name="T76" fmla="*/ 375 w 692"/>
                    <a:gd name="T77" fmla="*/ 504 h 506"/>
                    <a:gd name="T78" fmla="*/ 432 w 692"/>
                    <a:gd name="T79" fmla="*/ 495 h 506"/>
                    <a:gd name="T80" fmla="*/ 485 w 692"/>
                    <a:gd name="T81" fmla="*/ 476 h 506"/>
                    <a:gd name="T82" fmla="*/ 533 w 692"/>
                    <a:gd name="T83" fmla="*/ 451 h 506"/>
                    <a:gd name="T84" fmla="*/ 576 w 692"/>
                    <a:gd name="T85" fmla="*/ 417 h 506"/>
                    <a:gd name="T86" fmla="*/ 614 w 692"/>
                    <a:gd name="T87" fmla="*/ 377 h 506"/>
                    <a:gd name="T88" fmla="*/ 647 w 692"/>
                    <a:gd name="T89" fmla="*/ 332 h 506"/>
                    <a:gd name="T90" fmla="*/ 669 w 692"/>
                    <a:gd name="T91" fmla="*/ 283 h 506"/>
                    <a:gd name="T92" fmla="*/ 679 w 692"/>
                    <a:gd name="T93" fmla="*/ 247 h 506"/>
                    <a:gd name="T94" fmla="*/ 669 w 692"/>
                    <a:gd name="T95" fmla="*/ 267 h 506"/>
                    <a:gd name="T96" fmla="*/ 648 w 692"/>
                    <a:gd name="T97" fmla="*/ 321 h 506"/>
                    <a:gd name="T98" fmla="*/ 618 w 692"/>
                    <a:gd name="T99" fmla="*/ 366 h 506"/>
                    <a:gd name="T100" fmla="*/ 580 w 692"/>
                    <a:gd name="T101" fmla="*/ 408 h 506"/>
                    <a:gd name="T102" fmla="*/ 536 w 692"/>
                    <a:gd name="T103" fmla="*/ 444 h 506"/>
                    <a:gd name="T104" fmla="*/ 487 w 692"/>
                    <a:gd name="T105" fmla="*/ 470 h 506"/>
                    <a:gd name="T106" fmla="*/ 432 w 692"/>
                    <a:gd name="T107" fmla="*/ 489 h 506"/>
                    <a:gd name="T108" fmla="*/ 375 w 692"/>
                    <a:gd name="T109" fmla="*/ 501 h 506"/>
                    <a:gd name="T110" fmla="*/ 328 w 692"/>
                    <a:gd name="T111" fmla="*/ 501 h 506"/>
                    <a:gd name="T112" fmla="*/ 326 w 692"/>
                    <a:gd name="T113" fmla="*/ 503 h 5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92" h="506">
                      <a:moveTo>
                        <a:pt x="692" y="159"/>
                      </a:moveTo>
                      <a:lnTo>
                        <a:pt x="692" y="139"/>
                      </a:lnTo>
                      <a:lnTo>
                        <a:pt x="690" y="116"/>
                      </a:lnTo>
                      <a:lnTo>
                        <a:pt x="686" y="97"/>
                      </a:lnTo>
                      <a:lnTo>
                        <a:pt x="683" y="76"/>
                      </a:lnTo>
                      <a:lnTo>
                        <a:pt x="677" y="55"/>
                      </a:lnTo>
                      <a:lnTo>
                        <a:pt x="669" y="36"/>
                      </a:lnTo>
                      <a:lnTo>
                        <a:pt x="662" y="17"/>
                      </a:lnTo>
                      <a:lnTo>
                        <a:pt x="654" y="0"/>
                      </a:lnTo>
                      <a:lnTo>
                        <a:pt x="652" y="2"/>
                      </a:lnTo>
                      <a:lnTo>
                        <a:pt x="650" y="2"/>
                      </a:lnTo>
                      <a:lnTo>
                        <a:pt x="658" y="21"/>
                      </a:lnTo>
                      <a:lnTo>
                        <a:pt x="665" y="40"/>
                      </a:lnTo>
                      <a:lnTo>
                        <a:pt x="673" y="59"/>
                      </a:lnTo>
                      <a:lnTo>
                        <a:pt x="679" y="78"/>
                      </a:lnTo>
                      <a:lnTo>
                        <a:pt x="683" y="97"/>
                      </a:lnTo>
                      <a:lnTo>
                        <a:pt x="684" y="118"/>
                      </a:lnTo>
                      <a:lnTo>
                        <a:pt x="686" y="139"/>
                      </a:lnTo>
                      <a:lnTo>
                        <a:pt x="688" y="159"/>
                      </a:lnTo>
                      <a:lnTo>
                        <a:pt x="688" y="175"/>
                      </a:lnTo>
                      <a:lnTo>
                        <a:pt x="686" y="188"/>
                      </a:lnTo>
                      <a:lnTo>
                        <a:pt x="684" y="203"/>
                      </a:lnTo>
                      <a:lnTo>
                        <a:pt x="683" y="216"/>
                      </a:lnTo>
                      <a:lnTo>
                        <a:pt x="684" y="222"/>
                      </a:lnTo>
                      <a:lnTo>
                        <a:pt x="686" y="228"/>
                      </a:lnTo>
                      <a:lnTo>
                        <a:pt x="688" y="211"/>
                      </a:lnTo>
                      <a:lnTo>
                        <a:pt x="690" y="193"/>
                      </a:lnTo>
                      <a:lnTo>
                        <a:pt x="692" y="176"/>
                      </a:lnTo>
                      <a:lnTo>
                        <a:pt x="692" y="159"/>
                      </a:lnTo>
                      <a:close/>
                      <a:moveTo>
                        <a:pt x="15" y="53"/>
                      </a:moveTo>
                      <a:lnTo>
                        <a:pt x="7" y="80"/>
                      </a:lnTo>
                      <a:lnTo>
                        <a:pt x="3" y="104"/>
                      </a:lnTo>
                      <a:lnTo>
                        <a:pt x="0" y="131"/>
                      </a:lnTo>
                      <a:lnTo>
                        <a:pt x="0" y="159"/>
                      </a:lnTo>
                      <a:lnTo>
                        <a:pt x="0" y="182"/>
                      </a:lnTo>
                      <a:lnTo>
                        <a:pt x="2" y="205"/>
                      </a:lnTo>
                      <a:lnTo>
                        <a:pt x="5" y="228"/>
                      </a:lnTo>
                      <a:lnTo>
                        <a:pt x="11" y="250"/>
                      </a:lnTo>
                      <a:lnTo>
                        <a:pt x="17" y="271"/>
                      </a:lnTo>
                      <a:lnTo>
                        <a:pt x="24" y="292"/>
                      </a:lnTo>
                      <a:lnTo>
                        <a:pt x="34" y="313"/>
                      </a:lnTo>
                      <a:lnTo>
                        <a:pt x="45" y="332"/>
                      </a:lnTo>
                      <a:lnTo>
                        <a:pt x="57" y="351"/>
                      </a:lnTo>
                      <a:lnTo>
                        <a:pt x="70" y="368"/>
                      </a:lnTo>
                      <a:lnTo>
                        <a:pt x="83" y="385"/>
                      </a:lnTo>
                      <a:lnTo>
                        <a:pt x="98" y="402"/>
                      </a:lnTo>
                      <a:lnTo>
                        <a:pt x="113" y="417"/>
                      </a:lnTo>
                      <a:lnTo>
                        <a:pt x="131" y="431"/>
                      </a:lnTo>
                      <a:lnTo>
                        <a:pt x="148" y="444"/>
                      </a:lnTo>
                      <a:lnTo>
                        <a:pt x="167" y="455"/>
                      </a:lnTo>
                      <a:lnTo>
                        <a:pt x="180" y="461"/>
                      </a:lnTo>
                      <a:lnTo>
                        <a:pt x="193" y="467"/>
                      </a:lnTo>
                      <a:lnTo>
                        <a:pt x="172" y="455"/>
                      </a:lnTo>
                      <a:lnTo>
                        <a:pt x="153" y="442"/>
                      </a:lnTo>
                      <a:lnTo>
                        <a:pt x="134" y="429"/>
                      </a:lnTo>
                      <a:lnTo>
                        <a:pt x="117" y="413"/>
                      </a:lnTo>
                      <a:lnTo>
                        <a:pt x="100" y="396"/>
                      </a:lnTo>
                      <a:lnTo>
                        <a:pt x="83" y="379"/>
                      </a:lnTo>
                      <a:lnTo>
                        <a:pt x="70" y="360"/>
                      </a:lnTo>
                      <a:lnTo>
                        <a:pt x="57" y="341"/>
                      </a:lnTo>
                      <a:lnTo>
                        <a:pt x="45" y="322"/>
                      </a:lnTo>
                      <a:lnTo>
                        <a:pt x="34" y="300"/>
                      </a:lnTo>
                      <a:lnTo>
                        <a:pt x="24" y="279"/>
                      </a:lnTo>
                      <a:lnTo>
                        <a:pt x="17" y="256"/>
                      </a:lnTo>
                      <a:lnTo>
                        <a:pt x="11" y="233"/>
                      </a:lnTo>
                      <a:lnTo>
                        <a:pt x="7" y="209"/>
                      </a:lnTo>
                      <a:lnTo>
                        <a:pt x="3" y="184"/>
                      </a:lnTo>
                      <a:lnTo>
                        <a:pt x="3" y="159"/>
                      </a:lnTo>
                      <a:lnTo>
                        <a:pt x="3" y="133"/>
                      </a:lnTo>
                      <a:lnTo>
                        <a:pt x="7" y="106"/>
                      </a:lnTo>
                      <a:lnTo>
                        <a:pt x="13" y="82"/>
                      </a:lnTo>
                      <a:lnTo>
                        <a:pt x="19" y="57"/>
                      </a:lnTo>
                      <a:lnTo>
                        <a:pt x="17" y="55"/>
                      </a:lnTo>
                      <a:lnTo>
                        <a:pt x="15" y="53"/>
                      </a:lnTo>
                      <a:close/>
                      <a:moveTo>
                        <a:pt x="341" y="506"/>
                      </a:moveTo>
                      <a:lnTo>
                        <a:pt x="343" y="506"/>
                      </a:lnTo>
                      <a:lnTo>
                        <a:pt x="345" y="506"/>
                      </a:lnTo>
                      <a:lnTo>
                        <a:pt x="375" y="504"/>
                      </a:lnTo>
                      <a:lnTo>
                        <a:pt x="404" y="501"/>
                      </a:lnTo>
                      <a:lnTo>
                        <a:pt x="432" y="495"/>
                      </a:lnTo>
                      <a:lnTo>
                        <a:pt x="459" y="487"/>
                      </a:lnTo>
                      <a:lnTo>
                        <a:pt x="485" y="476"/>
                      </a:lnTo>
                      <a:lnTo>
                        <a:pt x="510" y="465"/>
                      </a:lnTo>
                      <a:lnTo>
                        <a:pt x="533" y="451"/>
                      </a:lnTo>
                      <a:lnTo>
                        <a:pt x="555" y="434"/>
                      </a:lnTo>
                      <a:lnTo>
                        <a:pt x="576" y="417"/>
                      </a:lnTo>
                      <a:lnTo>
                        <a:pt x="597" y="398"/>
                      </a:lnTo>
                      <a:lnTo>
                        <a:pt x="614" y="377"/>
                      </a:lnTo>
                      <a:lnTo>
                        <a:pt x="631" y="357"/>
                      </a:lnTo>
                      <a:lnTo>
                        <a:pt x="647" y="332"/>
                      </a:lnTo>
                      <a:lnTo>
                        <a:pt x="660" y="307"/>
                      </a:lnTo>
                      <a:lnTo>
                        <a:pt x="669" y="283"/>
                      </a:lnTo>
                      <a:lnTo>
                        <a:pt x="679" y="256"/>
                      </a:lnTo>
                      <a:lnTo>
                        <a:pt x="679" y="247"/>
                      </a:lnTo>
                      <a:lnTo>
                        <a:pt x="679" y="239"/>
                      </a:lnTo>
                      <a:lnTo>
                        <a:pt x="669" y="267"/>
                      </a:lnTo>
                      <a:lnTo>
                        <a:pt x="660" y="294"/>
                      </a:lnTo>
                      <a:lnTo>
                        <a:pt x="648" y="321"/>
                      </a:lnTo>
                      <a:lnTo>
                        <a:pt x="633" y="343"/>
                      </a:lnTo>
                      <a:lnTo>
                        <a:pt x="618" y="366"/>
                      </a:lnTo>
                      <a:lnTo>
                        <a:pt x="599" y="389"/>
                      </a:lnTo>
                      <a:lnTo>
                        <a:pt x="580" y="408"/>
                      </a:lnTo>
                      <a:lnTo>
                        <a:pt x="559" y="427"/>
                      </a:lnTo>
                      <a:lnTo>
                        <a:pt x="536" y="444"/>
                      </a:lnTo>
                      <a:lnTo>
                        <a:pt x="512" y="459"/>
                      </a:lnTo>
                      <a:lnTo>
                        <a:pt x="487" y="470"/>
                      </a:lnTo>
                      <a:lnTo>
                        <a:pt x="461" y="482"/>
                      </a:lnTo>
                      <a:lnTo>
                        <a:pt x="432" y="489"/>
                      </a:lnTo>
                      <a:lnTo>
                        <a:pt x="404" y="497"/>
                      </a:lnTo>
                      <a:lnTo>
                        <a:pt x="375" y="501"/>
                      </a:lnTo>
                      <a:lnTo>
                        <a:pt x="345" y="501"/>
                      </a:lnTo>
                      <a:lnTo>
                        <a:pt x="328" y="501"/>
                      </a:lnTo>
                      <a:lnTo>
                        <a:pt x="309" y="499"/>
                      </a:lnTo>
                      <a:lnTo>
                        <a:pt x="326" y="503"/>
                      </a:lnTo>
                      <a:lnTo>
                        <a:pt x="341" y="506"/>
                      </a:lnTo>
                      <a:close/>
                    </a:path>
                  </a:pathLst>
                </a:custGeom>
                <a:solidFill>
                  <a:srgbClr val="B9B9D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8156" name="Group 636"/>
              <p:cNvGrpSpPr>
                <a:grpSpLocks/>
              </p:cNvGrpSpPr>
              <p:nvPr/>
            </p:nvGrpSpPr>
            <p:grpSpPr bwMode="auto">
              <a:xfrm>
                <a:off x="1273" y="1745"/>
                <a:ext cx="910" cy="872"/>
                <a:chOff x="1273" y="1745"/>
                <a:chExt cx="910" cy="872"/>
              </a:xfrm>
            </p:grpSpPr>
            <p:sp>
              <p:nvSpPr>
                <p:cNvPr id="108157" name="Freeform 637"/>
                <p:cNvSpPr>
                  <a:spLocks noEditPoints="1"/>
                </p:cNvSpPr>
                <p:nvPr/>
              </p:nvSpPr>
              <p:spPr bwMode="auto">
                <a:xfrm>
                  <a:off x="1495" y="2115"/>
                  <a:ext cx="688" cy="502"/>
                </a:xfrm>
                <a:custGeom>
                  <a:avLst/>
                  <a:gdLst>
                    <a:gd name="T0" fmla="*/ 688 w 688"/>
                    <a:gd name="T1" fmla="*/ 137 h 502"/>
                    <a:gd name="T2" fmla="*/ 682 w 688"/>
                    <a:gd name="T3" fmla="*/ 95 h 502"/>
                    <a:gd name="T4" fmla="*/ 673 w 688"/>
                    <a:gd name="T5" fmla="*/ 55 h 502"/>
                    <a:gd name="T6" fmla="*/ 658 w 688"/>
                    <a:gd name="T7" fmla="*/ 17 h 502"/>
                    <a:gd name="T8" fmla="*/ 648 w 688"/>
                    <a:gd name="T9" fmla="*/ 2 h 502"/>
                    <a:gd name="T10" fmla="*/ 646 w 688"/>
                    <a:gd name="T11" fmla="*/ 2 h 502"/>
                    <a:gd name="T12" fmla="*/ 658 w 688"/>
                    <a:gd name="T13" fmla="*/ 28 h 502"/>
                    <a:gd name="T14" fmla="*/ 675 w 688"/>
                    <a:gd name="T15" fmla="*/ 83 h 502"/>
                    <a:gd name="T16" fmla="*/ 681 w 688"/>
                    <a:gd name="T17" fmla="*/ 114 h 502"/>
                    <a:gd name="T18" fmla="*/ 681 w 688"/>
                    <a:gd name="T19" fmla="*/ 114 h 502"/>
                    <a:gd name="T20" fmla="*/ 682 w 688"/>
                    <a:gd name="T21" fmla="*/ 135 h 502"/>
                    <a:gd name="T22" fmla="*/ 682 w 688"/>
                    <a:gd name="T23" fmla="*/ 184 h 502"/>
                    <a:gd name="T24" fmla="*/ 681 w 688"/>
                    <a:gd name="T25" fmla="*/ 214 h 502"/>
                    <a:gd name="T26" fmla="*/ 684 w 688"/>
                    <a:gd name="T27" fmla="*/ 205 h 502"/>
                    <a:gd name="T28" fmla="*/ 688 w 688"/>
                    <a:gd name="T29" fmla="*/ 173 h 502"/>
                    <a:gd name="T30" fmla="*/ 15 w 688"/>
                    <a:gd name="T31" fmla="*/ 53 h 502"/>
                    <a:gd name="T32" fmla="*/ 3 w 688"/>
                    <a:gd name="T33" fmla="*/ 104 h 502"/>
                    <a:gd name="T34" fmla="*/ 0 w 688"/>
                    <a:gd name="T35" fmla="*/ 157 h 502"/>
                    <a:gd name="T36" fmla="*/ 1 w 688"/>
                    <a:gd name="T37" fmla="*/ 205 h 502"/>
                    <a:gd name="T38" fmla="*/ 13 w 688"/>
                    <a:gd name="T39" fmla="*/ 250 h 502"/>
                    <a:gd name="T40" fmla="*/ 28 w 688"/>
                    <a:gd name="T41" fmla="*/ 294 h 502"/>
                    <a:gd name="T42" fmla="*/ 49 w 688"/>
                    <a:gd name="T43" fmla="*/ 336 h 502"/>
                    <a:gd name="T44" fmla="*/ 74 w 688"/>
                    <a:gd name="T45" fmla="*/ 372 h 502"/>
                    <a:gd name="T46" fmla="*/ 106 w 688"/>
                    <a:gd name="T47" fmla="*/ 406 h 502"/>
                    <a:gd name="T48" fmla="*/ 140 w 688"/>
                    <a:gd name="T49" fmla="*/ 434 h 502"/>
                    <a:gd name="T50" fmla="*/ 178 w 688"/>
                    <a:gd name="T51" fmla="*/ 459 h 502"/>
                    <a:gd name="T52" fmla="*/ 203 w 688"/>
                    <a:gd name="T53" fmla="*/ 466 h 502"/>
                    <a:gd name="T54" fmla="*/ 204 w 688"/>
                    <a:gd name="T55" fmla="*/ 468 h 502"/>
                    <a:gd name="T56" fmla="*/ 163 w 688"/>
                    <a:gd name="T57" fmla="*/ 446 h 502"/>
                    <a:gd name="T58" fmla="*/ 123 w 688"/>
                    <a:gd name="T59" fmla="*/ 417 h 502"/>
                    <a:gd name="T60" fmla="*/ 89 w 688"/>
                    <a:gd name="T61" fmla="*/ 383 h 502"/>
                    <a:gd name="T62" fmla="*/ 60 w 688"/>
                    <a:gd name="T63" fmla="*/ 345 h 502"/>
                    <a:gd name="T64" fmla="*/ 36 w 688"/>
                    <a:gd name="T65" fmla="*/ 301 h 502"/>
                    <a:gd name="T66" fmla="*/ 19 w 688"/>
                    <a:gd name="T67" fmla="*/ 256 h 502"/>
                    <a:gd name="T68" fmla="*/ 7 w 688"/>
                    <a:gd name="T69" fmla="*/ 209 h 502"/>
                    <a:gd name="T70" fmla="*/ 3 w 688"/>
                    <a:gd name="T71" fmla="*/ 157 h 502"/>
                    <a:gd name="T72" fmla="*/ 7 w 688"/>
                    <a:gd name="T73" fmla="*/ 106 h 502"/>
                    <a:gd name="T74" fmla="*/ 19 w 688"/>
                    <a:gd name="T75" fmla="*/ 57 h 502"/>
                    <a:gd name="T76" fmla="*/ 15 w 688"/>
                    <a:gd name="T77" fmla="*/ 53 h 502"/>
                    <a:gd name="T78" fmla="*/ 333 w 688"/>
                    <a:gd name="T79" fmla="*/ 501 h 502"/>
                    <a:gd name="T80" fmla="*/ 373 w 688"/>
                    <a:gd name="T81" fmla="*/ 501 h 502"/>
                    <a:gd name="T82" fmla="*/ 430 w 688"/>
                    <a:gd name="T83" fmla="*/ 491 h 502"/>
                    <a:gd name="T84" fmla="*/ 483 w 688"/>
                    <a:gd name="T85" fmla="*/ 472 h 502"/>
                    <a:gd name="T86" fmla="*/ 533 w 688"/>
                    <a:gd name="T87" fmla="*/ 446 h 502"/>
                    <a:gd name="T88" fmla="*/ 576 w 688"/>
                    <a:gd name="T89" fmla="*/ 411 h 502"/>
                    <a:gd name="T90" fmla="*/ 614 w 688"/>
                    <a:gd name="T91" fmla="*/ 370 h 502"/>
                    <a:gd name="T92" fmla="*/ 645 w 688"/>
                    <a:gd name="T93" fmla="*/ 324 h 502"/>
                    <a:gd name="T94" fmla="*/ 669 w 688"/>
                    <a:gd name="T95" fmla="*/ 273 h 502"/>
                    <a:gd name="T96" fmla="*/ 677 w 688"/>
                    <a:gd name="T97" fmla="*/ 239 h 502"/>
                    <a:gd name="T98" fmla="*/ 667 w 688"/>
                    <a:gd name="T99" fmla="*/ 260 h 502"/>
                    <a:gd name="T100" fmla="*/ 646 w 688"/>
                    <a:gd name="T101" fmla="*/ 313 h 502"/>
                    <a:gd name="T102" fmla="*/ 616 w 688"/>
                    <a:gd name="T103" fmla="*/ 360 h 502"/>
                    <a:gd name="T104" fmla="*/ 578 w 688"/>
                    <a:gd name="T105" fmla="*/ 402 h 502"/>
                    <a:gd name="T106" fmla="*/ 534 w 688"/>
                    <a:gd name="T107" fmla="*/ 438 h 502"/>
                    <a:gd name="T108" fmla="*/ 485 w 688"/>
                    <a:gd name="T109" fmla="*/ 466 h 502"/>
                    <a:gd name="T110" fmla="*/ 432 w 688"/>
                    <a:gd name="T111" fmla="*/ 485 h 502"/>
                    <a:gd name="T112" fmla="*/ 373 w 688"/>
                    <a:gd name="T113" fmla="*/ 495 h 502"/>
                    <a:gd name="T114" fmla="*/ 316 w 688"/>
                    <a:gd name="T115" fmla="*/ 497 h 502"/>
                    <a:gd name="T116" fmla="*/ 307 w 688"/>
                    <a:gd name="T117" fmla="*/ 497 h 5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688" h="502">
                      <a:moveTo>
                        <a:pt x="688" y="157"/>
                      </a:moveTo>
                      <a:lnTo>
                        <a:pt x="688" y="137"/>
                      </a:lnTo>
                      <a:lnTo>
                        <a:pt x="686" y="116"/>
                      </a:lnTo>
                      <a:lnTo>
                        <a:pt x="682" y="95"/>
                      </a:lnTo>
                      <a:lnTo>
                        <a:pt x="679" y="74"/>
                      </a:lnTo>
                      <a:lnTo>
                        <a:pt x="673" y="55"/>
                      </a:lnTo>
                      <a:lnTo>
                        <a:pt x="665" y="36"/>
                      </a:lnTo>
                      <a:lnTo>
                        <a:pt x="658" y="17"/>
                      </a:lnTo>
                      <a:lnTo>
                        <a:pt x="650" y="0"/>
                      </a:lnTo>
                      <a:lnTo>
                        <a:pt x="648" y="2"/>
                      </a:lnTo>
                      <a:lnTo>
                        <a:pt x="646" y="2"/>
                      </a:lnTo>
                      <a:lnTo>
                        <a:pt x="646" y="2"/>
                      </a:lnTo>
                      <a:lnTo>
                        <a:pt x="646" y="4"/>
                      </a:lnTo>
                      <a:lnTo>
                        <a:pt x="658" y="28"/>
                      </a:lnTo>
                      <a:lnTo>
                        <a:pt x="669" y="57"/>
                      </a:lnTo>
                      <a:lnTo>
                        <a:pt x="675" y="83"/>
                      </a:lnTo>
                      <a:lnTo>
                        <a:pt x="681" y="114"/>
                      </a:lnTo>
                      <a:lnTo>
                        <a:pt x="681" y="114"/>
                      </a:lnTo>
                      <a:lnTo>
                        <a:pt x="682" y="116"/>
                      </a:lnTo>
                      <a:lnTo>
                        <a:pt x="681" y="114"/>
                      </a:lnTo>
                      <a:lnTo>
                        <a:pt x="681" y="114"/>
                      </a:lnTo>
                      <a:lnTo>
                        <a:pt x="682" y="135"/>
                      </a:lnTo>
                      <a:lnTo>
                        <a:pt x="684" y="157"/>
                      </a:lnTo>
                      <a:lnTo>
                        <a:pt x="682" y="184"/>
                      </a:lnTo>
                      <a:lnTo>
                        <a:pt x="679" y="209"/>
                      </a:lnTo>
                      <a:lnTo>
                        <a:pt x="681" y="214"/>
                      </a:lnTo>
                      <a:lnTo>
                        <a:pt x="682" y="220"/>
                      </a:lnTo>
                      <a:lnTo>
                        <a:pt x="684" y="205"/>
                      </a:lnTo>
                      <a:lnTo>
                        <a:pt x="686" y="190"/>
                      </a:lnTo>
                      <a:lnTo>
                        <a:pt x="688" y="173"/>
                      </a:lnTo>
                      <a:lnTo>
                        <a:pt x="688" y="157"/>
                      </a:lnTo>
                      <a:close/>
                      <a:moveTo>
                        <a:pt x="15" y="53"/>
                      </a:moveTo>
                      <a:lnTo>
                        <a:pt x="9" y="78"/>
                      </a:lnTo>
                      <a:lnTo>
                        <a:pt x="3" y="104"/>
                      </a:lnTo>
                      <a:lnTo>
                        <a:pt x="0" y="131"/>
                      </a:lnTo>
                      <a:lnTo>
                        <a:pt x="0" y="157"/>
                      </a:lnTo>
                      <a:lnTo>
                        <a:pt x="0" y="182"/>
                      </a:lnTo>
                      <a:lnTo>
                        <a:pt x="1" y="205"/>
                      </a:lnTo>
                      <a:lnTo>
                        <a:pt x="7" y="228"/>
                      </a:lnTo>
                      <a:lnTo>
                        <a:pt x="13" y="250"/>
                      </a:lnTo>
                      <a:lnTo>
                        <a:pt x="19" y="273"/>
                      </a:lnTo>
                      <a:lnTo>
                        <a:pt x="28" y="294"/>
                      </a:lnTo>
                      <a:lnTo>
                        <a:pt x="37" y="315"/>
                      </a:lnTo>
                      <a:lnTo>
                        <a:pt x="49" y="336"/>
                      </a:lnTo>
                      <a:lnTo>
                        <a:pt x="60" y="355"/>
                      </a:lnTo>
                      <a:lnTo>
                        <a:pt x="74" y="372"/>
                      </a:lnTo>
                      <a:lnTo>
                        <a:pt x="89" y="389"/>
                      </a:lnTo>
                      <a:lnTo>
                        <a:pt x="106" y="406"/>
                      </a:lnTo>
                      <a:lnTo>
                        <a:pt x="121" y="421"/>
                      </a:lnTo>
                      <a:lnTo>
                        <a:pt x="140" y="434"/>
                      </a:lnTo>
                      <a:lnTo>
                        <a:pt x="159" y="447"/>
                      </a:lnTo>
                      <a:lnTo>
                        <a:pt x="178" y="459"/>
                      </a:lnTo>
                      <a:lnTo>
                        <a:pt x="189" y="463"/>
                      </a:lnTo>
                      <a:lnTo>
                        <a:pt x="203" y="466"/>
                      </a:lnTo>
                      <a:lnTo>
                        <a:pt x="204" y="466"/>
                      </a:lnTo>
                      <a:lnTo>
                        <a:pt x="204" y="468"/>
                      </a:lnTo>
                      <a:lnTo>
                        <a:pt x="184" y="457"/>
                      </a:lnTo>
                      <a:lnTo>
                        <a:pt x="163" y="446"/>
                      </a:lnTo>
                      <a:lnTo>
                        <a:pt x="142" y="430"/>
                      </a:lnTo>
                      <a:lnTo>
                        <a:pt x="123" y="417"/>
                      </a:lnTo>
                      <a:lnTo>
                        <a:pt x="106" y="400"/>
                      </a:lnTo>
                      <a:lnTo>
                        <a:pt x="89" y="383"/>
                      </a:lnTo>
                      <a:lnTo>
                        <a:pt x="74" y="364"/>
                      </a:lnTo>
                      <a:lnTo>
                        <a:pt x="60" y="345"/>
                      </a:lnTo>
                      <a:lnTo>
                        <a:pt x="47" y="324"/>
                      </a:lnTo>
                      <a:lnTo>
                        <a:pt x="36" y="301"/>
                      </a:lnTo>
                      <a:lnTo>
                        <a:pt x="26" y="281"/>
                      </a:lnTo>
                      <a:lnTo>
                        <a:pt x="19" y="256"/>
                      </a:lnTo>
                      <a:lnTo>
                        <a:pt x="13" y="233"/>
                      </a:lnTo>
                      <a:lnTo>
                        <a:pt x="7" y="209"/>
                      </a:lnTo>
                      <a:lnTo>
                        <a:pt x="5" y="182"/>
                      </a:lnTo>
                      <a:lnTo>
                        <a:pt x="3" y="157"/>
                      </a:lnTo>
                      <a:lnTo>
                        <a:pt x="5" y="131"/>
                      </a:lnTo>
                      <a:lnTo>
                        <a:pt x="7" y="106"/>
                      </a:lnTo>
                      <a:lnTo>
                        <a:pt x="13" y="80"/>
                      </a:lnTo>
                      <a:lnTo>
                        <a:pt x="19" y="57"/>
                      </a:lnTo>
                      <a:lnTo>
                        <a:pt x="17" y="55"/>
                      </a:lnTo>
                      <a:lnTo>
                        <a:pt x="15" y="53"/>
                      </a:lnTo>
                      <a:close/>
                      <a:moveTo>
                        <a:pt x="324" y="501"/>
                      </a:moveTo>
                      <a:lnTo>
                        <a:pt x="333" y="501"/>
                      </a:lnTo>
                      <a:lnTo>
                        <a:pt x="343" y="502"/>
                      </a:lnTo>
                      <a:lnTo>
                        <a:pt x="373" y="501"/>
                      </a:lnTo>
                      <a:lnTo>
                        <a:pt x="402" y="497"/>
                      </a:lnTo>
                      <a:lnTo>
                        <a:pt x="430" y="491"/>
                      </a:lnTo>
                      <a:lnTo>
                        <a:pt x="457" y="482"/>
                      </a:lnTo>
                      <a:lnTo>
                        <a:pt x="483" y="472"/>
                      </a:lnTo>
                      <a:lnTo>
                        <a:pt x="510" y="459"/>
                      </a:lnTo>
                      <a:lnTo>
                        <a:pt x="533" y="446"/>
                      </a:lnTo>
                      <a:lnTo>
                        <a:pt x="555" y="429"/>
                      </a:lnTo>
                      <a:lnTo>
                        <a:pt x="576" y="411"/>
                      </a:lnTo>
                      <a:lnTo>
                        <a:pt x="597" y="391"/>
                      </a:lnTo>
                      <a:lnTo>
                        <a:pt x="614" y="370"/>
                      </a:lnTo>
                      <a:lnTo>
                        <a:pt x="631" y="347"/>
                      </a:lnTo>
                      <a:lnTo>
                        <a:pt x="645" y="324"/>
                      </a:lnTo>
                      <a:lnTo>
                        <a:pt x="658" y="298"/>
                      </a:lnTo>
                      <a:lnTo>
                        <a:pt x="669" y="273"/>
                      </a:lnTo>
                      <a:lnTo>
                        <a:pt x="677" y="245"/>
                      </a:lnTo>
                      <a:lnTo>
                        <a:pt x="677" y="239"/>
                      </a:lnTo>
                      <a:lnTo>
                        <a:pt x="675" y="231"/>
                      </a:lnTo>
                      <a:lnTo>
                        <a:pt x="667" y="260"/>
                      </a:lnTo>
                      <a:lnTo>
                        <a:pt x="658" y="286"/>
                      </a:lnTo>
                      <a:lnTo>
                        <a:pt x="646" y="313"/>
                      </a:lnTo>
                      <a:lnTo>
                        <a:pt x="631" y="337"/>
                      </a:lnTo>
                      <a:lnTo>
                        <a:pt x="616" y="360"/>
                      </a:lnTo>
                      <a:lnTo>
                        <a:pt x="597" y="383"/>
                      </a:lnTo>
                      <a:lnTo>
                        <a:pt x="578" y="402"/>
                      </a:lnTo>
                      <a:lnTo>
                        <a:pt x="557" y="421"/>
                      </a:lnTo>
                      <a:lnTo>
                        <a:pt x="534" y="438"/>
                      </a:lnTo>
                      <a:lnTo>
                        <a:pt x="510" y="453"/>
                      </a:lnTo>
                      <a:lnTo>
                        <a:pt x="485" y="466"/>
                      </a:lnTo>
                      <a:lnTo>
                        <a:pt x="459" y="478"/>
                      </a:lnTo>
                      <a:lnTo>
                        <a:pt x="432" y="485"/>
                      </a:lnTo>
                      <a:lnTo>
                        <a:pt x="404" y="491"/>
                      </a:lnTo>
                      <a:lnTo>
                        <a:pt x="373" y="495"/>
                      </a:lnTo>
                      <a:lnTo>
                        <a:pt x="343" y="497"/>
                      </a:lnTo>
                      <a:lnTo>
                        <a:pt x="316" y="497"/>
                      </a:lnTo>
                      <a:lnTo>
                        <a:pt x="290" y="493"/>
                      </a:lnTo>
                      <a:lnTo>
                        <a:pt x="307" y="497"/>
                      </a:lnTo>
                      <a:lnTo>
                        <a:pt x="324" y="501"/>
                      </a:lnTo>
                      <a:close/>
                    </a:path>
                  </a:pathLst>
                </a:custGeom>
                <a:solidFill>
                  <a:srgbClr val="B9B9D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58" name="Freeform 638"/>
                <p:cNvSpPr>
                  <a:spLocks noEditPoints="1"/>
                </p:cNvSpPr>
                <p:nvPr/>
              </p:nvSpPr>
              <p:spPr bwMode="auto">
                <a:xfrm>
                  <a:off x="1496" y="2115"/>
                  <a:ext cx="685" cy="499"/>
                </a:xfrm>
                <a:custGeom>
                  <a:avLst/>
                  <a:gdLst>
                    <a:gd name="T0" fmla="*/ 683 w 685"/>
                    <a:gd name="T1" fmla="*/ 137 h 499"/>
                    <a:gd name="T2" fmla="*/ 680 w 685"/>
                    <a:gd name="T3" fmla="*/ 95 h 499"/>
                    <a:gd name="T4" fmla="*/ 670 w 685"/>
                    <a:gd name="T5" fmla="*/ 57 h 499"/>
                    <a:gd name="T6" fmla="*/ 655 w 685"/>
                    <a:gd name="T7" fmla="*/ 19 h 499"/>
                    <a:gd name="T8" fmla="*/ 645 w 685"/>
                    <a:gd name="T9" fmla="*/ 2 h 499"/>
                    <a:gd name="T10" fmla="*/ 645 w 685"/>
                    <a:gd name="T11" fmla="*/ 4 h 499"/>
                    <a:gd name="T12" fmla="*/ 644 w 685"/>
                    <a:gd name="T13" fmla="*/ 4 h 499"/>
                    <a:gd name="T14" fmla="*/ 655 w 685"/>
                    <a:gd name="T15" fmla="*/ 28 h 499"/>
                    <a:gd name="T16" fmla="*/ 672 w 685"/>
                    <a:gd name="T17" fmla="*/ 82 h 499"/>
                    <a:gd name="T18" fmla="*/ 680 w 685"/>
                    <a:gd name="T19" fmla="*/ 112 h 499"/>
                    <a:gd name="T20" fmla="*/ 680 w 685"/>
                    <a:gd name="T21" fmla="*/ 114 h 499"/>
                    <a:gd name="T22" fmla="*/ 680 w 685"/>
                    <a:gd name="T23" fmla="*/ 133 h 499"/>
                    <a:gd name="T24" fmla="*/ 680 w 685"/>
                    <a:gd name="T25" fmla="*/ 180 h 499"/>
                    <a:gd name="T26" fmla="*/ 678 w 685"/>
                    <a:gd name="T27" fmla="*/ 209 h 499"/>
                    <a:gd name="T28" fmla="*/ 681 w 685"/>
                    <a:gd name="T29" fmla="*/ 201 h 499"/>
                    <a:gd name="T30" fmla="*/ 685 w 685"/>
                    <a:gd name="T31" fmla="*/ 173 h 499"/>
                    <a:gd name="T32" fmla="*/ 16 w 685"/>
                    <a:gd name="T33" fmla="*/ 55 h 499"/>
                    <a:gd name="T34" fmla="*/ 4 w 685"/>
                    <a:gd name="T35" fmla="*/ 104 h 499"/>
                    <a:gd name="T36" fmla="*/ 0 w 685"/>
                    <a:gd name="T37" fmla="*/ 157 h 499"/>
                    <a:gd name="T38" fmla="*/ 4 w 685"/>
                    <a:gd name="T39" fmla="*/ 207 h 499"/>
                    <a:gd name="T40" fmla="*/ 14 w 685"/>
                    <a:gd name="T41" fmla="*/ 254 h 499"/>
                    <a:gd name="T42" fmla="*/ 31 w 685"/>
                    <a:gd name="T43" fmla="*/ 298 h 499"/>
                    <a:gd name="T44" fmla="*/ 54 w 685"/>
                    <a:gd name="T45" fmla="*/ 339 h 499"/>
                    <a:gd name="T46" fmla="*/ 80 w 685"/>
                    <a:gd name="T47" fmla="*/ 377 h 499"/>
                    <a:gd name="T48" fmla="*/ 114 w 685"/>
                    <a:gd name="T49" fmla="*/ 411 h 499"/>
                    <a:gd name="T50" fmla="*/ 150 w 685"/>
                    <a:gd name="T51" fmla="*/ 440 h 499"/>
                    <a:gd name="T52" fmla="*/ 190 w 685"/>
                    <a:gd name="T53" fmla="*/ 465 h 499"/>
                    <a:gd name="T54" fmla="*/ 202 w 685"/>
                    <a:gd name="T55" fmla="*/ 466 h 499"/>
                    <a:gd name="T56" fmla="*/ 226 w 685"/>
                    <a:gd name="T57" fmla="*/ 474 h 499"/>
                    <a:gd name="T58" fmla="*/ 179 w 685"/>
                    <a:gd name="T59" fmla="*/ 453 h 499"/>
                    <a:gd name="T60" fmla="*/ 137 w 685"/>
                    <a:gd name="T61" fmla="*/ 425 h 499"/>
                    <a:gd name="T62" fmla="*/ 99 w 685"/>
                    <a:gd name="T63" fmla="*/ 391 h 499"/>
                    <a:gd name="T64" fmla="*/ 67 w 685"/>
                    <a:gd name="T65" fmla="*/ 353 h 499"/>
                    <a:gd name="T66" fmla="*/ 40 w 685"/>
                    <a:gd name="T67" fmla="*/ 309 h 499"/>
                    <a:gd name="T68" fmla="*/ 21 w 685"/>
                    <a:gd name="T69" fmla="*/ 262 h 499"/>
                    <a:gd name="T70" fmla="*/ 10 w 685"/>
                    <a:gd name="T71" fmla="*/ 210 h 499"/>
                    <a:gd name="T72" fmla="*/ 4 w 685"/>
                    <a:gd name="T73" fmla="*/ 157 h 499"/>
                    <a:gd name="T74" fmla="*/ 8 w 685"/>
                    <a:gd name="T75" fmla="*/ 106 h 499"/>
                    <a:gd name="T76" fmla="*/ 19 w 685"/>
                    <a:gd name="T77" fmla="*/ 57 h 499"/>
                    <a:gd name="T78" fmla="*/ 16 w 685"/>
                    <a:gd name="T79" fmla="*/ 55 h 499"/>
                    <a:gd name="T80" fmla="*/ 325 w 685"/>
                    <a:gd name="T81" fmla="*/ 499 h 499"/>
                    <a:gd name="T82" fmla="*/ 372 w 685"/>
                    <a:gd name="T83" fmla="*/ 499 h 499"/>
                    <a:gd name="T84" fmla="*/ 429 w 685"/>
                    <a:gd name="T85" fmla="*/ 487 h 499"/>
                    <a:gd name="T86" fmla="*/ 484 w 685"/>
                    <a:gd name="T87" fmla="*/ 468 h 499"/>
                    <a:gd name="T88" fmla="*/ 533 w 685"/>
                    <a:gd name="T89" fmla="*/ 442 h 499"/>
                    <a:gd name="T90" fmla="*/ 577 w 685"/>
                    <a:gd name="T91" fmla="*/ 406 h 499"/>
                    <a:gd name="T92" fmla="*/ 615 w 685"/>
                    <a:gd name="T93" fmla="*/ 364 h 499"/>
                    <a:gd name="T94" fmla="*/ 645 w 685"/>
                    <a:gd name="T95" fmla="*/ 319 h 499"/>
                    <a:gd name="T96" fmla="*/ 666 w 685"/>
                    <a:gd name="T97" fmla="*/ 265 h 499"/>
                    <a:gd name="T98" fmla="*/ 674 w 685"/>
                    <a:gd name="T99" fmla="*/ 233 h 499"/>
                    <a:gd name="T100" fmla="*/ 674 w 685"/>
                    <a:gd name="T101" fmla="*/ 229 h 499"/>
                    <a:gd name="T102" fmla="*/ 666 w 685"/>
                    <a:gd name="T103" fmla="*/ 256 h 499"/>
                    <a:gd name="T104" fmla="*/ 644 w 685"/>
                    <a:gd name="T105" fmla="*/ 309 h 499"/>
                    <a:gd name="T106" fmla="*/ 615 w 685"/>
                    <a:gd name="T107" fmla="*/ 356 h 499"/>
                    <a:gd name="T108" fmla="*/ 577 w 685"/>
                    <a:gd name="T109" fmla="*/ 400 h 499"/>
                    <a:gd name="T110" fmla="*/ 533 w 685"/>
                    <a:gd name="T111" fmla="*/ 436 h 499"/>
                    <a:gd name="T112" fmla="*/ 484 w 685"/>
                    <a:gd name="T113" fmla="*/ 463 h 499"/>
                    <a:gd name="T114" fmla="*/ 431 w 685"/>
                    <a:gd name="T115" fmla="*/ 483 h 499"/>
                    <a:gd name="T116" fmla="*/ 372 w 685"/>
                    <a:gd name="T117" fmla="*/ 493 h 499"/>
                    <a:gd name="T118" fmla="*/ 321 w 685"/>
                    <a:gd name="T119" fmla="*/ 495 h 499"/>
                    <a:gd name="T120" fmla="*/ 281 w 685"/>
                    <a:gd name="T121" fmla="*/ 489 h 499"/>
                    <a:gd name="T122" fmla="*/ 283 w 685"/>
                    <a:gd name="T123" fmla="*/ 491 h 4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685" h="499">
                      <a:moveTo>
                        <a:pt x="685" y="157"/>
                      </a:moveTo>
                      <a:lnTo>
                        <a:pt x="683" y="137"/>
                      </a:lnTo>
                      <a:lnTo>
                        <a:pt x="681" y="116"/>
                      </a:lnTo>
                      <a:lnTo>
                        <a:pt x="680" y="95"/>
                      </a:lnTo>
                      <a:lnTo>
                        <a:pt x="676" y="76"/>
                      </a:lnTo>
                      <a:lnTo>
                        <a:pt x="670" y="57"/>
                      </a:lnTo>
                      <a:lnTo>
                        <a:pt x="662" y="38"/>
                      </a:lnTo>
                      <a:lnTo>
                        <a:pt x="655" y="19"/>
                      </a:lnTo>
                      <a:lnTo>
                        <a:pt x="647" y="0"/>
                      </a:lnTo>
                      <a:lnTo>
                        <a:pt x="645" y="2"/>
                      </a:lnTo>
                      <a:lnTo>
                        <a:pt x="645" y="2"/>
                      </a:lnTo>
                      <a:lnTo>
                        <a:pt x="645" y="4"/>
                      </a:lnTo>
                      <a:lnTo>
                        <a:pt x="644" y="4"/>
                      </a:lnTo>
                      <a:lnTo>
                        <a:pt x="644" y="4"/>
                      </a:lnTo>
                      <a:lnTo>
                        <a:pt x="644" y="4"/>
                      </a:lnTo>
                      <a:lnTo>
                        <a:pt x="655" y="28"/>
                      </a:lnTo>
                      <a:lnTo>
                        <a:pt x="664" y="55"/>
                      </a:lnTo>
                      <a:lnTo>
                        <a:pt x="672" y="82"/>
                      </a:lnTo>
                      <a:lnTo>
                        <a:pt x="676" y="108"/>
                      </a:lnTo>
                      <a:lnTo>
                        <a:pt x="680" y="112"/>
                      </a:lnTo>
                      <a:lnTo>
                        <a:pt x="681" y="116"/>
                      </a:lnTo>
                      <a:lnTo>
                        <a:pt x="680" y="114"/>
                      </a:lnTo>
                      <a:lnTo>
                        <a:pt x="678" y="110"/>
                      </a:lnTo>
                      <a:lnTo>
                        <a:pt x="680" y="133"/>
                      </a:lnTo>
                      <a:lnTo>
                        <a:pt x="680" y="157"/>
                      </a:lnTo>
                      <a:lnTo>
                        <a:pt x="680" y="180"/>
                      </a:lnTo>
                      <a:lnTo>
                        <a:pt x="678" y="205"/>
                      </a:lnTo>
                      <a:lnTo>
                        <a:pt x="678" y="209"/>
                      </a:lnTo>
                      <a:lnTo>
                        <a:pt x="680" y="214"/>
                      </a:lnTo>
                      <a:lnTo>
                        <a:pt x="681" y="201"/>
                      </a:lnTo>
                      <a:lnTo>
                        <a:pt x="683" y="186"/>
                      </a:lnTo>
                      <a:lnTo>
                        <a:pt x="685" y="173"/>
                      </a:lnTo>
                      <a:lnTo>
                        <a:pt x="685" y="157"/>
                      </a:lnTo>
                      <a:close/>
                      <a:moveTo>
                        <a:pt x="16" y="55"/>
                      </a:moveTo>
                      <a:lnTo>
                        <a:pt x="10" y="80"/>
                      </a:lnTo>
                      <a:lnTo>
                        <a:pt x="4" y="104"/>
                      </a:lnTo>
                      <a:lnTo>
                        <a:pt x="0" y="131"/>
                      </a:lnTo>
                      <a:lnTo>
                        <a:pt x="0" y="157"/>
                      </a:lnTo>
                      <a:lnTo>
                        <a:pt x="0" y="182"/>
                      </a:lnTo>
                      <a:lnTo>
                        <a:pt x="4" y="207"/>
                      </a:lnTo>
                      <a:lnTo>
                        <a:pt x="8" y="231"/>
                      </a:lnTo>
                      <a:lnTo>
                        <a:pt x="14" y="254"/>
                      </a:lnTo>
                      <a:lnTo>
                        <a:pt x="21" y="277"/>
                      </a:lnTo>
                      <a:lnTo>
                        <a:pt x="31" y="298"/>
                      </a:lnTo>
                      <a:lnTo>
                        <a:pt x="42" y="320"/>
                      </a:lnTo>
                      <a:lnTo>
                        <a:pt x="54" y="339"/>
                      </a:lnTo>
                      <a:lnTo>
                        <a:pt x="67" y="358"/>
                      </a:lnTo>
                      <a:lnTo>
                        <a:pt x="80" y="377"/>
                      </a:lnTo>
                      <a:lnTo>
                        <a:pt x="97" y="394"/>
                      </a:lnTo>
                      <a:lnTo>
                        <a:pt x="114" y="411"/>
                      </a:lnTo>
                      <a:lnTo>
                        <a:pt x="131" y="427"/>
                      </a:lnTo>
                      <a:lnTo>
                        <a:pt x="150" y="440"/>
                      </a:lnTo>
                      <a:lnTo>
                        <a:pt x="169" y="453"/>
                      </a:lnTo>
                      <a:lnTo>
                        <a:pt x="190" y="465"/>
                      </a:lnTo>
                      <a:lnTo>
                        <a:pt x="196" y="465"/>
                      </a:lnTo>
                      <a:lnTo>
                        <a:pt x="202" y="466"/>
                      </a:lnTo>
                      <a:lnTo>
                        <a:pt x="213" y="470"/>
                      </a:lnTo>
                      <a:lnTo>
                        <a:pt x="226" y="474"/>
                      </a:lnTo>
                      <a:lnTo>
                        <a:pt x="202" y="465"/>
                      </a:lnTo>
                      <a:lnTo>
                        <a:pt x="179" y="453"/>
                      </a:lnTo>
                      <a:lnTo>
                        <a:pt x="158" y="440"/>
                      </a:lnTo>
                      <a:lnTo>
                        <a:pt x="137" y="425"/>
                      </a:lnTo>
                      <a:lnTo>
                        <a:pt x="118" y="408"/>
                      </a:lnTo>
                      <a:lnTo>
                        <a:pt x="99" y="391"/>
                      </a:lnTo>
                      <a:lnTo>
                        <a:pt x="82" y="372"/>
                      </a:lnTo>
                      <a:lnTo>
                        <a:pt x="67" y="353"/>
                      </a:lnTo>
                      <a:lnTo>
                        <a:pt x="54" y="330"/>
                      </a:lnTo>
                      <a:lnTo>
                        <a:pt x="40" y="309"/>
                      </a:lnTo>
                      <a:lnTo>
                        <a:pt x="31" y="284"/>
                      </a:lnTo>
                      <a:lnTo>
                        <a:pt x="21" y="262"/>
                      </a:lnTo>
                      <a:lnTo>
                        <a:pt x="14" y="237"/>
                      </a:lnTo>
                      <a:lnTo>
                        <a:pt x="10" y="210"/>
                      </a:lnTo>
                      <a:lnTo>
                        <a:pt x="6" y="184"/>
                      </a:lnTo>
                      <a:lnTo>
                        <a:pt x="4" y="157"/>
                      </a:lnTo>
                      <a:lnTo>
                        <a:pt x="6" y="131"/>
                      </a:lnTo>
                      <a:lnTo>
                        <a:pt x="8" y="106"/>
                      </a:lnTo>
                      <a:lnTo>
                        <a:pt x="14" y="82"/>
                      </a:lnTo>
                      <a:lnTo>
                        <a:pt x="19" y="57"/>
                      </a:lnTo>
                      <a:lnTo>
                        <a:pt x="18" y="57"/>
                      </a:lnTo>
                      <a:lnTo>
                        <a:pt x="16" y="55"/>
                      </a:lnTo>
                      <a:close/>
                      <a:moveTo>
                        <a:pt x="306" y="497"/>
                      </a:moveTo>
                      <a:lnTo>
                        <a:pt x="325" y="499"/>
                      </a:lnTo>
                      <a:lnTo>
                        <a:pt x="342" y="499"/>
                      </a:lnTo>
                      <a:lnTo>
                        <a:pt x="372" y="499"/>
                      </a:lnTo>
                      <a:lnTo>
                        <a:pt x="401" y="495"/>
                      </a:lnTo>
                      <a:lnTo>
                        <a:pt x="429" y="487"/>
                      </a:lnTo>
                      <a:lnTo>
                        <a:pt x="458" y="480"/>
                      </a:lnTo>
                      <a:lnTo>
                        <a:pt x="484" y="468"/>
                      </a:lnTo>
                      <a:lnTo>
                        <a:pt x="509" y="457"/>
                      </a:lnTo>
                      <a:lnTo>
                        <a:pt x="533" y="442"/>
                      </a:lnTo>
                      <a:lnTo>
                        <a:pt x="556" y="425"/>
                      </a:lnTo>
                      <a:lnTo>
                        <a:pt x="577" y="406"/>
                      </a:lnTo>
                      <a:lnTo>
                        <a:pt x="596" y="387"/>
                      </a:lnTo>
                      <a:lnTo>
                        <a:pt x="615" y="364"/>
                      </a:lnTo>
                      <a:lnTo>
                        <a:pt x="630" y="341"/>
                      </a:lnTo>
                      <a:lnTo>
                        <a:pt x="645" y="319"/>
                      </a:lnTo>
                      <a:lnTo>
                        <a:pt x="657" y="292"/>
                      </a:lnTo>
                      <a:lnTo>
                        <a:pt x="666" y="265"/>
                      </a:lnTo>
                      <a:lnTo>
                        <a:pt x="676" y="237"/>
                      </a:lnTo>
                      <a:lnTo>
                        <a:pt x="674" y="233"/>
                      </a:lnTo>
                      <a:lnTo>
                        <a:pt x="674" y="229"/>
                      </a:lnTo>
                      <a:lnTo>
                        <a:pt x="674" y="229"/>
                      </a:lnTo>
                      <a:lnTo>
                        <a:pt x="672" y="228"/>
                      </a:lnTo>
                      <a:lnTo>
                        <a:pt x="666" y="256"/>
                      </a:lnTo>
                      <a:lnTo>
                        <a:pt x="657" y="283"/>
                      </a:lnTo>
                      <a:lnTo>
                        <a:pt x="644" y="309"/>
                      </a:lnTo>
                      <a:lnTo>
                        <a:pt x="630" y="334"/>
                      </a:lnTo>
                      <a:lnTo>
                        <a:pt x="615" y="356"/>
                      </a:lnTo>
                      <a:lnTo>
                        <a:pt x="596" y="379"/>
                      </a:lnTo>
                      <a:lnTo>
                        <a:pt x="577" y="400"/>
                      </a:lnTo>
                      <a:lnTo>
                        <a:pt x="556" y="419"/>
                      </a:lnTo>
                      <a:lnTo>
                        <a:pt x="533" y="436"/>
                      </a:lnTo>
                      <a:lnTo>
                        <a:pt x="509" y="451"/>
                      </a:lnTo>
                      <a:lnTo>
                        <a:pt x="484" y="463"/>
                      </a:lnTo>
                      <a:lnTo>
                        <a:pt x="458" y="474"/>
                      </a:lnTo>
                      <a:lnTo>
                        <a:pt x="431" y="483"/>
                      </a:lnTo>
                      <a:lnTo>
                        <a:pt x="403" y="489"/>
                      </a:lnTo>
                      <a:lnTo>
                        <a:pt x="372" y="493"/>
                      </a:lnTo>
                      <a:lnTo>
                        <a:pt x="342" y="495"/>
                      </a:lnTo>
                      <a:lnTo>
                        <a:pt x="321" y="495"/>
                      </a:lnTo>
                      <a:lnTo>
                        <a:pt x="302" y="493"/>
                      </a:lnTo>
                      <a:lnTo>
                        <a:pt x="281" y="489"/>
                      </a:lnTo>
                      <a:lnTo>
                        <a:pt x="262" y="485"/>
                      </a:lnTo>
                      <a:lnTo>
                        <a:pt x="283" y="491"/>
                      </a:lnTo>
                      <a:lnTo>
                        <a:pt x="306" y="497"/>
                      </a:lnTo>
                      <a:close/>
                    </a:path>
                  </a:pathLst>
                </a:custGeom>
                <a:solidFill>
                  <a:srgbClr val="B9BA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59" name="Freeform 639"/>
                <p:cNvSpPr>
                  <a:spLocks noEditPoints="1"/>
                </p:cNvSpPr>
                <p:nvPr/>
              </p:nvSpPr>
              <p:spPr bwMode="auto">
                <a:xfrm>
                  <a:off x="1498" y="2119"/>
                  <a:ext cx="681" cy="493"/>
                </a:xfrm>
                <a:custGeom>
                  <a:avLst/>
                  <a:gdLst>
                    <a:gd name="T0" fmla="*/ 679 w 681"/>
                    <a:gd name="T1" fmla="*/ 131 h 493"/>
                    <a:gd name="T2" fmla="*/ 676 w 681"/>
                    <a:gd name="T3" fmla="*/ 106 h 493"/>
                    <a:gd name="T4" fmla="*/ 676 w 681"/>
                    <a:gd name="T5" fmla="*/ 127 h 493"/>
                    <a:gd name="T6" fmla="*/ 676 w 681"/>
                    <a:gd name="T7" fmla="*/ 174 h 493"/>
                    <a:gd name="T8" fmla="*/ 676 w 681"/>
                    <a:gd name="T9" fmla="*/ 201 h 493"/>
                    <a:gd name="T10" fmla="*/ 679 w 681"/>
                    <a:gd name="T11" fmla="*/ 180 h 493"/>
                    <a:gd name="T12" fmla="*/ 678 w 681"/>
                    <a:gd name="T13" fmla="*/ 110 h 493"/>
                    <a:gd name="T14" fmla="*/ 666 w 681"/>
                    <a:gd name="T15" fmla="*/ 53 h 493"/>
                    <a:gd name="T16" fmla="*/ 643 w 681"/>
                    <a:gd name="T17" fmla="*/ 0 h 493"/>
                    <a:gd name="T18" fmla="*/ 642 w 681"/>
                    <a:gd name="T19" fmla="*/ 0 h 493"/>
                    <a:gd name="T20" fmla="*/ 640 w 681"/>
                    <a:gd name="T21" fmla="*/ 2 h 493"/>
                    <a:gd name="T22" fmla="*/ 659 w 681"/>
                    <a:gd name="T23" fmla="*/ 49 h 493"/>
                    <a:gd name="T24" fmla="*/ 672 w 681"/>
                    <a:gd name="T25" fmla="*/ 98 h 493"/>
                    <a:gd name="T26" fmla="*/ 678 w 681"/>
                    <a:gd name="T27" fmla="*/ 110 h 493"/>
                    <a:gd name="T28" fmla="*/ 10 w 681"/>
                    <a:gd name="T29" fmla="*/ 76 h 493"/>
                    <a:gd name="T30" fmla="*/ 2 w 681"/>
                    <a:gd name="T31" fmla="*/ 127 h 493"/>
                    <a:gd name="T32" fmla="*/ 2 w 681"/>
                    <a:gd name="T33" fmla="*/ 178 h 493"/>
                    <a:gd name="T34" fmla="*/ 10 w 681"/>
                    <a:gd name="T35" fmla="*/ 229 h 493"/>
                    <a:gd name="T36" fmla="*/ 23 w 681"/>
                    <a:gd name="T37" fmla="*/ 277 h 493"/>
                    <a:gd name="T38" fmla="*/ 44 w 681"/>
                    <a:gd name="T39" fmla="*/ 320 h 493"/>
                    <a:gd name="T40" fmla="*/ 71 w 681"/>
                    <a:gd name="T41" fmla="*/ 360 h 493"/>
                    <a:gd name="T42" fmla="*/ 103 w 681"/>
                    <a:gd name="T43" fmla="*/ 396 h 493"/>
                    <a:gd name="T44" fmla="*/ 139 w 681"/>
                    <a:gd name="T45" fmla="*/ 426 h 493"/>
                    <a:gd name="T46" fmla="*/ 181 w 681"/>
                    <a:gd name="T47" fmla="*/ 453 h 493"/>
                    <a:gd name="T48" fmla="*/ 222 w 681"/>
                    <a:gd name="T49" fmla="*/ 470 h 493"/>
                    <a:gd name="T50" fmla="*/ 264 w 681"/>
                    <a:gd name="T51" fmla="*/ 483 h 493"/>
                    <a:gd name="T52" fmla="*/ 313 w 681"/>
                    <a:gd name="T53" fmla="*/ 493 h 493"/>
                    <a:gd name="T54" fmla="*/ 370 w 681"/>
                    <a:gd name="T55" fmla="*/ 491 h 493"/>
                    <a:gd name="T56" fmla="*/ 429 w 681"/>
                    <a:gd name="T57" fmla="*/ 481 h 493"/>
                    <a:gd name="T58" fmla="*/ 482 w 681"/>
                    <a:gd name="T59" fmla="*/ 462 h 493"/>
                    <a:gd name="T60" fmla="*/ 531 w 681"/>
                    <a:gd name="T61" fmla="*/ 434 h 493"/>
                    <a:gd name="T62" fmla="*/ 575 w 681"/>
                    <a:gd name="T63" fmla="*/ 398 h 493"/>
                    <a:gd name="T64" fmla="*/ 613 w 681"/>
                    <a:gd name="T65" fmla="*/ 356 h 493"/>
                    <a:gd name="T66" fmla="*/ 643 w 681"/>
                    <a:gd name="T67" fmla="*/ 309 h 493"/>
                    <a:gd name="T68" fmla="*/ 664 w 681"/>
                    <a:gd name="T69" fmla="*/ 256 h 493"/>
                    <a:gd name="T70" fmla="*/ 672 w 681"/>
                    <a:gd name="T71" fmla="*/ 227 h 493"/>
                    <a:gd name="T72" fmla="*/ 670 w 681"/>
                    <a:gd name="T73" fmla="*/ 222 h 493"/>
                    <a:gd name="T74" fmla="*/ 662 w 681"/>
                    <a:gd name="T75" fmla="*/ 248 h 493"/>
                    <a:gd name="T76" fmla="*/ 642 w 681"/>
                    <a:gd name="T77" fmla="*/ 301 h 493"/>
                    <a:gd name="T78" fmla="*/ 613 w 681"/>
                    <a:gd name="T79" fmla="*/ 349 h 493"/>
                    <a:gd name="T80" fmla="*/ 575 w 681"/>
                    <a:gd name="T81" fmla="*/ 392 h 493"/>
                    <a:gd name="T82" fmla="*/ 531 w 681"/>
                    <a:gd name="T83" fmla="*/ 428 h 493"/>
                    <a:gd name="T84" fmla="*/ 482 w 681"/>
                    <a:gd name="T85" fmla="*/ 457 h 493"/>
                    <a:gd name="T86" fmla="*/ 429 w 681"/>
                    <a:gd name="T87" fmla="*/ 478 h 493"/>
                    <a:gd name="T88" fmla="*/ 370 w 681"/>
                    <a:gd name="T89" fmla="*/ 487 h 493"/>
                    <a:gd name="T90" fmla="*/ 306 w 681"/>
                    <a:gd name="T91" fmla="*/ 487 h 493"/>
                    <a:gd name="T92" fmla="*/ 241 w 681"/>
                    <a:gd name="T93" fmla="*/ 474 h 493"/>
                    <a:gd name="T94" fmla="*/ 181 w 681"/>
                    <a:gd name="T95" fmla="*/ 447 h 493"/>
                    <a:gd name="T96" fmla="*/ 127 w 681"/>
                    <a:gd name="T97" fmla="*/ 411 h 493"/>
                    <a:gd name="T98" fmla="*/ 82 w 681"/>
                    <a:gd name="T99" fmla="*/ 366 h 493"/>
                    <a:gd name="T100" fmla="*/ 46 w 681"/>
                    <a:gd name="T101" fmla="*/ 313 h 493"/>
                    <a:gd name="T102" fmla="*/ 21 w 681"/>
                    <a:gd name="T103" fmla="*/ 252 h 493"/>
                    <a:gd name="T104" fmla="*/ 8 w 681"/>
                    <a:gd name="T105" fmla="*/ 187 h 493"/>
                    <a:gd name="T106" fmla="*/ 6 w 681"/>
                    <a:gd name="T107" fmla="*/ 127 h 493"/>
                    <a:gd name="T108" fmla="*/ 14 w 681"/>
                    <a:gd name="T109" fmla="*/ 79 h 493"/>
                    <a:gd name="T110" fmla="*/ 17 w 681"/>
                    <a:gd name="T111" fmla="*/ 53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681" h="493">
                      <a:moveTo>
                        <a:pt x="681" y="153"/>
                      </a:moveTo>
                      <a:lnTo>
                        <a:pt x="679" y="131"/>
                      </a:lnTo>
                      <a:lnTo>
                        <a:pt x="678" y="110"/>
                      </a:lnTo>
                      <a:lnTo>
                        <a:pt x="676" y="106"/>
                      </a:lnTo>
                      <a:lnTo>
                        <a:pt x="672" y="102"/>
                      </a:lnTo>
                      <a:lnTo>
                        <a:pt x="676" y="127"/>
                      </a:lnTo>
                      <a:lnTo>
                        <a:pt x="676" y="153"/>
                      </a:lnTo>
                      <a:lnTo>
                        <a:pt x="676" y="174"/>
                      </a:lnTo>
                      <a:lnTo>
                        <a:pt x="674" y="195"/>
                      </a:lnTo>
                      <a:lnTo>
                        <a:pt x="676" y="201"/>
                      </a:lnTo>
                      <a:lnTo>
                        <a:pt x="676" y="205"/>
                      </a:lnTo>
                      <a:lnTo>
                        <a:pt x="679" y="180"/>
                      </a:lnTo>
                      <a:lnTo>
                        <a:pt x="681" y="153"/>
                      </a:lnTo>
                      <a:close/>
                      <a:moveTo>
                        <a:pt x="678" y="110"/>
                      </a:moveTo>
                      <a:lnTo>
                        <a:pt x="672" y="79"/>
                      </a:lnTo>
                      <a:lnTo>
                        <a:pt x="666" y="53"/>
                      </a:lnTo>
                      <a:lnTo>
                        <a:pt x="655" y="24"/>
                      </a:lnTo>
                      <a:lnTo>
                        <a:pt x="643" y="0"/>
                      </a:lnTo>
                      <a:lnTo>
                        <a:pt x="643" y="0"/>
                      </a:lnTo>
                      <a:lnTo>
                        <a:pt x="642" y="0"/>
                      </a:lnTo>
                      <a:lnTo>
                        <a:pt x="642" y="2"/>
                      </a:lnTo>
                      <a:lnTo>
                        <a:pt x="640" y="2"/>
                      </a:lnTo>
                      <a:lnTo>
                        <a:pt x="651" y="24"/>
                      </a:lnTo>
                      <a:lnTo>
                        <a:pt x="659" y="49"/>
                      </a:lnTo>
                      <a:lnTo>
                        <a:pt x="666" y="74"/>
                      </a:lnTo>
                      <a:lnTo>
                        <a:pt x="672" y="98"/>
                      </a:lnTo>
                      <a:lnTo>
                        <a:pt x="674" y="104"/>
                      </a:lnTo>
                      <a:lnTo>
                        <a:pt x="678" y="110"/>
                      </a:lnTo>
                      <a:close/>
                      <a:moveTo>
                        <a:pt x="16" y="53"/>
                      </a:moveTo>
                      <a:lnTo>
                        <a:pt x="10" y="76"/>
                      </a:lnTo>
                      <a:lnTo>
                        <a:pt x="4" y="102"/>
                      </a:lnTo>
                      <a:lnTo>
                        <a:pt x="2" y="127"/>
                      </a:lnTo>
                      <a:lnTo>
                        <a:pt x="0" y="153"/>
                      </a:lnTo>
                      <a:lnTo>
                        <a:pt x="2" y="178"/>
                      </a:lnTo>
                      <a:lnTo>
                        <a:pt x="4" y="205"/>
                      </a:lnTo>
                      <a:lnTo>
                        <a:pt x="10" y="229"/>
                      </a:lnTo>
                      <a:lnTo>
                        <a:pt x="16" y="252"/>
                      </a:lnTo>
                      <a:lnTo>
                        <a:pt x="23" y="277"/>
                      </a:lnTo>
                      <a:lnTo>
                        <a:pt x="33" y="297"/>
                      </a:lnTo>
                      <a:lnTo>
                        <a:pt x="44" y="320"/>
                      </a:lnTo>
                      <a:lnTo>
                        <a:pt x="57" y="341"/>
                      </a:lnTo>
                      <a:lnTo>
                        <a:pt x="71" y="360"/>
                      </a:lnTo>
                      <a:lnTo>
                        <a:pt x="86" y="379"/>
                      </a:lnTo>
                      <a:lnTo>
                        <a:pt x="103" y="396"/>
                      </a:lnTo>
                      <a:lnTo>
                        <a:pt x="120" y="413"/>
                      </a:lnTo>
                      <a:lnTo>
                        <a:pt x="139" y="426"/>
                      </a:lnTo>
                      <a:lnTo>
                        <a:pt x="160" y="442"/>
                      </a:lnTo>
                      <a:lnTo>
                        <a:pt x="181" y="453"/>
                      </a:lnTo>
                      <a:lnTo>
                        <a:pt x="201" y="464"/>
                      </a:lnTo>
                      <a:lnTo>
                        <a:pt x="222" y="470"/>
                      </a:lnTo>
                      <a:lnTo>
                        <a:pt x="243" y="476"/>
                      </a:lnTo>
                      <a:lnTo>
                        <a:pt x="264" y="483"/>
                      </a:lnTo>
                      <a:lnTo>
                        <a:pt x="287" y="489"/>
                      </a:lnTo>
                      <a:lnTo>
                        <a:pt x="313" y="493"/>
                      </a:lnTo>
                      <a:lnTo>
                        <a:pt x="340" y="493"/>
                      </a:lnTo>
                      <a:lnTo>
                        <a:pt x="370" y="491"/>
                      </a:lnTo>
                      <a:lnTo>
                        <a:pt x="401" y="487"/>
                      </a:lnTo>
                      <a:lnTo>
                        <a:pt x="429" y="481"/>
                      </a:lnTo>
                      <a:lnTo>
                        <a:pt x="456" y="474"/>
                      </a:lnTo>
                      <a:lnTo>
                        <a:pt x="482" y="462"/>
                      </a:lnTo>
                      <a:lnTo>
                        <a:pt x="507" y="449"/>
                      </a:lnTo>
                      <a:lnTo>
                        <a:pt x="531" y="434"/>
                      </a:lnTo>
                      <a:lnTo>
                        <a:pt x="554" y="417"/>
                      </a:lnTo>
                      <a:lnTo>
                        <a:pt x="575" y="398"/>
                      </a:lnTo>
                      <a:lnTo>
                        <a:pt x="594" y="379"/>
                      </a:lnTo>
                      <a:lnTo>
                        <a:pt x="613" y="356"/>
                      </a:lnTo>
                      <a:lnTo>
                        <a:pt x="628" y="333"/>
                      </a:lnTo>
                      <a:lnTo>
                        <a:pt x="643" y="309"/>
                      </a:lnTo>
                      <a:lnTo>
                        <a:pt x="655" y="282"/>
                      </a:lnTo>
                      <a:lnTo>
                        <a:pt x="664" y="256"/>
                      </a:lnTo>
                      <a:lnTo>
                        <a:pt x="672" y="227"/>
                      </a:lnTo>
                      <a:lnTo>
                        <a:pt x="672" y="227"/>
                      </a:lnTo>
                      <a:lnTo>
                        <a:pt x="672" y="225"/>
                      </a:lnTo>
                      <a:lnTo>
                        <a:pt x="670" y="222"/>
                      </a:lnTo>
                      <a:lnTo>
                        <a:pt x="670" y="220"/>
                      </a:lnTo>
                      <a:lnTo>
                        <a:pt x="662" y="248"/>
                      </a:lnTo>
                      <a:lnTo>
                        <a:pt x="653" y="275"/>
                      </a:lnTo>
                      <a:lnTo>
                        <a:pt x="642" y="301"/>
                      </a:lnTo>
                      <a:lnTo>
                        <a:pt x="628" y="326"/>
                      </a:lnTo>
                      <a:lnTo>
                        <a:pt x="613" y="349"/>
                      </a:lnTo>
                      <a:lnTo>
                        <a:pt x="594" y="371"/>
                      </a:lnTo>
                      <a:lnTo>
                        <a:pt x="575" y="392"/>
                      </a:lnTo>
                      <a:lnTo>
                        <a:pt x="554" y="411"/>
                      </a:lnTo>
                      <a:lnTo>
                        <a:pt x="531" y="428"/>
                      </a:lnTo>
                      <a:lnTo>
                        <a:pt x="509" y="443"/>
                      </a:lnTo>
                      <a:lnTo>
                        <a:pt x="482" y="457"/>
                      </a:lnTo>
                      <a:lnTo>
                        <a:pt x="456" y="468"/>
                      </a:lnTo>
                      <a:lnTo>
                        <a:pt x="429" y="478"/>
                      </a:lnTo>
                      <a:lnTo>
                        <a:pt x="401" y="483"/>
                      </a:lnTo>
                      <a:lnTo>
                        <a:pt x="370" y="487"/>
                      </a:lnTo>
                      <a:lnTo>
                        <a:pt x="340" y="489"/>
                      </a:lnTo>
                      <a:lnTo>
                        <a:pt x="306" y="487"/>
                      </a:lnTo>
                      <a:lnTo>
                        <a:pt x="273" y="481"/>
                      </a:lnTo>
                      <a:lnTo>
                        <a:pt x="241" y="474"/>
                      </a:lnTo>
                      <a:lnTo>
                        <a:pt x="211" y="462"/>
                      </a:lnTo>
                      <a:lnTo>
                        <a:pt x="181" y="447"/>
                      </a:lnTo>
                      <a:lnTo>
                        <a:pt x="154" y="430"/>
                      </a:lnTo>
                      <a:lnTo>
                        <a:pt x="127" y="411"/>
                      </a:lnTo>
                      <a:lnTo>
                        <a:pt x="103" y="390"/>
                      </a:lnTo>
                      <a:lnTo>
                        <a:pt x="82" y="366"/>
                      </a:lnTo>
                      <a:lnTo>
                        <a:pt x="63" y="341"/>
                      </a:lnTo>
                      <a:lnTo>
                        <a:pt x="46" y="313"/>
                      </a:lnTo>
                      <a:lnTo>
                        <a:pt x="31" y="284"/>
                      </a:lnTo>
                      <a:lnTo>
                        <a:pt x="21" y="252"/>
                      </a:lnTo>
                      <a:lnTo>
                        <a:pt x="12" y="220"/>
                      </a:lnTo>
                      <a:lnTo>
                        <a:pt x="8" y="187"/>
                      </a:lnTo>
                      <a:lnTo>
                        <a:pt x="6" y="153"/>
                      </a:lnTo>
                      <a:lnTo>
                        <a:pt x="6" y="127"/>
                      </a:lnTo>
                      <a:lnTo>
                        <a:pt x="10" y="102"/>
                      </a:lnTo>
                      <a:lnTo>
                        <a:pt x="14" y="79"/>
                      </a:lnTo>
                      <a:lnTo>
                        <a:pt x="19" y="55"/>
                      </a:lnTo>
                      <a:lnTo>
                        <a:pt x="17" y="53"/>
                      </a:lnTo>
                      <a:lnTo>
                        <a:pt x="16" y="53"/>
                      </a:lnTo>
                      <a:close/>
                    </a:path>
                  </a:pathLst>
                </a:custGeom>
                <a:solidFill>
                  <a:srgbClr val="BBBB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60" name="Freeform 640"/>
                <p:cNvSpPr>
                  <a:spLocks noEditPoints="1"/>
                </p:cNvSpPr>
                <p:nvPr/>
              </p:nvSpPr>
              <p:spPr bwMode="auto">
                <a:xfrm>
                  <a:off x="1500" y="2119"/>
                  <a:ext cx="676" cy="491"/>
                </a:xfrm>
                <a:custGeom>
                  <a:avLst/>
                  <a:gdLst>
                    <a:gd name="T0" fmla="*/ 676 w 676"/>
                    <a:gd name="T1" fmla="*/ 129 h 491"/>
                    <a:gd name="T2" fmla="*/ 670 w 676"/>
                    <a:gd name="T3" fmla="*/ 102 h 491"/>
                    <a:gd name="T4" fmla="*/ 670 w 676"/>
                    <a:gd name="T5" fmla="*/ 127 h 491"/>
                    <a:gd name="T6" fmla="*/ 672 w 676"/>
                    <a:gd name="T7" fmla="*/ 172 h 491"/>
                    <a:gd name="T8" fmla="*/ 672 w 676"/>
                    <a:gd name="T9" fmla="*/ 195 h 491"/>
                    <a:gd name="T10" fmla="*/ 676 w 676"/>
                    <a:gd name="T11" fmla="*/ 176 h 491"/>
                    <a:gd name="T12" fmla="*/ 672 w 676"/>
                    <a:gd name="T13" fmla="*/ 104 h 491"/>
                    <a:gd name="T14" fmla="*/ 660 w 676"/>
                    <a:gd name="T15" fmla="*/ 51 h 491"/>
                    <a:gd name="T16" fmla="*/ 640 w 676"/>
                    <a:gd name="T17" fmla="*/ 0 h 491"/>
                    <a:gd name="T18" fmla="*/ 636 w 676"/>
                    <a:gd name="T19" fmla="*/ 4 h 491"/>
                    <a:gd name="T20" fmla="*/ 655 w 676"/>
                    <a:gd name="T21" fmla="*/ 47 h 491"/>
                    <a:gd name="T22" fmla="*/ 666 w 676"/>
                    <a:gd name="T23" fmla="*/ 93 h 491"/>
                    <a:gd name="T24" fmla="*/ 672 w 676"/>
                    <a:gd name="T25" fmla="*/ 104 h 491"/>
                    <a:gd name="T26" fmla="*/ 10 w 676"/>
                    <a:gd name="T27" fmla="*/ 78 h 491"/>
                    <a:gd name="T28" fmla="*/ 2 w 676"/>
                    <a:gd name="T29" fmla="*/ 127 h 491"/>
                    <a:gd name="T30" fmla="*/ 2 w 676"/>
                    <a:gd name="T31" fmla="*/ 180 h 491"/>
                    <a:gd name="T32" fmla="*/ 10 w 676"/>
                    <a:gd name="T33" fmla="*/ 233 h 491"/>
                    <a:gd name="T34" fmla="*/ 27 w 676"/>
                    <a:gd name="T35" fmla="*/ 280 h 491"/>
                    <a:gd name="T36" fmla="*/ 50 w 676"/>
                    <a:gd name="T37" fmla="*/ 326 h 491"/>
                    <a:gd name="T38" fmla="*/ 78 w 676"/>
                    <a:gd name="T39" fmla="*/ 368 h 491"/>
                    <a:gd name="T40" fmla="*/ 114 w 676"/>
                    <a:gd name="T41" fmla="*/ 404 h 491"/>
                    <a:gd name="T42" fmla="*/ 154 w 676"/>
                    <a:gd name="T43" fmla="*/ 436 h 491"/>
                    <a:gd name="T44" fmla="*/ 198 w 676"/>
                    <a:gd name="T45" fmla="*/ 461 h 491"/>
                    <a:gd name="T46" fmla="*/ 239 w 676"/>
                    <a:gd name="T47" fmla="*/ 476 h 491"/>
                    <a:gd name="T48" fmla="*/ 277 w 676"/>
                    <a:gd name="T49" fmla="*/ 485 h 491"/>
                    <a:gd name="T50" fmla="*/ 317 w 676"/>
                    <a:gd name="T51" fmla="*/ 491 h 491"/>
                    <a:gd name="T52" fmla="*/ 368 w 676"/>
                    <a:gd name="T53" fmla="*/ 489 h 491"/>
                    <a:gd name="T54" fmla="*/ 427 w 676"/>
                    <a:gd name="T55" fmla="*/ 479 h 491"/>
                    <a:gd name="T56" fmla="*/ 480 w 676"/>
                    <a:gd name="T57" fmla="*/ 459 h 491"/>
                    <a:gd name="T58" fmla="*/ 529 w 676"/>
                    <a:gd name="T59" fmla="*/ 432 h 491"/>
                    <a:gd name="T60" fmla="*/ 573 w 676"/>
                    <a:gd name="T61" fmla="*/ 396 h 491"/>
                    <a:gd name="T62" fmla="*/ 611 w 676"/>
                    <a:gd name="T63" fmla="*/ 352 h 491"/>
                    <a:gd name="T64" fmla="*/ 640 w 676"/>
                    <a:gd name="T65" fmla="*/ 305 h 491"/>
                    <a:gd name="T66" fmla="*/ 662 w 676"/>
                    <a:gd name="T67" fmla="*/ 252 h 491"/>
                    <a:gd name="T68" fmla="*/ 668 w 676"/>
                    <a:gd name="T69" fmla="*/ 218 h 491"/>
                    <a:gd name="T70" fmla="*/ 660 w 676"/>
                    <a:gd name="T71" fmla="*/ 242 h 491"/>
                    <a:gd name="T72" fmla="*/ 640 w 676"/>
                    <a:gd name="T73" fmla="*/ 296 h 491"/>
                    <a:gd name="T74" fmla="*/ 611 w 676"/>
                    <a:gd name="T75" fmla="*/ 345 h 491"/>
                    <a:gd name="T76" fmla="*/ 573 w 676"/>
                    <a:gd name="T77" fmla="*/ 388 h 491"/>
                    <a:gd name="T78" fmla="*/ 529 w 676"/>
                    <a:gd name="T79" fmla="*/ 425 h 491"/>
                    <a:gd name="T80" fmla="*/ 480 w 676"/>
                    <a:gd name="T81" fmla="*/ 455 h 491"/>
                    <a:gd name="T82" fmla="*/ 427 w 676"/>
                    <a:gd name="T83" fmla="*/ 474 h 491"/>
                    <a:gd name="T84" fmla="*/ 368 w 676"/>
                    <a:gd name="T85" fmla="*/ 485 h 491"/>
                    <a:gd name="T86" fmla="*/ 304 w 676"/>
                    <a:gd name="T87" fmla="*/ 485 h 491"/>
                    <a:gd name="T88" fmla="*/ 239 w 676"/>
                    <a:gd name="T89" fmla="*/ 472 h 491"/>
                    <a:gd name="T90" fmla="*/ 180 w 676"/>
                    <a:gd name="T91" fmla="*/ 445 h 491"/>
                    <a:gd name="T92" fmla="*/ 127 w 676"/>
                    <a:gd name="T93" fmla="*/ 409 h 491"/>
                    <a:gd name="T94" fmla="*/ 82 w 676"/>
                    <a:gd name="T95" fmla="*/ 366 h 491"/>
                    <a:gd name="T96" fmla="*/ 46 w 676"/>
                    <a:gd name="T97" fmla="*/ 313 h 491"/>
                    <a:gd name="T98" fmla="*/ 21 w 676"/>
                    <a:gd name="T99" fmla="*/ 252 h 491"/>
                    <a:gd name="T100" fmla="*/ 8 w 676"/>
                    <a:gd name="T101" fmla="*/ 187 h 491"/>
                    <a:gd name="T102" fmla="*/ 6 w 676"/>
                    <a:gd name="T103" fmla="*/ 129 h 491"/>
                    <a:gd name="T104" fmla="*/ 14 w 676"/>
                    <a:gd name="T105" fmla="*/ 79 h 491"/>
                    <a:gd name="T106" fmla="*/ 17 w 676"/>
                    <a:gd name="T107" fmla="*/ 55 h 4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676" h="491">
                      <a:moveTo>
                        <a:pt x="676" y="153"/>
                      </a:moveTo>
                      <a:lnTo>
                        <a:pt x="676" y="129"/>
                      </a:lnTo>
                      <a:lnTo>
                        <a:pt x="674" y="106"/>
                      </a:lnTo>
                      <a:lnTo>
                        <a:pt x="670" y="102"/>
                      </a:lnTo>
                      <a:lnTo>
                        <a:pt x="668" y="100"/>
                      </a:lnTo>
                      <a:lnTo>
                        <a:pt x="670" y="127"/>
                      </a:lnTo>
                      <a:lnTo>
                        <a:pt x="672" y="153"/>
                      </a:lnTo>
                      <a:lnTo>
                        <a:pt x="672" y="172"/>
                      </a:lnTo>
                      <a:lnTo>
                        <a:pt x="670" y="191"/>
                      </a:lnTo>
                      <a:lnTo>
                        <a:pt x="672" y="195"/>
                      </a:lnTo>
                      <a:lnTo>
                        <a:pt x="674" y="201"/>
                      </a:lnTo>
                      <a:lnTo>
                        <a:pt x="676" y="176"/>
                      </a:lnTo>
                      <a:lnTo>
                        <a:pt x="676" y="153"/>
                      </a:lnTo>
                      <a:close/>
                      <a:moveTo>
                        <a:pt x="672" y="104"/>
                      </a:moveTo>
                      <a:lnTo>
                        <a:pt x="668" y="78"/>
                      </a:lnTo>
                      <a:lnTo>
                        <a:pt x="660" y="51"/>
                      </a:lnTo>
                      <a:lnTo>
                        <a:pt x="651" y="24"/>
                      </a:lnTo>
                      <a:lnTo>
                        <a:pt x="640" y="0"/>
                      </a:lnTo>
                      <a:lnTo>
                        <a:pt x="638" y="2"/>
                      </a:lnTo>
                      <a:lnTo>
                        <a:pt x="636" y="4"/>
                      </a:lnTo>
                      <a:lnTo>
                        <a:pt x="645" y="24"/>
                      </a:lnTo>
                      <a:lnTo>
                        <a:pt x="655" y="47"/>
                      </a:lnTo>
                      <a:lnTo>
                        <a:pt x="660" y="70"/>
                      </a:lnTo>
                      <a:lnTo>
                        <a:pt x="666" y="93"/>
                      </a:lnTo>
                      <a:lnTo>
                        <a:pt x="670" y="98"/>
                      </a:lnTo>
                      <a:lnTo>
                        <a:pt x="672" y="104"/>
                      </a:lnTo>
                      <a:close/>
                      <a:moveTo>
                        <a:pt x="15" y="53"/>
                      </a:moveTo>
                      <a:lnTo>
                        <a:pt x="10" y="78"/>
                      </a:lnTo>
                      <a:lnTo>
                        <a:pt x="4" y="102"/>
                      </a:lnTo>
                      <a:lnTo>
                        <a:pt x="2" y="127"/>
                      </a:lnTo>
                      <a:lnTo>
                        <a:pt x="0" y="153"/>
                      </a:lnTo>
                      <a:lnTo>
                        <a:pt x="2" y="180"/>
                      </a:lnTo>
                      <a:lnTo>
                        <a:pt x="6" y="206"/>
                      </a:lnTo>
                      <a:lnTo>
                        <a:pt x="10" y="233"/>
                      </a:lnTo>
                      <a:lnTo>
                        <a:pt x="17" y="258"/>
                      </a:lnTo>
                      <a:lnTo>
                        <a:pt x="27" y="280"/>
                      </a:lnTo>
                      <a:lnTo>
                        <a:pt x="36" y="305"/>
                      </a:lnTo>
                      <a:lnTo>
                        <a:pt x="50" y="326"/>
                      </a:lnTo>
                      <a:lnTo>
                        <a:pt x="63" y="349"/>
                      </a:lnTo>
                      <a:lnTo>
                        <a:pt x="78" y="368"/>
                      </a:lnTo>
                      <a:lnTo>
                        <a:pt x="95" y="387"/>
                      </a:lnTo>
                      <a:lnTo>
                        <a:pt x="114" y="404"/>
                      </a:lnTo>
                      <a:lnTo>
                        <a:pt x="133" y="421"/>
                      </a:lnTo>
                      <a:lnTo>
                        <a:pt x="154" y="436"/>
                      </a:lnTo>
                      <a:lnTo>
                        <a:pt x="175" y="449"/>
                      </a:lnTo>
                      <a:lnTo>
                        <a:pt x="198" y="461"/>
                      </a:lnTo>
                      <a:lnTo>
                        <a:pt x="222" y="470"/>
                      </a:lnTo>
                      <a:lnTo>
                        <a:pt x="239" y="476"/>
                      </a:lnTo>
                      <a:lnTo>
                        <a:pt x="258" y="481"/>
                      </a:lnTo>
                      <a:lnTo>
                        <a:pt x="277" y="485"/>
                      </a:lnTo>
                      <a:lnTo>
                        <a:pt x="298" y="489"/>
                      </a:lnTo>
                      <a:lnTo>
                        <a:pt x="317" y="491"/>
                      </a:lnTo>
                      <a:lnTo>
                        <a:pt x="338" y="491"/>
                      </a:lnTo>
                      <a:lnTo>
                        <a:pt x="368" y="489"/>
                      </a:lnTo>
                      <a:lnTo>
                        <a:pt x="399" y="485"/>
                      </a:lnTo>
                      <a:lnTo>
                        <a:pt x="427" y="479"/>
                      </a:lnTo>
                      <a:lnTo>
                        <a:pt x="454" y="470"/>
                      </a:lnTo>
                      <a:lnTo>
                        <a:pt x="480" y="459"/>
                      </a:lnTo>
                      <a:lnTo>
                        <a:pt x="505" y="447"/>
                      </a:lnTo>
                      <a:lnTo>
                        <a:pt x="529" y="432"/>
                      </a:lnTo>
                      <a:lnTo>
                        <a:pt x="552" y="415"/>
                      </a:lnTo>
                      <a:lnTo>
                        <a:pt x="573" y="396"/>
                      </a:lnTo>
                      <a:lnTo>
                        <a:pt x="592" y="375"/>
                      </a:lnTo>
                      <a:lnTo>
                        <a:pt x="611" y="352"/>
                      </a:lnTo>
                      <a:lnTo>
                        <a:pt x="626" y="330"/>
                      </a:lnTo>
                      <a:lnTo>
                        <a:pt x="640" y="305"/>
                      </a:lnTo>
                      <a:lnTo>
                        <a:pt x="653" y="279"/>
                      </a:lnTo>
                      <a:lnTo>
                        <a:pt x="662" y="252"/>
                      </a:lnTo>
                      <a:lnTo>
                        <a:pt x="668" y="224"/>
                      </a:lnTo>
                      <a:lnTo>
                        <a:pt x="668" y="218"/>
                      </a:lnTo>
                      <a:lnTo>
                        <a:pt x="666" y="214"/>
                      </a:lnTo>
                      <a:lnTo>
                        <a:pt x="660" y="242"/>
                      </a:lnTo>
                      <a:lnTo>
                        <a:pt x="651" y="269"/>
                      </a:lnTo>
                      <a:lnTo>
                        <a:pt x="640" y="296"/>
                      </a:lnTo>
                      <a:lnTo>
                        <a:pt x="626" y="322"/>
                      </a:lnTo>
                      <a:lnTo>
                        <a:pt x="611" y="345"/>
                      </a:lnTo>
                      <a:lnTo>
                        <a:pt x="592" y="368"/>
                      </a:lnTo>
                      <a:lnTo>
                        <a:pt x="573" y="388"/>
                      </a:lnTo>
                      <a:lnTo>
                        <a:pt x="552" y="407"/>
                      </a:lnTo>
                      <a:lnTo>
                        <a:pt x="529" y="425"/>
                      </a:lnTo>
                      <a:lnTo>
                        <a:pt x="507" y="442"/>
                      </a:lnTo>
                      <a:lnTo>
                        <a:pt x="480" y="455"/>
                      </a:lnTo>
                      <a:lnTo>
                        <a:pt x="456" y="466"/>
                      </a:lnTo>
                      <a:lnTo>
                        <a:pt x="427" y="474"/>
                      </a:lnTo>
                      <a:lnTo>
                        <a:pt x="399" y="481"/>
                      </a:lnTo>
                      <a:lnTo>
                        <a:pt x="368" y="485"/>
                      </a:lnTo>
                      <a:lnTo>
                        <a:pt x="338" y="485"/>
                      </a:lnTo>
                      <a:lnTo>
                        <a:pt x="304" y="485"/>
                      </a:lnTo>
                      <a:lnTo>
                        <a:pt x="271" y="479"/>
                      </a:lnTo>
                      <a:lnTo>
                        <a:pt x="239" y="472"/>
                      </a:lnTo>
                      <a:lnTo>
                        <a:pt x="209" y="461"/>
                      </a:lnTo>
                      <a:lnTo>
                        <a:pt x="180" y="445"/>
                      </a:lnTo>
                      <a:lnTo>
                        <a:pt x="152" y="428"/>
                      </a:lnTo>
                      <a:lnTo>
                        <a:pt x="127" y="409"/>
                      </a:lnTo>
                      <a:lnTo>
                        <a:pt x="103" y="388"/>
                      </a:lnTo>
                      <a:lnTo>
                        <a:pt x="82" y="366"/>
                      </a:lnTo>
                      <a:lnTo>
                        <a:pt x="63" y="339"/>
                      </a:lnTo>
                      <a:lnTo>
                        <a:pt x="46" y="313"/>
                      </a:lnTo>
                      <a:lnTo>
                        <a:pt x="32" y="282"/>
                      </a:lnTo>
                      <a:lnTo>
                        <a:pt x="21" y="252"/>
                      </a:lnTo>
                      <a:lnTo>
                        <a:pt x="12" y="220"/>
                      </a:lnTo>
                      <a:lnTo>
                        <a:pt x="8" y="187"/>
                      </a:lnTo>
                      <a:lnTo>
                        <a:pt x="6" y="153"/>
                      </a:lnTo>
                      <a:lnTo>
                        <a:pt x="6" y="129"/>
                      </a:lnTo>
                      <a:lnTo>
                        <a:pt x="10" y="104"/>
                      </a:lnTo>
                      <a:lnTo>
                        <a:pt x="14" y="79"/>
                      </a:lnTo>
                      <a:lnTo>
                        <a:pt x="19" y="57"/>
                      </a:lnTo>
                      <a:lnTo>
                        <a:pt x="17" y="55"/>
                      </a:lnTo>
                      <a:lnTo>
                        <a:pt x="15" y="53"/>
                      </a:lnTo>
                      <a:close/>
                    </a:path>
                  </a:pathLst>
                </a:custGeom>
                <a:solidFill>
                  <a:srgbClr val="BBBB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61" name="Freeform 641"/>
                <p:cNvSpPr>
                  <a:spLocks noEditPoints="1"/>
                </p:cNvSpPr>
                <p:nvPr/>
              </p:nvSpPr>
              <p:spPr bwMode="auto">
                <a:xfrm>
                  <a:off x="1504" y="2121"/>
                  <a:ext cx="670" cy="487"/>
                </a:xfrm>
                <a:custGeom>
                  <a:avLst/>
                  <a:gdLst>
                    <a:gd name="T0" fmla="*/ 670 w 670"/>
                    <a:gd name="T1" fmla="*/ 125 h 487"/>
                    <a:gd name="T2" fmla="*/ 664 w 670"/>
                    <a:gd name="T3" fmla="*/ 98 h 487"/>
                    <a:gd name="T4" fmla="*/ 664 w 670"/>
                    <a:gd name="T5" fmla="*/ 123 h 487"/>
                    <a:gd name="T6" fmla="*/ 664 w 670"/>
                    <a:gd name="T7" fmla="*/ 168 h 487"/>
                    <a:gd name="T8" fmla="*/ 666 w 670"/>
                    <a:gd name="T9" fmla="*/ 189 h 487"/>
                    <a:gd name="T10" fmla="*/ 670 w 670"/>
                    <a:gd name="T11" fmla="*/ 172 h 487"/>
                    <a:gd name="T12" fmla="*/ 666 w 670"/>
                    <a:gd name="T13" fmla="*/ 96 h 487"/>
                    <a:gd name="T14" fmla="*/ 653 w 670"/>
                    <a:gd name="T15" fmla="*/ 47 h 487"/>
                    <a:gd name="T16" fmla="*/ 634 w 670"/>
                    <a:gd name="T17" fmla="*/ 0 h 487"/>
                    <a:gd name="T18" fmla="*/ 632 w 670"/>
                    <a:gd name="T19" fmla="*/ 2 h 487"/>
                    <a:gd name="T20" fmla="*/ 630 w 670"/>
                    <a:gd name="T21" fmla="*/ 3 h 487"/>
                    <a:gd name="T22" fmla="*/ 647 w 670"/>
                    <a:gd name="T23" fmla="*/ 43 h 487"/>
                    <a:gd name="T24" fmla="*/ 658 w 670"/>
                    <a:gd name="T25" fmla="*/ 85 h 487"/>
                    <a:gd name="T26" fmla="*/ 666 w 670"/>
                    <a:gd name="T27" fmla="*/ 96 h 487"/>
                    <a:gd name="T28" fmla="*/ 8 w 670"/>
                    <a:gd name="T29" fmla="*/ 77 h 487"/>
                    <a:gd name="T30" fmla="*/ 0 w 670"/>
                    <a:gd name="T31" fmla="*/ 125 h 487"/>
                    <a:gd name="T32" fmla="*/ 2 w 670"/>
                    <a:gd name="T33" fmla="*/ 185 h 487"/>
                    <a:gd name="T34" fmla="*/ 15 w 670"/>
                    <a:gd name="T35" fmla="*/ 250 h 487"/>
                    <a:gd name="T36" fmla="*/ 40 w 670"/>
                    <a:gd name="T37" fmla="*/ 311 h 487"/>
                    <a:gd name="T38" fmla="*/ 76 w 670"/>
                    <a:gd name="T39" fmla="*/ 364 h 487"/>
                    <a:gd name="T40" fmla="*/ 121 w 670"/>
                    <a:gd name="T41" fmla="*/ 409 h 487"/>
                    <a:gd name="T42" fmla="*/ 175 w 670"/>
                    <a:gd name="T43" fmla="*/ 445 h 487"/>
                    <a:gd name="T44" fmla="*/ 235 w 670"/>
                    <a:gd name="T45" fmla="*/ 472 h 487"/>
                    <a:gd name="T46" fmla="*/ 300 w 670"/>
                    <a:gd name="T47" fmla="*/ 485 h 487"/>
                    <a:gd name="T48" fmla="*/ 364 w 670"/>
                    <a:gd name="T49" fmla="*/ 485 h 487"/>
                    <a:gd name="T50" fmla="*/ 423 w 670"/>
                    <a:gd name="T51" fmla="*/ 476 h 487"/>
                    <a:gd name="T52" fmla="*/ 476 w 670"/>
                    <a:gd name="T53" fmla="*/ 455 h 487"/>
                    <a:gd name="T54" fmla="*/ 525 w 670"/>
                    <a:gd name="T55" fmla="*/ 426 h 487"/>
                    <a:gd name="T56" fmla="*/ 569 w 670"/>
                    <a:gd name="T57" fmla="*/ 390 h 487"/>
                    <a:gd name="T58" fmla="*/ 607 w 670"/>
                    <a:gd name="T59" fmla="*/ 347 h 487"/>
                    <a:gd name="T60" fmla="*/ 636 w 670"/>
                    <a:gd name="T61" fmla="*/ 299 h 487"/>
                    <a:gd name="T62" fmla="*/ 656 w 670"/>
                    <a:gd name="T63" fmla="*/ 246 h 487"/>
                    <a:gd name="T64" fmla="*/ 662 w 670"/>
                    <a:gd name="T65" fmla="*/ 212 h 487"/>
                    <a:gd name="T66" fmla="*/ 654 w 670"/>
                    <a:gd name="T67" fmla="*/ 235 h 487"/>
                    <a:gd name="T68" fmla="*/ 636 w 670"/>
                    <a:gd name="T69" fmla="*/ 290 h 487"/>
                    <a:gd name="T70" fmla="*/ 607 w 670"/>
                    <a:gd name="T71" fmla="*/ 339 h 487"/>
                    <a:gd name="T72" fmla="*/ 571 w 670"/>
                    <a:gd name="T73" fmla="*/ 383 h 487"/>
                    <a:gd name="T74" fmla="*/ 527 w 670"/>
                    <a:gd name="T75" fmla="*/ 421 h 487"/>
                    <a:gd name="T76" fmla="*/ 478 w 670"/>
                    <a:gd name="T77" fmla="*/ 449 h 487"/>
                    <a:gd name="T78" fmla="*/ 423 w 670"/>
                    <a:gd name="T79" fmla="*/ 470 h 487"/>
                    <a:gd name="T80" fmla="*/ 364 w 670"/>
                    <a:gd name="T81" fmla="*/ 481 h 487"/>
                    <a:gd name="T82" fmla="*/ 302 w 670"/>
                    <a:gd name="T83" fmla="*/ 479 h 487"/>
                    <a:gd name="T84" fmla="*/ 237 w 670"/>
                    <a:gd name="T85" fmla="*/ 466 h 487"/>
                    <a:gd name="T86" fmla="*/ 176 w 670"/>
                    <a:gd name="T87" fmla="*/ 441 h 487"/>
                    <a:gd name="T88" fmla="*/ 123 w 670"/>
                    <a:gd name="T89" fmla="*/ 405 h 487"/>
                    <a:gd name="T90" fmla="*/ 80 w 670"/>
                    <a:gd name="T91" fmla="*/ 362 h 487"/>
                    <a:gd name="T92" fmla="*/ 44 w 670"/>
                    <a:gd name="T93" fmla="*/ 309 h 487"/>
                    <a:gd name="T94" fmla="*/ 19 w 670"/>
                    <a:gd name="T95" fmla="*/ 250 h 487"/>
                    <a:gd name="T96" fmla="*/ 6 w 670"/>
                    <a:gd name="T97" fmla="*/ 185 h 487"/>
                    <a:gd name="T98" fmla="*/ 4 w 670"/>
                    <a:gd name="T99" fmla="*/ 127 h 487"/>
                    <a:gd name="T100" fmla="*/ 11 w 670"/>
                    <a:gd name="T101" fmla="*/ 79 h 487"/>
                    <a:gd name="T102" fmla="*/ 15 w 670"/>
                    <a:gd name="T103" fmla="*/ 55 h 4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670" h="487">
                      <a:moveTo>
                        <a:pt x="670" y="151"/>
                      </a:moveTo>
                      <a:lnTo>
                        <a:pt x="670" y="125"/>
                      </a:lnTo>
                      <a:lnTo>
                        <a:pt x="666" y="100"/>
                      </a:lnTo>
                      <a:lnTo>
                        <a:pt x="664" y="98"/>
                      </a:lnTo>
                      <a:lnTo>
                        <a:pt x="660" y="94"/>
                      </a:lnTo>
                      <a:lnTo>
                        <a:pt x="664" y="123"/>
                      </a:lnTo>
                      <a:lnTo>
                        <a:pt x="666" y="151"/>
                      </a:lnTo>
                      <a:lnTo>
                        <a:pt x="664" y="168"/>
                      </a:lnTo>
                      <a:lnTo>
                        <a:pt x="664" y="185"/>
                      </a:lnTo>
                      <a:lnTo>
                        <a:pt x="666" y="189"/>
                      </a:lnTo>
                      <a:lnTo>
                        <a:pt x="668" y="193"/>
                      </a:lnTo>
                      <a:lnTo>
                        <a:pt x="670" y="172"/>
                      </a:lnTo>
                      <a:lnTo>
                        <a:pt x="670" y="151"/>
                      </a:lnTo>
                      <a:close/>
                      <a:moveTo>
                        <a:pt x="666" y="96"/>
                      </a:moveTo>
                      <a:lnTo>
                        <a:pt x="660" y="72"/>
                      </a:lnTo>
                      <a:lnTo>
                        <a:pt x="653" y="47"/>
                      </a:lnTo>
                      <a:lnTo>
                        <a:pt x="645" y="22"/>
                      </a:lnTo>
                      <a:lnTo>
                        <a:pt x="634" y="0"/>
                      </a:lnTo>
                      <a:lnTo>
                        <a:pt x="632" y="2"/>
                      </a:lnTo>
                      <a:lnTo>
                        <a:pt x="632" y="2"/>
                      </a:lnTo>
                      <a:lnTo>
                        <a:pt x="632" y="3"/>
                      </a:lnTo>
                      <a:lnTo>
                        <a:pt x="630" y="3"/>
                      </a:lnTo>
                      <a:lnTo>
                        <a:pt x="639" y="22"/>
                      </a:lnTo>
                      <a:lnTo>
                        <a:pt x="647" y="43"/>
                      </a:lnTo>
                      <a:lnTo>
                        <a:pt x="654" y="64"/>
                      </a:lnTo>
                      <a:lnTo>
                        <a:pt x="658" y="85"/>
                      </a:lnTo>
                      <a:lnTo>
                        <a:pt x="662" y="91"/>
                      </a:lnTo>
                      <a:lnTo>
                        <a:pt x="666" y="96"/>
                      </a:lnTo>
                      <a:close/>
                      <a:moveTo>
                        <a:pt x="13" y="53"/>
                      </a:moveTo>
                      <a:lnTo>
                        <a:pt x="8" y="77"/>
                      </a:lnTo>
                      <a:lnTo>
                        <a:pt x="4" y="100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2" y="185"/>
                      </a:lnTo>
                      <a:lnTo>
                        <a:pt x="6" y="218"/>
                      </a:lnTo>
                      <a:lnTo>
                        <a:pt x="15" y="250"/>
                      </a:lnTo>
                      <a:lnTo>
                        <a:pt x="25" y="282"/>
                      </a:lnTo>
                      <a:lnTo>
                        <a:pt x="40" y="311"/>
                      </a:lnTo>
                      <a:lnTo>
                        <a:pt x="57" y="339"/>
                      </a:lnTo>
                      <a:lnTo>
                        <a:pt x="76" y="364"/>
                      </a:lnTo>
                      <a:lnTo>
                        <a:pt x="97" y="388"/>
                      </a:lnTo>
                      <a:lnTo>
                        <a:pt x="121" y="409"/>
                      </a:lnTo>
                      <a:lnTo>
                        <a:pt x="148" y="428"/>
                      </a:lnTo>
                      <a:lnTo>
                        <a:pt x="175" y="445"/>
                      </a:lnTo>
                      <a:lnTo>
                        <a:pt x="205" y="460"/>
                      </a:lnTo>
                      <a:lnTo>
                        <a:pt x="235" y="472"/>
                      </a:lnTo>
                      <a:lnTo>
                        <a:pt x="267" y="479"/>
                      </a:lnTo>
                      <a:lnTo>
                        <a:pt x="300" y="485"/>
                      </a:lnTo>
                      <a:lnTo>
                        <a:pt x="334" y="487"/>
                      </a:lnTo>
                      <a:lnTo>
                        <a:pt x="364" y="485"/>
                      </a:lnTo>
                      <a:lnTo>
                        <a:pt x="395" y="481"/>
                      </a:lnTo>
                      <a:lnTo>
                        <a:pt x="423" y="476"/>
                      </a:lnTo>
                      <a:lnTo>
                        <a:pt x="450" y="466"/>
                      </a:lnTo>
                      <a:lnTo>
                        <a:pt x="476" y="455"/>
                      </a:lnTo>
                      <a:lnTo>
                        <a:pt x="503" y="441"/>
                      </a:lnTo>
                      <a:lnTo>
                        <a:pt x="525" y="426"/>
                      </a:lnTo>
                      <a:lnTo>
                        <a:pt x="548" y="409"/>
                      </a:lnTo>
                      <a:lnTo>
                        <a:pt x="569" y="390"/>
                      </a:lnTo>
                      <a:lnTo>
                        <a:pt x="588" y="369"/>
                      </a:lnTo>
                      <a:lnTo>
                        <a:pt x="607" y="347"/>
                      </a:lnTo>
                      <a:lnTo>
                        <a:pt x="622" y="324"/>
                      </a:lnTo>
                      <a:lnTo>
                        <a:pt x="636" y="299"/>
                      </a:lnTo>
                      <a:lnTo>
                        <a:pt x="647" y="273"/>
                      </a:lnTo>
                      <a:lnTo>
                        <a:pt x="656" y="246"/>
                      </a:lnTo>
                      <a:lnTo>
                        <a:pt x="664" y="218"/>
                      </a:lnTo>
                      <a:lnTo>
                        <a:pt x="662" y="212"/>
                      </a:lnTo>
                      <a:lnTo>
                        <a:pt x="660" y="206"/>
                      </a:lnTo>
                      <a:lnTo>
                        <a:pt x="654" y="235"/>
                      </a:lnTo>
                      <a:lnTo>
                        <a:pt x="645" y="263"/>
                      </a:lnTo>
                      <a:lnTo>
                        <a:pt x="636" y="290"/>
                      </a:lnTo>
                      <a:lnTo>
                        <a:pt x="622" y="314"/>
                      </a:lnTo>
                      <a:lnTo>
                        <a:pt x="607" y="339"/>
                      </a:lnTo>
                      <a:lnTo>
                        <a:pt x="590" y="362"/>
                      </a:lnTo>
                      <a:lnTo>
                        <a:pt x="571" y="383"/>
                      </a:lnTo>
                      <a:lnTo>
                        <a:pt x="550" y="402"/>
                      </a:lnTo>
                      <a:lnTo>
                        <a:pt x="527" y="421"/>
                      </a:lnTo>
                      <a:lnTo>
                        <a:pt x="503" y="436"/>
                      </a:lnTo>
                      <a:lnTo>
                        <a:pt x="478" y="449"/>
                      </a:lnTo>
                      <a:lnTo>
                        <a:pt x="452" y="460"/>
                      </a:lnTo>
                      <a:lnTo>
                        <a:pt x="423" y="470"/>
                      </a:lnTo>
                      <a:lnTo>
                        <a:pt x="395" y="476"/>
                      </a:lnTo>
                      <a:lnTo>
                        <a:pt x="364" y="481"/>
                      </a:lnTo>
                      <a:lnTo>
                        <a:pt x="334" y="481"/>
                      </a:lnTo>
                      <a:lnTo>
                        <a:pt x="302" y="479"/>
                      </a:lnTo>
                      <a:lnTo>
                        <a:pt x="267" y="476"/>
                      </a:lnTo>
                      <a:lnTo>
                        <a:pt x="237" y="466"/>
                      </a:lnTo>
                      <a:lnTo>
                        <a:pt x="205" y="457"/>
                      </a:lnTo>
                      <a:lnTo>
                        <a:pt x="176" y="441"/>
                      </a:lnTo>
                      <a:lnTo>
                        <a:pt x="150" y="424"/>
                      </a:lnTo>
                      <a:lnTo>
                        <a:pt x="123" y="405"/>
                      </a:lnTo>
                      <a:lnTo>
                        <a:pt x="101" y="385"/>
                      </a:lnTo>
                      <a:lnTo>
                        <a:pt x="80" y="362"/>
                      </a:lnTo>
                      <a:lnTo>
                        <a:pt x="61" y="335"/>
                      </a:lnTo>
                      <a:lnTo>
                        <a:pt x="44" y="309"/>
                      </a:lnTo>
                      <a:lnTo>
                        <a:pt x="30" y="280"/>
                      </a:lnTo>
                      <a:lnTo>
                        <a:pt x="19" y="250"/>
                      </a:lnTo>
                      <a:lnTo>
                        <a:pt x="11" y="218"/>
                      </a:lnTo>
                      <a:lnTo>
                        <a:pt x="6" y="185"/>
                      </a:lnTo>
                      <a:lnTo>
                        <a:pt x="4" y="151"/>
                      </a:lnTo>
                      <a:lnTo>
                        <a:pt x="4" y="127"/>
                      </a:lnTo>
                      <a:lnTo>
                        <a:pt x="8" y="102"/>
                      </a:lnTo>
                      <a:lnTo>
                        <a:pt x="11" y="79"/>
                      </a:lnTo>
                      <a:lnTo>
                        <a:pt x="17" y="55"/>
                      </a:lnTo>
                      <a:lnTo>
                        <a:pt x="15" y="55"/>
                      </a:lnTo>
                      <a:lnTo>
                        <a:pt x="13" y="53"/>
                      </a:lnTo>
                      <a:close/>
                    </a:path>
                  </a:pathLst>
                </a:custGeom>
                <a:solidFill>
                  <a:srgbClr val="BBBB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62" name="Freeform 642"/>
                <p:cNvSpPr>
                  <a:spLocks noEditPoints="1"/>
                </p:cNvSpPr>
                <p:nvPr/>
              </p:nvSpPr>
              <p:spPr bwMode="auto">
                <a:xfrm>
                  <a:off x="1506" y="2123"/>
                  <a:ext cx="666" cy="481"/>
                </a:xfrm>
                <a:custGeom>
                  <a:avLst/>
                  <a:gdLst>
                    <a:gd name="T0" fmla="*/ 664 w 666"/>
                    <a:gd name="T1" fmla="*/ 123 h 481"/>
                    <a:gd name="T2" fmla="*/ 658 w 666"/>
                    <a:gd name="T3" fmla="*/ 92 h 481"/>
                    <a:gd name="T4" fmla="*/ 658 w 666"/>
                    <a:gd name="T5" fmla="*/ 104 h 481"/>
                    <a:gd name="T6" fmla="*/ 660 w 666"/>
                    <a:gd name="T7" fmla="*/ 134 h 481"/>
                    <a:gd name="T8" fmla="*/ 660 w 666"/>
                    <a:gd name="T9" fmla="*/ 165 h 481"/>
                    <a:gd name="T10" fmla="*/ 662 w 666"/>
                    <a:gd name="T11" fmla="*/ 183 h 481"/>
                    <a:gd name="T12" fmla="*/ 666 w 666"/>
                    <a:gd name="T13" fmla="*/ 168 h 481"/>
                    <a:gd name="T14" fmla="*/ 660 w 666"/>
                    <a:gd name="T15" fmla="*/ 89 h 481"/>
                    <a:gd name="T16" fmla="*/ 649 w 666"/>
                    <a:gd name="T17" fmla="*/ 43 h 481"/>
                    <a:gd name="T18" fmla="*/ 630 w 666"/>
                    <a:gd name="T19" fmla="*/ 0 h 481"/>
                    <a:gd name="T20" fmla="*/ 630 w 666"/>
                    <a:gd name="T21" fmla="*/ 0 h 481"/>
                    <a:gd name="T22" fmla="*/ 626 w 666"/>
                    <a:gd name="T23" fmla="*/ 3 h 481"/>
                    <a:gd name="T24" fmla="*/ 643 w 666"/>
                    <a:gd name="T25" fmla="*/ 39 h 481"/>
                    <a:gd name="T26" fmla="*/ 652 w 666"/>
                    <a:gd name="T27" fmla="*/ 79 h 481"/>
                    <a:gd name="T28" fmla="*/ 660 w 666"/>
                    <a:gd name="T29" fmla="*/ 89 h 481"/>
                    <a:gd name="T30" fmla="*/ 8 w 666"/>
                    <a:gd name="T31" fmla="*/ 75 h 481"/>
                    <a:gd name="T32" fmla="*/ 0 w 666"/>
                    <a:gd name="T33" fmla="*/ 125 h 481"/>
                    <a:gd name="T34" fmla="*/ 2 w 666"/>
                    <a:gd name="T35" fmla="*/ 183 h 481"/>
                    <a:gd name="T36" fmla="*/ 15 w 666"/>
                    <a:gd name="T37" fmla="*/ 248 h 481"/>
                    <a:gd name="T38" fmla="*/ 40 w 666"/>
                    <a:gd name="T39" fmla="*/ 309 h 481"/>
                    <a:gd name="T40" fmla="*/ 76 w 666"/>
                    <a:gd name="T41" fmla="*/ 362 h 481"/>
                    <a:gd name="T42" fmla="*/ 121 w 666"/>
                    <a:gd name="T43" fmla="*/ 405 h 481"/>
                    <a:gd name="T44" fmla="*/ 174 w 666"/>
                    <a:gd name="T45" fmla="*/ 441 h 481"/>
                    <a:gd name="T46" fmla="*/ 233 w 666"/>
                    <a:gd name="T47" fmla="*/ 468 h 481"/>
                    <a:gd name="T48" fmla="*/ 298 w 666"/>
                    <a:gd name="T49" fmla="*/ 481 h 481"/>
                    <a:gd name="T50" fmla="*/ 362 w 666"/>
                    <a:gd name="T51" fmla="*/ 481 h 481"/>
                    <a:gd name="T52" fmla="*/ 421 w 666"/>
                    <a:gd name="T53" fmla="*/ 470 h 481"/>
                    <a:gd name="T54" fmla="*/ 474 w 666"/>
                    <a:gd name="T55" fmla="*/ 451 h 481"/>
                    <a:gd name="T56" fmla="*/ 523 w 666"/>
                    <a:gd name="T57" fmla="*/ 421 h 481"/>
                    <a:gd name="T58" fmla="*/ 567 w 666"/>
                    <a:gd name="T59" fmla="*/ 384 h 481"/>
                    <a:gd name="T60" fmla="*/ 605 w 666"/>
                    <a:gd name="T61" fmla="*/ 341 h 481"/>
                    <a:gd name="T62" fmla="*/ 634 w 666"/>
                    <a:gd name="T63" fmla="*/ 292 h 481"/>
                    <a:gd name="T64" fmla="*/ 654 w 666"/>
                    <a:gd name="T65" fmla="*/ 238 h 481"/>
                    <a:gd name="T66" fmla="*/ 658 w 666"/>
                    <a:gd name="T67" fmla="*/ 204 h 481"/>
                    <a:gd name="T68" fmla="*/ 652 w 666"/>
                    <a:gd name="T69" fmla="*/ 227 h 481"/>
                    <a:gd name="T70" fmla="*/ 634 w 666"/>
                    <a:gd name="T71" fmla="*/ 282 h 481"/>
                    <a:gd name="T72" fmla="*/ 605 w 666"/>
                    <a:gd name="T73" fmla="*/ 333 h 481"/>
                    <a:gd name="T74" fmla="*/ 569 w 666"/>
                    <a:gd name="T75" fmla="*/ 377 h 481"/>
                    <a:gd name="T76" fmla="*/ 525 w 666"/>
                    <a:gd name="T77" fmla="*/ 415 h 481"/>
                    <a:gd name="T78" fmla="*/ 476 w 666"/>
                    <a:gd name="T79" fmla="*/ 445 h 481"/>
                    <a:gd name="T80" fmla="*/ 421 w 666"/>
                    <a:gd name="T81" fmla="*/ 466 h 481"/>
                    <a:gd name="T82" fmla="*/ 362 w 666"/>
                    <a:gd name="T83" fmla="*/ 475 h 481"/>
                    <a:gd name="T84" fmla="*/ 300 w 666"/>
                    <a:gd name="T85" fmla="*/ 475 h 481"/>
                    <a:gd name="T86" fmla="*/ 235 w 666"/>
                    <a:gd name="T87" fmla="*/ 462 h 481"/>
                    <a:gd name="T88" fmla="*/ 176 w 666"/>
                    <a:gd name="T89" fmla="*/ 438 h 481"/>
                    <a:gd name="T90" fmla="*/ 123 w 666"/>
                    <a:gd name="T91" fmla="*/ 402 h 481"/>
                    <a:gd name="T92" fmla="*/ 80 w 666"/>
                    <a:gd name="T93" fmla="*/ 358 h 481"/>
                    <a:gd name="T94" fmla="*/ 44 w 666"/>
                    <a:gd name="T95" fmla="*/ 305 h 481"/>
                    <a:gd name="T96" fmla="*/ 19 w 666"/>
                    <a:gd name="T97" fmla="*/ 246 h 481"/>
                    <a:gd name="T98" fmla="*/ 6 w 666"/>
                    <a:gd name="T99" fmla="*/ 183 h 481"/>
                    <a:gd name="T100" fmla="*/ 6 w 666"/>
                    <a:gd name="T101" fmla="*/ 125 h 481"/>
                    <a:gd name="T102" fmla="*/ 11 w 666"/>
                    <a:gd name="T103" fmla="*/ 77 h 481"/>
                    <a:gd name="T104" fmla="*/ 15 w 666"/>
                    <a:gd name="T105" fmla="*/ 53 h 4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666" h="481">
                      <a:moveTo>
                        <a:pt x="666" y="149"/>
                      </a:moveTo>
                      <a:lnTo>
                        <a:pt x="664" y="123"/>
                      </a:lnTo>
                      <a:lnTo>
                        <a:pt x="662" y="96"/>
                      </a:lnTo>
                      <a:lnTo>
                        <a:pt x="658" y="92"/>
                      </a:lnTo>
                      <a:lnTo>
                        <a:pt x="656" y="91"/>
                      </a:lnTo>
                      <a:lnTo>
                        <a:pt x="658" y="104"/>
                      </a:lnTo>
                      <a:lnTo>
                        <a:pt x="660" y="119"/>
                      </a:lnTo>
                      <a:lnTo>
                        <a:pt x="660" y="134"/>
                      </a:lnTo>
                      <a:lnTo>
                        <a:pt x="660" y="149"/>
                      </a:lnTo>
                      <a:lnTo>
                        <a:pt x="660" y="165"/>
                      </a:lnTo>
                      <a:lnTo>
                        <a:pt x="660" y="180"/>
                      </a:lnTo>
                      <a:lnTo>
                        <a:pt x="662" y="183"/>
                      </a:lnTo>
                      <a:lnTo>
                        <a:pt x="664" y="187"/>
                      </a:lnTo>
                      <a:lnTo>
                        <a:pt x="666" y="168"/>
                      </a:lnTo>
                      <a:lnTo>
                        <a:pt x="666" y="149"/>
                      </a:lnTo>
                      <a:close/>
                      <a:moveTo>
                        <a:pt x="660" y="89"/>
                      </a:moveTo>
                      <a:lnTo>
                        <a:pt x="654" y="66"/>
                      </a:lnTo>
                      <a:lnTo>
                        <a:pt x="649" y="43"/>
                      </a:lnTo>
                      <a:lnTo>
                        <a:pt x="639" y="20"/>
                      </a:lnTo>
                      <a:lnTo>
                        <a:pt x="630" y="0"/>
                      </a:lnTo>
                      <a:lnTo>
                        <a:pt x="630" y="0"/>
                      </a:lnTo>
                      <a:lnTo>
                        <a:pt x="630" y="0"/>
                      </a:lnTo>
                      <a:lnTo>
                        <a:pt x="628" y="1"/>
                      </a:lnTo>
                      <a:lnTo>
                        <a:pt x="626" y="3"/>
                      </a:lnTo>
                      <a:lnTo>
                        <a:pt x="635" y="20"/>
                      </a:lnTo>
                      <a:lnTo>
                        <a:pt x="643" y="39"/>
                      </a:lnTo>
                      <a:lnTo>
                        <a:pt x="649" y="58"/>
                      </a:lnTo>
                      <a:lnTo>
                        <a:pt x="652" y="79"/>
                      </a:lnTo>
                      <a:lnTo>
                        <a:pt x="656" y="83"/>
                      </a:lnTo>
                      <a:lnTo>
                        <a:pt x="660" y="89"/>
                      </a:lnTo>
                      <a:close/>
                      <a:moveTo>
                        <a:pt x="13" y="53"/>
                      </a:moveTo>
                      <a:lnTo>
                        <a:pt x="8" y="75"/>
                      </a:lnTo>
                      <a:lnTo>
                        <a:pt x="4" y="100"/>
                      </a:lnTo>
                      <a:lnTo>
                        <a:pt x="0" y="125"/>
                      </a:lnTo>
                      <a:lnTo>
                        <a:pt x="0" y="149"/>
                      </a:lnTo>
                      <a:lnTo>
                        <a:pt x="2" y="183"/>
                      </a:lnTo>
                      <a:lnTo>
                        <a:pt x="6" y="216"/>
                      </a:lnTo>
                      <a:lnTo>
                        <a:pt x="15" y="248"/>
                      </a:lnTo>
                      <a:lnTo>
                        <a:pt x="26" y="278"/>
                      </a:lnTo>
                      <a:lnTo>
                        <a:pt x="40" y="309"/>
                      </a:lnTo>
                      <a:lnTo>
                        <a:pt x="57" y="335"/>
                      </a:lnTo>
                      <a:lnTo>
                        <a:pt x="76" y="362"/>
                      </a:lnTo>
                      <a:lnTo>
                        <a:pt x="97" y="384"/>
                      </a:lnTo>
                      <a:lnTo>
                        <a:pt x="121" y="405"/>
                      </a:lnTo>
                      <a:lnTo>
                        <a:pt x="146" y="424"/>
                      </a:lnTo>
                      <a:lnTo>
                        <a:pt x="174" y="441"/>
                      </a:lnTo>
                      <a:lnTo>
                        <a:pt x="203" y="457"/>
                      </a:lnTo>
                      <a:lnTo>
                        <a:pt x="233" y="468"/>
                      </a:lnTo>
                      <a:lnTo>
                        <a:pt x="265" y="475"/>
                      </a:lnTo>
                      <a:lnTo>
                        <a:pt x="298" y="481"/>
                      </a:lnTo>
                      <a:lnTo>
                        <a:pt x="332" y="481"/>
                      </a:lnTo>
                      <a:lnTo>
                        <a:pt x="362" y="481"/>
                      </a:lnTo>
                      <a:lnTo>
                        <a:pt x="393" y="477"/>
                      </a:lnTo>
                      <a:lnTo>
                        <a:pt x="421" y="470"/>
                      </a:lnTo>
                      <a:lnTo>
                        <a:pt x="450" y="462"/>
                      </a:lnTo>
                      <a:lnTo>
                        <a:pt x="474" y="451"/>
                      </a:lnTo>
                      <a:lnTo>
                        <a:pt x="501" y="438"/>
                      </a:lnTo>
                      <a:lnTo>
                        <a:pt x="523" y="421"/>
                      </a:lnTo>
                      <a:lnTo>
                        <a:pt x="546" y="403"/>
                      </a:lnTo>
                      <a:lnTo>
                        <a:pt x="567" y="384"/>
                      </a:lnTo>
                      <a:lnTo>
                        <a:pt x="586" y="364"/>
                      </a:lnTo>
                      <a:lnTo>
                        <a:pt x="605" y="341"/>
                      </a:lnTo>
                      <a:lnTo>
                        <a:pt x="620" y="318"/>
                      </a:lnTo>
                      <a:lnTo>
                        <a:pt x="634" y="292"/>
                      </a:lnTo>
                      <a:lnTo>
                        <a:pt x="645" y="265"/>
                      </a:lnTo>
                      <a:lnTo>
                        <a:pt x="654" y="238"/>
                      </a:lnTo>
                      <a:lnTo>
                        <a:pt x="660" y="210"/>
                      </a:lnTo>
                      <a:lnTo>
                        <a:pt x="658" y="204"/>
                      </a:lnTo>
                      <a:lnTo>
                        <a:pt x="658" y="199"/>
                      </a:lnTo>
                      <a:lnTo>
                        <a:pt x="652" y="227"/>
                      </a:lnTo>
                      <a:lnTo>
                        <a:pt x="643" y="256"/>
                      </a:lnTo>
                      <a:lnTo>
                        <a:pt x="634" y="282"/>
                      </a:lnTo>
                      <a:lnTo>
                        <a:pt x="620" y="309"/>
                      </a:lnTo>
                      <a:lnTo>
                        <a:pt x="605" y="333"/>
                      </a:lnTo>
                      <a:lnTo>
                        <a:pt x="588" y="356"/>
                      </a:lnTo>
                      <a:lnTo>
                        <a:pt x="569" y="377"/>
                      </a:lnTo>
                      <a:lnTo>
                        <a:pt x="548" y="398"/>
                      </a:lnTo>
                      <a:lnTo>
                        <a:pt x="525" y="415"/>
                      </a:lnTo>
                      <a:lnTo>
                        <a:pt x="501" y="430"/>
                      </a:lnTo>
                      <a:lnTo>
                        <a:pt x="476" y="445"/>
                      </a:lnTo>
                      <a:lnTo>
                        <a:pt x="450" y="457"/>
                      </a:lnTo>
                      <a:lnTo>
                        <a:pt x="421" y="466"/>
                      </a:lnTo>
                      <a:lnTo>
                        <a:pt x="393" y="472"/>
                      </a:lnTo>
                      <a:lnTo>
                        <a:pt x="362" y="475"/>
                      </a:lnTo>
                      <a:lnTo>
                        <a:pt x="332" y="477"/>
                      </a:lnTo>
                      <a:lnTo>
                        <a:pt x="300" y="475"/>
                      </a:lnTo>
                      <a:lnTo>
                        <a:pt x="265" y="472"/>
                      </a:lnTo>
                      <a:lnTo>
                        <a:pt x="235" y="462"/>
                      </a:lnTo>
                      <a:lnTo>
                        <a:pt x="205" y="451"/>
                      </a:lnTo>
                      <a:lnTo>
                        <a:pt x="176" y="438"/>
                      </a:lnTo>
                      <a:lnTo>
                        <a:pt x="150" y="421"/>
                      </a:lnTo>
                      <a:lnTo>
                        <a:pt x="123" y="402"/>
                      </a:lnTo>
                      <a:lnTo>
                        <a:pt x="100" y="381"/>
                      </a:lnTo>
                      <a:lnTo>
                        <a:pt x="80" y="358"/>
                      </a:lnTo>
                      <a:lnTo>
                        <a:pt x="61" y="333"/>
                      </a:lnTo>
                      <a:lnTo>
                        <a:pt x="44" y="305"/>
                      </a:lnTo>
                      <a:lnTo>
                        <a:pt x="30" y="276"/>
                      </a:lnTo>
                      <a:lnTo>
                        <a:pt x="19" y="246"/>
                      </a:lnTo>
                      <a:lnTo>
                        <a:pt x="11" y="216"/>
                      </a:lnTo>
                      <a:lnTo>
                        <a:pt x="6" y="183"/>
                      </a:lnTo>
                      <a:lnTo>
                        <a:pt x="4" y="149"/>
                      </a:lnTo>
                      <a:lnTo>
                        <a:pt x="6" y="125"/>
                      </a:lnTo>
                      <a:lnTo>
                        <a:pt x="8" y="100"/>
                      </a:lnTo>
                      <a:lnTo>
                        <a:pt x="11" y="77"/>
                      </a:lnTo>
                      <a:lnTo>
                        <a:pt x="17" y="55"/>
                      </a:lnTo>
                      <a:lnTo>
                        <a:pt x="15" y="53"/>
                      </a:lnTo>
                      <a:lnTo>
                        <a:pt x="13" y="53"/>
                      </a:lnTo>
                      <a:close/>
                    </a:path>
                  </a:pathLst>
                </a:custGeom>
                <a:solidFill>
                  <a:srgbClr val="BCBCD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63" name="Freeform 643"/>
                <p:cNvSpPr>
                  <a:spLocks noEditPoints="1"/>
                </p:cNvSpPr>
                <p:nvPr/>
              </p:nvSpPr>
              <p:spPr bwMode="auto">
                <a:xfrm>
                  <a:off x="1508" y="2124"/>
                  <a:ext cx="662" cy="478"/>
                </a:xfrm>
                <a:custGeom>
                  <a:avLst/>
                  <a:gdLst>
                    <a:gd name="T0" fmla="*/ 660 w 662"/>
                    <a:gd name="T1" fmla="*/ 120 h 478"/>
                    <a:gd name="T2" fmla="*/ 654 w 662"/>
                    <a:gd name="T3" fmla="*/ 90 h 478"/>
                    <a:gd name="T4" fmla="*/ 652 w 662"/>
                    <a:gd name="T5" fmla="*/ 101 h 478"/>
                    <a:gd name="T6" fmla="*/ 656 w 662"/>
                    <a:gd name="T7" fmla="*/ 131 h 478"/>
                    <a:gd name="T8" fmla="*/ 656 w 662"/>
                    <a:gd name="T9" fmla="*/ 162 h 478"/>
                    <a:gd name="T10" fmla="*/ 658 w 662"/>
                    <a:gd name="T11" fmla="*/ 179 h 478"/>
                    <a:gd name="T12" fmla="*/ 660 w 662"/>
                    <a:gd name="T13" fmla="*/ 165 h 478"/>
                    <a:gd name="T14" fmla="*/ 654 w 662"/>
                    <a:gd name="T15" fmla="*/ 82 h 478"/>
                    <a:gd name="T16" fmla="*/ 643 w 662"/>
                    <a:gd name="T17" fmla="*/ 40 h 478"/>
                    <a:gd name="T18" fmla="*/ 626 w 662"/>
                    <a:gd name="T19" fmla="*/ 0 h 478"/>
                    <a:gd name="T20" fmla="*/ 624 w 662"/>
                    <a:gd name="T21" fmla="*/ 4 h 478"/>
                    <a:gd name="T22" fmla="*/ 637 w 662"/>
                    <a:gd name="T23" fmla="*/ 38 h 478"/>
                    <a:gd name="T24" fmla="*/ 649 w 662"/>
                    <a:gd name="T25" fmla="*/ 73 h 478"/>
                    <a:gd name="T26" fmla="*/ 650 w 662"/>
                    <a:gd name="T27" fmla="*/ 76 h 478"/>
                    <a:gd name="T28" fmla="*/ 654 w 662"/>
                    <a:gd name="T29" fmla="*/ 82 h 478"/>
                    <a:gd name="T30" fmla="*/ 7 w 662"/>
                    <a:gd name="T31" fmla="*/ 76 h 478"/>
                    <a:gd name="T32" fmla="*/ 0 w 662"/>
                    <a:gd name="T33" fmla="*/ 124 h 478"/>
                    <a:gd name="T34" fmla="*/ 2 w 662"/>
                    <a:gd name="T35" fmla="*/ 182 h 478"/>
                    <a:gd name="T36" fmla="*/ 15 w 662"/>
                    <a:gd name="T37" fmla="*/ 247 h 478"/>
                    <a:gd name="T38" fmla="*/ 40 w 662"/>
                    <a:gd name="T39" fmla="*/ 306 h 478"/>
                    <a:gd name="T40" fmla="*/ 76 w 662"/>
                    <a:gd name="T41" fmla="*/ 359 h 478"/>
                    <a:gd name="T42" fmla="*/ 119 w 662"/>
                    <a:gd name="T43" fmla="*/ 402 h 478"/>
                    <a:gd name="T44" fmla="*/ 172 w 662"/>
                    <a:gd name="T45" fmla="*/ 438 h 478"/>
                    <a:gd name="T46" fmla="*/ 233 w 662"/>
                    <a:gd name="T47" fmla="*/ 463 h 478"/>
                    <a:gd name="T48" fmla="*/ 298 w 662"/>
                    <a:gd name="T49" fmla="*/ 476 h 478"/>
                    <a:gd name="T50" fmla="*/ 360 w 662"/>
                    <a:gd name="T51" fmla="*/ 478 h 478"/>
                    <a:gd name="T52" fmla="*/ 419 w 662"/>
                    <a:gd name="T53" fmla="*/ 467 h 478"/>
                    <a:gd name="T54" fmla="*/ 474 w 662"/>
                    <a:gd name="T55" fmla="*/ 446 h 478"/>
                    <a:gd name="T56" fmla="*/ 523 w 662"/>
                    <a:gd name="T57" fmla="*/ 418 h 478"/>
                    <a:gd name="T58" fmla="*/ 567 w 662"/>
                    <a:gd name="T59" fmla="*/ 380 h 478"/>
                    <a:gd name="T60" fmla="*/ 603 w 662"/>
                    <a:gd name="T61" fmla="*/ 336 h 478"/>
                    <a:gd name="T62" fmla="*/ 632 w 662"/>
                    <a:gd name="T63" fmla="*/ 287 h 478"/>
                    <a:gd name="T64" fmla="*/ 650 w 662"/>
                    <a:gd name="T65" fmla="*/ 232 h 478"/>
                    <a:gd name="T66" fmla="*/ 656 w 662"/>
                    <a:gd name="T67" fmla="*/ 196 h 478"/>
                    <a:gd name="T68" fmla="*/ 649 w 662"/>
                    <a:gd name="T69" fmla="*/ 220 h 478"/>
                    <a:gd name="T70" fmla="*/ 632 w 662"/>
                    <a:gd name="T71" fmla="*/ 275 h 478"/>
                    <a:gd name="T72" fmla="*/ 603 w 662"/>
                    <a:gd name="T73" fmla="*/ 327 h 478"/>
                    <a:gd name="T74" fmla="*/ 567 w 662"/>
                    <a:gd name="T75" fmla="*/ 372 h 478"/>
                    <a:gd name="T76" fmla="*/ 523 w 662"/>
                    <a:gd name="T77" fmla="*/ 410 h 478"/>
                    <a:gd name="T78" fmla="*/ 474 w 662"/>
                    <a:gd name="T79" fmla="*/ 440 h 478"/>
                    <a:gd name="T80" fmla="*/ 421 w 662"/>
                    <a:gd name="T81" fmla="*/ 461 h 478"/>
                    <a:gd name="T82" fmla="*/ 362 w 662"/>
                    <a:gd name="T83" fmla="*/ 473 h 478"/>
                    <a:gd name="T84" fmla="*/ 298 w 662"/>
                    <a:gd name="T85" fmla="*/ 473 h 478"/>
                    <a:gd name="T86" fmla="*/ 233 w 662"/>
                    <a:gd name="T87" fmla="*/ 459 h 478"/>
                    <a:gd name="T88" fmla="*/ 174 w 662"/>
                    <a:gd name="T89" fmla="*/ 435 h 478"/>
                    <a:gd name="T90" fmla="*/ 123 w 662"/>
                    <a:gd name="T91" fmla="*/ 401 h 478"/>
                    <a:gd name="T92" fmla="*/ 79 w 662"/>
                    <a:gd name="T93" fmla="*/ 355 h 478"/>
                    <a:gd name="T94" fmla="*/ 43 w 662"/>
                    <a:gd name="T95" fmla="*/ 304 h 478"/>
                    <a:gd name="T96" fmla="*/ 19 w 662"/>
                    <a:gd name="T97" fmla="*/ 245 h 478"/>
                    <a:gd name="T98" fmla="*/ 6 w 662"/>
                    <a:gd name="T99" fmla="*/ 181 h 478"/>
                    <a:gd name="T100" fmla="*/ 6 w 662"/>
                    <a:gd name="T101" fmla="*/ 124 h 478"/>
                    <a:gd name="T102" fmla="*/ 11 w 662"/>
                    <a:gd name="T103" fmla="*/ 78 h 478"/>
                    <a:gd name="T104" fmla="*/ 15 w 662"/>
                    <a:gd name="T105" fmla="*/ 54 h 4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662" h="478">
                      <a:moveTo>
                        <a:pt x="662" y="148"/>
                      </a:moveTo>
                      <a:lnTo>
                        <a:pt x="660" y="120"/>
                      </a:lnTo>
                      <a:lnTo>
                        <a:pt x="656" y="91"/>
                      </a:lnTo>
                      <a:lnTo>
                        <a:pt x="654" y="90"/>
                      </a:lnTo>
                      <a:lnTo>
                        <a:pt x="650" y="86"/>
                      </a:lnTo>
                      <a:lnTo>
                        <a:pt x="652" y="101"/>
                      </a:lnTo>
                      <a:lnTo>
                        <a:pt x="654" y="116"/>
                      </a:lnTo>
                      <a:lnTo>
                        <a:pt x="656" y="131"/>
                      </a:lnTo>
                      <a:lnTo>
                        <a:pt x="656" y="148"/>
                      </a:lnTo>
                      <a:lnTo>
                        <a:pt x="656" y="162"/>
                      </a:lnTo>
                      <a:lnTo>
                        <a:pt x="656" y="177"/>
                      </a:lnTo>
                      <a:lnTo>
                        <a:pt x="658" y="179"/>
                      </a:lnTo>
                      <a:lnTo>
                        <a:pt x="660" y="182"/>
                      </a:lnTo>
                      <a:lnTo>
                        <a:pt x="660" y="165"/>
                      </a:lnTo>
                      <a:lnTo>
                        <a:pt x="662" y="148"/>
                      </a:lnTo>
                      <a:close/>
                      <a:moveTo>
                        <a:pt x="654" y="82"/>
                      </a:moveTo>
                      <a:lnTo>
                        <a:pt x="650" y="61"/>
                      </a:lnTo>
                      <a:lnTo>
                        <a:pt x="643" y="40"/>
                      </a:lnTo>
                      <a:lnTo>
                        <a:pt x="635" y="19"/>
                      </a:lnTo>
                      <a:lnTo>
                        <a:pt x="626" y="0"/>
                      </a:lnTo>
                      <a:lnTo>
                        <a:pt x="624" y="2"/>
                      </a:lnTo>
                      <a:lnTo>
                        <a:pt x="624" y="4"/>
                      </a:lnTo>
                      <a:lnTo>
                        <a:pt x="632" y="21"/>
                      </a:lnTo>
                      <a:lnTo>
                        <a:pt x="637" y="38"/>
                      </a:lnTo>
                      <a:lnTo>
                        <a:pt x="643" y="55"/>
                      </a:lnTo>
                      <a:lnTo>
                        <a:pt x="649" y="73"/>
                      </a:lnTo>
                      <a:lnTo>
                        <a:pt x="649" y="74"/>
                      </a:lnTo>
                      <a:lnTo>
                        <a:pt x="650" y="76"/>
                      </a:lnTo>
                      <a:lnTo>
                        <a:pt x="652" y="78"/>
                      </a:lnTo>
                      <a:lnTo>
                        <a:pt x="654" y="82"/>
                      </a:lnTo>
                      <a:close/>
                      <a:moveTo>
                        <a:pt x="13" y="52"/>
                      </a:moveTo>
                      <a:lnTo>
                        <a:pt x="7" y="76"/>
                      </a:lnTo>
                      <a:lnTo>
                        <a:pt x="4" y="99"/>
                      </a:lnTo>
                      <a:lnTo>
                        <a:pt x="0" y="124"/>
                      </a:lnTo>
                      <a:lnTo>
                        <a:pt x="0" y="148"/>
                      </a:lnTo>
                      <a:lnTo>
                        <a:pt x="2" y="182"/>
                      </a:lnTo>
                      <a:lnTo>
                        <a:pt x="7" y="215"/>
                      </a:lnTo>
                      <a:lnTo>
                        <a:pt x="15" y="247"/>
                      </a:lnTo>
                      <a:lnTo>
                        <a:pt x="26" y="277"/>
                      </a:lnTo>
                      <a:lnTo>
                        <a:pt x="40" y="306"/>
                      </a:lnTo>
                      <a:lnTo>
                        <a:pt x="57" y="332"/>
                      </a:lnTo>
                      <a:lnTo>
                        <a:pt x="76" y="359"/>
                      </a:lnTo>
                      <a:lnTo>
                        <a:pt x="97" y="382"/>
                      </a:lnTo>
                      <a:lnTo>
                        <a:pt x="119" y="402"/>
                      </a:lnTo>
                      <a:lnTo>
                        <a:pt x="146" y="421"/>
                      </a:lnTo>
                      <a:lnTo>
                        <a:pt x="172" y="438"/>
                      </a:lnTo>
                      <a:lnTo>
                        <a:pt x="201" y="454"/>
                      </a:lnTo>
                      <a:lnTo>
                        <a:pt x="233" y="463"/>
                      </a:lnTo>
                      <a:lnTo>
                        <a:pt x="263" y="473"/>
                      </a:lnTo>
                      <a:lnTo>
                        <a:pt x="298" y="476"/>
                      </a:lnTo>
                      <a:lnTo>
                        <a:pt x="330" y="478"/>
                      </a:lnTo>
                      <a:lnTo>
                        <a:pt x="360" y="478"/>
                      </a:lnTo>
                      <a:lnTo>
                        <a:pt x="391" y="473"/>
                      </a:lnTo>
                      <a:lnTo>
                        <a:pt x="419" y="467"/>
                      </a:lnTo>
                      <a:lnTo>
                        <a:pt x="448" y="457"/>
                      </a:lnTo>
                      <a:lnTo>
                        <a:pt x="474" y="446"/>
                      </a:lnTo>
                      <a:lnTo>
                        <a:pt x="499" y="433"/>
                      </a:lnTo>
                      <a:lnTo>
                        <a:pt x="523" y="418"/>
                      </a:lnTo>
                      <a:lnTo>
                        <a:pt x="546" y="399"/>
                      </a:lnTo>
                      <a:lnTo>
                        <a:pt x="567" y="380"/>
                      </a:lnTo>
                      <a:lnTo>
                        <a:pt x="586" y="359"/>
                      </a:lnTo>
                      <a:lnTo>
                        <a:pt x="603" y="336"/>
                      </a:lnTo>
                      <a:lnTo>
                        <a:pt x="618" y="311"/>
                      </a:lnTo>
                      <a:lnTo>
                        <a:pt x="632" y="287"/>
                      </a:lnTo>
                      <a:lnTo>
                        <a:pt x="641" y="260"/>
                      </a:lnTo>
                      <a:lnTo>
                        <a:pt x="650" y="232"/>
                      </a:lnTo>
                      <a:lnTo>
                        <a:pt x="656" y="203"/>
                      </a:lnTo>
                      <a:lnTo>
                        <a:pt x="656" y="196"/>
                      </a:lnTo>
                      <a:lnTo>
                        <a:pt x="654" y="190"/>
                      </a:lnTo>
                      <a:lnTo>
                        <a:pt x="649" y="220"/>
                      </a:lnTo>
                      <a:lnTo>
                        <a:pt x="641" y="249"/>
                      </a:lnTo>
                      <a:lnTo>
                        <a:pt x="632" y="275"/>
                      </a:lnTo>
                      <a:lnTo>
                        <a:pt x="618" y="302"/>
                      </a:lnTo>
                      <a:lnTo>
                        <a:pt x="603" y="327"/>
                      </a:lnTo>
                      <a:lnTo>
                        <a:pt x="586" y="351"/>
                      </a:lnTo>
                      <a:lnTo>
                        <a:pt x="567" y="372"/>
                      </a:lnTo>
                      <a:lnTo>
                        <a:pt x="546" y="393"/>
                      </a:lnTo>
                      <a:lnTo>
                        <a:pt x="523" y="410"/>
                      </a:lnTo>
                      <a:lnTo>
                        <a:pt x="501" y="427"/>
                      </a:lnTo>
                      <a:lnTo>
                        <a:pt x="474" y="440"/>
                      </a:lnTo>
                      <a:lnTo>
                        <a:pt x="448" y="452"/>
                      </a:lnTo>
                      <a:lnTo>
                        <a:pt x="421" y="461"/>
                      </a:lnTo>
                      <a:lnTo>
                        <a:pt x="391" y="469"/>
                      </a:lnTo>
                      <a:lnTo>
                        <a:pt x="362" y="473"/>
                      </a:lnTo>
                      <a:lnTo>
                        <a:pt x="330" y="474"/>
                      </a:lnTo>
                      <a:lnTo>
                        <a:pt x="298" y="473"/>
                      </a:lnTo>
                      <a:lnTo>
                        <a:pt x="265" y="467"/>
                      </a:lnTo>
                      <a:lnTo>
                        <a:pt x="233" y="459"/>
                      </a:lnTo>
                      <a:lnTo>
                        <a:pt x="203" y="448"/>
                      </a:lnTo>
                      <a:lnTo>
                        <a:pt x="174" y="435"/>
                      </a:lnTo>
                      <a:lnTo>
                        <a:pt x="148" y="418"/>
                      </a:lnTo>
                      <a:lnTo>
                        <a:pt x="123" y="401"/>
                      </a:lnTo>
                      <a:lnTo>
                        <a:pt x="100" y="378"/>
                      </a:lnTo>
                      <a:lnTo>
                        <a:pt x="79" y="355"/>
                      </a:lnTo>
                      <a:lnTo>
                        <a:pt x="61" y="330"/>
                      </a:lnTo>
                      <a:lnTo>
                        <a:pt x="43" y="304"/>
                      </a:lnTo>
                      <a:lnTo>
                        <a:pt x="30" y="275"/>
                      </a:lnTo>
                      <a:lnTo>
                        <a:pt x="19" y="245"/>
                      </a:lnTo>
                      <a:lnTo>
                        <a:pt x="11" y="215"/>
                      </a:lnTo>
                      <a:lnTo>
                        <a:pt x="6" y="181"/>
                      </a:lnTo>
                      <a:lnTo>
                        <a:pt x="4" y="148"/>
                      </a:lnTo>
                      <a:lnTo>
                        <a:pt x="6" y="124"/>
                      </a:lnTo>
                      <a:lnTo>
                        <a:pt x="7" y="101"/>
                      </a:lnTo>
                      <a:lnTo>
                        <a:pt x="11" y="78"/>
                      </a:lnTo>
                      <a:lnTo>
                        <a:pt x="19" y="55"/>
                      </a:lnTo>
                      <a:lnTo>
                        <a:pt x="15" y="54"/>
                      </a:lnTo>
                      <a:lnTo>
                        <a:pt x="13" y="52"/>
                      </a:lnTo>
                      <a:close/>
                    </a:path>
                  </a:pathLst>
                </a:custGeom>
                <a:solidFill>
                  <a:srgbClr val="BCBCD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64" name="Freeform 644"/>
                <p:cNvSpPr>
                  <a:spLocks noEditPoints="1"/>
                </p:cNvSpPr>
                <p:nvPr/>
              </p:nvSpPr>
              <p:spPr bwMode="auto">
                <a:xfrm>
                  <a:off x="1510" y="2126"/>
                  <a:ext cx="656" cy="474"/>
                </a:xfrm>
                <a:custGeom>
                  <a:avLst/>
                  <a:gdLst>
                    <a:gd name="T0" fmla="*/ 656 w 656"/>
                    <a:gd name="T1" fmla="*/ 131 h 474"/>
                    <a:gd name="T2" fmla="*/ 654 w 656"/>
                    <a:gd name="T3" fmla="*/ 101 h 474"/>
                    <a:gd name="T4" fmla="*/ 648 w 656"/>
                    <a:gd name="T5" fmla="*/ 84 h 474"/>
                    <a:gd name="T6" fmla="*/ 648 w 656"/>
                    <a:gd name="T7" fmla="*/ 97 h 474"/>
                    <a:gd name="T8" fmla="*/ 652 w 656"/>
                    <a:gd name="T9" fmla="*/ 129 h 474"/>
                    <a:gd name="T10" fmla="*/ 652 w 656"/>
                    <a:gd name="T11" fmla="*/ 160 h 474"/>
                    <a:gd name="T12" fmla="*/ 654 w 656"/>
                    <a:gd name="T13" fmla="*/ 175 h 474"/>
                    <a:gd name="T14" fmla="*/ 656 w 656"/>
                    <a:gd name="T15" fmla="*/ 162 h 474"/>
                    <a:gd name="T16" fmla="*/ 648 w 656"/>
                    <a:gd name="T17" fmla="*/ 76 h 474"/>
                    <a:gd name="T18" fmla="*/ 639 w 656"/>
                    <a:gd name="T19" fmla="*/ 36 h 474"/>
                    <a:gd name="T20" fmla="*/ 622 w 656"/>
                    <a:gd name="T21" fmla="*/ 0 h 474"/>
                    <a:gd name="T22" fmla="*/ 620 w 656"/>
                    <a:gd name="T23" fmla="*/ 2 h 474"/>
                    <a:gd name="T24" fmla="*/ 620 w 656"/>
                    <a:gd name="T25" fmla="*/ 4 h 474"/>
                    <a:gd name="T26" fmla="*/ 633 w 656"/>
                    <a:gd name="T27" fmla="*/ 34 h 474"/>
                    <a:gd name="T28" fmla="*/ 643 w 656"/>
                    <a:gd name="T29" fmla="*/ 67 h 474"/>
                    <a:gd name="T30" fmla="*/ 648 w 656"/>
                    <a:gd name="T31" fmla="*/ 74 h 474"/>
                    <a:gd name="T32" fmla="*/ 648 w 656"/>
                    <a:gd name="T33" fmla="*/ 76 h 474"/>
                    <a:gd name="T34" fmla="*/ 7 w 656"/>
                    <a:gd name="T35" fmla="*/ 74 h 474"/>
                    <a:gd name="T36" fmla="*/ 2 w 656"/>
                    <a:gd name="T37" fmla="*/ 122 h 474"/>
                    <a:gd name="T38" fmla="*/ 2 w 656"/>
                    <a:gd name="T39" fmla="*/ 180 h 474"/>
                    <a:gd name="T40" fmla="*/ 15 w 656"/>
                    <a:gd name="T41" fmla="*/ 243 h 474"/>
                    <a:gd name="T42" fmla="*/ 40 w 656"/>
                    <a:gd name="T43" fmla="*/ 302 h 474"/>
                    <a:gd name="T44" fmla="*/ 76 w 656"/>
                    <a:gd name="T45" fmla="*/ 355 h 474"/>
                    <a:gd name="T46" fmla="*/ 119 w 656"/>
                    <a:gd name="T47" fmla="*/ 399 h 474"/>
                    <a:gd name="T48" fmla="*/ 172 w 656"/>
                    <a:gd name="T49" fmla="*/ 435 h 474"/>
                    <a:gd name="T50" fmla="*/ 231 w 656"/>
                    <a:gd name="T51" fmla="*/ 459 h 474"/>
                    <a:gd name="T52" fmla="*/ 296 w 656"/>
                    <a:gd name="T53" fmla="*/ 472 h 474"/>
                    <a:gd name="T54" fmla="*/ 358 w 656"/>
                    <a:gd name="T55" fmla="*/ 472 h 474"/>
                    <a:gd name="T56" fmla="*/ 417 w 656"/>
                    <a:gd name="T57" fmla="*/ 463 h 474"/>
                    <a:gd name="T58" fmla="*/ 472 w 656"/>
                    <a:gd name="T59" fmla="*/ 442 h 474"/>
                    <a:gd name="T60" fmla="*/ 521 w 656"/>
                    <a:gd name="T61" fmla="*/ 412 h 474"/>
                    <a:gd name="T62" fmla="*/ 565 w 656"/>
                    <a:gd name="T63" fmla="*/ 374 h 474"/>
                    <a:gd name="T64" fmla="*/ 601 w 656"/>
                    <a:gd name="T65" fmla="*/ 330 h 474"/>
                    <a:gd name="T66" fmla="*/ 630 w 656"/>
                    <a:gd name="T67" fmla="*/ 279 h 474"/>
                    <a:gd name="T68" fmla="*/ 648 w 656"/>
                    <a:gd name="T69" fmla="*/ 224 h 474"/>
                    <a:gd name="T70" fmla="*/ 652 w 656"/>
                    <a:gd name="T71" fmla="*/ 188 h 474"/>
                    <a:gd name="T72" fmla="*/ 647 w 656"/>
                    <a:gd name="T73" fmla="*/ 213 h 474"/>
                    <a:gd name="T74" fmla="*/ 628 w 656"/>
                    <a:gd name="T75" fmla="*/ 270 h 474"/>
                    <a:gd name="T76" fmla="*/ 601 w 656"/>
                    <a:gd name="T77" fmla="*/ 321 h 474"/>
                    <a:gd name="T78" fmla="*/ 565 w 656"/>
                    <a:gd name="T79" fmla="*/ 366 h 474"/>
                    <a:gd name="T80" fmla="*/ 523 w 656"/>
                    <a:gd name="T81" fmla="*/ 404 h 474"/>
                    <a:gd name="T82" fmla="*/ 474 w 656"/>
                    <a:gd name="T83" fmla="*/ 436 h 474"/>
                    <a:gd name="T84" fmla="*/ 419 w 656"/>
                    <a:gd name="T85" fmla="*/ 457 h 474"/>
                    <a:gd name="T86" fmla="*/ 360 w 656"/>
                    <a:gd name="T87" fmla="*/ 469 h 474"/>
                    <a:gd name="T88" fmla="*/ 296 w 656"/>
                    <a:gd name="T89" fmla="*/ 469 h 474"/>
                    <a:gd name="T90" fmla="*/ 233 w 656"/>
                    <a:gd name="T91" fmla="*/ 455 h 474"/>
                    <a:gd name="T92" fmla="*/ 174 w 656"/>
                    <a:gd name="T93" fmla="*/ 431 h 474"/>
                    <a:gd name="T94" fmla="*/ 123 w 656"/>
                    <a:gd name="T95" fmla="*/ 397 h 474"/>
                    <a:gd name="T96" fmla="*/ 79 w 656"/>
                    <a:gd name="T97" fmla="*/ 351 h 474"/>
                    <a:gd name="T98" fmla="*/ 43 w 656"/>
                    <a:gd name="T99" fmla="*/ 300 h 474"/>
                    <a:gd name="T100" fmla="*/ 19 w 656"/>
                    <a:gd name="T101" fmla="*/ 243 h 474"/>
                    <a:gd name="T102" fmla="*/ 7 w 656"/>
                    <a:gd name="T103" fmla="*/ 179 h 474"/>
                    <a:gd name="T104" fmla="*/ 5 w 656"/>
                    <a:gd name="T105" fmla="*/ 122 h 474"/>
                    <a:gd name="T106" fmla="*/ 13 w 656"/>
                    <a:gd name="T107" fmla="*/ 76 h 474"/>
                    <a:gd name="T108" fmla="*/ 17 w 656"/>
                    <a:gd name="T109" fmla="*/ 53 h 4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56" h="474">
                      <a:moveTo>
                        <a:pt x="656" y="146"/>
                      </a:moveTo>
                      <a:lnTo>
                        <a:pt x="656" y="131"/>
                      </a:lnTo>
                      <a:lnTo>
                        <a:pt x="656" y="116"/>
                      </a:lnTo>
                      <a:lnTo>
                        <a:pt x="654" y="101"/>
                      </a:lnTo>
                      <a:lnTo>
                        <a:pt x="652" y="88"/>
                      </a:lnTo>
                      <a:lnTo>
                        <a:pt x="648" y="84"/>
                      </a:lnTo>
                      <a:lnTo>
                        <a:pt x="647" y="80"/>
                      </a:lnTo>
                      <a:lnTo>
                        <a:pt x="648" y="97"/>
                      </a:lnTo>
                      <a:lnTo>
                        <a:pt x="650" y="112"/>
                      </a:lnTo>
                      <a:lnTo>
                        <a:pt x="652" y="129"/>
                      </a:lnTo>
                      <a:lnTo>
                        <a:pt x="652" y="146"/>
                      </a:lnTo>
                      <a:lnTo>
                        <a:pt x="652" y="160"/>
                      </a:lnTo>
                      <a:lnTo>
                        <a:pt x="652" y="171"/>
                      </a:lnTo>
                      <a:lnTo>
                        <a:pt x="654" y="175"/>
                      </a:lnTo>
                      <a:lnTo>
                        <a:pt x="656" y="177"/>
                      </a:lnTo>
                      <a:lnTo>
                        <a:pt x="656" y="162"/>
                      </a:lnTo>
                      <a:lnTo>
                        <a:pt x="656" y="146"/>
                      </a:lnTo>
                      <a:close/>
                      <a:moveTo>
                        <a:pt x="648" y="76"/>
                      </a:moveTo>
                      <a:lnTo>
                        <a:pt x="645" y="55"/>
                      </a:lnTo>
                      <a:lnTo>
                        <a:pt x="639" y="36"/>
                      </a:lnTo>
                      <a:lnTo>
                        <a:pt x="631" y="17"/>
                      </a:lnTo>
                      <a:lnTo>
                        <a:pt x="622" y="0"/>
                      </a:lnTo>
                      <a:lnTo>
                        <a:pt x="622" y="2"/>
                      </a:lnTo>
                      <a:lnTo>
                        <a:pt x="620" y="2"/>
                      </a:lnTo>
                      <a:lnTo>
                        <a:pt x="620" y="2"/>
                      </a:lnTo>
                      <a:lnTo>
                        <a:pt x="620" y="4"/>
                      </a:lnTo>
                      <a:lnTo>
                        <a:pt x="626" y="19"/>
                      </a:lnTo>
                      <a:lnTo>
                        <a:pt x="633" y="34"/>
                      </a:lnTo>
                      <a:lnTo>
                        <a:pt x="637" y="50"/>
                      </a:lnTo>
                      <a:lnTo>
                        <a:pt x="643" y="67"/>
                      </a:lnTo>
                      <a:lnTo>
                        <a:pt x="645" y="71"/>
                      </a:lnTo>
                      <a:lnTo>
                        <a:pt x="648" y="74"/>
                      </a:lnTo>
                      <a:lnTo>
                        <a:pt x="648" y="74"/>
                      </a:lnTo>
                      <a:lnTo>
                        <a:pt x="648" y="76"/>
                      </a:lnTo>
                      <a:close/>
                      <a:moveTo>
                        <a:pt x="13" y="52"/>
                      </a:moveTo>
                      <a:lnTo>
                        <a:pt x="7" y="74"/>
                      </a:lnTo>
                      <a:lnTo>
                        <a:pt x="4" y="97"/>
                      </a:lnTo>
                      <a:lnTo>
                        <a:pt x="2" y="122"/>
                      </a:lnTo>
                      <a:lnTo>
                        <a:pt x="0" y="146"/>
                      </a:lnTo>
                      <a:lnTo>
                        <a:pt x="2" y="180"/>
                      </a:lnTo>
                      <a:lnTo>
                        <a:pt x="7" y="213"/>
                      </a:lnTo>
                      <a:lnTo>
                        <a:pt x="15" y="243"/>
                      </a:lnTo>
                      <a:lnTo>
                        <a:pt x="26" y="273"/>
                      </a:lnTo>
                      <a:lnTo>
                        <a:pt x="40" y="302"/>
                      </a:lnTo>
                      <a:lnTo>
                        <a:pt x="57" y="330"/>
                      </a:lnTo>
                      <a:lnTo>
                        <a:pt x="76" y="355"/>
                      </a:lnTo>
                      <a:lnTo>
                        <a:pt x="96" y="378"/>
                      </a:lnTo>
                      <a:lnTo>
                        <a:pt x="119" y="399"/>
                      </a:lnTo>
                      <a:lnTo>
                        <a:pt x="146" y="418"/>
                      </a:lnTo>
                      <a:lnTo>
                        <a:pt x="172" y="435"/>
                      </a:lnTo>
                      <a:lnTo>
                        <a:pt x="201" y="448"/>
                      </a:lnTo>
                      <a:lnTo>
                        <a:pt x="231" y="459"/>
                      </a:lnTo>
                      <a:lnTo>
                        <a:pt x="261" y="469"/>
                      </a:lnTo>
                      <a:lnTo>
                        <a:pt x="296" y="472"/>
                      </a:lnTo>
                      <a:lnTo>
                        <a:pt x="328" y="474"/>
                      </a:lnTo>
                      <a:lnTo>
                        <a:pt x="358" y="472"/>
                      </a:lnTo>
                      <a:lnTo>
                        <a:pt x="389" y="469"/>
                      </a:lnTo>
                      <a:lnTo>
                        <a:pt x="417" y="463"/>
                      </a:lnTo>
                      <a:lnTo>
                        <a:pt x="446" y="454"/>
                      </a:lnTo>
                      <a:lnTo>
                        <a:pt x="472" y="442"/>
                      </a:lnTo>
                      <a:lnTo>
                        <a:pt x="497" y="427"/>
                      </a:lnTo>
                      <a:lnTo>
                        <a:pt x="521" y="412"/>
                      </a:lnTo>
                      <a:lnTo>
                        <a:pt x="544" y="395"/>
                      </a:lnTo>
                      <a:lnTo>
                        <a:pt x="565" y="374"/>
                      </a:lnTo>
                      <a:lnTo>
                        <a:pt x="584" y="353"/>
                      </a:lnTo>
                      <a:lnTo>
                        <a:pt x="601" y="330"/>
                      </a:lnTo>
                      <a:lnTo>
                        <a:pt x="616" y="306"/>
                      </a:lnTo>
                      <a:lnTo>
                        <a:pt x="630" y="279"/>
                      </a:lnTo>
                      <a:lnTo>
                        <a:pt x="639" y="253"/>
                      </a:lnTo>
                      <a:lnTo>
                        <a:pt x="648" y="224"/>
                      </a:lnTo>
                      <a:lnTo>
                        <a:pt x="654" y="196"/>
                      </a:lnTo>
                      <a:lnTo>
                        <a:pt x="652" y="188"/>
                      </a:lnTo>
                      <a:lnTo>
                        <a:pt x="650" y="182"/>
                      </a:lnTo>
                      <a:lnTo>
                        <a:pt x="647" y="213"/>
                      </a:lnTo>
                      <a:lnTo>
                        <a:pt x="639" y="241"/>
                      </a:lnTo>
                      <a:lnTo>
                        <a:pt x="628" y="270"/>
                      </a:lnTo>
                      <a:lnTo>
                        <a:pt x="616" y="296"/>
                      </a:lnTo>
                      <a:lnTo>
                        <a:pt x="601" y="321"/>
                      </a:lnTo>
                      <a:lnTo>
                        <a:pt x="584" y="344"/>
                      </a:lnTo>
                      <a:lnTo>
                        <a:pt x="565" y="366"/>
                      </a:lnTo>
                      <a:lnTo>
                        <a:pt x="546" y="387"/>
                      </a:lnTo>
                      <a:lnTo>
                        <a:pt x="523" y="404"/>
                      </a:lnTo>
                      <a:lnTo>
                        <a:pt x="499" y="421"/>
                      </a:lnTo>
                      <a:lnTo>
                        <a:pt x="474" y="436"/>
                      </a:lnTo>
                      <a:lnTo>
                        <a:pt x="447" y="448"/>
                      </a:lnTo>
                      <a:lnTo>
                        <a:pt x="419" y="457"/>
                      </a:lnTo>
                      <a:lnTo>
                        <a:pt x="389" y="465"/>
                      </a:lnTo>
                      <a:lnTo>
                        <a:pt x="360" y="469"/>
                      </a:lnTo>
                      <a:lnTo>
                        <a:pt x="328" y="471"/>
                      </a:lnTo>
                      <a:lnTo>
                        <a:pt x="296" y="469"/>
                      </a:lnTo>
                      <a:lnTo>
                        <a:pt x="263" y="463"/>
                      </a:lnTo>
                      <a:lnTo>
                        <a:pt x="233" y="455"/>
                      </a:lnTo>
                      <a:lnTo>
                        <a:pt x="203" y="444"/>
                      </a:lnTo>
                      <a:lnTo>
                        <a:pt x="174" y="431"/>
                      </a:lnTo>
                      <a:lnTo>
                        <a:pt x="148" y="414"/>
                      </a:lnTo>
                      <a:lnTo>
                        <a:pt x="123" y="397"/>
                      </a:lnTo>
                      <a:lnTo>
                        <a:pt x="100" y="376"/>
                      </a:lnTo>
                      <a:lnTo>
                        <a:pt x="79" y="351"/>
                      </a:lnTo>
                      <a:lnTo>
                        <a:pt x="60" y="326"/>
                      </a:lnTo>
                      <a:lnTo>
                        <a:pt x="43" y="300"/>
                      </a:lnTo>
                      <a:lnTo>
                        <a:pt x="30" y="272"/>
                      </a:lnTo>
                      <a:lnTo>
                        <a:pt x="19" y="243"/>
                      </a:lnTo>
                      <a:lnTo>
                        <a:pt x="11" y="211"/>
                      </a:lnTo>
                      <a:lnTo>
                        <a:pt x="7" y="179"/>
                      </a:lnTo>
                      <a:lnTo>
                        <a:pt x="5" y="146"/>
                      </a:lnTo>
                      <a:lnTo>
                        <a:pt x="5" y="122"/>
                      </a:lnTo>
                      <a:lnTo>
                        <a:pt x="7" y="99"/>
                      </a:lnTo>
                      <a:lnTo>
                        <a:pt x="13" y="76"/>
                      </a:lnTo>
                      <a:lnTo>
                        <a:pt x="19" y="55"/>
                      </a:lnTo>
                      <a:lnTo>
                        <a:pt x="17" y="53"/>
                      </a:lnTo>
                      <a:lnTo>
                        <a:pt x="13" y="52"/>
                      </a:lnTo>
                      <a:close/>
                    </a:path>
                  </a:pathLst>
                </a:custGeom>
                <a:solidFill>
                  <a:srgbClr val="BDBCD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65" name="Freeform 645"/>
                <p:cNvSpPr>
                  <a:spLocks noEditPoints="1"/>
                </p:cNvSpPr>
                <p:nvPr/>
              </p:nvSpPr>
              <p:spPr bwMode="auto">
                <a:xfrm>
                  <a:off x="1512" y="2128"/>
                  <a:ext cx="652" cy="470"/>
                </a:xfrm>
                <a:custGeom>
                  <a:avLst/>
                  <a:gdLst>
                    <a:gd name="T0" fmla="*/ 652 w 652"/>
                    <a:gd name="T1" fmla="*/ 127 h 470"/>
                    <a:gd name="T2" fmla="*/ 648 w 652"/>
                    <a:gd name="T3" fmla="*/ 97 h 470"/>
                    <a:gd name="T4" fmla="*/ 645 w 652"/>
                    <a:gd name="T5" fmla="*/ 78 h 470"/>
                    <a:gd name="T6" fmla="*/ 645 w 652"/>
                    <a:gd name="T7" fmla="*/ 93 h 470"/>
                    <a:gd name="T8" fmla="*/ 648 w 652"/>
                    <a:gd name="T9" fmla="*/ 127 h 470"/>
                    <a:gd name="T10" fmla="*/ 648 w 652"/>
                    <a:gd name="T11" fmla="*/ 156 h 470"/>
                    <a:gd name="T12" fmla="*/ 650 w 652"/>
                    <a:gd name="T13" fmla="*/ 169 h 470"/>
                    <a:gd name="T14" fmla="*/ 652 w 652"/>
                    <a:gd name="T15" fmla="*/ 158 h 470"/>
                    <a:gd name="T16" fmla="*/ 645 w 652"/>
                    <a:gd name="T17" fmla="*/ 69 h 470"/>
                    <a:gd name="T18" fmla="*/ 633 w 652"/>
                    <a:gd name="T19" fmla="*/ 34 h 470"/>
                    <a:gd name="T20" fmla="*/ 620 w 652"/>
                    <a:gd name="T21" fmla="*/ 0 h 470"/>
                    <a:gd name="T22" fmla="*/ 618 w 652"/>
                    <a:gd name="T23" fmla="*/ 0 h 470"/>
                    <a:gd name="T24" fmla="*/ 616 w 652"/>
                    <a:gd name="T25" fmla="*/ 2 h 470"/>
                    <a:gd name="T26" fmla="*/ 628 w 652"/>
                    <a:gd name="T27" fmla="*/ 31 h 470"/>
                    <a:gd name="T28" fmla="*/ 637 w 652"/>
                    <a:gd name="T29" fmla="*/ 61 h 470"/>
                    <a:gd name="T30" fmla="*/ 645 w 652"/>
                    <a:gd name="T31" fmla="*/ 69 h 470"/>
                    <a:gd name="T32" fmla="*/ 7 w 652"/>
                    <a:gd name="T33" fmla="*/ 74 h 470"/>
                    <a:gd name="T34" fmla="*/ 2 w 652"/>
                    <a:gd name="T35" fmla="*/ 120 h 470"/>
                    <a:gd name="T36" fmla="*/ 2 w 652"/>
                    <a:gd name="T37" fmla="*/ 177 h 470"/>
                    <a:gd name="T38" fmla="*/ 15 w 652"/>
                    <a:gd name="T39" fmla="*/ 241 h 470"/>
                    <a:gd name="T40" fmla="*/ 39 w 652"/>
                    <a:gd name="T41" fmla="*/ 300 h 470"/>
                    <a:gd name="T42" fmla="*/ 75 w 652"/>
                    <a:gd name="T43" fmla="*/ 351 h 470"/>
                    <a:gd name="T44" fmla="*/ 119 w 652"/>
                    <a:gd name="T45" fmla="*/ 397 h 470"/>
                    <a:gd name="T46" fmla="*/ 170 w 652"/>
                    <a:gd name="T47" fmla="*/ 431 h 470"/>
                    <a:gd name="T48" fmla="*/ 229 w 652"/>
                    <a:gd name="T49" fmla="*/ 455 h 470"/>
                    <a:gd name="T50" fmla="*/ 294 w 652"/>
                    <a:gd name="T51" fmla="*/ 469 h 470"/>
                    <a:gd name="T52" fmla="*/ 358 w 652"/>
                    <a:gd name="T53" fmla="*/ 469 h 470"/>
                    <a:gd name="T54" fmla="*/ 417 w 652"/>
                    <a:gd name="T55" fmla="*/ 457 h 470"/>
                    <a:gd name="T56" fmla="*/ 470 w 652"/>
                    <a:gd name="T57" fmla="*/ 436 h 470"/>
                    <a:gd name="T58" fmla="*/ 519 w 652"/>
                    <a:gd name="T59" fmla="*/ 406 h 470"/>
                    <a:gd name="T60" fmla="*/ 563 w 652"/>
                    <a:gd name="T61" fmla="*/ 368 h 470"/>
                    <a:gd name="T62" fmla="*/ 599 w 652"/>
                    <a:gd name="T63" fmla="*/ 323 h 470"/>
                    <a:gd name="T64" fmla="*/ 628 w 652"/>
                    <a:gd name="T65" fmla="*/ 271 h 470"/>
                    <a:gd name="T66" fmla="*/ 645 w 652"/>
                    <a:gd name="T67" fmla="*/ 216 h 470"/>
                    <a:gd name="T68" fmla="*/ 648 w 652"/>
                    <a:gd name="T69" fmla="*/ 180 h 470"/>
                    <a:gd name="T70" fmla="*/ 643 w 652"/>
                    <a:gd name="T71" fmla="*/ 205 h 470"/>
                    <a:gd name="T72" fmla="*/ 626 w 652"/>
                    <a:gd name="T73" fmla="*/ 262 h 470"/>
                    <a:gd name="T74" fmla="*/ 599 w 652"/>
                    <a:gd name="T75" fmla="*/ 315 h 470"/>
                    <a:gd name="T76" fmla="*/ 565 w 652"/>
                    <a:gd name="T77" fmla="*/ 361 h 470"/>
                    <a:gd name="T78" fmla="*/ 521 w 652"/>
                    <a:gd name="T79" fmla="*/ 400 h 470"/>
                    <a:gd name="T80" fmla="*/ 472 w 652"/>
                    <a:gd name="T81" fmla="*/ 431 h 470"/>
                    <a:gd name="T82" fmla="*/ 417 w 652"/>
                    <a:gd name="T83" fmla="*/ 453 h 470"/>
                    <a:gd name="T84" fmla="*/ 358 w 652"/>
                    <a:gd name="T85" fmla="*/ 465 h 470"/>
                    <a:gd name="T86" fmla="*/ 294 w 652"/>
                    <a:gd name="T87" fmla="*/ 465 h 470"/>
                    <a:gd name="T88" fmla="*/ 231 w 652"/>
                    <a:gd name="T89" fmla="*/ 452 h 470"/>
                    <a:gd name="T90" fmla="*/ 174 w 652"/>
                    <a:gd name="T91" fmla="*/ 427 h 470"/>
                    <a:gd name="T92" fmla="*/ 123 w 652"/>
                    <a:gd name="T93" fmla="*/ 393 h 470"/>
                    <a:gd name="T94" fmla="*/ 79 w 652"/>
                    <a:gd name="T95" fmla="*/ 349 h 470"/>
                    <a:gd name="T96" fmla="*/ 43 w 652"/>
                    <a:gd name="T97" fmla="*/ 298 h 470"/>
                    <a:gd name="T98" fmla="*/ 19 w 652"/>
                    <a:gd name="T99" fmla="*/ 239 h 470"/>
                    <a:gd name="T100" fmla="*/ 7 w 652"/>
                    <a:gd name="T101" fmla="*/ 177 h 470"/>
                    <a:gd name="T102" fmla="*/ 5 w 652"/>
                    <a:gd name="T103" fmla="*/ 122 h 470"/>
                    <a:gd name="T104" fmla="*/ 13 w 652"/>
                    <a:gd name="T105" fmla="*/ 76 h 470"/>
                    <a:gd name="T106" fmla="*/ 17 w 652"/>
                    <a:gd name="T107" fmla="*/ 53 h 470"/>
                    <a:gd name="T108" fmla="*/ 15 w 652"/>
                    <a:gd name="T109" fmla="*/ 51 h 4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52" h="470">
                      <a:moveTo>
                        <a:pt x="652" y="144"/>
                      </a:moveTo>
                      <a:lnTo>
                        <a:pt x="652" y="127"/>
                      </a:lnTo>
                      <a:lnTo>
                        <a:pt x="650" y="112"/>
                      </a:lnTo>
                      <a:lnTo>
                        <a:pt x="648" y="97"/>
                      </a:lnTo>
                      <a:lnTo>
                        <a:pt x="646" y="82"/>
                      </a:lnTo>
                      <a:lnTo>
                        <a:pt x="645" y="78"/>
                      </a:lnTo>
                      <a:lnTo>
                        <a:pt x="641" y="76"/>
                      </a:lnTo>
                      <a:lnTo>
                        <a:pt x="645" y="93"/>
                      </a:lnTo>
                      <a:lnTo>
                        <a:pt x="646" y="110"/>
                      </a:lnTo>
                      <a:lnTo>
                        <a:pt x="648" y="127"/>
                      </a:lnTo>
                      <a:lnTo>
                        <a:pt x="648" y="144"/>
                      </a:lnTo>
                      <a:lnTo>
                        <a:pt x="648" y="156"/>
                      </a:lnTo>
                      <a:lnTo>
                        <a:pt x="646" y="167"/>
                      </a:lnTo>
                      <a:lnTo>
                        <a:pt x="650" y="169"/>
                      </a:lnTo>
                      <a:lnTo>
                        <a:pt x="652" y="173"/>
                      </a:lnTo>
                      <a:lnTo>
                        <a:pt x="652" y="158"/>
                      </a:lnTo>
                      <a:lnTo>
                        <a:pt x="652" y="144"/>
                      </a:lnTo>
                      <a:close/>
                      <a:moveTo>
                        <a:pt x="645" y="69"/>
                      </a:moveTo>
                      <a:lnTo>
                        <a:pt x="639" y="51"/>
                      </a:lnTo>
                      <a:lnTo>
                        <a:pt x="633" y="34"/>
                      </a:lnTo>
                      <a:lnTo>
                        <a:pt x="628" y="17"/>
                      </a:lnTo>
                      <a:lnTo>
                        <a:pt x="620" y="0"/>
                      </a:lnTo>
                      <a:lnTo>
                        <a:pt x="618" y="0"/>
                      </a:lnTo>
                      <a:lnTo>
                        <a:pt x="618" y="0"/>
                      </a:lnTo>
                      <a:lnTo>
                        <a:pt x="618" y="2"/>
                      </a:lnTo>
                      <a:lnTo>
                        <a:pt x="616" y="2"/>
                      </a:lnTo>
                      <a:lnTo>
                        <a:pt x="622" y="17"/>
                      </a:lnTo>
                      <a:lnTo>
                        <a:pt x="628" y="31"/>
                      </a:lnTo>
                      <a:lnTo>
                        <a:pt x="633" y="46"/>
                      </a:lnTo>
                      <a:lnTo>
                        <a:pt x="637" y="61"/>
                      </a:lnTo>
                      <a:lnTo>
                        <a:pt x="641" y="65"/>
                      </a:lnTo>
                      <a:lnTo>
                        <a:pt x="645" y="69"/>
                      </a:lnTo>
                      <a:close/>
                      <a:moveTo>
                        <a:pt x="15" y="51"/>
                      </a:moveTo>
                      <a:lnTo>
                        <a:pt x="7" y="74"/>
                      </a:lnTo>
                      <a:lnTo>
                        <a:pt x="3" y="97"/>
                      </a:lnTo>
                      <a:lnTo>
                        <a:pt x="2" y="120"/>
                      </a:lnTo>
                      <a:lnTo>
                        <a:pt x="0" y="144"/>
                      </a:lnTo>
                      <a:lnTo>
                        <a:pt x="2" y="177"/>
                      </a:lnTo>
                      <a:lnTo>
                        <a:pt x="7" y="211"/>
                      </a:lnTo>
                      <a:lnTo>
                        <a:pt x="15" y="241"/>
                      </a:lnTo>
                      <a:lnTo>
                        <a:pt x="26" y="271"/>
                      </a:lnTo>
                      <a:lnTo>
                        <a:pt x="39" y="300"/>
                      </a:lnTo>
                      <a:lnTo>
                        <a:pt x="57" y="326"/>
                      </a:lnTo>
                      <a:lnTo>
                        <a:pt x="75" y="351"/>
                      </a:lnTo>
                      <a:lnTo>
                        <a:pt x="96" y="374"/>
                      </a:lnTo>
                      <a:lnTo>
                        <a:pt x="119" y="397"/>
                      </a:lnTo>
                      <a:lnTo>
                        <a:pt x="144" y="414"/>
                      </a:lnTo>
                      <a:lnTo>
                        <a:pt x="170" y="431"/>
                      </a:lnTo>
                      <a:lnTo>
                        <a:pt x="199" y="444"/>
                      </a:lnTo>
                      <a:lnTo>
                        <a:pt x="229" y="455"/>
                      </a:lnTo>
                      <a:lnTo>
                        <a:pt x="261" y="463"/>
                      </a:lnTo>
                      <a:lnTo>
                        <a:pt x="294" y="469"/>
                      </a:lnTo>
                      <a:lnTo>
                        <a:pt x="326" y="470"/>
                      </a:lnTo>
                      <a:lnTo>
                        <a:pt x="358" y="469"/>
                      </a:lnTo>
                      <a:lnTo>
                        <a:pt x="387" y="465"/>
                      </a:lnTo>
                      <a:lnTo>
                        <a:pt x="417" y="457"/>
                      </a:lnTo>
                      <a:lnTo>
                        <a:pt x="444" y="448"/>
                      </a:lnTo>
                      <a:lnTo>
                        <a:pt x="470" y="436"/>
                      </a:lnTo>
                      <a:lnTo>
                        <a:pt x="497" y="423"/>
                      </a:lnTo>
                      <a:lnTo>
                        <a:pt x="519" y="406"/>
                      </a:lnTo>
                      <a:lnTo>
                        <a:pt x="542" y="389"/>
                      </a:lnTo>
                      <a:lnTo>
                        <a:pt x="563" y="368"/>
                      </a:lnTo>
                      <a:lnTo>
                        <a:pt x="582" y="347"/>
                      </a:lnTo>
                      <a:lnTo>
                        <a:pt x="599" y="323"/>
                      </a:lnTo>
                      <a:lnTo>
                        <a:pt x="614" y="298"/>
                      </a:lnTo>
                      <a:lnTo>
                        <a:pt x="628" y="271"/>
                      </a:lnTo>
                      <a:lnTo>
                        <a:pt x="637" y="245"/>
                      </a:lnTo>
                      <a:lnTo>
                        <a:pt x="645" y="216"/>
                      </a:lnTo>
                      <a:lnTo>
                        <a:pt x="650" y="186"/>
                      </a:lnTo>
                      <a:lnTo>
                        <a:pt x="648" y="180"/>
                      </a:lnTo>
                      <a:lnTo>
                        <a:pt x="646" y="175"/>
                      </a:lnTo>
                      <a:lnTo>
                        <a:pt x="643" y="205"/>
                      </a:lnTo>
                      <a:lnTo>
                        <a:pt x="635" y="233"/>
                      </a:lnTo>
                      <a:lnTo>
                        <a:pt x="626" y="262"/>
                      </a:lnTo>
                      <a:lnTo>
                        <a:pt x="614" y="288"/>
                      </a:lnTo>
                      <a:lnTo>
                        <a:pt x="599" y="315"/>
                      </a:lnTo>
                      <a:lnTo>
                        <a:pt x="582" y="338"/>
                      </a:lnTo>
                      <a:lnTo>
                        <a:pt x="565" y="361"/>
                      </a:lnTo>
                      <a:lnTo>
                        <a:pt x="544" y="381"/>
                      </a:lnTo>
                      <a:lnTo>
                        <a:pt x="521" y="400"/>
                      </a:lnTo>
                      <a:lnTo>
                        <a:pt x="497" y="417"/>
                      </a:lnTo>
                      <a:lnTo>
                        <a:pt x="472" y="431"/>
                      </a:lnTo>
                      <a:lnTo>
                        <a:pt x="445" y="444"/>
                      </a:lnTo>
                      <a:lnTo>
                        <a:pt x="417" y="453"/>
                      </a:lnTo>
                      <a:lnTo>
                        <a:pt x="388" y="459"/>
                      </a:lnTo>
                      <a:lnTo>
                        <a:pt x="358" y="465"/>
                      </a:lnTo>
                      <a:lnTo>
                        <a:pt x="326" y="465"/>
                      </a:lnTo>
                      <a:lnTo>
                        <a:pt x="294" y="465"/>
                      </a:lnTo>
                      <a:lnTo>
                        <a:pt x="261" y="459"/>
                      </a:lnTo>
                      <a:lnTo>
                        <a:pt x="231" y="452"/>
                      </a:lnTo>
                      <a:lnTo>
                        <a:pt x="201" y="440"/>
                      </a:lnTo>
                      <a:lnTo>
                        <a:pt x="174" y="427"/>
                      </a:lnTo>
                      <a:lnTo>
                        <a:pt x="148" y="410"/>
                      </a:lnTo>
                      <a:lnTo>
                        <a:pt x="123" y="393"/>
                      </a:lnTo>
                      <a:lnTo>
                        <a:pt x="100" y="372"/>
                      </a:lnTo>
                      <a:lnTo>
                        <a:pt x="79" y="349"/>
                      </a:lnTo>
                      <a:lnTo>
                        <a:pt x="60" y="324"/>
                      </a:lnTo>
                      <a:lnTo>
                        <a:pt x="43" y="298"/>
                      </a:lnTo>
                      <a:lnTo>
                        <a:pt x="30" y="270"/>
                      </a:lnTo>
                      <a:lnTo>
                        <a:pt x="19" y="239"/>
                      </a:lnTo>
                      <a:lnTo>
                        <a:pt x="11" y="209"/>
                      </a:lnTo>
                      <a:lnTo>
                        <a:pt x="7" y="177"/>
                      </a:lnTo>
                      <a:lnTo>
                        <a:pt x="5" y="144"/>
                      </a:lnTo>
                      <a:lnTo>
                        <a:pt x="5" y="122"/>
                      </a:lnTo>
                      <a:lnTo>
                        <a:pt x="9" y="99"/>
                      </a:lnTo>
                      <a:lnTo>
                        <a:pt x="13" y="76"/>
                      </a:lnTo>
                      <a:lnTo>
                        <a:pt x="19" y="53"/>
                      </a:lnTo>
                      <a:lnTo>
                        <a:pt x="17" y="53"/>
                      </a:lnTo>
                      <a:lnTo>
                        <a:pt x="17" y="53"/>
                      </a:lnTo>
                      <a:lnTo>
                        <a:pt x="15" y="51"/>
                      </a:lnTo>
                      <a:lnTo>
                        <a:pt x="15" y="51"/>
                      </a:lnTo>
                      <a:close/>
                    </a:path>
                  </a:pathLst>
                </a:custGeom>
                <a:solidFill>
                  <a:srgbClr val="BDBCD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66" name="Freeform 646"/>
                <p:cNvSpPr>
                  <a:spLocks noEditPoints="1"/>
                </p:cNvSpPr>
                <p:nvPr/>
              </p:nvSpPr>
              <p:spPr bwMode="auto">
                <a:xfrm>
                  <a:off x="1515" y="2130"/>
                  <a:ext cx="647" cy="467"/>
                </a:xfrm>
                <a:custGeom>
                  <a:avLst/>
                  <a:gdLst>
                    <a:gd name="T0" fmla="*/ 647 w 647"/>
                    <a:gd name="T1" fmla="*/ 125 h 467"/>
                    <a:gd name="T2" fmla="*/ 643 w 647"/>
                    <a:gd name="T3" fmla="*/ 93 h 467"/>
                    <a:gd name="T4" fmla="*/ 638 w 647"/>
                    <a:gd name="T5" fmla="*/ 74 h 467"/>
                    <a:gd name="T6" fmla="*/ 638 w 647"/>
                    <a:gd name="T7" fmla="*/ 87 h 467"/>
                    <a:gd name="T8" fmla="*/ 642 w 647"/>
                    <a:gd name="T9" fmla="*/ 123 h 467"/>
                    <a:gd name="T10" fmla="*/ 643 w 647"/>
                    <a:gd name="T11" fmla="*/ 154 h 467"/>
                    <a:gd name="T12" fmla="*/ 643 w 647"/>
                    <a:gd name="T13" fmla="*/ 165 h 467"/>
                    <a:gd name="T14" fmla="*/ 647 w 647"/>
                    <a:gd name="T15" fmla="*/ 156 h 467"/>
                    <a:gd name="T16" fmla="*/ 638 w 647"/>
                    <a:gd name="T17" fmla="*/ 63 h 467"/>
                    <a:gd name="T18" fmla="*/ 628 w 647"/>
                    <a:gd name="T19" fmla="*/ 30 h 467"/>
                    <a:gd name="T20" fmla="*/ 615 w 647"/>
                    <a:gd name="T21" fmla="*/ 0 h 467"/>
                    <a:gd name="T22" fmla="*/ 611 w 647"/>
                    <a:gd name="T23" fmla="*/ 2 h 467"/>
                    <a:gd name="T24" fmla="*/ 611 w 647"/>
                    <a:gd name="T25" fmla="*/ 2 h 467"/>
                    <a:gd name="T26" fmla="*/ 630 w 647"/>
                    <a:gd name="T27" fmla="*/ 55 h 467"/>
                    <a:gd name="T28" fmla="*/ 638 w 647"/>
                    <a:gd name="T29" fmla="*/ 63 h 467"/>
                    <a:gd name="T30" fmla="*/ 8 w 647"/>
                    <a:gd name="T31" fmla="*/ 72 h 467"/>
                    <a:gd name="T32" fmla="*/ 0 w 647"/>
                    <a:gd name="T33" fmla="*/ 118 h 467"/>
                    <a:gd name="T34" fmla="*/ 2 w 647"/>
                    <a:gd name="T35" fmla="*/ 175 h 467"/>
                    <a:gd name="T36" fmla="*/ 14 w 647"/>
                    <a:gd name="T37" fmla="*/ 239 h 467"/>
                    <a:gd name="T38" fmla="*/ 38 w 647"/>
                    <a:gd name="T39" fmla="*/ 296 h 467"/>
                    <a:gd name="T40" fmla="*/ 74 w 647"/>
                    <a:gd name="T41" fmla="*/ 347 h 467"/>
                    <a:gd name="T42" fmla="*/ 118 w 647"/>
                    <a:gd name="T43" fmla="*/ 393 h 467"/>
                    <a:gd name="T44" fmla="*/ 169 w 647"/>
                    <a:gd name="T45" fmla="*/ 427 h 467"/>
                    <a:gd name="T46" fmla="*/ 228 w 647"/>
                    <a:gd name="T47" fmla="*/ 451 h 467"/>
                    <a:gd name="T48" fmla="*/ 291 w 647"/>
                    <a:gd name="T49" fmla="*/ 465 h 467"/>
                    <a:gd name="T50" fmla="*/ 355 w 647"/>
                    <a:gd name="T51" fmla="*/ 465 h 467"/>
                    <a:gd name="T52" fmla="*/ 414 w 647"/>
                    <a:gd name="T53" fmla="*/ 453 h 467"/>
                    <a:gd name="T54" fmla="*/ 469 w 647"/>
                    <a:gd name="T55" fmla="*/ 432 h 467"/>
                    <a:gd name="T56" fmla="*/ 518 w 647"/>
                    <a:gd name="T57" fmla="*/ 400 h 467"/>
                    <a:gd name="T58" fmla="*/ 560 w 647"/>
                    <a:gd name="T59" fmla="*/ 362 h 467"/>
                    <a:gd name="T60" fmla="*/ 596 w 647"/>
                    <a:gd name="T61" fmla="*/ 317 h 467"/>
                    <a:gd name="T62" fmla="*/ 623 w 647"/>
                    <a:gd name="T63" fmla="*/ 266 h 467"/>
                    <a:gd name="T64" fmla="*/ 642 w 647"/>
                    <a:gd name="T65" fmla="*/ 209 h 467"/>
                    <a:gd name="T66" fmla="*/ 643 w 647"/>
                    <a:gd name="T67" fmla="*/ 173 h 467"/>
                    <a:gd name="T68" fmla="*/ 638 w 647"/>
                    <a:gd name="T69" fmla="*/ 197 h 467"/>
                    <a:gd name="T70" fmla="*/ 623 w 647"/>
                    <a:gd name="T71" fmla="*/ 256 h 467"/>
                    <a:gd name="T72" fmla="*/ 596 w 647"/>
                    <a:gd name="T73" fmla="*/ 309 h 467"/>
                    <a:gd name="T74" fmla="*/ 562 w 647"/>
                    <a:gd name="T75" fmla="*/ 355 h 467"/>
                    <a:gd name="T76" fmla="*/ 518 w 647"/>
                    <a:gd name="T77" fmla="*/ 395 h 467"/>
                    <a:gd name="T78" fmla="*/ 469 w 647"/>
                    <a:gd name="T79" fmla="*/ 427 h 467"/>
                    <a:gd name="T80" fmla="*/ 414 w 647"/>
                    <a:gd name="T81" fmla="*/ 448 h 467"/>
                    <a:gd name="T82" fmla="*/ 355 w 647"/>
                    <a:gd name="T83" fmla="*/ 459 h 467"/>
                    <a:gd name="T84" fmla="*/ 291 w 647"/>
                    <a:gd name="T85" fmla="*/ 459 h 467"/>
                    <a:gd name="T86" fmla="*/ 228 w 647"/>
                    <a:gd name="T87" fmla="*/ 448 h 467"/>
                    <a:gd name="T88" fmla="*/ 171 w 647"/>
                    <a:gd name="T89" fmla="*/ 423 h 467"/>
                    <a:gd name="T90" fmla="*/ 120 w 647"/>
                    <a:gd name="T91" fmla="*/ 389 h 467"/>
                    <a:gd name="T92" fmla="*/ 78 w 647"/>
                    <a:gd name="T93" fmla="*/ 345 h 467"/>
                    <a:gd name="T94" fmla="*/ 42 w 647"/>
                    <a:gd name="T95" fmla="*/ 294 h 467"/>
                    <a:gd name="T96" fmla="*/ 19 w 647"/>
                    <a:gd name="T97" fmla="*/ 237 h 467"/>
                    <a:gd name="T98" fmla="*/ 6 w 647"/>
                    <a:gd name="T99" fmla="*/ 175 h 467"/>
                    <a:gd name="T100" fmla="*/ 6 w 647"/>
                    <a:gd name="T101" fmla="*/ 120 h 467"/>
                    <a:gd name="T102" fmla="*/ 12 w 647"/>
                    <a:gd name="T103" fmla="*/ 74 h 467"/>
                    <a:gd name="T104" fmla="*/ 16 w 647"/>
                    <a:gd name="T105" fmla="*/ 51 h 467"/>
                    <a:gd name="T106" fmla="*/ 14 w 647"/>
                    <a:gd name="T107" fmla="*/ 51 h 4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647" h="467">
                      <a:moveTo>
                        <a:pt x="647" y="142"/>
                      </a:moveTo>
                      <a:lnTo>
                        <a:pt x="647" y="125"/>
                      </a:lnTo>
                      <a:lnTo>
                        <a:pt x="645" y="108"/>
                      </a:lnTo>
                      <a:lnTo>
                        <a:pt x="643" y="93"/>
                      </a:lnTo>
                      <a:lnTo>
                        <a:pt x="642" y="76"/>
                      </a:lnTo>
                      <a:lnTo>
                        <a:pt x="638" y="74"/>
                      </a:lnTo>
                      <a:lnTo>
                        <a:pt x="634" y="70"/>
                      </a:lnTo>
                      <a:lnTo>
                        <a:pt x="638" y="87"/>
                      </a:lnTo>
                      <a:lnTo>
                        <a:pt x="642" y="106"/>
                      </a:lnTo>
                      <a:lnTo>
                        <a:pt x="642" y="123"/>
                      </a:lnTo>
                      <a:lnTo>
                        <a:pt x="643" y="142"/>
                      </a:lnTo>
                      <a:lnTo>
                        <a:pt x="643" y="154"/>
                      </a:lnTo>
                      <a:lnTo>
                        <a:pt x="642" y="163"/>
                      </a:lnTo>
                      <a:lnTo>
                        <a:pt x="643" y="165"/>
                      </a:lnTo>
                      <a:lnTo>
                        <a:pt x="647" y="167"/>
                      </a:lnTo>
                      <a:lnTo>
                        <a:pt x="647" y="156"/>
                      </a:lnTo>
                      <a:lnTo>
                        <a:pt x="647" y="142"/>
                      </a:lnTo>
                      <a:close/>
                      <a:moveTo>
                        <a:pt x="638" y="63"/>
                      </a:moveTo>
                      <a:lnTo>
                        <a:pt x="632" y="46"/>
                      </a:lnTo>
                      <a:lnTo>
                        <a:pt x="628" y="30"/>
                      </a:lnTo>
                      <a:lnTo>
                        <a:pt x="621" y="15"/>
                      </a:lnTo>
                      <a:lnTo>
                        <a:pt x="615" y="0"/>
                      </a:lnTo>
                      <a:lnTo>
                        <a:pt x="613" y="0"/>
                      </a:lnTo>
                      <a:lnTo>
                        <a:pt x="611" y="2"/>
                      </a:lnTo>
                      <a:lnTo>
                        <a:pt x="611" y="2"/>
                      </a:lnTo>
                      <a:lnTo>
                        <a:pt x="611" y="2"/>
                      </a:lnTo>
                      <a:lnTo>
                        <a:pt x="623" y="29"/>
                      </a:lnTo>
                      <a:lnTo>
                        <a:pt x="630" y="55"/>
                      </a:lnTo>
                      <a:lnTo>
                        <a:pt x="634" y="59"/>
                      </a:lnTo>
                      <a:lnTo>
                        <a:pt x="638" y="63"/>
                      </a:lnTo>
                      <a:close/>
                      <a:moveTo>
                        <a:pt x="14" y="51"/>
                      </a:moveTo>
                      <a:lnTo>
                        <a:pt x="8" y="72"/>
                      </a:lnTo>
                      <a:lnTo>
                        <a:pt x="2" y="95"/>
                      </a:lnTo>
                      <a:lnTo>
                        <a:pt x="0" y="118"/>
                      </a:lnTo>
                      <a:lnTo>
                        <a:pt x="0" y="142"/>
                      </a:lnTo>
                      <a:lnTo>
                        <a:pt x="2" y="175"/>
                      </a:lnTo>
                      <a:lnTo>
                        <a:pt x="6" y="207"/>
                      </a:lnTo>
                      <a:lnTo>
                        <a:pt x="14" y="239"/>
                      </a:lnTo>
                      <a:lnTo>
                        <a:pt x="25" y="268"/>
                      </a:lnTo>
                      <a:lnTo>
                        <a:pt x="38" y="296"/>
                      </a:lnTo>
                      <a:lnTo>
                        <a:pt x="55" y="322"/>
                      </a:lnTo>
                      <a:lnTo>
                        <a:pt x="74" y="347"/>
                      </a:lnTo>
                      <a:lnTo>
                        <a:pt x="95" y="372"/>
                      </a:lnTo>
                      <a:lnTo>
                        <a:pt x="118" y="393"/>
                      </a:lnTo>
                      <a:lnTo>
                        <a:pt x="143" y="410"/>
                      </a:lnTo>
                      <a:lnTo>
                        <a:pt x="169" y="427"/>
                      </a:lnTo>
                      <a:lnTo>
                        <a:pt x="198" y="440"/>
                      </a:lnTo>
                      <a:lnTo>
                        <a:pt x="228" y="451"/>
                      </a:lnTo>
                      <a:lnTo>
                        <a:pt x="258" y="459"/>
                      </a:lnTo>
                      <a:lnTo>
                        <a:pt x="291" y="465"/>
                      </a:lnTo>
                      <a:lnTo>
                        <a:pt x="323" y="467"/>
                      </a:lnTo>
                      <a:lnTo>
                        <a:pt x="355" y="465"/>
                      </a:lnTo>
                      <a:lnTo>
                        <a:pt x="384" y="461"/>
                      </a:lnTo>
                      <a:lnTo>
                        <a:pt x="414" y="453"/>
                      </a:lnTo>
                      <a:lnTo>
                        <a:pt x="442" y="444"/>
                      </a:lnTo>
                      <a:lnTo>
                        <a:pt x="469" y="432"/>
                      </a:lnTo>
                      <a:lnTo>
                        <a:pt x="494" y="417"/>
                      </a:lnTo>
                      <a:lnTo>
                        <a:pt x="518" y="400"/>
                      </a:lnTo>
                      <a:lnTo>
                        <a:pt x="541" y="383"/>
                      </a:lnTo>
                      <a:lnTo>
                        <a:pt x="560" y="362"/>
                      </a:lnTo>
                      <a:lnTo>
                        <a:pt x="579" y="340"/>
                      </a:lnTo>
                      <a:lnTo>
                        <a:pt x="596" y="317"/>
                      </a:lnTo>
                      <a:lnTo>
                        <a:pt x="611" y="292"/>
                      </a:lnTo>
                      <a:lnTo>
                        <a:pt x="623" y="266"/>
                      </a:lnTo>
                      <a:lnTo>
                        <a:pt x="634" y="237"/>
                      </a:lnTo>
                      <a:lnTo>
                        <a:pt x="642" y="209"/>
                      </a:lnTo>
                      <a:lnTo>
                        <a:pt x="645" y="178"/>
                      </a:lnTo>
                      <a:lnTo>
                        <a:pt x="643" y="173"/>
                      </a:lnTo>
                      <a:lnTo>
                        <a:pt x="642" y="167"/>
                      </a:lnTo>
                      <a:lnTo>
                        <a:pt x="638" y="197"/>
                      </a:lnTo>
                      <a:lnTo>
                        <a:pt x="632" y="228"/>
                      </a:lnTo>
                      <a:lnTo>
                        <a:pt x="623" y="256"/>
                      </a:lnTo>
                      <a:lnTo>
                        <a:pt x="609" y="283"/>
                      </a:lnTo>
                      <a:lnTo>
                        <a:pt x="596" y="309"/>
                      </a:lnTo>
                      <a:lnTo>
                        <a:pt x="579" y="332"/>
                      </a:lnTo>
                      <a:lnTo>
                        <a:pt x="562" y="355"/>
                      </a:lnTo>
                      <a:lnTo>
                        <a:pt x="541" y="376"/>
                      </a:lnTo>
                      <a:lnTo>
                        <a:pt x="518" y="395"/>
                      </a:lnTo>
                      <a:lnTo>
                        <a:pt x="494" y="412"/>
                      </a:lnTo>
                      <a:lnTo>
                        <a:pt x="469" y="427"/>
                      </a:lnTo>
                      <a:lnTo>
                        <a:pt x="442" y="438"/>
                      </a:lnTo>
                      <a:lnTo>
                        <a:pt x="414" y="448"/>
                      </a:lnTo>
                      <a:lnTo>
                        <a:pt x="385" y="455"/>
                      </a:lnTo>
                      <a:lnTo>
                        <a:pt x="355" y="459"/>
                      </a:lnTo>
                      <a:lnTo>
                        <a:pt x="323" y="461"/>
                      </a:lnTo>
                      <a:lnTo>
                        <a:pt x="291" y="459"/>
                      </a:lnTo>
                      <a:lnTo>
                        <a:pt x="258" y="455"/>
                      </a:lnTo>
                      <a:lnTo>
                        <a:pt x="228" y="448"/>
                      </a:lnTo>
                      <a:lnTo>
                        <a:pt x="200" y="436"/>
                      </a:lnTo>
                      <a:lnTo>
                        <a:pt x="171" y="423"/>
                      </a:lnTo>
                      <a:lnTo>
                        <a:pt x="145" y="406"/>
                      </a:lnTo>
                      <a:lnTo>
                        <a:pt x="120" y="389"/>
                      </a:lnTo>
                      <a:lnTo>
                        <a:pt x="97" y="368"/>
                      </a:lnTo>
                      <a:lnTo>
                        <a:pt x="78" y="345"/>
                      </a:lnTo>
                      <a:lnTo>
                        <a:pt x="59" y="321"/>
                      </a:lnTo>
                      <a:lnTo>
                        <a:pt x="42" y="294"/>
                      </a:lnTo>
                      <a:lnTo>
                        <a:pt x="29" y="266"/>
                      </a:lnTo>
                      <a:lnTo>
                        <a:pt x="19" y="237"/>
                      </a:lnTo>
                      <a:lnTo>
                        <a:pt x="10" y="207"/>
                      </a:lnTo>
                      <a:lnTo>
                        <a:pt x="6" y="175"/>
                      </a:lnTo>
                      <a:lnTo>
                        <a:pt x="4" y="142"/>
                      </a:lnTo>
                      <a:lnTo>
                        <a:pt x="6" y="120"/>
                      </a:lnTo>
                      <a:lnTo>
                        <a:pt x="8" y="97"/>
                      </a:lnTo>
                      <a:lnTo>
                        <a:pt x="12" y="74"/>
                      </a:lnTo>
                      <a:lnTo>
                        <a:pt x="17" y="53"/>
                      </a:lnTo>
                      <a:lnTo>
                        <a:pt x="16" y="51"/>
                      </a:lnTo>
                      <a:lnTo>
                        <a:pt x="14" y="51"/>
                      </a:lnTo>
                      <a:lnTo>
                        <a:pt x="14" y="51"/>
                      </a:lnTo>
                      <a:lnTo>
                        <a:pt x="14" y="51"/>
                      </a:lnTo>
                      <a:close/>
                    </a:path>
                  </a:pathLst>
                </a:custGeom>
                <a:solidFill>
                  <a:srgbClr val="BDBDD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67" name="Freeform 647"/>
                <p:cNvSpPr>
                  <a:spLocks noEditPoints="1"/>
                </p:cNvSpPr>
                <p:nvPr/>
              </p:nvSpPr>
              <p:spPr bwMode="auto">
                <a:xfrm>
                  <a:off x="1517" y="2130"/>
                  <a:ext cx="643" cy="463"/>
                </a:xfrm>
                <a:custGeom>
                  <a:avLst/>
                  <a:gdLst>
                    <a:gd name="T0" fmla="*/ 643 w 643"/>
                    <a:gd name="T1" fmla="*/ 125 h 463"/>
                    <a:gd name="T2" fmla="*/ 640 w 643"/>
                    <a:gd name="T3" fmla="*/ 91 h 463"/>
                    <a:gd name="T4" fmla="*/ 634 w 643"/>
                    <a:gd name="T5" fmla="*/ 72 h 463"/>
                    <a:gd name="T6" fmla="*/ 630 w 643"/>
                    <a:gd name="T7" fmla="*/ 68 h 463"/>
                    <a:gd name="T8" fmla="*/ 634 w 643"/>
                    <a:gd name="T9" fmla="*/ 85 h 463"/>
                    <a:gd name="T10" fmla="*/ 638 w 643"/>
                    <a:gd name="T11" fmla="*/ 123 h 463"/>
                    <a:gd name="T12" fmla="*/ 638 w 643"/>
                    <a:gd name="T13" fmla="*/ 152 h 463"/>
                    <a:gd name="T14" fmla="*/ 640 w 643"/>
                    <a:gd name="T15" fmla="*/ 163 h 463"/>
                    <a:gd name="T16" fmla="*/ 643 w 643"/>
                    <a:gd name="T17" fmla="*/ 154 h 463"/>
                    <a:gd name="T18" fmla="*/ 632 w 643"/>
                    <a:gd name="T19" fmla="*/ 59 h 463"/>
                    <a:gd name="T20" fmla="*/ 623 w 643"/>
                    <a:gd name="T21" fmla="*/ 29 h 463"/>
                    <a:gd name="T22" fmla="*/ 611 w 643"/>
                    <a:gd name="T23" fmla="*/ 0 h 463"/>
                    <a:gd name="T24" fmla="*/ 609 w 643"/>
                    <a:gd name="T25" fmla="*/ 2 h 463"/>
                    <a:gd name="T26" fmla="*/ 607 w 643"/>
                    <a:gd name="T27" fmla="*/ 4 h 463"/>
                    <a:gd name="T28" fmla="*/ 607 w 643"/>
                    <a:gd name="T29" fmla="*/ 4 h 463"/>
                    <a:gd name="T30" fmla="*/ 626 w 643"/>
                    <a:gd name="T31" fmla="*/ 53 h 463"/>
                    <a:gd name="T32" fmla="*/ 632 w 643"/>
                    <a:gd name="T33" fmla="*/ 59 h 463"/>
                    <a:gd name="T34" fmla="*/ 8 w 643"/>
                    <a:gd name="T35" fmla="*/ 74 h 463"/>
                    <a:gd name="T36" fmla="*/ 0 w 643"/>
                    <a:gd name="T37" fmla="*/ 120 h 463"/>
                    <a:gd name="T38" fmla="*/ 2 w 643"/>
                    <a:gd name="T39" fmla="*/ 175 h 463"/>
                    <a:gd name="T40" fmla="*/ 14 w 643"/>
                    <a:gd name="T41" fmla="*/ 237 h 463"/>
                    <a:gd name="T42" fmla="*/ 38 w 643"/>
                    <a:gd name="T43" fmla="*/ 296 h 463"/>
                    <a:gd name="T44" fmla="*/ 74 w 643"/>
                    <a:gd name="T45" fmla="*/ 347 h 463"/>
                    <a:gd name="T46" fmla="*/ 118 w 643"/>
                    <a:gd name="T47" fmla="*/ 391 h 463"/>
                    <a:gd name="T48" fmla="*/ 169 w 643"/>
                    <a:gd name="T49" fmla="*/ 425 h 463"/>
                    <a:gd name="T50" fmla="*/ 226 w 643"/>
                    <a:gd name="T51" fmla="*/ 450 h 463"/>
                    <a:gd name="T52" fmla="*/ 289 w 643"/>
                    <a:gd name="T53" fmla="*/ 463 h 463"/>
                    <a:gd name="T54" fmla="*/ 353 w 643"/>
                    <a:gd name="T55" fmla="*/ 463 h 463"/>
                    <a:gd name="T56" fmla="*/ 412 w 643"/>
                    <a:gd name="T57" fmla="*/ 451 h 463"/>
                    <a:gd name="T58" fmla="*/ 467 w 643"/>
                    <a:gd name="T59" fmla="*/ 429 h 463"/>
                    <a:gd name="T60" fmla="*/ 516 w 643"/>
                    <a:gd name="T61" fmla="*/ 398 h 463"/>
                    <a:gd name="T62" fmla="*/ 560 w 643"/>
                    <a:gd name="T63" fmla="*/ 359 h 463"/>
                    <a:gd name="T64" fmla="*/ 594 w 643"/>
                    <a:gd name="T65" fmla="*/ 313 h 463"/>
                    <a:gd name="T66" fmla="*/ 621 w 643"/>
                    <a:gd name="T67" fmla="*/ 260 h 463"/>
                    <a:gd name="T68" fmla="*/ 638 w 643"/>
                    <a:gd name="T69" fmla="*/ 203 h 463"/>
                    <a:gd name="T70" fmla="*/ 640 w 643"/>
                    <a:gd name="T71" fmla="*/ 167 h 463"/>
                    <a:gd name="T72" fmla="*/ 634 w 643"/>
                    <a:gd name="T73" fmla="*/ 194 h 463"/>
                    <a:gd name="T74" fmla="*/ 619 w 643"/>
                    <a:gd name="T75" fmla="*/ 252 h 463"/>
                    <a:gd name="T76" fmla="*/ 594 w 643"/>
                    <a:gd name="T77" fmla="*/ 305 h 463"/>
                    <a:gd name="T78" fmla="*/ 558 w 643"/>
                    <a:gd name="T79" fmla="*/ 353 h 463"/>
                    <a:gd name="T80" fmla="*/ 516 w 643"/>
                    <a:gd name="T81" fmla="*/ 393 h 463"/>
                    <a:gd name="T82" fmla="*/ 467 w 643"/>
                    <a:gd name="T83" fmla="*/ 423 h 463"/>
                    <a:gd name="T84" fmla="*/ 412 w 643"/>
                    <a:gd name="T85" fmla="*/ 446 h 463"/>
                    <a:gd name="T86" fmla="*/ 353 w 643"/>
                    <a:gd name="T87" fmla="*/ 457 h 463"/>
                    <a:gd name="T88" fmla="*/ 289 w 643"/>
                    <a:gd name="T89" fmla="*/ 457 h 463"/>
                    <a:gd name="T90" fmla="*/ 228 w 643"/>
                    <a:gd name="T91" fmla="*/ 444 h 463"/>
                    <a:gd name="T92" fmla="*/ 171 w 643"/>
                    <a:gd name="T93" fmla="*/ 421 h 463"/>
                    <a:gd name="T94" fmla="*/ 120 w 643"/>
                    <a:gd name="T95" fmla="*/ 387 h 463"/>
                    <a:gd name="T96" fmla="*/ 76 w 643"/>
                    <a:gd name="T97" fmla="*/ 343 h 463"/>
                    <a:gd name="T98" fmla="*/ 42 w 643"/>
                    <a:gd name="T99" fmla="*/ 294 h 463"/>
                    <a:gd name="T100" fmla="*/ 19 w 643"/>
                    <a:gd name="T101" fmla="*/ 237 h 463"/>
                    <a:gd name="T102" fmla="*/ 6 w 643"/>
                    <a:gd name="T103" fmla="*/ 175 h 463"/>
                    <a:gd name="T104" fmla="*/ 6 w 643"/>
                    <a:gd name="T105" fmla="*/ 120 h 463"/>
                    <a:gd name="T106" fmla="*/ 12 w 643"/>
                    <a:gd name="T107" fmla="*/ 76 h 463"/>
                    <a:gd name="T108" fmla="*/ 15 w 643"/>
                    <a:gd name="T109" fmla="*/ 53 h 4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43" h="463">
                      <a:moveTo>
                        <a:pt x="643" y="142"/>
                      </a:moveTo>
                      <a:lnTo>
                        <a:pt x="643" y="125"/>
                      </a:lnTo>
                      <a:lnTo>
                        <a:pt x="641" y="108"/>
                      </a:lnTo>
                      <a:lnTo>
                        <a:pt x="640" y="91"/>
                      </a:lnTo>
                      <a:lnTo>
                        <a:pt x="636" y="74"/>
                      </a:lnTo>
                      <a:lnTo>
                        <a:pt x="634" y="72"/>
                      </a:lnTo>
                      <a:lnTo>
                        <a:pt x="632" y="70"/>
                      </a:lnTo>
                      <a:lnTo>
                        <a:pt x="630" y="68"/>
                      </a:lnTo>
                      <a:lnTo>
                        <a:pt x="630" y="67"/>
                      </a:lnTo>
                      <a:lnTo>
                        <a:pt x="634" y="85"/>
                      </a:lnTo>
                      <a:lnTo>
                        <a:pt x="636" y="104"/>
                      </a:lnTo>
                      <a:lnTo>
                        <a:pt x="638" y="123"/>
                      </a:lnTo>
                      <a:lnTo>
                        <a:pt x="638" y="142"/>
                      </a:lnTo>
                      <a:lnTo>
                        <a:pt x="638" y="152"/>
                      </a:lnTo>
                      <a:lnTo>
                        <a:pt x="638" y="163"/>
                      </a:lnTo>
                      <a:lnTo>
                        <a:pt x="640" y="163"/>
                      </a:lnTo>
                      <a:lnTo>
                        <a:pt x="641" y="165"/>
                      </a:lnTo>
                      <a:lnTo>
                        <a:pt x="643" y="154"/>
                      </a:lnTo>
                      <a:lnTo>
                        <a:pt x="643" y="142"/>
                      </a:lnTo>
                      <a:close/>
                      <a:moveTo>
                        <a:pt x="632" y="59"/>
                      </a:moveTo>
                      <a:lnTo>
                        <a:pt x="628" y="44"/>
                      </a:lnTo>
                      <a:lnTo>
                        <a:pt x="623" y="29"/>
                      </a:lnTo>
                      <a:lnTo>
                        <a:pt x="617" y="15"/>
                      </a:lnTo>
                      <a:lnTo>
                        <a:pt x="611" y="0"/>
                      </a:lnTo>
                      <a:lnTo>
                        <a:pt x="609" y="2"/>
                      </a:lnTo>
                      <a:lnTo>
                        <a:pt x="609" y="2"/>
                      </a:lnTo>
                      <a:lnTo>
                        <a:pt x="609" y="2"/>
                      </a:lnTo>
                      <a:lnTo>
                        <a:pt x="607" y="4"/>
                      </a:lnTo>
                      <a:lnTo>
                        <a:pt x="607" y="4"/>
                      </a:lnTo>
                      <a:lnTo>
                        <a:pt x="607" y="4"/>
                      </a:lnTo>
                      <a:lnTo>
                        <a:pt x="617" y="29"/>
                      </a:lnTo>
                      <a:lnTo>
                        <a:pt x="626" y="53"/>
                      </a:lnTo>
                      <a:lnTo>
                        <a:pt x="628" y="55"/>
                      </a:lnTo>
                      <a:lnTo>
                        <a:pt x="632" y="59"/>
                      </a:lnTo>
                      <a:close/>
                      <a:moveTo>
                        <a:pt x="14" y="51"/>
                      </a:moveTo>
                      <a:lnTo>
                        <a:pt x="8" y="74"/>
                      </a:lnTo>
                      <a:lnTo>
                        <a:pt x="4" y="97"/>
                      </a:lnTo>
                      <a:lnTo>
                        <a:pt x="0" y="120"/>
                      </a:lnTo>
                      <a:lnTo>
                        <a:pt x="0" y="142"/>
                      </a:lnTo>
                      <a:lnTo>
                        <a:pt x="2" y="175"/>
                      </a:lnTo>
                      <a:lnTo>
                        <a:pt x="6" y="207"/>
                      </a:lnTo>
                      <a:lnTo>
                        <a:pt x="14" y="237"/>
                      </a:lnTo>
                      <a:lnTo>
                        <a:pt x="25" y="268"/>
                      </a:lnTo>
                      <a:lnTo>
                        <a:pt x="38" y="296"/>
                      </a:lnTo>
                      <a:lnTo>
                        <a:pt x="55" y="322"/>
                      </a:lnTo>
                      <a:lnTo>
                        <a:pt x="74" y="347"/>
                      </a:lnTo>
                      <a:lnTo>
                        <a:pt x="95" y="370"/>
                      </a:lnTo>
                      <a:lnTo>
                        <a:pt x="118" y="391"/>
                      </a:lnTo>
                      <a:lnTo>
                        <a:pt x="143" y="408"/>
                      </a:lnTo>
                      <a:lnTo>
                        <a:pt x="169" y="425"/>
                      </a:lnTo>
                      <a:lnTo>
                        <a:pt x="196" y="438"/>
                      </a:lnTo>
                      <a:lnTo>
                        <a:pt x="226" y="450"/>
                      </a:lnTo>
                      <a:lnTo>
                        <a:pt x="256" y="457"/>
                      </a:lnTo>
                      <a:lnTo>
                        <a:pt x="289" y="463"/>
                      </a:lnTo>
                      <a:lnTo>
                        <a:pt x="321" y="463"/>
                      </a:lnTo>
                      <a:lnTo>
                        <a:pt x="353" y="463"/>
                      </a:lnTo>
                      <a:lnTo>
                        <a:pt x="383" y="457"/>
                      </a:lnTo>
                      <a:lnTo>
                        <a:pt x="412" y="451"/>
                      </a:lnTo>
                      <a:lnTo>
                        <a:pt x="440" y="442"/>
                      </a:lnTo>
                      <a:lnTo>
                        <a:pt x="467" y="429"/>
                      </a:lnTo>
                      <a:lnTo>
                        <a:pt x="492" y="415"/>
                      </a:lnTo>
                      <a:lnTo>
                        <a:pt x="516" y="398"/>
                      </a:lnTo>
                      <a:lnTo>
                        <a:pt x="539" y="379"/>
                      </a:lnTo>
                      <a:lnTo>
                        <a:pt x="560" y="359"/>
                      </a:lnTo>
                      <a:lnTo>
                        <a:pt x="577" y="336"/>
                      </a:lnTo>
                      <a:lnTo>
                        <a:pt x="594" y="313"/>
                      </a:lnTo>
                      <a:lnTo>
                        <a:pt x="609" y="286"/>
                      </a:lnTo>
                      <a:lnTo>
                        <a:pt x="621" y="260"/>
                      </a:lnTo>
                      <a:lnTo>
                        <a:pt x="630" y="231"/>
                      </a:lnTo>
                      <a:lnTo>
                        <a:pt x="638" y="203"/>
                      </a:lnTo>
                      <a:lnTo>
                        <a:pt x="641" y="173"/>
                      </a:lnTo>
                      <a:lnTo>
                        <a:pt x="640" y="167"/>
                      </a:lnTo>
                      <a:lnTo>
                        <a:pt x="638" y="163"/>
                      </a:lnTo>
                      <a:lnTo>
                        <a:pt x="634" y="194"/>
                      </a:lnTo>
                      <a:lnTo>
                        <a:pt x="628" y="224"/>
                      </a:lnTo>
                      <a:lnTo>
                        <a:pt x="619" y="252"/>
                      </a:lnTo>
                      <a:lnTo>
                        <a:pt x="607" y="279"/>
                      </a:lnTo>
                      <a:lnTo>
                        <a:pt x="594" y="305"/>
                      </a:lnTo>
                      <a:lnTo>
                        <a:pt x="577" y="330"/>
                      </a:lnTo>
                      <a:lnTo>
                        <a:pt x="558" y="353"/>
                      </a:lnTo>
                      <a:lnTo>
                        <a:pt x="539" y="374"/>
                      </a:lnTo>
                      <a:lnTo>
                        <a:pt x="516" y="393"/>
                      </a:lnTo>
                      <a:lnTo>
                        <a:pt x="492" y="410"/>
                      </a:lnTo>
                      <a:lnTo>
                        <a:pt x="467" y="423"/>
                      </a:lnTo>
                      <a:lnTo>
                        <a:pt x="440" y="436"/>
                      </a:lnTo>
                      <a:lnTo>
                        <a:pt x="412" y="446"/>
                      </a:lnTo>
                      <a:lnTo>
                        <a:pt x="383" y="453"/>
                      </a:lnTo>
                      <a:lnTo>
                        <a:pt x="353" y="457"/>
                      </a:lnTo>
                      <a:lnTo>
                        <a:pt x="321" y="459"/>
                      </a:lnTo>
                      <a:lnTo>
                        <a:pt x="289" y="457"/>
                      </a:lnTo>
                      <a:lnTo>
                        <a:pt x="258" y="453"/>
                      </a:lnTo>
                      <a:lnTo>
                        <a:pt x="228" y="444"/>
                      </a:lnTo>
                      <a:lnTo>
                        <a:pt x="198" y="434"/>
                      </a:lnTo>
                      <a:lnTo>
                        <a:pt x="171" y="421"/>
                      </a:lnTo>
                      <a:lnTo>
                        <a:pt x="144" y="404"/>
                      </a:lnTo>
                      <a:lnTo>
                        <a:pt x="120" y="387"/>
                      </a:lnTo>
                      <a:lnTo>
                        <a:pt x="97" y="366"/>
                      </a:lnTo>
                      <a:lnTo>
                        <a:pt x="76" y="343"/>
                      </a:lnTo>
                      <a:lnTo>
                        <a:pt x="59" y="319"/>
                      </a:lnTo>
                      <a:lnTo>
                        <a:pt x="42" y="294"/>
                      </a:lnTo>
                      <a:lnTo>
                        <a:pt x="29" y="266"/>
                      </a:lnTo>
                      <a:lnTo>
                        <a:pt x="19" y="237"/>
                      </a:lnTo>
                      <a:lnTo>
                        <a:pt x="12" y="207"/>
                      </a:lnTo>
                      <a:lnTo>
                        <a:pt x="6" y="175"/>
                      </a:lnTo>
                      <a:lnTo>
                        <a:pt x="4" y="142"/>
                      </a:lnTo>
                      <a:lnTo>
                        <a:pt x="6" y="120"/>
                      </a:lnTo>
                      <a:lnTo>
                        <a:pt x="8" y="97"/>
                      </a:lnTo>
                      <a:lnTo>
                        <a:pt x="12" y="76"/>
                      </a:lnTo>
                      <a:lnTo>
                        <a:pt x="17" y="55"/>
                      </a:lnTo>
                      <a:lnTo>
                        <a:pt x="15" y="53"/>
                      </a:lnTo>
                      <a:lnTo>
                        <a:pt x="14" y="51"/>
                      </a:lnTo>
                      <a:close/>
                    </a:path>
                  </a:pathLst>
                </a:custGeom>
                <a:solidFill>
                  <a:srgbClr val="BEBDD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68" name="Freeform 648"/>
                <p:cNvSpPr>
                  <a:spLocks noEditPoints="1"/>
                </p:cNvSpPr>
                <p:nvPr/>
              </p:nvSpPr>
              <p:spPr bwMode="auto">
                <a:xfrm>
                  <a:off x="1519" y="2132"/>
                  <a:ext cx="639" cy="459"/>
                </a:xfrm>
                <a:custGeom>
                  <a:avLst/>
                  <a:gdLst>
                    <a:gd name="T0" fmla="*/ 638 w 639"/>
                    <a:gd name="T1" fmla="*/ 121 h 459"/>
                    <a:gd name="T2" fmla="*/ 634 w 639"/>
                    <a:gd name="T3" fmla="*/ 85 h 459"/>
                    <a:gd name="T4" fmla="*/ 630 w 639"/>
                    <a:gd name="T5" fmla="*/ 68 h 459"/>
                    <a:gd name="T6" fmla="*/ 626 w 639"/>
                    <a:gd name="T7" fmla="*/ 65 h 459"/>
                    <a:gd name="T8" fmla="*/ 628 w 639"/>
                    <a:gd name="T9" fmla="*/ 82 h 459"/>
                    <a:gd name="T10" fmla="*/ 634 w 639"/>
                    <a:gd name="T11" fmla="*/ 120 h 459"/>
                    <a:gd name="T12" fmla="*/ 632 w 639"/>
                    <a:gd name="T13" fmla="*/ 173 h 459"/>
                    <a:gd name="T14" fmla="*/ 621 w 639"/>
                    <a:gd name="T15" fmla="*/ 233 h 459"/>
                    <a:gd name="T16" fmla="*/ 596 w 639"/>
                    <a:gd name="T17" fmla="*/ 290 h 459"/>
                    <a:gd name="T18" fmla="*/ 562 w 639"/>
                    <a:gd name="T19" fmla="*/ 339 h 459"/>
                    <a:gd name="T20" fmla="*/ 520 w 639"/>
                    <a:gd name="T21" fmla="*/ 383 h 459"/>
                    <a:gd name="T22" fmla="*/ 469 w 639"/>
                    <a:gd name="T23" fmla="*/ 417 h 459"/>
                    <a:gd name="T24" fmla="*/ 414 w 639"/>
                    <a:gd name="T25" fmla="*/ 440 h 459"/>
                    <a:gd name="T26" fmla="*/ 351 w 639"/>
                    <a:gd name="T27" fmla="*/ 453 h 459"/>
                    <a:gd name="T28" fmla="*/ 287 w 639"/>
                    <a:gd name="T29" fmla="*/ 453 h 459"/>
                    <a:gd name="T30" fmla="*/ 226 w 639"/>
                    <a:gd name="T31" fmla="*/ 440 h 459"/>
                    <a:gd name="T32" fmla="*/ 169 w 639"/>
                    <a:gd name="T33" fmla="*/ 417 h 459"/>
                    <a:gd name="T34" fmla="*/ 120 w 639"/>
                    <a:gd name="T35" fmla="*/ 383 h 459"/>
                    <a:gd name="T36" fmla="*/ 76 w 639"/>
                    <a:gd name="T37" fmla="*/ 339 h 459"/>
                    <a:gd name="T38" fmla="*/ 44 w 639"/>
                    <a:gd name="T39" fmla="*/ 290 h 459"/>
                    <a:gd name="T40" fmla="*/ 19 w 639"/>
                    <a:gd name="T41" fmla="*/ 233 h 459"/>
                    <a:gd name="T42" fmla="*/ 6 w 639"/>
                    <a:gd name="T43" fmla="*/ 173 h 459"/>
                    <a:gd name="T44" fmla="*/ 6 w 639"/>
                    <a:gd name="T45" fmla="*/ 118 h 459"/>
                    <a:gd name="T46" fmla="*/ 12 w 639"/>
                    <a:gd name="T47" fmla="*/ 74 h 459"/>
                    <a:gd name="T48" fmla="*/ 15 w 639"/>
                    <a:gd name="T49" fmla="*/ 53 h 459"/>
                    <a:gd name="T50" fmla="*/ 8 w 639"/>
                    <a:gd name="T51" fmla="*/ 72 h 459"/>
                    <a:gd name="T52" fmla="*/ 2 w 639"/>
                    <a:gd name="T53" fmla="*/ 118 h 459"/>
                    <a:gd name="T54" fmla="*/ 2 w 639"/>
                    <a:gd name="T55" fmla="*/ 173 h 459"/>
                    <a:gd name="T56" fmla="*/ 15 w 639"/>
                    <a:gd name="T57" fmla="*/ 235 h 459"/>
                    <a:gd name="T58" fmla="*/ 38 w 639"/>
                    <a:gd name="T59" fmla="*/ 292 h 459"/>
                    <a:gd name="T60" fmla="*/ 74 w 639"/>
                    <a:gd name="T61" fmla="*/ 343 h 459"/>
                    <a:gd name="T62" fmla="*/ 116 w 639"/>
                    <a:gd name="T63" fmla="*/ 387 h 459"/>
                    <a:gd name="T64" fmla="*/ 167 w 639"/>
                    <a:gd name="T65" fmla="*/ 421 h 459"/>
                    <a:gd name="T66" fmla="*/ 224 w 639"/>
                    <a:gd name="T67" fmla="*/ 446 h 459"/>
                    <a:gd name="T68" fmla="*/ 287 w 639"/>
                    <a:gd name="T69" fmla="*/ 457 h 459"/>
                    <a:gd name="T70" fmla="*/ 351 w 639"/>
                    <a:gd name="T71" fmla="*/ 457 h 459"/>
                    <a:gd name="T72" fmla="*/ 410 w 639"/>
                    <a:gd name="T73" fmla="*/ 446 h 459"/>
                    <a:gd name="T74" fmla="*/ 465 w 639"/>
                    <a:gd name="T75" fmla="*/ 425 h 459"/>
                    <a:gd name="T76" fmla="*/ 514 w 639"/>
                    <a:gd name="T77" fmla="*/ 393 h 459"/>
                    <a:gd name="T78" fmla="*/ 558 w 639"/>
                    <a:gd name="T79" fmla="*/ 353 h 459"/>
                    <a:gd name="T80" fmla="*/ 592 w 639"/>
                    <a:gd name="T81" fmla="*/ 307 h 459"/>
                    <a:gd name="T82" fmla="*/ 619 w 639"/>
                    <a:gd name="T83" fmla="*/ 254 h 459"/>
                    <a:gd name="T84" fmla="*/ 634 w 639"/>
                    <a:gd name="T85" fmla="*/ 195 h 459"/>
                    <a:gd name="T86" fmla="*/ 636 w 639"/>
                    <a:gd name="T87" fmla="*/ 163 h 459"/>
                    <a:gd name="T88" fmla="*/ 636 w 639"/>
                    <a:gd name="T89" fmla="*/ 161 h 459"/>
                    <a:gd name="T90" fmla="*/ 639 w 639"/>
                    <a:gd name="T91" fmla="*/ 152 h 459"/>
                    <a:gd name="T92" fmla="*/ 626 w 639"/>
                    <a:gd name="T93" fmla="*/ 53 h 459"/>
                    <a:gd name="T94" fmla="*/ 607 w 639"/>
                    <a:gd name="T95" fmla="*/ 0 h 459"/>
                    <a:gd name="T96" fmla="*/ 605 w 639"/>
                    <a:gd name="T97" fmla="*/ 2 h 459"/>
                    <a:gd name="T98" fmla="*/ 603 w 639"/>
                    <a:gd name="T99" fmla="*/ 2 h 459"/>
                    <a:gd name="T100" fmla="*/ 603 w 639"/>
                    <a:gd name="T101" fmla="*/ 4 h 459"/>
                    <a:gd name="T102" fmla="*/ 621 w 639"/>
                    <a:gd name="T103" fmla="*/ 47 h 459"/>
                    <a:gd name="T104" fmla="*/ 626 w 639"/>
                    <a:gd name="T105" fmla="*/ 53 h 4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639" h="459">
                      <a:moveTo>
                        <a:pt x="639" y="140"/>
                      </a:moveTo>
                      <a:lnTo>
                        <a:pt x="638" y="121"/>
                      </a:lnTo>
                      <a:lnTo>
                        <a:pt x="638" y="104"/>
                      </a:lnTo>
                      <a:lnTo>
                        <a:pt x="634" y="85"/>
                      </a:lnTo>
                      <a:lnTo>
                        <a:pt x="630" y="68"/>
                      </a:lnTo>
                      <a:lnTo>
                        <a:pt x="630" y="68"/>
                      </a:lnTo>
                      <a:lnTo>
                        <a:pt x="630" y="68"/>
                      </a:lnTo>
                      <a:lnTo>
                        <a:pt x="626" y="65"/>
                      </a:lnTo>
                      <a:lnTo>
                        <a:pt x="624" y="63"/>
                      </a:lnTo>
                      <a:lnTo>
                        <a:pt x="628" y="82"/>
                      </a:lnTo>
                      <a:lnTo>
                        <a:pt x="632" y="101"/>
                      </a:lnTo>
                      <a:lnTo>
                        <a:pt x="634" y="120"/>
                      </a:lnTo>
                      <a:lnTo>
                        <a:pt x="634" y="140"/>
                      </a:lnTo>
                      <a:lnTo>
                        <a:pt x="632" y="173"/>
                      </a:lnTo>
                      <a:lnTo>
                        <a:pt x="628" y="203"/>
                      </a:lnTo>
                      <a:lnTo>
                        <a:pt x="621" y="233"/>
                      </a:lnTo>
                      <a:lnTo>
                        <a:pt x="609" y="262"/>
                      </a:lnTo>
                      <a:lnTo>
                        <a:pt x="596" y="290"/>
                      </a:lnTo>
                      <a:lnTo>
                        <a:pt x="581" y="317"/>
                      </a:lnTo>
                      <a:lnTo>
                        <a:pt x="562" y="339"/>
                      </a:lnTo>
                      <a:lnTo>
                        <a:pt x="543" y="362"/>
                      </a:lnTo>
                      <a:lnTo>
                        <a:pt x="520" y="383"/>
                      </a:lnTo>
                      <a:lnTo>
                        <a:pt x="495" y="400"/>
                      </a:lnTo>
                      <a:lnTo>
                        <a:pt x="469" y="417"/>
                      </a:lnTo>
                      <a:lnTo>
                        <a:pt x="442" y="430"/>
                      </a:lnTo>
                      <a:lnTo>
                        <a:pt x="414" y="440"/>
                      </a:lnTo>
                      <a:lnTo>
                        <a:pt x="383" y="448"/>
                      </a:lnTo>
                      <a:lnTo>
                        <a:pt x="351" y="453"/>
                      </a:lnTo>
                      <a:lnTo>
                        <a:pt x="319" y="455"/>
                      </a:lnTo>
                      <a:lnTo>
                        <a:pt x="287" y="453"/>
                      </a:lnTo>
                      <a:lnTo>
                        <a:pt x="256" y="448"/>
                      </a:lnTo>
                      <a:lnTo>
                        <a:pt x="226" y="440"/>
                      </a:lnTo>
                      <a:lnTo>
                        <a:pt x="197" y="430"/>
                      </a:lnTo>
                      <a:lnTo>
                        <a:pt x="169" y="417"/>
                      </a:lnTo>
                      <a:lnTo>
                        <a:pt x="144" y="400"/>
                      </a:lnTo>
                      <a:lnTo>
                        <a:pt x="120" y="383"/>
                      </a:lnTo>
                      <a:lnTo>
                        <a:pt x="97" y="362"/>
                      </a:lnTo>
                      <a:lnTo>
                        <a:pt x="76" y="339"/>
                      </a:lnTo>
                      <a:lnTo>
                        <a:pt x="59" y="317"/>
                      </a:lnTo>
                      <a:lnTo>
                        <a:pt x="44" y="290"/>
                      </a:lnTo>
                      <a:lnTo>
                        <a:pt x="31" y="262"/>
                      </a:lnTo>
                      <a:lnTo>
                        <a:pt x="19" y="233"/>
                      </a:lnTo>
                      <a:lnTo>
                        <a:pt x="12" y="203"/>
                      </a:lnTo>
                      <a:lnTo>
                        <a:pt x="6" y="173"/>
                      </a:lnTo>
                      <a:lnTo>
                        <a:pt x="4" y="140"/>
                      </a:lnTo>
                      <a:lnTo>
                        <a:pt x="6" y="118"/>
                      </a:lnTo>
                      <a:lnTo>
                        <a:pt x="8" y="97"/>
                      </a:lnTo>
                      <a:lnTo>
                        <a:pt x="12" y="74"/>
                      </a:lnTo>
                      <a:lnTo>
                        <a:pt x="17" y="53"/>
                      </a:lnTo>
                      <a:lnTo>
                        <a:pt x="15" y="53"/>
                      </a:lnTo>
                      <a:lnTo>
                        <a:pt x="13" y="51"/>
                      </a:lnTo>
                      <a:lnTo>
                        <a:pt x="8" y="72"/>
                      </a:lnTo>
                      <a:lnTo>
                        <a:pt x="4" y="95"/>
                      </a:lnTo>
                      <a:lnTo>
                        <a:pt x="2" y="118"/>
                      </a:lnTo>
                      <a:lnTo>
                        <a:pt x="0" y="140"/>
                      </a:lnTo>
                      <a:lnTo>
                        <a:pt x="2" y="173"/>
                      </a:lnTo>
                      <a:lnTo>
                        <a:pt x="6" y="205"/>
                      </a:lnTo>
                      <a:lnTo>
                        <a:pt x="15" y="235"/>
                      </a:lnTo>
                      <a:lnTo>
                        <a:pt x="25" y="264"/>
                      </a:lnTo>
                      <a:lnTo>
                        <a:pt x="38" y="292"/>
                      </a:lnTo>
                      <a:lnTo>
                        <a:pt x="55" y="319"/>
                      </a:lnTo>
                      <a:lnTo>
                        <a:pt x="74" y="343"/>
                      </a:lnTo>
                      <a:lnTo>
                        <a:pt x="93" y="366"/>
                      </a:lnTo>
                      <a:lnTo>
                        <a:pt x="116" y="387"/>
                      </a:lnTo>
                      <a:lnTo>
                        <a:pt x="141" y="404"/>
                      </a:lnTo>
                      <a:lnTo>
                        <a:pt x="167" y="421"/>
                      </a:lnTo>
                      <a:lnTo>
                        <a:pt x="196" y="434"/>
                      </a:lnTo>
                      <a:lnTo>
                        <a:pt x="224" y="446"/>
                      </a:lnTo>
                      <a:lnTo>
                        <a:pt x="254" y="453"/>
                      </a:lnTo>
                      <a:lnTo>
                        <a:pt x="287" y="457"/>
                      </a:lnTo>
                      <a:lnTo>
                        <a:pt x="319" y="459"/>
                      </a:lnTo>
                      <a:lnTo>
                        <a:pt x="351" y="457"/>
                      </a:lnTo>
                      <a:lnTo>
                        <a:pt x="381" y="453"/>
                      </a:lnTo>
                      <a:lnTo>
                        <a:pt x="410" y="446"/>
                      </a:lnTo>
                      <a:lnTo>
                        <a:pt x="438" y="436"/>
                      </a:lnTo>
                      <a:lnTo>
                        <a:pt x="465" y="425"/>
                      </a:lnTo>
                      <a:lnTo>
                        <a:pt x="490" y="410"/>
                      </a:lnTo>
                      <a:lnTo>
                        <a:pt x="514" y="393"/>
                      </a:lnTo>
                      <a:lnTo>
                        <a:pt x="537" y="374"/>
                      </a:lnTo>
                      <a:lnTo>
                        <a:pt x="558" y="353"/>
                      </a:lnTo>
                      <a:lnTo>
                        <a:pt x="575" y="330"/>
                      </a:lnTo>
                      <a:lnTo>
                        <a:pt x="592" y="307"/>
                      </a:lnTo>
                      <a:lnTo>
                        <a:pt x="605" y="281"/>
                      </a:lnTo>
                      <a:lnTo>
                        <a:pt x="619" y="254"/>
                      </a:lnTo>
                      <a:lnTo>
                        <a:pt x="628" y="226"/>
                      </a:lnTo>
                      <a:lnTo>
                        <a:pt x="634" y="195"/>
                      </a:lnTo>
                      <a:lnTo>
                        <a:pt x="638" y="165"/>
                      </a:lnTo>
                      <a:lnTo>
                        <a:pt x="636" y="163"/>
                      </a:lnTo>
                      <a:lnTo>
                        <a:pt x="636" y="159"/>
                      </a:lnTo>
                      <a:lnTo>
                        <a:pt x="636" y="161"/>
                      </a:lnTo>
                      <a:lnTo>
                        <a:pt x="638" y="161"/>
                      </a:lnTo>
                      <a:lnTo>
                        <a:pt x="639" y="152"/>
                      </a:lnTo>
                      <a:lnTo>
                        <a:pt x="639" y="140"/>
                      </a:lnTo>
                      <a:close/>
                      <a:moveTo>
                        <a:pt x="626" y="53"/>
                      </a:moveTo>
                      <a:lnTo>
                        <a:pt x="619" y="27"/>
                      </a:lnTo>
                      <a:lnTo>
                        <a:pt x="607" y="0"/>
                      </a:lnTo>
                      <a:lnTo>
                        <a:pt x="605" y="2"/>
                      </a:lnTo>
                      <a:lnTo>
                        <a:pt x="605" y="2"/>
                      </a:lnTo>
                      <a:lnTo>
                        <a:pt x="605" y="2"/>
                      </a:lnTo>
                      <a:lnTo>
                        <a:pt x="603" y="2"/>
                      </a:lnTo>
                      <a:lnTo>
                        <a:pt x="603" y="2"/>
                      </a:lnTo>
                      <a:lnTo>
                        <a:pt x="603" y="4"/>
                      </a:lnTo>
                      <a:lnTo>
                        <a:pt x="613" y="25"/>
                      </a:lnTo>
                      <a:lnTo>
                        <a:pt x="621" y="47"/>
                      </a:lnTo>
                      <a:lnTo>
                        <a:pt x="624" y="51"/>
                      </a:lnTo>
                      <a:lnTo>
                        <a:pt x="626" y="53"/>
                      </a:lnTo>
                      <a:close/>
                    </a:path>
                  </a:pathLst>
                </a:custGeom>
                <a:solidFill>
                  <a:srgbClr val="BEBDD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69" name="Freeform 649"/>
                <p:cNvSpPr>
                  <a:spLocks noEditPoints="1"/>
                </p:cNvSpPr>
                <p:nvPr/>
              </p:nvSpPr>
              <p:spPr bwMode="auto">
                <a:xfrm>
                  <a:off x="1521" y="2134"/>
                  <a:ext cx="634" cy="455"/>
                </a:xfrm>
                <a:custGeom>
                  <a:avLst/>
                  <a:gdLst>
                    <a:gd name="T0" fmla="*/ 634 w 634"/>
                    <a:gd name="T1" fmla="*/ 119 h 455"/>
                    <a:gd name="T2" fmla="*/ 630 w 634"/>
                    <a:gd name="T3" fmla="*/ 81 h 455"/>
                    <a:gd name="T4" fmla="*/ 622 w 634"/>
                    <a:gd name="T5" fmla="*/ 61 h 455"/>
                    <a:gd name="T6" fmla="*/ 624 w 634"/>
                    <a:gd name="T7" fmla="*/ 76 h 455"/>
                    <a:gd name="T8" fmla="*/ 630 w 634"/>
                    <a:gd name="T9" fmla="*/ 118 h 455"/>
                    <a:gd name="T10" fmla="*/ 628 w 634"/>
                    <a:gd name="T11" fmla="*/ 171 h 455"/>
                    <a:gd name="T12" fmla="*/ 617 w 634"/>
                    <a:gd name="T13" fmla="*/ 231 h 455"/>
                    <a:gd name="T14" fmla="*/ 592 w 634"/>
                    <a:gd name="T15" fmla="*/ 286 h 455"/>
                    <a:gd name="T16" fmla="*/ 558 w 634"/>
                    <a:gd name="T17" fmla="*/ 337 h 455"/>
                    <a:gd name="T18" fmla="*/ 516 w 634"/>
                    <a:gd name="T19" fmla="*/ 379 h 455"/>
                    <a:gd name="T20" fmla="*/ 467 w 634"/>
                    <a:gd name="T21" fmla="*/ 413 h 455"/>
                    <a:gd name="T22" fmla="*/ 410 w 634"/>
                    <a:gd name="T23" fmla="*/ 436 h 455"/>
                    <a:gd name="T24" fmla="*/ 349 w 634"/>
                    <a:gd name="T25" fmla="*/ 449 h 455"/>
                    <a:gd name="T26" fmla="*/ 287 w 634"/>
                    <a:gd name="T27" fmla="*/ 449 h 455"/>
                    <a:gd name="T28" fmla="*/ 224 w 634"/>
                    <a:gd name="T29" fmla="*/ 436 h 455"/>
                    <a:gd name="T30" fmla="*/ 169 w 634"/>
                    <a:gd name="T31" fmla="*/ 413 h 455"/>
                    <a:gd name="T32" fmla="*/ 120 w 634"/>
                    <a:gd name="T33" fmla="*/ 379 h 455"/>
                    <a:gd name="T34" fmla="*/ 76 w 634"/>
                    <a:gd name="T35" fmla="*/ 337 h 455"/>
                    <a:gd name="T36" fmla="*/ 44 w 634"/>
                    <a:gd name="T37" fmla="*/ 286 h 455"/>
                    <a:gd name="T38" fmla="*/ 19 w 634"/>
                    <a:gd name="T39" fmla="*/ 231 h 455"/>
                    <a:gd name="T40" fmla="*/ 8 w 634"/>
                    <a:gd name="T41" fmla="*/ 171 h 455"/>
                    <a:gd name="T42" fmla="*/ 6 w 634"/>
                    <a:gd name="T43" fmla="*/ 116 h 455"/>
                    <a:gd name="T44" fmla="*/ 11 w 634"/>
                    <a:gd name="T45" fmla="*/ 74 h 455"/>
                    <a:gd name="T46" fmla="*/ 15 w 634"/>
                    <a:gd name="T47" fmla="*/ 51 h 455"/>
                    <a:gd name="T48" fmla="*/ 8 w 634"/>
                    <a:gd name="T49" fmla="*/ 72 h 455"/>
                    <a:gd name="T50" fmla="*/ 2 w 634"/>
                    <a:gd name="T51" fmla="*/ 116 h 455"/>
                    <a:gd name="T52" fmla="*/ 2 w 634"/>
                    <a:gd name="T53" fmla="*/ 171 h 455"/>
                    <a:gd name="T54" fmla="*/ 15 w 634"/>
                    <a:gd name="T55" fmla="*/ 233 h 455"/>
                    <a:gd name="T56" fmla="*/ 38 w 634"/>
                    <a:gd name="T57" fmla="*/ 290 h 455"/>
                    <a:gd name="T58" fmla="*/ 72 w 634"/>
                    <a:gd name="T59" fmla="*/ 339 h 455"/>
                    <a:gd name="T60" fmla="*/ 116 w 634"/>
                    <a:gd name="T61" fmla="*/ 383 h 455"/>
                    <a:gd name="T62" fmla="*/ 167 w 634"/>
                    <a:gd name="T63" fmla="*/ 417 h 455"/>
                    <a:gd name="T64" fmla="*/ 224 w 634"/>
                    <a:gd name="T65" fmla="*/ 440 h 455"/>
                    <a:gd name="T66" fmla="*/ 285 w 634"/>
                    <a:gd name="T67" fmla="*/ 453 h 455"/>
                    <a:gd name="T68" fmla="*/ 349 w 634"/>
                    <a:gd name="T69" fmla="*/ 453 h 455"/>
                    <a:gd name="T70" fmla="*/ 408 w 634"/>
                    <a:gd name="T71" fmla="*/ 442 h 455"/>
                    <a:gd name="T72" fmla="*/ 463 w 634"/>
                    <a:gd name="T73" fmla="*/ 419 h 455"/>
                    <a:gd name="T74" fmla="*/ 512 w 634"/>
                    <a:gd name="T75" fmla="*/ 389 h 455"/>
                    <a:gd name="T76" fmla="*/ 554 w 634"/>
                    <a:gd name="T77" fmla="*/ 349 h 455"/>
                    <a:gd name="T78" fmla="*/ 590 w 634"/>
                    <a:gd name="T79" fmla="*/ 301 h 455"/>
                    <a:gd name="T80" fmla="*/ 615 w 634"/>
                    <a:gd name="T81" fmla="*/ 248 h 455"/>
                    <a:gd name="T82" fmla="*/ 630 w 634"/>
                    <a:gd name="T83" fmla="*/ 190 h 455"/>
                    <a:gd name="T84" fmla="*/ 634 w 634"/>
                    <a:gd name="T85" fmla="*/ 159 h 455"/>
                    <a:gd name="T86" fmla="*/ 634 w 634"/>
                    <a:gd name="T87" fmla="*/ 157 h 455"/>
                    <a:gd name="T88" fmla="*/ 634 w 634"/>
                    <a:gd name="T89" fmla="*/ 148 h 455"/>
                    <a:gd name="T90" fmla="*/ 622 w 634"/>
                    <a:gd name="T91" fmla="*/ 49 h 455"/>
                    <a:gd name="T92" fmla="*/ 603 w 634"/>
                    <a:gd name="T93" fmla="*/ 0 h 455"/>
                    <a:gd name="T94" fmla="*/ 601 w 634"/>
                    <a:gd name="T95" fmla="*/ 0 h 455"/>
                    <a:gd name="T96" fmla="*/ 600 w 634"/>
                    <a:gd name="T97" fmla="*/ 2 h 455"/>
                    <a:gd name="T98" fmla="*/ 615 w 634"/>
                    <a:gd name="T99" fmla="*/ 44 h 455"/>
                    <a:gd name="T100" fmla="*/ 622 w 634"/>
                    <a:gd name="T101" fmla="*/ 49 h 4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634" h="455">
                      <a:moveTo>
                        <a:pt x="634" y="138"/>
                      </a:moveTo>
                      <a:lnTo>
                        <a:pt x="634" y="119"/>
                      </a:lnTo>
                      <a:lnTo>
                        <a:pt x="632" y="100"/>
                      </a:lnTo>
                      <a:lnTo>
                        <a:pt x="630" y="81"/>
                      </a:lnTo>
                      <a:lnTo>
                        <a:pt x="626" y="63"/>
                      </a:lnTo>
                      <a:lnTo>
                        <a:pt x="622" y="61"/>
                      </a:lnTo>
                      <a:lnTo>
                        <a:pt x="619" y="57"/>
                      </a:lnTo>
                      <a:lnTo>
                        <a:pt x="624" y="76"/>
                      </a:lnTo>
                      <a:lnTo>
                        <a:pt x="628" y="97"/>
                      </a:lnTo>
                      <a:lnTo>
                        <a:pt x="630" y="118"/>
                      </a:lnTo>
                      <a:lnTo>
                        <a:pt x="630" y="138"/>
                      </a:lnTo>
                      <a:lnTo>
                        <a:pt x="628" y="171"/>
                      </a:lnTo>
                      <a:lnTo>
                        <a:pt x="624" y="201"/>
                      </a:lnTo>
                      <a:lnTo>
                        <a:pt x="617" y="231"/>
                      </a:lnTo>
                      <a:lnTo>
                        <a:pt x="605" y="260"/>
                      </a:lnTo>
                      <a:lnTo>
                        <a:pt x="592" y="286"/>
                      </a:lnTo>
                      <a:lnTo>
                        <a:pt x="577" y="313"/>
                      </a:lnTo>
                      <a:lnTo>
                        <a:pt x="558" y="337"/>
                      </a:lnTo>
                      <a:lnTo>
                        <a:pt x="539" y="358"/>
                      </a:lnTo>
                      <a:lnTo>
                        <a:pt x="516" y="379"/>
                      </a:lnTo>
                      <a:lnTo>
                        <a:pt x="491" y="396"/>
                      </a:lnTo>
                      <a:lnTo>
                        <a:pt x="467" y="413"/>
                      </a:lnTo>
                      <a:lnTo>
                        <a:pt x="438" y="427"/>
                      </a:lnTo>
                      <a:lnTo>
                        <a:pt x="410" y="436"/>
                      </a:lnTo>
                      <a:lnTo>
                        <a:pt x="381" y="444"/>
                      </a:lnTo>
                      <a:lnTo>
                        <a:pt x="349" y="449"/>
                      </a:lnTo>
                      <a:lnTo>
                        <a:pt x="317" y="451"/>
                      </a:lnTo>
                      <a:lnTo>
                        <a:pt x="287" y="449"/>
                      </a:lnTo>
                      <a:lnTo>
                        <a:pt x="254" y="444"/>
                      </a:lnTo>
                      <a:lnTo>
                        <a:pt x="224" y="436"/>
                      </a:lnTo>
                      <a:lnTo>
                        <a:pt x="195" y="427"/>
                      </a:lnTo>
                      <a:lnTo>
                        <a:pt x="169" y="413"/>
                      </a:lnTo>
                      <a:lnTo>
                        <a:pt x="142" y="396"/>
                      </a:lnTo>
                      <a:lnTo>
                        <a:pt x="120" y="379"/>
                      </a:lnTo>
                      <a:lnTo>
                        <a:pt x="97" y="358"/>
                      </a:lnTo>
                      <a:lnTo>
                        <a:pt x="76" y="337"/>
                      </a:lnTo>
                      <a:lnTo>
                        <a:pt x="59" y="313"/>
                      </a:lnTo>
                      <a:lnTo>
                        <a:pt x="44" y="286"/>
                      </a:lnTo>
                      <a:lnTo>
                        <a:pt x="30" y="260"/>
                      </a:lnTo>
                      <a:lnTo>
                        <a:pt x="19" y="231"/>
                      </a:lnTo>
                      <a:lnTo>
                        <a:pt x="11" y="201"/>
                      </a:lnTo>
                      <a:lnTo>
                        <a:pt x="8" y="171"/>
                      </a:lnTo>
                      <a:lnTo>
                        <a:pt x="6" y="138"/>
                      </a:lnTo>
                      <a:lnTo>
                        <a:pt x="6" y="116"/>
                      </a:lnTo>
                      <a:lnTo>
                        <a:pt x="8" y="95"/>
                      </a:lnTo>
                      <a:lnTo>
                        <a:pt x="11" y="74"/>
                      </a:lnTo>
                      <a:lnTo>
                        <a:pt x="17" y="53"/>
                      </a:lnTo>
                      <a:lnTo>
                        <a:pt x="15" y="51"/>
                      </a:lnTo>
                      <a:lnTo>
                        <a:pt x="13" y="51"/>
                      </a:lnTo>
                      <a:lnTo>
                        <a:pt x="8" y="72"/>
                      </a:lnTo>
                      <a:lnTo>
                        <a:pt x="4" y="93"/>
                      </a:lnTo>
                      <a:lnTo>
                        <a:pt x="2" y="116"/>
                      </a:lnTo>
                      <a:lnTo>
                        <a:pt x="0" y="138"/>
                      </a:lnTo>
                      <a:lnTo>
                        <a:pt x="2" y="171"/>
                      </a:lnTo>
                      <a:lnTo>
                        <a:pt x="8" y="203"/>
                      </a:lnTo>
                      <a:lnTo>
                        <a:pt x="15" y="233"/>
                      </a:lnTo>
                      <a:lnTo>
                        <a:pt x="25" y="262"/>
                      </a:lnTo>
                      <a:lnTo>
                        <a:pt x="38" y="290"/>
                      </a:lnTo>
                      <a:lnTo>
                        <a:pt x="55" y="315"/>
                      </a:lnTo>
                      <a:lnTo>
                        <a:pt x="72" y="339"/>
                      </a:lnTo>
                      <a:lnTo>
                        <a:pt x="93" y="362"/>
                      </a:lnTo>
                      <a:lnTo>
                        <a:pt x="116" y="383"/>
                      </a:lnTo>
                      <a:lnTo>
                        <a:pt x="140" y="400"/>
                      </a:lnTo>
                      <a:lnTo>
                        <a:pt x="167" y="417"/>
                      </a:lnTo>
                      <a:lnTo>
                        <a:pt x="194" y="430"/>
                      </a:lnTo>
                      <a:lnTo>
                        <a:pt x="224" y="440"/>
                      </a:lnTo>
                      <a:lnTo>
                        <a:pt x="254" y="449"/>
                      </a:lnTo>
                      <a:lnTo>
                        <a:pt x="285" y="453"/>
                      </a:lnTo>
                      <a:lnTo>
                        <a:pt x="317" y="455"/>
                      </a:lnTo>
                      <a:lnTo>
                        <a:pt x="349" y="453"/>
                      </a:lnTo>
                      <a:lnTo>
                        <a:pt x="379" y="449"/>
                      </a:lnTo>
                      <a:lnTo>
                        <a:pt x="408" y="442"/>
                      </a:lnTo>
                      <a:lnTo>
                        <a:pt x="436" y="432"/>
                      </a:lnTo>
                      <a:lnTo>
                        <a:pt x="463" y="419"/>
                      </a:lnTo>
                      <a:lnTo>
                        <a:pt x="488" y="406"/>
                      </a:lnTo>
                      <a:lnTo>
                        <a:pt x="512" y="389"/>
                      </a:lnTo>
                      <a:lnTo>
                        <a:pt x="535" y="370"/>
                      </a:lnTo>
                      <a:lnTo>
                        <a:pt x="554" y="349"/>
                      </a:lnTo>
                      <a:lnTo>
                        <a:pt x="573" y="326"/>
                      </a:lnTo>
                      <a:lnTo>
                        <a:pt x="590" y="301"/>
                      </a:lnTo>
                      <a:lnTo>
                        <a:pt x="603" y="275"/>
                      </a:lnTo>
                      <a:lnTo>
                        <a:pt x="615" y="248"/>
                      </a:lnTo>
                      <a:lnTo>
                        <a:pt x="624" y="220"/>
                      </a:lnTo>
                      <a:lnTo>
                        <a:pt x="630" y="190"/>
                      </a:lnTo>
                      <a:lnTo>
                        <a:pt x="634" y="159"/>
                      </a:lnTo>
                      <a:lnTo>
                        <a:pt x="634" y="159"/>
                      </a:lnTo>
                      <a:lnTo>
                        <a:pt x="634" y="157"/>
                      </a:lnTo>
                      <a:lnTo>
                        <a:pt x="634" y="157"/>
                      </a:lnTo>
                      <a:lnTo>
                        <a:pt x="634" y="159"/>
                      </a:lnTo>
                      <a:lnTo>
                        <a:pt x="634" y="148"/>
                      </a:lnTo>
                      <a:lnTo>
                        <a:pt x="634" y="138"/>
                      </a:lnTo>
                      <a:close/>
                      <a:moveTo>
                        <a:pt x="622" y="49"/>
                      </a:moveTo>
                      <a:lnTo>
                        <a:pt x="613" y="25"/>
                      </a:lnTo>
                      <a:lnTo>
                        <a:pt x="603" y="0"/>
                      </a:lnTo>
                      <a:lnTo>
                        <a:pt x="601" y="0"/>
                      </a:lnTo>
                      <a:lnTo>
                        <a:pt x="601" y="0"/>
                      </a:lnTo>
                      <a:lnTo>
                        <a:pt x="601" y="2"/>
                      </a:lnTo>
                      <a:lnTo>
                        <a:pt x="600" y="2"/>
                      </a:lnTo>
                      <a:lnTo>
                        <a:pt x="607" y="23"/>
                      </a:lnTo>
                      <a:lnTo>
                        <a:pt x="615" y="44"/>
                      </a:lnTo>
                      <a:lnTo>
                        <a:pt x="619" y="45"/>
                      </a:lnTo>
                      <a:lnTo>
                        <a:pt x="622" y="49"/>
                      </a:lnTo>
                      <a:close/>
                    </a:path>
                  </a:pathLst>
                </a:custGeom>
                <a:solidFill>
                  <a:srgbClr val="BEBED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70" name="Freeform 650"/>
                <p:cNvSpPr>
                  <a:spLocks noEditPoints="1"/>
                </p:cNvSpPr>
                <p:nvPr/>
              </p:nvSpPr>
              <p:spPr bwMode="auto">
                <a:xfrm>
                  <a:off x="1523" y="2136"/>
                  <a:ext cx="630" cy="451"/>
                </a:xfrm>
                <a:custGeom>
                  <a:avLst/>
                  <a:gdLst>
                    <a:gd name="T0" fmla="*/ 630 w 630"/>
                    <a:gd name="T1" fmla="*/ 116 h 451"/>
                    <a:gd name="T2" fmla="*/ 624 w 630"/>
                    <a:gd name="T3" fmla="*/ 78 h 451"/>
                    <a:gd name="T4" fmla="*/ 617 w 630"/>
                    <a:gd name="T5" fmla="*/ 55 h 451"/>
                    <a:gd name="T6" fmla="*/ 618 w 630"/>
                    <a:gd name="T7" fmla="*/ 72 h 451"/>
                    <a:gd name="T8" fmla="*/ 624 w 630"/>
                    <a:gd name="T9" fmla="*/ 114 h 451"/>
                    <a:gd name="T10" fmla="*/ 624 w 630"/>
                    <a:gd name="T11" fmla="*/ 169 h 451"/>
                    <a:gd name="T12" fmla="*/ 611 w 630"/>
                    <a:gd name="T13" fmla="*/ 227 h 451"/>
                    <a:gd name="T14" fmla="*/ 588 w 630"/>
                    <a:gd name="T15" fmla="*/ 284 h 451"/>
                    <a:gd name="T16" fmla="*/ 554 w 630"/>
                    <a:gd name="T17" fmla="*/ 334 h 451"/>
                    <a:gd name="T18" fmla="*/ 512 w 630"/>
                    <a:gd name="T19" fmla="*/ 375 h 451"/>
                    <a:gd name="T20" fmla="*/ 463 w 630"/>
                    <a:gd name="T21" fmla="*/ 409 h 451"/>
                    <a:gd name="T22" fmla="*/ 408 w 630"/>
                    <a:gd name="T23" fmla="*/ 432 h 451"/>
                    <a:gd name="T24" fmla="*/ 347 w 630"/>
                    <a:gd name="T25" fmla="*/ 445 h 451"/>
                    <a:gd name="T26" fmla="*/ 285 w 630"/>
                    <a:gd name="T27" fmla="*/ 445 h 451"/>
                    <a:gd name="T28" fmla="*/ 224 w 630"/>
                    <a:gd name="T29" fmla="*/ 432 h 451"/>
                    <a:gd name="T30" fmla="*/ 167 w 630"/>
                    <a:gd name="T31" fmla="*/ 409 h 451"/>
                    <a:gd name="T32" fmla="*/ 118 w 630"/>
                    <a:gd name="T33" fmla="*/ 375 h 451"/>
                    <a:gd name="T34" fmla="*/ 76 w 630"/>
                    <a:gd name="T35" fmla="*/ 334 h 451"/>
                    <a:gd name="T36" fmla="*/ 44 w 630"/>
                    <a:gd name="T37" fmla="*/ 284 h 451"/>
                    <a:gd name="T38" fmla="*/ 19 w 630"/>
                    <a:gd name="T39" fmla="*/ 227 h 451"/>
                    <a:gd name="T40" fmla="*/ 8 w 630"/>
                    <a:gd name="T41" fmla="*/ 169 h 451"/>
                    <a:gd name="T42" fmla="*/ 6 w 630"/>
                    <a:gd name="T43" fmla="*/ 114 h 451"/>
                    <a:gd name="T44" fmla="*/ 11 w 630"/>
                    <a:gd name="T45" fmla="*/ 72 h 451"/>
                    <a:gd name="T46" fmla="*/ 15 w 630"/>
                    <a:gd name="T47" fmla="*/ 51 h 451"/>
                    <a:gd name="T48" fmla="*/ 8 w 630"/>
                    <a:gd name="T49" fmla="*/ 70 h 451"/>
                    <a:gd name="T50" fmla="*/ 2 w 630"/>
                    <a:gd name="T51" fmla="*/ 114 h 451"/>
                    <a:gd name="T52" fmla="*/ 2 w 630"/>
                    <a:gd name="T53" fmla="*/ 169 h 451"/>
                    <a:gd name="T54" fmla="*/ 15 w 630"/>
                    <a:gd name="T55" fmla="*/ 229 h 451"/>
                    <a:gd name="T56" fmla="*/ 40 w 630"/>
                    <a:gd name="T57" fmla="*/ 286 h 451"/>
                    <a:gd name="T58" fmla="*/ 72 w 630"/>
                    <a:gd name="T59" fmla="*/ 335 h 451"/>
                    <a:gd name="T60" fmla="*/ 116 w 630"/>
                    <a:gd name="T61" fmla="*/ 379 h 451"/>
                    <a:gd name="T62" fmla="*/ 165 w 630"/>
                    <a:gd name="T63" fmla="*/ 413 h 451"/>
                    <a:gd name="T64" fmla="*/ 222 w 630"/>
                    <a:gd name="T65" fmla="*/ 436 h 451"/>
                    <a:gd name="T66" fmla="*/ 283 w 630"/>
                    <a:gd name="T67" fmla="*/ 449 h 451"/>
                    <a:gd name="T68" fmla="*/ 347 w 630"/>
                    <a:gd name="T69" fmla="*/ 449 h 451"/>
                    <a:gd name="T70" fmla="*/ 410 w 630"/>
                    <a:gd name="T71" fmla="*/ 436 h 451"/>
                    <a:gd name="T72" fmla="*/ 465 w 630"/>
                    <a:gd name="T73" fmla="*/ 413 h 451"/>
                    <a:gd name="T74" fmla="*/ 516 w 630"/>
                    <a:gd name="T75" fmla="*/ 379 h 451"/>
                    <a:gd name="T76" fmla="*/ 558 w 630"/>
                    <a:gd name="T77" fmla="*/ 335 h 451"/>
                    <a:gd name="T78" fmla="*/ 592 w 630"/>
                    <a:gd name="T79" fmla="*/ 286 h 451"/>
                    <a:gd name="T80" fmla="*/ 617 w 630"/>
                    <a:gd name="T81" fmla="*/ 229 h 451"/>
                    <a:gd name="T82" fmla="*/ 628 w 630"/>
                    <a:gd name="T83" fmla="*/ 169 h 451"/>
                    <a:gd name="T84" fmla="*/ 617 w 630"/>
                    <a:gd name="T85" fmla="*/ 43 h 451"/>
                    <a:gd name="T86" fmla="*/ 599 w 630"/>
                    <a:gd name="T87" fmla="*/ 0 h 451"/>
                    <a:gd name="T88" fmla="*/ 596 w 630"/>
                    <a:gd name="T89" fmla="*/ 2 h 451"/>
                    <a:gd name="T90" fmla="*/ 596 w 630"/>
                    <a:gd name="T91" fmla="*/ 2 h 451"/>
                    <a:gd name="T92" fmla="*/ 611 w 630"/>
                    <a:gd name="T93" fmla="*/ 40 h 451"/>
                    <a:gd name="T94" fmla="*/ 617 w 630"/>
                    <a:gd name="T95" fmla="*/ 43 h 4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630" h="451">
                      <a:moveTo>
                        <a:pt x="630" y="136"/>
                      </a:moveTo>
                      <a:lnTo>
                        <a:pt x="630" y="116"/>
                      </a:lnTo>
                      <a:lnTo>
                        <a:pt x="628" y="97"/>
                      </a:lnTo>
                      <a:lnTo>
                        <a:pt x="624" y="78"/>
                      </a:lnTo>
                      <a:lnTo>
                        <a:pt x="620" y="59"/>
                      </a:lnTo>
                      <a:lnTo>
                        <a:pt x="617" y="55"/>
                      </a:lnTo>
                      <a:lnTo>
                        <a:pt x="615" y="53"/>
                      </a:lnTo>
                      <a:lnTo>
                        <a:pt x="618" y="72"/>
                      </a:lnTo>
                      <a:lnTo>
                        <a:pt x="622" y="93"/>
                      </a:lnTo>
                      <a:lnTo>
                        <a:pt x="624" y="114"/>
                      </a:lnTo>
                      <a:lnTo>
                        <a:pt x="626" y="136"/>
                      </a:lnTo>
                      <a:lnTo>
                        <a:pt x="624" y="169"/>
                      </a:lnTo>
                      <a:lnTo>
                        <a:pt x="618" y="199"/>
                      </a:lnTo>
                      <a:lnTo>
                        <a:pt x="611" y="227"/>
                      </a:lnTo>
                      <a:lnTo>
                        <a:pt x="601" y="256"/>
                      </a:lnTo>
                      <a:lnTo>
                        <a:pt x="588" y="284"/>
                      </a:lnTo>
                      <a:lnTo>
                        <a:pt x="573" y="309"/>
                      </a:lnTo>
                      <a:lnTo>
                        <a:pt x="554" y="334"/>
                      </a:lnTo>
                      <a:lnTo>
                        <a:pt x="535" y="354"/>
                      </a:lnTo>
                      <a:lnTo>
                        <a:pt x="512" y="375"/>
                      </a:lnTo>
                      <a:lnTo>
                        <a:pt x="489" y="392"/>
                      </a:lnTo>
                      <a:lnTo>
                        <a:pt x="463" y="409"/>
                      </a:lnTo>
                      <a:lnTo>
                        <a:pt x="436" y="423"/>
                      </a:lnTo>
                      <a:lnTo>
                        <a:pt x="408" y="432"/>
                      </a:lnTo>
                      <a:lnTo>
                        <a:pt x="377" y="440"/>
                      </a:lnTo>
                      <a:lnTo>
                        <a:pt x="347" y="445"/>
                      </a:lnTo>
                      <a:lnTo>
                        <a:pt x="315" y="445"/>
                      </a:lnTo>
                      <a:lnTo>
                        <a:pt x="285" y="445"/>
                      </a:lnTo>
                      <a:lnTo>
                        <a:pt x="252" y="440"/>
                      </a:lnTo>
                      <a:lnTo>
                        <a:pt x="224" y="432"/>
                      </a:lnTo>
                      <a:lnTo>
                        <a:pt x="195" y="423"/>
                      </a:lnTo>
                      <a:lnTo>
                        <a:pt x="167" y="409"/>
                      </a:lnTo>
                      <a:lnTo>
                        <a:pt x="142" y="392"/>
                      </a:lnTo>
                      <a:lnTo>
                        <a:pt x="118" y="375"/>
                      </a:lnTo>
                      <a:lnTo>
                        <a:pt x="97" y="354"/>
                      </a:lnTo>
                      <a:lnTo>
                        <a:pt x="76" y="334"/>
                      </a:lnTo>
                      <a:lnTo>
                        <a:pt x="59" y="309"/>
                      </a:lnTo>
                      <a:lnTo>
                        <a:pt x="44" y="284"/>
                      </a:lnTo>
                      <a:lnTo>
                        <a:pt x="30" y="256"/>
                      </a:lnTo>
                      <a:lnTo>
                        <a:pt x="19" y="227"/>
                      </a:lnTo>
                      <a:lnTo>
                        <a:pt x="11" y="199"/>
                      </a:lnTo>
                      <a:lnTo>
                        <a:pt x="8" y="169"/>
                      </a:lnTo>
                      <a:lnTo>
                        <a:pt x="6" y="136"/>
                      </a:lnTo>
                      <a:lnTo>
                        <a:pt x="6" y="114"/>
                      </a:lnTo>
                      <a:lnTo>
                        <a:pt x="8" y="93"/>
                      </a:lnTo>
                      <a:lnTo>
                        <a:pt x="11" y="72"/>
                      </a:lnTo>
                      <a:lnTo>
                        <a:pt x="17" y="53"/>
                      </a:lnTo>
                      <a:lnTo>
                        <a:pt x="15" y="51"/>
                      </a:lnTo>
                      <a:lnTo>
                        <a:pt x="13" y="49"/>
                      </a:lnTo>
                      <a:lnTo>
                        <a:pt x="8" y="70"/>
                      </a:lnTo>
                      <a:lnTo>
                        <a:pt x="4" y="93"/>
                      </a:lnTo>
                      <a:lnTo>
                        <a:pt x="2" y="114"/>
                      </a:lnTo>
                      <a:lnTo>
                        <a:pt x="0" y="136"/>
                      </a:lnTo>
                      <a:lnTo>
                        <a:pt x="2" y="169"/>
                      </a:lnTo>
                      <a:lnTo>
                        <a:pt x="8" y="199"/>
                      </a:lnTo>
                      <a:lnTo>
                        <a:pt x="15" y="229"/>
                      </a:lnTo>
                      <a:lnTo>
                        <a:pt x="27" y="258"/>
                      </a:lnTo>
                      <a:lnTo>
                        <a:pt x="40" y="286"/>
                      </a:lnTo>
                      <a:lnTo>
                        <a:pt x="55" y="313"/>
                      </a:lnTo>
                      <a:lnTo>
                        <a:pt x="72" y="335"/>
                      </a:lnTo>
                      <a:lnTo>
                        <a:pt x="93" y="358"/>
                      </a:lnTo>
                      <a:lnTo>
                        <a:pt x="116" y="379"/>
                      </a:lnTo>
                      <a:lnTo>
                        <a:pt x="140" y="396"/>
                      </a:lnTo>
                      <a:lnTo>
                        <a:pt x="165" y="413"/>
                      </a:lnTo>
                      <a:lnTo>
                        <a:pt x="193" y="426"/>
                      </a:lnTo>
                      <a:lnTo>
                        <a:pt x="222" y="436"/>
                      </a:lnTo>
                      <a:lnTo>
                        <a:pt x="252" y="444"/>
                      </a:lnTo>
                      <a:lnTo>
                        <a:pt x="283" y="449"/>
                      </a:lnTo>
                      <a:lnTo>
                        <a:pt x="315" y="451"/>
                      </a:lnTo>
                      <a:lnTo>
                        <a:pt x="347" y="449"/>
                      </a:lnTo>
                      <a:lnTo>
                        <a:pt x="379" y="444"/>
                      </a:lnTo>
                      <a:lnTo>
                        <a:pt x="410" y="436"/>
                      </a:lnTo>
                      <a:lnTo>
                        <a:pt x="438" y="426"/>
                      </a:lnTo>
                      <a:lnTo>
                        <a:pt x="465" y="413"/>
                      </a:lnTo>
                      <a:lnTo>
                        <a:pt x="491" y="396"/>
                      </a:lnTo>
                      <a:lnTo>
                        <a:pt x="516" y="379"/>
                      </a:lnTo>
                      <a:lnTo>
                        <a:pt x="539" y="358"/>
                      </a:lnTo>
                      <a:lnTo>
                        <a:pt x="558" y="335"/>
                      </a:lnTo>
                      <a:lnTo>
                        <a:pt x="577" y="313"/>
                      </a:lnTo>
                      <a:lnTo>
                        <a:pt x="592" y="286"/>
                      </a:lnTo>
                      <a:lnTo>
                        <a:pt x="605" y="258"/>
                      </a:lnTo>
                      <a:lnTo>
                        <a:pt x="617" y="229"/>
                      </a:lnTo>
                      <a:lnTo>
                        <a:pt x="624" y="199"/>
                      </a:lnTo>
                      <a:lnTo>
                        <a:pt x="628" y="169"/>
                      </a:lnTo>
                      <a:lnTo>
                        <a:pt x="630" y="136"/>
                      </a:lnTo>
                      <a:close/>
                      <a:moveTo>
                        <a:pt x="617" y="43"/>
                      </a:moveTo>
                      <a:lnTo>
                        <a:pt x="609" y="21"/>
                      </a:lnTo>
                      <a:lnTo>
                        <a:pt x="599" y="0"/>
                      </a:lnTo>
                      <a:lnTo>
                        <a:pt x="598" y="2"/>
                      </a:lnTo>
                      <a:lnTo>
                        <a:pt x="596" y="2"/>
                      </a:lnTo>
                      <a:lnTo>
                        <a:pt x="596" y="2"/>
                      </a:lnTo>
                      <a:lnTo>
                        <a:pt x="596" y="2"/>
                      </a:lnTo>
                      <a:lnTo>
                        <a:pt x="603" y="21"/>
                      </a:lnTo>
                      <a:lnTo>
                        <a:pt x="611" y="40"/>
                      </a:lnTo>
                      <a:lnTo>
                        <a:pt x="613" y="42"/>
                      </a:lnTo>
                      <a:lnTo>
                        <a:pt x="617" y="43"/>
                      </a:lnTo>
                      <a:close/>
                    </a:path>
                  </a:pathLst>
                </a:custGeom>
                <a:solidFill>
                  <a:srgbClr val="BFBED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71" name="Freeform 651"/>
                <p:cNvSpPr>
                  <a:spLocks noEditPoints="1"/>
                </p:cNvSpPr>
                <p:nvPr/>
              </p:nvSpPr>
              <p:spPr bwMode="auto">
                <a:xfrm>
                  <a:off x="1527" y="2136"/>
                  <a:ext cx="624" cy="449"/>
                </a:xfrm>
                <a:custGeom>
                  <a:avLst/>
                  <a:gdLst>
                    <a:gd name="T0" fmla="*/ 624 w 624"/>
                    <a:gd name="T1" fmla="*/ 116 h 449"/>
                    <a:gd name="T2" fmla="*/ 618 w 624"/>
                    <a:gd name="T3" fmla="*/ 74 h 449"/>
                    <a:gd name="T4" fmla="*/ 611 w 624"/>
                    <a:gd name="T5" fmla="*/ 53 h 449"/>
                    <a:gd name="T6" fmla="*/ 613 w 624"/>
                    <a:gd name="T7" fmla="*/ 70 h 449"/>
                    <a:gd name="T8" fmla="*/ 618 w 624"/>
                    <a:gd name="T9" fmla="*/ 114 h 449"/>
                    <a:gd name="T10" fmla="*/ 618 w 624"/>
                    <a:gd name="T11" fmla="*/ 167 h 449"/>
                    <a:gd name="T12" fmla="*/ 605 w 624"/>
                    <a:gd name="T13" fmla="*/ 227 h 449"/>
                    <a:gd name="T14" fmla="*/ 582 w 624"/>
                    <a:gd name="T15" fmla="*/ 282 h 449"/>
                    <a:gd name="T16" fmla="*/ 550 w 624"/>
                    <a:gd name="T17" fmla="*/ 332 h 449"/>
                    <a:gd name="T18" fmla="*/ 508 w 624"/>
                    <a:gd name="T19" fmla="*/ 373 h 449"/>
                    <a:gd name="T20" fmla="*/ 459 w 624"/>
                    <a:gd name="T21" fmla="*/ 408 h 449"/>
                    <a:gd name="T22" fmla="*/ 404 w 624"/>
                    <a:gd name="T23" fmla="*/ 430 h 449"/>
                    <a:gd name="T24" fmla="*/ 343 w 624"/>
                    <a:gd name="T25" fmla="*/ 442 h 449"/>
                    <a:gd name="T26" fmla="*/ 281 w 624"/>
                    <a:gd name="T27" fmla="*/ 442 h 449"/>
                    <a:gd name="T28" fmla="*/ 220 w 624"/>
                    <a:gd name="T29" fmla="*/ 430 h 449"/>
                    <a:gd name="T30" fmla="*/ 165 w 624"/>
                    <a:gd name="T31" fmla="*/ 408 h 449"/>
                    <a:gd name="T32" fmla="*/ 116 w 624"/>
                    <a:gd name="T33" fmla="*/ 373 h 449"/>
                    <a:gd name="T34" fmla="*/ 74 w 624"/>
                    <a:gd name="T35" fmla="*/ 332 h 449"/>
                    <a:gd name="T36" fmla="*/ 42 w 624"/>
                    <a:gd name="T37" fmla="*/ 282 h 449"/>
                    <a:gd name="T38" fmla="*/ 17 w 624"/>
                    <a:gd name="T39" fmla="*/ 227 h 449"/>
                    <a:gd name="T40" fmla="*/ 5 w 624"/>
                    <a:gd name="T41" fmla="*/ 167 h 449"/>
                    <a:gd name="T42" fmla="*/ 5 w 624"/>
                    <a:gd name="T43" fmla="*/ 116 h 449"/>
                    <a:gd name="T44" fmla="*/ 11 w 624"/>
                    <a:gd name="T45" fmla="*/ 74 h 449"/>
                    <a:gd name="T46" fmla="*/ 13 w 624"/>
                    <a:gd name="T47" fmla="*/ 53 h 449"/>
                    <a:gd name="T48" fmla="*/ 5 w 624"/>
                    <a:gd name="T49" fmla="*/ 72 h 449"/>
                    <a:gd name="T50" fmla="*/ 0 w 624"/>
                    <a:gd name="T51" fmla="*/ 114 h 449"/>
                    <a:gd name="T52" fmla="*/ 2 w 624"/>
                    <a:gd name="T53" fmla="*/ 169 h 449"/>
                    <a:gd name="T54" fmla="*/ 13 w 624"/>
                    <a:gd name="T55" fmla="*/ 229 h 449"/>
                    <a:gd name="T56" fmla="*/ 38 w 624"/>
                    <a:gd name="T57" fmla="*/ 284 h 449"/>
                    <a:gd name="T58" fmla="*/ 70 w 624"/>
                    <a:gd name="T59" fmla="*/ 335 h 449"/>
                    <a:gd name="T60" fmla="*/ 114 w 624"/>
                    <a:gd name="T61" fmla="*/ 377 h 449"/>
                    <a:gd name="T62" fmla="*/ 163 w 624"/>
                    <a:gd name="T63" fmla="*/ 411 h 449"/>
                    <a:gd name="T64" fmla="*/ 218 w 624"/>
                    <a:gd name="T65" fmla="*/ 434 h 449"/>
                    <a:gd name="T66" fmla="*/ 281 w 624"/>
                    <a:gd name="T67" fmla="*/ 447 h 449"/>
                    <a:gd name="T68" fmla="*/ 343 w 624"/>
                    <a:gd name="T69" fmla="*/ 447 h 449"/>
                    <a:gd name="T70" fmla="*/ 404 w 624"/>
                    <a:gd name="T71" fmla="*/ 434 h 449"/>
                    <a:gd name="T72" fmla="*/ 461 w 624"/>
                    <a:gd name="T73" fmla="*/ 411 h 449"/>
                    <a:gd name="T74" fmla="*/ 510 w 624"/>
                    <a:gd name="T75" fmla="*/ 377 h 449"/>
                    <a:gd name="T76" fmla="*/ 552 w 624"/>
                    <a:gd name="T77" fmla="*/ 335 h 449"/>
                    <a:gd name="T78" fmla="*/ 586 w 624"/>
                    <a:gd name="T79" fmla="*/ 284 h 449"/>
                    <a:gd name="T80" fmla="*/ 611 w 624"/>
                    <a:gd name="T81" fmla="*/ 229 h 449"/>
                    <a:gd name="T82" fmla="*/ 622 w 624"/>
                    <a:gd name="T83" fmla="*/ 169 h 449"/>
                    <a:gd name="T84" fmla="*/ 609 w 624"/>
                    <a:gd name="T85" fmla="*/ 42 h 449"/>
                    <a:gd name="T86" fmla="*/ 594 w 624"/>
                    <a:gd name="T87" fmla="*/ 0 h 449"/>
                    <a:gd name="T88" fmla="*/ 592 w 624"/>
                    <a:gd name="T89" fmla="*/ 2 h 449"/>
                    <a:gd name="T90" fmla="*/ 590 w 624"/>
                    <a:gd name="T91" fmla="*/ 4 h 449"/>
                    <a:gd name="T92" fmla="*/ 603 w 624"/>
                    <a:gd name="T93" fmla="*/ 38 h 449"/>
                    <a:gd name="T94" fmla="*/ 609 w 624"/>
                    <a:gd name="T95" fmla="*/ 42 h 4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624" h="449">
                      <a:moveTo>
                        <a:pt x="624" y="136"/>
                      </a:moveTo>
                      <a:lnTo>
                        <a:pt x="624" y="116"/>
                      </a:lnTo>
                      <a:lnTo>
                        <a:pt x="622" y="95"/>
                      </a:lnTo>
                      <a:lnTo>
                        <a:pt x="618" y="74"/>
                      </a:lnTo>
                      <a:lnTo>
                        <a:pt x="613" y="55"/>
                      </a:lnTo>
                      <a:lnTo>
                        <a:pt x="611" y="53"/>
                      </a:lnTo>
                      <a:lnTo>
                        <a:pt x="607" y="49"/>
                      </a:lnTo>
                      <a:lnTo>
                        <a:pt x="613" y="70"/>
                      </a:lnTo>
                      <a:lnTo>
                        <a:pt x="616" y="93"/>
                      </a:lnTo>
                      <a:lnTo>
                        <a:pt x="618" y="114"/>
                      </a:lnTo>
                      <a:lnTo>
                        <a:pt x="620" y="136"/>
                      </a:lnTo>
                      <a:lnTo>
                        <a:pt x="618" y="167"/>
                      </a:lnTo>
                      <a:lnTo>
                        <a:pt x="613" y="199"/>
                      </a:lnTo>
                      <a:lnTo>
                        <a:pt x="605" y="227"/>
                      </a:lnTo>
                      <a:lnTo>
                        <a:pt x="595" y="256"/>
                      </a:lnTo>
                      <a:lnTo>
                        <a:pt x="582" y="282"/>
                      </a:lnTo>
                      <a:lnTo>
                        <a:pt x="567" y="309"/>
                      </a:lnTo>
                      <a:lnTo>
                        <a:pt x="550" y="332"/>
                      </a:lnTo>
                      <a:lnTo>
                        <a:pt x="529" y="354"/>
                      </a:lnTo>
                      <a:lnTo>
                        <a:pt x="508" y="373"/>
                      </a:lnTo>
                      <a:lnTo>
                        <a:pt x="484" y="390"/>
                      </a:lnTo>
                      <a:lnTo>
                        <a:pt x="459" y="408"/>
                      </a:lnTo>
                      <a:lnTo>
                        <a:pt x="432" y="419"/>
                      </a:lnTo>
                      <a:lnTo>
                        <a:pt x="404" y="430"/>
                      </a:lnTo>
                      <a:lnTo>
                        <a:pt x="373" y="438"/>
                      </a:lnTo>
                      <a:lnTo>
                        <a:pt x="343" y="442"/>
                      </a:lnTo>
                      <a:lnTo>
                        <a:pt x="311" y="444"/>
                      </a:lnTo>
                      <a:lnTo>
                        <a:pt x="281" y="442"/>
                      </a:lnTo>
                      <a:lnTo>
                        <a:pt x="250" y="438"/>
                      </a:lnTo>
                      <a:lnTo>
                        <a:pt x="220" y="430"/>
                      </a:lnTo>
                      <a:lnTo>
                        <a:pt x="191" y="419"/>
                      </a:lnTo>
                      <a:lnTo>
                        <a:pt x="165" y="408"/>
                      </a:lnTo>
                      <a:lnTo>
                        <a:pt x="140" y="390"/>
                      </a:lnTo>
                      <a:lnTo>
                        <a:pt x="116" y="373"/>
                      </a:lnTo>
                      <a:lnTo>
                        <a:pt x="95" y="354"/>
                      </a:lnTo>
                      <a:lnTo>
                        <a:pt x="74" y="332"/>
                      </a:lnTo>
                      <a:lnTo>
                        <a:pt x="57" y="309"/>
                      </a:lnTo>
                      <a:lnTo>
                        <a:pt x="42" y="282"/>
                      </a:lnTo>
                      <a:lnTo>
                        <a:pt x="28" y="256"/>
                      </a:lnTo>
                      <a:lnTo>
                        <a:pt x="17" y="227"/>
                      </a:lnTo>
                      <a:lnTo>
                        <a:pt x="9" y="199"/>
                      </a:lnTo>
                      <a:lnTo>
                        <a:pt x="5" y="167"/>
                      </a:lnTo>
                      <a:lnTo>
                        <a:pt x="4" y="136"/>
                      </a:lnTo>
                      <a:lnTo>
                        <a:pt x="5" y="116"/>
                      </a:lnTo>
                      <a:lnTo>
                        <a:pt x="7" y="95"/>
                      </a:lnTo>
                      <a:lnTo>
                        <a:pt x="11" y="74"/>
                      </a:lnTo>
                      <a:lnTo>
                        <a:pt x="15" y="53"/>
                      </a:lnTo>
                      <a:lnTo>
                        <a:pt x="13" y="53"/>
                      </a:lnTo>
                      <a:lnTo>
                        <a:pt x="11" y="51"/>
                      </a:lnTo>
                      <a:lnTo>
                        <a:pt x="5" y="72"/>
                      </a:lnTo>
                      <a:lnTo>
                        <a:pt x="2" y="93"/>
                      </a:lnTo>
                      <a:lnTo>
                        <a:pt x="0" y="114"/>
                      </a:lnTo>
                      <a:lnTo>
                        <a:pt x="0" y="136"/>
                      </a:lnTo>
                      <a:lnTo>
                        <a:pt x="2" y="169"/>
                      </a:lnTo>
                      <a:lnTo>
                        <a:pt x="5" y="199"/>
                      </a:lnTo>
                      <a:lnTo>
                        <a:pt x="13" y="229"/>
                      </a:lnTo>
                      <a:lnTo>
                        <a:pt x="24" y="258"/>
                      </a:lnTo>
                      <a:lnTo>
                        <a:pt x="38" y="284"/>
                      </a:lnTo>
                      <a:lnTo>
                        <a:pt x="53" y="311"/>
                      </a:lnTo>
                      <a:lnTo>
                        <a:pt x="70" y="335"/>
                      </a:lnTo>
                      <a:lnTo>
                        <a:pt x="91" y="356"/>
                      </a:lnTo>
                      <a:lnTo>
                        <a:pt x="114" y="377"/>
                      </a:lnTo>
                      <a:lnTo>
                        <a:pt x="136" y="394"/>
                      </a:lnTo>
                      <a:lnTo>
                        <a:pt x="163" y="411"/>
                      </a:lnTo>
                      <a:lnTo>
                        <a:pt x="189" y="425"/>
                      </a:lnTo>
                      <a:lnTo>
                        <a:pt x="218" y="434"/>
                      </a:lnTo>
                      <a:lnTo>
                        <a:pt x="248" y="442"/>
                      </a:lnTo>
                      <a:lnTo>
                        <a:pt x="281" y="447"/>
                      </a:lnTo>
                      <a:lnTo>
                        <a:pt x="311" y="449"/>
                      </a:lnTo>
                      <a:lnTo>
                        <a:pt x="343" y="447"/>
                      </a:lnTo>
                      <a:lnTo>
                        <a:pt x="375" y="442"/>
                      </a:lnTo>
                      <a:lnTo>
                        <a:pt x="404" y="434"/>
                      </a:lnTo>
                      <a:lnTo>
                        <a:pt x="432" y="425"/>
                      </a:lnTo>
                      <a:lnTo>
                        <a:pt x="461" y="411"/>
                      </a:lnTo>
                      <a:lnTo>
                        <a:pt x="485" y="394"/>
                      </a:lnTo>
                      <a:lnTo>
                        <a:pt x="510" y="377"/>
                      </a:lnTo>
                      <a:lnTo>
                        <a:pt x="533" y="356"/>
                      </a:lnTo>
                      <a:lnTo>
                        <a:pt x="552" y="335"/>
                      </a:lnTo>
                      <a:lnTo>
                        <a:pt x="571" y="311"/>
                      </a:lnTo>
                      <a:lnTo>
                        <a:pt x="586" y="284"/>
                      </a:lnTo>
                      <a:lnTo>
                        <a:pt x="599" y="258"/>
                      </a:lnTo>
                      <a:lnTo>
                        <a:pt x="611" y="229"/>
                      </a:lnTo>
                      <a:lnTo>
                        <a:pt x="618" y="199"/>
                      </a:lnTo>
                      <a:lnTo>
                        <a:pt x="622" y="169"/>
                      </a:lnTo>
                      <a:lnTo>
                        <a:pt x="624" y="136"/>
                      </a:lnTo>
                      <a:close/>
                      <a:moveTo>
                        <a:pt x="609" y="42"/>
                      </a:moveTo>
                      <a:lnTo>
                        <a:pt x="601" y="21"/>
                      </a:lnTo>
                      <a:lnTo>
                        <a:pt x="594" y="0"/>
                      </a:lnTo>
                      <a:lnTo>
                        <a:pt x="592" y="2"/>
                      </a:lnTo>
                      <a:lnTo>
                        <a:pt x="592" y="2"/>
                      </a:lnTo>
                      <a:lnTo>
                        <a:pt x="592" y="2"/>
                      </a:lnTo>
                      <a:lnTo>
                        <a:pt x="590" y="4"/>
                      </a:lnTo>
                      <a:lnTo>
                        <a:pt x="597" y="21"/>
                      </a:lnTo>
                      <a:lnTo>
                        <a:pt x="603" y="38"/>
                      </a:lnTo>
                      <a:lnTo>
                        <a:pt x="607" y="40"/>
                      </a:lnTo>
                      <a:lnTo>
                        <a:pt x="609" y="42"/>
                      </a:lnTo>
                      <a:close/>
                    </a:path>
                  </a:pathLst>
                </a:custGeom>
                <a:solidFill>
                  <a:srgbClr val="BFBED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72" name="Freeform 652"/>
                <p:cNvSpPr>
                  <a:spLocks noEditPoints="1"/>
                </p:cNvSpPr>
                <p:nvPr/>
              </p:nvSpPr>
              <p:spPr bwMode="auto">
                <a:xfrm>
                  <a:off x="1529" y="2138"/>
                  <a:ext cx="620" cy="443"/>
                </a:xfrm>
                <a:custGeom>
                  <a:avLst/>
                  <a:gdLst>
                    <a:gd name="T0" fmla="*/ 618 w 620"/>
                    <a:gd name="T1" fmla="*/ 112 h 443"/>
                    <a:gd name="T2" fmla="*/ 612 w 620"/>
                    <a:gd name="T3" fmla="*/ 70 h 443"/>
                    <a:gd name="T4" fmla="*/ 605 w 620"/>
                    <a:gd name="T5" fmla="*/ 47 h 443"/>
                    <a:gd name="T6" fmla="*/ 607 w 620"/>
                    <a:gd name="T7" fmla="*/ 66 h 443"/>
                    <a:gd name="T8" fmla="*/ 614 w 620"/>
                    <a:gd name="T9" fmla="*/ 112 h 443"/>
                    <a:gd name="T10" fmla="*/ 614 w 620"/>
                    <a:gd name="T11" fmla="*/ 165 h 443"/>
                    <a:gd name="T12" fmla="*/ 601 w 620"/>
                    <a:gd name="T13" fmla="*/ 225 h 443"/>
                    <a:gd name="T14" fmla="*/ 578 w 620"/>
                    <a:gd name="T15" fmla="*/ 280 h 443"/>
                    <a:gd name="T16" fmla="*/ 546 w 620"/>
                    <a:gd name="T17" fmla="*/ 328 h 443"/>
                    <a:gd name="T18" fmla="*/ 504 w 620"/>
                    <a:gd name="T19" fmla="*/ 369 h 443"/>
                    <a:gd name="T20" fmla="*/ 455 w 620"/>
                    <a:gd name="T21" fmla="*/ 402 h 443"/>
                    <a:gd name="T22" fmla="*/ 400 w 620"/>
                    <a:gd name="T23" fmla="*/ 426 h 443"/>
                    <a:gd name="T24" fmla="*/ 341 w 620"/>
                    <a:gd name="T25" fmla="*/ 438 h 443"/>
                    <a:gd name="T26" fmla="*/ 279 w 620"/>
                    <a:gd name="T27" fmla="*/ 438 h 443"/>
                    <a:gd name="T28" fmla="*/ 218 w 620"/>
                    <a:gd name="T29" fmla="*/ 426 h 443"/>
                    <a:gd name="T30" fmla="*/ 165 w 620"/>
                    <a:gd name="T31" fmla="*/ 402 h 443"/>
                    <a:gd name="T32" fmla="*/ 115 w 620"/>
                    <a:gd name="T33" fmla="*/ 369 h 443"/>
                    <a:gd name="T34" fmla="*/ 74 w 620"/>
                    <a:gd name="T35" fmla="*/ 328 h 443"/>
                    <a:gd name="T36" fmla="*/ 41 w 620"/>
                    <a:gd name="T37" fmla="*/ 280 h 443"/>
                    <a:gd name="T38" fmla="*/ 19 w 620"/>
                    <a:gd name="T39" fmla="*/ 225 h 443"/>
                    <a:gd name="T40" fmla="*/ 5 w 620"/>
                    <a:gd name="T41" fmla="*/ 165 h 443"/>
                    <a:gd name="T42" fmla="*/ 5 w 620"/>
                    <a:gd name="T43" fmla="*/ 114 h 443"/>
                    <a:gd name="T44" fmla="*/ 11 w 620"/>
                    <a:gd name="T45" fmla="*/ 72 h 443"/>
                    <a:gd name="T46" fmla="*/ 13 w 620"/>
                    <a:gd name="T47" fmla="*/ 51 h 443"/>
                    <a:gd name="T48" fmla="*/ 5 w 620"/>
                    <a:gd name="T49" fmla="*/ 70 h 443"/>
                    <a:gd name="T50" fmla="*/ 0 w 620"/>
                    <a:gd name="T51" fmla="*/ 112 h 443"/>
                    <a:gd name="T52" fmla="*/ 2 w 620"/>
                    <a:gd name="T53" fmla="*/ 167 h 443"/>
                    <a:gd name="T54" fmla="*/ 13 w 620"/>
                    <a:gd name="T55" fmla="*/ 225 h 443"/>
                    <a:gd name="T56" fmla="*/ 38 w 620"/>
                    <a:gd name="T57" fmla="*/ 282 h 443"/>
                    <a:gd name="T58" fmla="*/ 70 w 620"/>
                    <a:gd name="T59" fmla="*/ 332 h 443"/>
                    <a:gd name="T60" fmla="*/ 112 w 620"/>
                    <a:gd name="T61" fmla="*/ 373 h 443"/>
                    <a:gd name="T62" fmla="*/ 161 w 620"/>
                    <a:gd name="T63" fmla="*/ 407 h 443"/>
                    <a:gd name="T64" fmla="*/ 218 w 620"/>
                    <a:gd name="T65" fmla="*/ 430 h 443"/>
                    <a:gd name="T66" fmla="*/ 279 w 620"/>
                    <a:gd name="T67" fmla="*/ 443 h 443"/>
                    <a:gd name="T68" fmla="*/ 341 w 620"/>
                    <a:gd name="T69" fmla="*/ 443 h 443"/>
                    <a:gd name="T70" fmla="*/ 402 w 620"/>
                    <a:gd name="T71" fmla="*/ 430 h 443"/>
                    <a:gd name="T72" fmla="*/ 457 w 620"/>
                    <a:gd name="T73" fmla="*/ 407 h 443"/>
                    <a:gd name="T74" fmla="*/ 506 w 620"/>
                    <a:gd name="T75" fmla="*/ 373 h 443"/>
                    <a:gd name="T76" fmla="*/ 548 w 620"/>
                    <a:gd name="T77" fmla="*/ 332 h 443"/>
                    <a:gd name="T78" fmla="*/ 582 w 620"/>
                    <a:gd name="T79" fmla="*/ 282 h 443"/>
                    <a:gd name="T80" fmla="*/ 605 w 620"/>
                    <a:gd name="T81" fmla="*/ 225 h 443"/>
                    <a:gd name="T82" fmla="*/ 618 w 620"/>
                    <a:gd name="T83" fmla="*/ 167 h 443"/>
                    <a:gd name="T84" fmla="*/ 605 w 620"/>
                    <a:gd name="T85" fmla="*/ 38 h 443"/>
                    <a:gd name="T86" fmla="*/ 590 w 620"/>
                    <a:gd name="T87" fmla="*/ 0 h 443"/>
                    <a:gd name="T88" fmla="*/ 586 w 620"/>
                    <a:gd name="T89" fmla="*/ 2 h 443"/>
                    <a:gd name="T90" fmla="*/ 597 w 620"/>
                    <a:gd name="T91" fmla="*/ 34 h 443"/>
                    <a:gd name="T92" fmla="*/ 605 w 620"/>
                    <a:gd name="T93" fmla="*/ 38 h 4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620" h="443">
                      <a:moveTo>
                        <a:pt x="620" y="134"/>
                      </a:moveTo>
                      <a:lnTo>
                        <a:pt x="618" y="112"/>
                      </a:lnTo>
                      <a:lnTo>
                        <a:pt x="616" y="91"/>
                      </a:lnTo>
                      <a:lnTo>
                        <a:pt x="612" y="70"/>
                      </a:lnTo>
                      <a:lnTo>
                        <a:pt x="609" y="51"/>
                      </a:lnTo>
                      <a:lnTo>
                        <a:pt x="605" y="47"/>
                      </a:lnTo>
                      <a:lnTo>
                        <a:pt x="601" y="45"/>
                      </a:lnTo>
                      <a:lnTo>
                        <a:pt x="607" y="66"/>
                      </a:lnTo>
                      <a:lnTo>
                        <a:pt x="612" y="89"/>
                      </a:lnTo>
                      <a:lnTo>
                        <a:pt x="614" y="112"/>
                      </a:lnTo>
                      <a:lnTo>
                        <a:pt x="614" y="134"/>
                      </a:lnTo>
                      <a:lnTo>
                        <a:pt x="614" y="165"/>
                      </a:lnTo>
                      <a:lnTo>
                        <a:pt x="609" y="195"/>
                      </a:lnTo>
                      <a:lnTo>
                        <a:pt x="601" y="225"/>
                      </a:lnTo>
                      <a:lnTo>
                        <a:pt x="592" y="254"/>
                      </a:lnTo>
                      <a:lnTo>
                        <a:pt x="578" y="280"/>
                      </a:lnTo>
                      <a:lnTo>
                        <a:pt x="563" y="305"/>
                      </a:lnTo>
                      <a:lnTo>
                        <a:pt x="546" y="328"/>
                      </a:lnTo>
                      <a:lnTo>
                        <a:pt x="525" y="351"/>
                      </a:lnTo>
                      <a:lnTo>
                        <a:pt x="504" y="369"/>
                      </a:lnTo>
                      <a:lnTo>
                        <a:pt x="480" y="387"/>
                      </a:lnTo>
                      <a:lnTo>
                        <a:pt x="455" y="402"/>
                      </a:lnTo>
                      <a:lnTo>
                        <a:pt x="428" y="415"/>
                      </a:lnTo>
                      <a:lnTo>
                        <a:pt x="400" y="426"/>
                      </a:lnTo>
                      <a:lnTo>
                        <a:pt x="371" y="434"/>
                      </a:lnTo>
                      <a:lnTo>
                        <a:pt x="341" y="438"/>
                      </a:lnTo>
                      <a:lnTo>
                        <a:pt x="309" y="440"/>
                      </a:lnTo>
                      <a:lnTo>
                        <a:pt x="279" y="438"/>
                      </a:lnTo>
                      <a:lnTo>
                        <a:pt x="248" y="434"/>
                      </a:lnTo>
                      <a:lnTo>
                        <a:pt x="218" y="426"/>
                      </a:lnTo>
                      <a:lnTo>
                        <a:pt x="191" y="415"/>
                      </a:lnTo>
                      <a:lnTo>
                        <a:pt x="165" y="402"/>
                      </a:lnTo>
                      <a:lnTo>
                        <a:pt x="138" y="387"/>
                      </a:lnTo>
                      <a:lnTo>
                        <a:pt x="115" y="369"/>
                      </a:lnTo>
                      <a:lnTo>
                        <a:pt x="95" y="351"/>
                      </a:lnTo>
                      <a:lnTo>
                        <a:pt x="74" y="328"/>
                      </a:lnTo>
                      <a:lnTo>
                        <a:pt x="57" y="305"/>
                      </a:lnTo>
                      <a:lnTo>
                        <a:pt x="41" y="280"/>
                      </a:lnTo>
                      <a:lnTo>
                        <a:pt x="28" y="254"/>
                      </a:lnTo>
                      <a:lnTo>
                        <a:pt x="19" y="225"/>
                      </a:lnTo>
                      <a:lnTo>
                        <a:pt x="11" y="195"/>
                      </a:lnTo>
                      <a:lnTo>
                        <a:pt x="5" y="165"/>
                      </a:lnTo>
                      <a:lnTo>
                        <a:pt x="3" y="134"/>
                      </a:lnTo>
                      <a:lnTo>
                        <a:pt x="5" y="114"/>
                      </a:lnTo>
                      <a:lnTo>
                        <a:pt x="7" y="93"/>
                      </a:lnTo>
                      <a:lnTo>
                        <a:pt x="11" y="72"/>
                      </a:lnTo>
                      <a:lnTo>
                        <a:pt x="15" y="53"/>
                      </a:lnTo>
                      <a:lnTo>
                        <a:pt x="13" y="51"/>
                      </a:lnTo>
                      <a:lnTo>
                        <a:pt x="11" y="51"/>
                      </a:lnTo>
                      <a:lnTo>
                        <a:pt x="5" y="70"/>
                      </a:lnTo>
                      <a:lnTo>
                        <a:pt x="2" y="91"/>
                      </a:lnTo>
                      <a:lnTo>
                        <a:pt x="0" y="112"/>
                      </a:lnTo>
                      <a:lnTo>
                        <a:pt x="0" y="134"/>
                      </a:lnTo>
                      <a:lnTo>
                        <a:pt x="2" y="167"/>
                      </a:lnTo>
                      <a:lnTo>
                        <a:pt x="5" y="197"/>
                      </a:lnTo>
                      <a:lnTo>
                        <a:pt x="13" y="225"/>
                      </a:lnTo>
                      <a:lnTo>
                        <a:pt x="24" y="254"/>
                      </a:lnTo>
                      <a:lnTo>
                        <a:pt x="38" y="282"/>
                      </a:lnTo>
                      <a:lnTo>
                        <a:pt x="53" y="307"/>
                      </a:lnTo>
                      <a:lnTo>
                        <a:pt x="70" y="332"/>
                      </a:lnTo>
                      <a:lnTo>
                        <a:pt x="91" y="352"/>
                      </a:lnTo>
                      <a:lnTo>
                        <a:pt x="112" y="373"/>
                      </a:lnTo>
                      <a:lnTo>
                        <a:pt x="136" y="390"/>
                      </a:lnTo>
                      <a:lnTo>
                        <a:pt x="161" y="407"/>
                      </a:lnTo>
                      <a:lnTo>
                        <a:pt x="189" y="421"/>
                      </a:lnTo>
                      <a:lnTo>
                        <a:pt x="218" y="430"/>
                      </a:lnTo>
                      <a:lnTo>
                        <a:pt x="246" y="438"/>
                      </a:lnTo>
                      <a:lnTo>
                        <a:pt x="279" y="443"/>
                      </a:lnTo>
                      <a:lnTo>
                        <a:pt x="309" y="443"/>
                      </a:lnTo>
                      <a:lnTo>
                        <a:pt x="341" y="443"/>
                      </a:lnTo>
                      <a:lnTo>
                        <a:pt x="371" y="438"/>
                      </a:lnTo>
                      <a:lnTo>
                        <a:pt x="402" y="430"/>
                      </a:lnTo>
                      <a:lnTo>
                        <a:pt x="430" y="421"/>
                      </a:lnTo>
                      <a:lnTo>
                        <a:pt x="457" y="407"/>
                      </a:lnTo>
                      <a:lnTo>
                        <a:pt x="483" y="390"/>
                      </a:lnTo>
                      <a:lnTo>
                        <a:pt x="506" y="373"/>
                      </a:lnTo>
                      <a:lnTo>
                        <a:pt x="529" y="352"/>
                      </a:lnTo>
                      <a:lnTo>
                        <a:pt x="548" y="332"/>
                      </a:lnTo>
                      <a:lnTo>
                        <a:pt x="567" y="307"/>
                      </a:lnTo>
                      <a:lnTo>
                        <a:pt x="582" y="282"/>
                      </a:lnTo>
                      <a:lnTo>
                        <a:pt x="595" y="254"/>
                      </a:lnTo>
                      <a:lnTo>
                        <a:pt x="605" y="225"/>
                      </a:lnTo>
                      <a:lnTo>
                        <a:pt x="612" y="197"/>
                      </a:lnTo>
                      <a:lnTo>
                        <a:pt x="618" y="167"/>
                      </a:lnTo>
                      <a:lnTo>
                        <a:pt x="620" y="134"/>
                      </a:lnTo>
                      <a:close/>
                      <a:moveTo>
                        <a:pt x="605" y="38"/>
                      </a:moveTo>
                      <a:lnTo>
                        <a:pt x="597" y="19"/>
                      </a:lnTo>
                      <a:lnTo>
                        <a:pt x="590" y="0"/>
                      </a:lnTo>
                      <a:lnTo>
                        <a:pt x="588" y="2"/>
                      </a:lnTo>
                      <a:lnTo>
                        <a:pt x="586" y="2"/>
                      </a:lnTo>
                      <a:lnTo>
                        <a:pt x="592" y="17"/>
                      </a:lnTo>
                      <a:lnTo>
                        <a:pt x="597" y="34"/>
                      </a:lnTo>
                      <a:lnTo>
                        <a:pt x="601" y="36"/>
                      </a:lnTo>
                      <a:lnTo>
                        <a:pt x="605" y="38"/>
                      </a:lnTo>
                      <a:close/>
                    </a:path>
                  </a:pathLst>
                </a:custGeom>
                <a:solidFill>
                  <a:srgbClr val="BFBED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73" name="Freeform 653"/>
                <p:cNvSpPr>
                  <a:spLocks noEditPoints="1"/>
                </p:cNvSpPr>
                <p:nvPr/>
              </p:nvSpPr>
              <p:spPr bwMode="auto">
                <a:xfrm>
                  <a:off x="1531" y="2140"/>
                  <a:ext cx="616" cy="440"/>
                </a:xfrm>
                <a:custGeom>
                  <a:avLst/>
                  <a:gdLst>
                    <a:gd name="T0" fmla="*/ 614 w 616"/>
                    <a:gd name="T1" fmla="*/ 110 h 440"/>
                    <a:gd name="T2" fmla="*/ 609 w 616"/>
                    <a:gd name="T3" fmla="*/ 66 h 440"/>
                    <a:gd name="T4" fmla="*/ 599 w 616"/>
                    <a:gd name="T5" fmla="*/ 43 h 440"/>
                    <a:gd name="T6" fmla="*/ 603 w 616"/>
                    <a:gd name="T7" fmla="*/ 62 h 440"/>
                    <a:gd name="T8" fmla="*/ 610 w 616"/>
                    <a:gd name="T9" fmla="*/ 108 h 440"/>
                    <a:gd name="T10" fmla="*/ 609 w 616"/>
                    <a:gd name="T11" fmla="*/ 163 h 440"/>
                    <a:gd name="T12" fmla="*/ 597 w 616"/>
                    <a:gd name="T13" fmla="*/ 221 h 440"/>
                    <a:gd name="T14" fmla="*/ 574 w 616"/>
                    <a:gd name="T15" fmla="*/ 276 h 440"/>
                    <a:gd name="T16" fmla="*/ 542 w 616"/>
                    <a:gd name="T17" fmla="*/ 326 h 440"/>
                    <a:gd name="T18" fmla="*/ 500 w 616"/>
                    <a:gd name="T19" fmla="*/ 366 h 440"/>
                    <a:gd name="T20" fmla="*/ 453 w 616"/>
                    <a:gd name="T21" fmla="*/ 398 h 440"/>
                    <a:gd name="T22" fmla="*/ 398 w 616"/>
                    <a:gd name="T23" fmla="*/ 422 h 440"/>
                    <a:gd name="T24" fmla="*/ 339 w 616"/>
                    <a:gd name="T25" fmla="*/ 434 h 440"/>
                    <a:gd name="T26" fmla="*/ 277 w 616"/>
                    <a:gd name="T27" fmla="*/ 434 h 440"/>
                    <a:gd name="T28" fmla="*/ 218 w 616"/>
                    <a:gd name="T29" fmla="*/ 422 h 440"/>
                    <a:gd name="T30" fmla="*/ 163 w 616"/>
                    <a:gd name="T31" fmla="*/ 398 h 440"/>
                    <a:gd name="T32" fmla="*/ 115 w 616"/>
                    <a:gd name="T33" fmla="*/ 366 h 440"/>
                    <a:gd name="T34" fmla="*/ 74 w 616"/>
                    <a:gd name="T35" fmla="*/ 326 h 440"/>
                    <a:gd name="T36" fmla="*/ 41 w 616"/>
                    <a:gd name="T37" fmla="*/ 276 h 440"/>
                    <a:gd name="T38" fmla="*/ 19 w 616"/>
                    <a:gd name="T39" fmla="*/ 221 h 440"/>
                    <a:gd name="T40" fmla="*/ 5 w 616"/>
                    <a:gd name="T41" fmla="*/ 163 h 440"/>
                    <a:gd name="T42" fmla="*/ 5 w 616"/>
                    <a:gd name="T43" fmla="*/ 112 h 440"/>
                    <a:gd name="T44" fmla="*/ 11 w 616"/>
                    <a:gd name="T45" fmla="*/ 72 h 440"/>
                    <a:gd name="T46" fmla="*/ 13 w 616"/>
                    <a:gd name="T47" fmla="*/ 51 h 440"/>
                    <a:gd name="T48" fmla="*/ 7 w 616"/>
                    <a:gd name="T49" fmla="*/ 70 h 440"/>
                    <a:gd name="T50" fmla="*/ 1 w 616"/>
                    <a:gd name="T51" fmla="*/ 112 h 440"/>
                    <a:gd name="T52" fmla="*/ 1 w 616"/>
                    <a:gd name="T53" fmla="*/ 163 h 440"/>
                    <a:gd name="T54" fmla="*/ 13 w 616"/>
                    <a:gd name="T55" fmla="*/ 223 h 440"/>
                    <a:gd name="T56" fmla="*/ 38 w 616"/>
                    <a:gd name="T57" fmla="*/ 278 h 440"/>
                    <a:gd name="T58" fmla="*/ 70 w 616"/>
                    <a:gd name="T59" fmla="*/ 328 h 440"/>
                    <a:gd name="T60" fmla="*/ 112 w 616"/>
                    <a:gd name="T61" fmla="*/ 369 h 440"/>
                    <a:gd name="T62" fmla="*/ 161 w 616"/>
                    <a:gd name="T63" fmla="*/ 404 h 440"/>
                    <a:gd name="T64" fmla="*/ 216 w 616"/>
                    <a:gd name="T65" fmla="*/ 426 h 440"/>
                    <a:gd name="T66" fmla="*/ 277 w 616"/>
                    <a:gd name="T67" fmla="*/ 438 h 440"/>
                    <a:gd name="T68" fmla="*/ 339 w 616"/>
                    <a:gd name="T69" fmla="*/ 438 h 440"/>
                    <a:gd name="T70" fmla="*/ 400 w 616"/>
                    <a:gd name="T71" fmla="*/ 426 h 440"/>
                    <a:gd name="T72" fmla="*/ 455 w 616"/>
                    <a:gd name="T73" fmla="*/ 404 h 440"/>
                    <a:gd name="T74" fmla="*/ 504 w 616"/>
                    <a:gd name="T75" fmla="*/ 369 h 440"/>
                    <a:gd name="T76" fmla="*/ 546 w 616"/>
                    <a:gd name="T77" fmla="*/ 328 h 440"/>
                    <a:gd name="T78" fmla="*/ 578 w 616"/>
                    <a:gd name="T79" fmla="*/ 278 h 440"/>
                    <a:gd name="T80" fmla="*/ 601 w 616"/>
                    <a:gd name="T81" fmla="*/ 223 h 440"/>
                    <a:gd name="T82" fmla="*/ 614 w 616"/>
                    <a:gd name="T83" fmla="*/ 163 h 440"/>
                    <a:gd name="T84" fmla="*/ 599 w 616"/>
                    <a:gd name="T85" fmla="*/ 34 h 440"/>
                    <a:gd name="T86" fmla="*/ 586 w 616"/>
                    <a:gd name="T87" fmla="*/ 0 h 440"/>
                    <a:gd name="T88" fmla="*/ 582 w 616"/>
                    <a:gd name="T89" fmla="*/ 2 h 440"/>
                    <a:gd name="T90" fmla="*/ 582 w 616"/>
                    <a:gd name="T91" fmla="*/ 2 h 440"/>
                    <a:gd name="T92" fmla="*/ 593 w 616"/>
                    <a:gd name="T93" fmla="*/ 30 h 440"/>
                    <a:gd name="T94" fmla="*/ 599 w 616"/>
                    <a:gd name="T95" fmla="*/ 34 h 4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616" h="440">
                      <a:moveTo>
                        <a:pt x="616" y="132"/>
                      </a:moveTo>
                      <a:lnTo>
                        <a:pt x="614" y="110"/>
                      </a:lnTo>
                      <a:lnTo>
                        <a:pt x="612" y="89"/>
                      </a:lnTo>
                      <a:lnTo>
                        <a:pt x="609" y="66"/>
                      </a:lnTo>
                      <a:lnTo>
                        <a:pt x="603" y="45"/>
                      </a:lnTo>
                      <a:lnTo>
                        <a:pt x="599" y="43"/>
                      </a:lnTo>
                      <a:lnTo>
                        <a:pt x="597" y="41"/>
                      </a:lnTo>
                      <a:lnTo>
                        <a:pt x="603" y="62"/>
                      </a:lnTo>
                      <a:lnTo>
                        <a:pt x="607" y="85"/>
                      </a:lnTo>
                      <a:lnTo>
                        <a:pt x="610" y="108"/>
                      </a:lnTo>
                      <a:lnTo>
                        <a:pt x="610" y="132"/>
                      </a:lnTo>
                      <a:lnTo>
                        <a:pt x="609" y="163"/>
                      </a:lnTo>
                      <a:lnTo>
                        <a:pt x="605" y="193"/>
                      </a:lnTo>
                      <a:lnTo>
                        <a:pt x="597" y="221"/>
                      </a:lnTo>
                      <a:lnTo>
                        <a:pt x="588" y="250"/>
                      </a:lnTo>
                      <a:lnTo>
                        <a:pt x="574" y="276"/>
                      </a:lnTo>
                      <a:lnTo>
                        <a:pt x="559" y="301"/>
                      </a:lnTo>
                      <a:lnTo>
                        <a:pt x="542" y="326"/>
                      </a:lnTo>
                      <a:lnTo>
                        <a:pt x="521" y="347"/>
                      </a:lnTo>
                      <a:lnTo>
                        <a:pt x="500" y="366"/>
                      </a:lnTo>
                      <a:lnTo>
                        <a:pt x="478" y="383"/>
                      </a:lnTo>
                      <a:lnTo>
                        <a:pt x="453" y="398"/>
                      </a:lnTo>
                      <a:lnTo>
                        <a:pt x="426" y="411"/>
                      </a:lnTo>
                      <a:lnTo>
                        <a:pt x="398" y="422"/>
                      </a:lnTo>
                      <a:lnTo>
                        <a:pt x="369" y="428"/>
                      </a:lnTo>
                      <a:lnTo>
                        <a:pt x="339" y="434"/>
                      </a:lnTo>
                      <a:lnTo>
                        <a:pt x="307" y="436"/>
                      </a:lnTo>
                      <a:lnTo>
                        <a:pt x="277" y="434"/>
                      </a:lnTo>
                      <a:lnTo>
                        <a:pt x="246" y="428"/>
                      </a:lnTo>
                      <a:lnTo>
                        <a:pt x="218" y="422"/>
                      </a:lnTo>
                      <a:lnTo>
                        <a:pt x="189" y="411"/>
                      </a:lnTo>
                      <a:lnTo>
                        <a:pt x="163" y="398"/>
                      </a:lnTo>
                      <a:lnTo>
                        <a:pt x="138" y="383"/>
                      </a:lnTo>
                      <a:lnTo>
                        <a:pt x="115" y="366"/>
                      </a:lnTo>
                      <a:lnTo>
                        <a:pt x="93" y="347"/>
                      </a:lnTo>
                      <a:lnTo>
                        <a:pt x="74" y="326"/>
                      </a:lnTo>
                      <a:lnTo>
                        <a:pt x="56" y="301"/>
                      </a:lnTo>
                      <a:lnTo>
                        <a:pt x="41" y="276"/>
                      </a:lnTo>
                      <a:lnTo>
                        <a:pt x="28" y="250"/>
                      </a:lnTo>
                      <a:lnTo>
                        <a:pt x="19" y="221"/>
                      </a:lnTo>
                      <a:lnTo>
                        <a:pt x="11" y="193"/>
                      </a:lnTo>
                      <a:lnTo>
                        <a:pt x="5" y="163"/>
                      </a:lnTo>
                      <a:lnTo>
                        <a:pt x="5" y="132"/>
                      </a:lnTo>
                      <a:lnTo>
                        <a:pt x="5" y="112"/>
                      </a:lnTo>
                      <a:lnTo>
                        <a:pt x="7" y="91"/>
                      </a:lnTo>
                      <a:lnTo>
                        <a:pt x="11" y="72"/>
                      </a:lnTo>
                      <a:lnTo>
                        <a:pt x="15" y="51"/>
                      </a:lnTo>
                      <a:lnTo>
                        <a:pt x="13" y="51"/>
                      </a:lnTo>
                      <a:lnTo>
                        <a:pt x="11" y="49"/>
                      </a:lnTo>
                      <a:lnTo>
                        <a:pt x="7" y="70"/>
                      </a:lnTo>
                      <a:lnTo>
                        <a:pt x="3" y="91"/>
                      </a:lnTo>
                      <a:lnTo>
                        <a:pt x="1" y="112"/>
                      </a:lnTo>
                      <a:lnTo>
                        <a:pt x="0" y="132"/>
                      </a:lnTo>
                      <a:lnTo>
                        <a:pt x="1" y="163"/>
                      </a:lnTo>
                      <a:lnTo>
                        <a:pt x="5" y="195"/>
                      </a:lnTo>
                      <a:lnTo>
                        <a:pt x="13" y="223"/>
                      </a:lnTo>
                      <a:lnTo>
                        <a:pt x="24" y="252"/>
                      </a:lnTo>
                      <a:lnTo>
                        <a:pt x="38" y="278"/>
                      </a:lnTo>
                      <a:lnTo>
                        <a:pt x="53" y="305"/>
                      </a:lnTo>
                      <a:lnTo>
                        <a:pt x="70" y="328"/>
                      </a:lnTo>
                      <a:lnTo>
                        <a:pt x="91" y="350"/>
                      </a:lnTo>
                      <a:lnTo>
                        <a:pt x="112" y="369"/>
                      </a:lnTo>
                      <a:lnTo>
                        <a:pt x="136" y="386"/>
                      </a:lnTo>
                      <a:lnTo>
                        <a:pt x="161" y="404"/>
                      </a:lnTo>
                      <a:lnTo>
                        <a:pt x="187" y="415"/>
                      </a:lnTo>
                      <a:lnTo>
                        <a:pt x="216" y="426"/>
                      </a:lnTo>
                      <a:lnTo>
                        <a:pt x="246" y="434"/>
                      </a:lnTo>
                      <a:lnTo>
                        <a:pt x="277" y="438"/>
                      </a:lnTo>
                      <a:lnTo>
                        <a:pt x="307" y="440"/>
                      </a:lnTo>
                      <a:lnTo>
                        <a:pt x="339" y="438"/>
                      </a:lnTo>
                      <a:lnTo>
                        <a:pt x="369" y="434"/>
                      </a:lnTo>
                      <a:lnTo>
                        <a:pt x="400" y="426"/>
                      </a:lnTo>
                      <a:lnTo>
                        <a:pt x="428" y="415"/>
                      </a:lnTo>
                      <a:lnTo>
                        <a:pt x="455" y="404"/>
                      </a:lnTo>
                      <a:lnTo>
                        <a:pt x="480" y="386"/>
                      </a:lnTo>
                      <a:lnTo>
                        <a:pt x="504" y="369"/>
                      </a:lnTo>
                      <a:lnTo>
                        <a:pt x="525" y="350"/>
                      </a:lnTo>
                      <a:lnTo>
                        <a:pt x="546" y="328"/>
                      </a:lnTo>
                      <a:lnTo>
                        <a:pt x="563" y="305"/>
                      </a:lnTo>
                      <a:lnTo>
                        <a:pt x="578" y="278"/>
                      </a:lnTo>
                      <a:lnTo>
                        <a:pt x="591" y="252"/>
                      </a:lnTo>
                      <a:lnTo>
                        <a:pt x="601" y="223"/>
                      </a:lnTo>
                      <a:lnTo>
                        <a:pt x="609" y="195"/>
                      </a:lnTo>
                      <a:lnTo>
                        <a:pt x="614" y="163"/>
                      </a:lnTo>
                      <a:lnTo>
                        <a:pt x="616" y="132"/>
                      </a:lnTo>
                      <a:close/>
                      <a:moveTo>
                        <a:pt x="599" y="34"/>
                      </a:moveTo>
                      <a:lnTo>
                        <a:pt x="593" y="17"/>
                      </a:lnTo>
                      <a:lnTo>
                        <a:pt x="586" y="0"/>
                      </a:lnTo>
                      <a:lnTo>
                        <a:pt x="582" y="0"/>
                      </a:lnTo>
                      <a:lnTo>
                        <a:pt x="582" y="2"/>
                      </a:lnTo>
                      <a:lnTo>
                        <a:pt x="582" y="2"/>
                      </a:lnTo>
                      <a:lnTo>
                        <a:pt x="582" y="2"/>
                      </a:lnTo>
                      <a:lnTo>
                        <a:pt x="588" y="15"/>
                      </a:lnTo>
                      <a:lnTo>
                        <a:pt x="593" y="30"/>
                      </a:lnTo>
                      <a:lnTo>
                        <a:pt x="595" y="32"/>
                      </a:lnTo>
                      <a:lnTo>
                        <a:pt x="599" y="34"/>
                      </a:lnTo>
                      <a:close/>
                    </a:path>
                  </a:pathLst>
                </a:custGeom>
                <a:solidFill>
                  <a:srgbClr val="C1C0D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74" name="Freeform 654"/>
                <p:cNvSpPr>
                  <a:spLocks noEditPoints="1"/>
                </p:cNvSpPr>
                <p:nvPr/>
              </p:nvSpPr>
              <p:spPr bwMode="auto">
                <a:xfrm>
                  <a:off x="1532" y="2140"/>
                  <a:ext cx="611" cy="438"/>
                </a:xfrm>
                <a:custGeom>
                  <a:avLst/>
                  <a:gdLst>
                    <a:gd name="T0" fmla="*/ 611 w 611"/>
                    <a:gd name="T1" fmla="*/ 110 h 438"/>
                    <a:gd name="T2" fmla="*/ 604 w 611"/>
                    <a:gd name="T3" fmla="*/ 64 h 438"/>
                    <a:gd name="T4" fmla="*/ 596 w 611"/>
                    <a:gd name="T5" fmla="*/ 41 h 438"/>
                    <a:gd name="T6" fmla="*/ 600 w 611"/>
                    <a:gd name="T7" fmla="*/ 60 h 438"/>
                    <a:gd name="T8" fmla="*/ 606 w 611"/>
                    <a:gd name="T9" fmla="*/ 108 h 438"/>
                    <a:gd name="T10" fmla="*/ 606 w 611"/>
                    <a:gd name="T11" fmla="*/ 163 h 438"/>
                    <a:gd name="T12" fmla="*/ 594 w 611"/>
                    <a:gd name="T13" fmla="*/ 221 h 438"/>
                    <a:gd name="T14" fmla="*/ 571 w 611"/>
                    <a:gd name="T15" fmla="*/ 275 h 438"/>
                    <a:gd name="T16" fmla="*/ 539 w 611"/>
                    <a:gd name="T17" fmla="*/ 324 h 438"/>
                    <a:gd name="T18" fmla="*/ 497 w 611"/>
                    <a:gd name="T19" fmla="*/ 364 h 438"/>
                    <a:gd name="T20" fmla="*/ 450 w 611"/>
                    <a:gd name="T21" fmla="*/ 396 h 438"/>
                    <a:gd name="T22" fmla="*/ 397 w 611"/>
                    <a:gd name="T23" fmla="*/ 419 h 438"/>
                    <a:gd name="T24" fmla="*/ 338 w 611"/>
                    <a:gd name="T25" fmla="*/ 432 h 438"/>
                    <a:gd name="T26" fmla="*/ 276 w 611"/>
                    <a:gd name="T27" fmla="*/ 432 h 438"/>
                    <a:gd name="T28" fmla="*/ 217 w 611"/>
                    <a:gd name="T29" fmla="*/ 419 h 438"/>
                    <a:gd name="T30" fmla="*/ 164 w 611"/>
                    <a:gd name="T31" fmla="*/ 396 h 438"/>
                    <a:gd name="T32" fmla="*/ 114 w 611"/>
                    <a:gd name="T33" fmla="*/ 364 h 438"/>
                    <a:gd name="T34" fmla="*/ 74 w 611"/>
                    <a:gd name="T35" fmla="*/ 324 h 438"/>
                    <a:gd name="T36" fmla="*/ 42 w 611"/>
                    <a:gd name="T37" fmla="*/ 275 h 438"/>
                    <a:gd name="T38" fmla="*/ 19 w 611"/>
                    <a:gd name="T39" fmla="*/ 221 h 438"/>
                    <a:gd name="T40" fmla="*/ 8 w 611"/>
                    <a:gd name="T41" fmla="*/ 163 h 438"/>
                    <a:gd name="T42" fmla="*/ 6 w 611"/>
                    <a:gd name="T43" fmla="*/ 112 h 438"/>
                    <a:gd name="T44" fmla="*/ 12 w 611"/>
                    <a:gd name="T45" fmla="*/ 72 h 438"/>
                    <a:gd name="T46" fmla="*/ 14 w 611"/>
                    <a:gd name="T47" fmla="*/ 51 h 438"/>
                    <a:gd name="T48" fmla="*/ 8 w 611"/>
                    <a:gd name="T49" fmla="*/ 70 h 438"/>
                    <a:gd name="T50" fmla="*/ 2 w 611"/>
                    <a:gd name="T51" fmla="*/ 112 h 438"/>
                    <a:gd name="T52" fmla="*/ 2 w 611"/>
                    <a:gd name="T53" fmla="*/ 163 h 438"/>
                    <a:gd name="T54" fmla="*/ 16 w 611"/>
                    <a:gd name="T55" fmla="*/ 223 h 438"/>
                    <a:gd name="T56" fmla="*/ 38 w 611"/>
                    <a:gd name="T57" fmla="*/ 278 h 438"/>
                    <a:gd name="T58" fmla="*/ 71 w 611"/>
                    <a:gd name="T59" fmla="*/ 326 h 438"/>
                    <a:gd name="T60" fmla="*/ 112 w 611"/>
                    <a:gd name="T61" fmla="*/ 367 h 438"/>
                    <a:gd name="T62" fmla="*/ 162 w 611"/>
                    <a:gd name="T63" fmla="*/ 400 h 438"/>
                    <a:gd name="T64" fmla="*/ 215 w 611"/>
                    <a:gd name="T65" fmla="*/ 424 h 438"/>
                    <a:gd name="T66" fmla="*/ 276 w 611"/>
                    <a:gd name="T67" fmla="*/ 436 h 438"/>
                    <a:gd name="T68" fmla="*/ 338 w 611"/>
                    <a:gd name="T69" fmla="*/ 436 h 438"/>
                    <a:gd name="T70" fmla="*/ 397 w 611"/>
                    <a:gd name="T71" fmla="*/ 424 h 438"/>
                    <a:gd name="T72" fmla="*/ 452 w 611"/>
                    <a:gd name="T73" fmla="*/ 400 h 438"/>
                    <a:gd name="T74" fmla="*/ 501 w 611"/>
                    <a:gd name="T75" fmla="*/ 367 h 438"/>
                    <a:gd name="T76" fmla="*/ 543 w 611"/>
                    <a:gd name="T77" fmla="*/ 326 h 438"/>
                    <a:gd name="T78" fmla="*/ 575 w 611"/>
                    <a:gd name="T79" fmla="*/ 278 h 438"/>
                    <a:gd name="T80" fmla="*/ 598 w 611"/>
                    <a:gd name="T81" fmla="*/ 223 h 438"/>
                    <a:gd name="T82" fmla="*/ 611 w 611"/>
                    <a:gd name="T83" fmla="*/ 163 h 438"/>
                    <a:gd name="T84" fmla="*/ 594 w 611"/>
                    <a:gd name="T85" fmla="*/ 32 h 438"/>
                    <a:gd name="T86" fmla="*/ 583 w 611"/>
                    <a:gd name="T87" fmla="*/ 0 h 438"/>
                    <a:gd name="T88" fmla="*/ 581 w 611"/>
                    <a:gd name="T89" fmla="*/ 2 h 438"/>
                    <a:gd name="T90" fmla="*/ 579 w 611"/>
                    <a:gd name="T91" fmla="*/ 3 h 438"/>
                    <a:gd name="T92" fmla="*/ 589 w 611"/>
                    <a:gd name="T93" fmla="*/ 28 h 438"/>
                    <a:gd name="T94" fmla="*/ 594 w 611"/>
                    <a:gd name="T95" fmla="*/ 32 h 4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611" h="438">
                      <a:moveTo>
                        <a:pt x="611" y="132"/>
                      </a:moveTo>
                      <a:lnTo>
                        <a:pt x="611" y="110"/>
                      </a:lnTo>
                      <a:lnTo>
                        <a:pt x="609" y="87"/>
                      </a:lnTo>
                      <a:lnTo>
                        <a:pt x="604" y="64"/>
                      </a:lnTo>
                      <a:lnTo>
                        <a:pt x="598" y="43"/>
                      </a:lnTo>
                      <a:lnTo>
                        <a:pt x="596" y="41"/>
                      </a:lnTo>
                      <a:lnTo>
                        <a:pt x="592" y="39"/>
                      </a:lnTo>
                      <a:lnTo>
                        <a:pt x="600" y="60"/>
                      </a:lnTo>
                      <a:lnTo>
                        <a:pt x="604" y="85"/>
                      </a:lnTo>
                      <a:lnTo>
                        <a:pt x="606" y="108"/>
                      </a:lnTo>
                      <a:lnTo>
                        <a:pt x="608" y="132"/>
                      </a:lnTo>
                      <a:lnTo>
                        <a:pt x="606" y="163"/>
                      </a:lnTo>
                      <a:lnTo>
                        <a:pt x="602" y="193"/>
                      </a:lnTo>
                      <a:lnTo>
                        <a:pt x="594" y="221"/>
                      </a:lnTo>
                      <a:lnTo>
                        <a:pt x="583" y="250"/>
                      </a:lnTo>
                      <a:lnTo>
                        <a:pt x="571" y="275"/>
                      </a:lnTo>
                      <a:lnTo>
                        <a:pt x="556" y="301"/>
                      </a:lnTo>
                      <a:lnTo>
                        <a:pt x="539" y="324"/>
                      </a:lnTo>
                      <a:lnTo>
                        <a:pt x="520" y="345"/>
                      </a:lnTo>
                      <a:lnTo>
                        <a:pt x="497" y="364"/>
                      </a:lnTo>
                      <a:lnTo>
                        <a:pt x="475" y="381"/>
                      </a:lnTo>
                      <a:lnTo>
                        <a:pt x="450" y="396"/>
                      </a:lnTo>
                      <a:lnTo>
                        <a:pt x="424" y="409"/>
                      </a:lnTo>
                      <a:lnTo>
                        <a:pt x="397" y="419"/>
                      </a:lnTo>
                      <a:lnTo>
                        <a:pt x="367" y="426"/>
                      </a:lnTo>
                      <a:lnTo>
                        <a:pt x="338" y="432"/>
                      </a:lnTo>
                      <a:lnTo>
                        <a:pt x="306" y="434"/>
                      </a:lnTo>
                      <a:lnTo>
                        <a:pt x="276" y="432"/>
                      </a:lnTo>
                      <a:lnTo>
                        <a:pt x="245" y="426"/>
                      </a:lnTo>
                      <a:lnTo>
                        <a:pt x="217" y="419"/>
                      </a:lnTo>
                      <a:lnTo>
                        <a:pt x="190" y="409"/>
                      </a:lnTo>
                      <a:lnTo>
                        <a:pt x="164" y="396"/>
                      </a:lnTo>
                      <a:lnTo>
                        <a:pt x="139" y="381"/>
                      </a:lnTo>
                      <a:lnTo>
                        <a:pt x="114" y="364"/>
                      </a:lnTo>
                      <a:lnTo>
                        <a:pt x="93" y="345"/>
                      </a:lnTo>
                      <a:lnTo>
                        <a:pt x="74" y="324"/>
                      </a:lnTo>
                      <a:lnTo>
                        <a:pt x="57" y="301"/>
                      </a:lnTo>
                      <a:lnTo>
                        <a:pt x="42" y="275"/>
                      </a:lnTo>
                      <a:lnTo>
                        <a:pt x="29" y="250"/>
                      </a:lnTo>
                      <a:lnTo>
                        <a:pt x="19" y="221"/>
                      </a:lnTo>
                      <a:lnTo>
                        <a:pt x="12" y="193"/>
                      </a:lnTo>
                      <a:lnTo>
                        <a:pt x="8" y="163"/>
                      </a:lnTo>
                      <a:lnTo>
                        <a:pt x="6" y="132"/>
                      </a:lnTo>
                      <a:lnTo>
                        <a:pt x="6" y="112"/>
                      </a:lnTo>
                      <a:lnTo>
                        <a:pt x="8" y="93"/>
                      </a:lnTo>
                      <a:lnTo>
                        <a:pt x="12" y="72"/>
                      </a:lnTo>
                      <a:lnTo>
                        <a:pt x="16" y="53"/>
                      </a:lnTo>
                      <a:lnTo>
                        <a:pt x="14" y="51"/>
                      </a:lnTo>
                      <a:lnTo>
                        <a:pt x="12" y="51"/>
                      </a:lnTo>
                      <a:lnTo>
                        <a:pt x="8" y="70"/>
                      </a:lnTo>
                      <a:lnTo>
                        <a:pt x="4" y="91"/>
                      </a:lnTo>
                      <a:lnTo>
                        <a:pt x="2" y="112"/>
                      </a:lnTo>
                      <a:lnTo>
                        <a:pt x="0" y="132"/>
                      </a:lnTo>
                      <a:lnTo>
                        <a:pt x="2" y="163"/>
                      </a:lnTo>
                      <a:lnTo>
                        <a:pt x="8" y="193"/>
                      </a:lnTo>
                      <a:lnTo>
                        <a:pt x="16" y="223"/>
                      </a:lnTo>
                      <a:lnTo>
                        <a:pt x="25" y="252"/>
                      </a:lnTo>
                      <a:lnTo>
                        <a:pt x="38" y="278"/>
                      </a:lnTo>
                      <a:lnTo>
                        <a:pt x="54" y="303"/>
                      </a:lnTo>
                      <a:lnTo>
                        <a:pt x="71" y="326"/>
                      </a:lnTo>
                      <a:lnTo>
                        <a:pt x="92" y="349"/>
                      </a:lnTo>
                      <a:lnTo>
                        <a:pt x="112" y="367"/>
                      </a:lnTo>
                      <a:lnTo>
                        <a:pt x="135" y="385"/>
                      </a:lnTo>
                      <a:lnTo>
                        <a:pt x="162" y="400"/>
                      </a:lnTo>
                      <a:lnTo>
                        <a:pt x="188" y="413"/>
                      </a:lnTo>
                      <a:lnTo>
                        <a:pt x="215" y="424"/>
                      </a:lnTo>
                      <a:lnTo>
                        <a:pt x="245" y="432"/>
                      </a:lnTo>
                      <a:lnTo>
                        <a:pt x="276" y="436"/>
                      </a:lnTo>
                      <a:lnTo>
                        <a:pt x="306" y="438"/>
                      </a:lnTo>
                      <a:lnTo>
                        <a:pt x="338" y="436"/>
                      </a:lnTo>
                      <a:lnTo>
                        <a:pt x="368" y="432"/>
                      </a:lnTo>
                      <a:lnTo>
                        <a:pt x="397" y="424"/>
                      </a:lnTo>
                      <a:lnTo>
                        <a:pt x="425" y="413"/>
                      </a:lnTo>
                      <a:lnTo>
                        <a:pt x="452" y="400"/>
                      </a:lnTo>
                      <a:lnTo>
                        <a:pt x="477" y="385"/>
                      </a:lnTo>
                      <a:lnTo>
                        <a:pt x="501" y="367"/>
                      </a:lnTo>
                      <a:lnTo>
                        <a:pt x="522" y="349"/>
                      </a:lnTo>
                      <a:lnTo>
                        <a:pt x="543" y="326"/>
                      </a:lnTo>
                      <a:lnTo>
                        <a:pt x="560" y="303"/>
                      </a:lnTo>
                      <a:lnTo>
                        <a:pt x="575" y="278"/>
                      </a:lnTo>
                      <a:lnTo>
                        <a:pt x="589" y="252"/>
                      </a:lnTo>
                      <a:lnTo>
                        <a:pt x="598" y="223"/>
                      </a:lnTo>
                      <a:lnTo>
                        <a:pt x="606" y="193"/>
                      </a:lnTo>
                      <a:lnTo>
                        <a:pt x="611" y="163"/>
                      </a:lnTo>
                      <a:lnTo>
                        <a:pt x="611" y="132"/>
                      </a:lnTo>
                      <a:close/>
                      <a:moveTo>
                        <a:pt x="594" y="32"/>
                      </a:moveTo>
                      <a:lnTo>
                        <a:pt x="589" y="15"/>
                      </a:lnTo>
                      <a:lnTo>
                        <a:pt x="583" y="0"/>
                      </a:lnTo>
                      <a:lnTo>
                        <a:pt x="581" y="0"/>
                      </a:lnTo>
                      <a:lnTo>
                        <a:pt x="581" y="2"/>
                      </a:lnTo>
                      <a:lnTo>
                        <a:pt x="579" y="2"/>
                      </a:lnTo>
                      <a:lnTo>
                        <a:pt x="579" y="3"/>
                      </a:lnTo>
                      <a:lnTo>
                        <a:pt x="585" y="15"/>
                      </a:lnTo>
                      <a:lnTo>
                        <a:pt x="589" y="28"/>
                      </a:lnTo>
                      <a:lnTo>
                        <a:pt x="592" y="30"/>
                      </a:lnTo>
                      <a:lnTo>
                        <a:pt x="594" y="32"/>
                      </a:lnTo>
                      <a:close/>
                    </a:path>
                  </a:pathLst>
                </a:custGeom>
                <a:solidFill>
                  <a:srgbClr val="C1C0D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75" name="Freeform 655"/>
                <p:cNvSpPr>
                  <a:spLocks noEditPoints="1"/>
                </p:cNvSpPr>
                <p:nvPr/>
              </p:nvSpPr>
              <p:spPr bwMode="auto">
                <a:xfrm>
                  <a:off x="1536" y="2142"/>
                  <a:ext cx="605" cy="434"/>
                </a:xfrm>
                <a:custGeom>
                  <a:avLst/>
                  <a:gdLst>
                    <a:gd name="T0" fmla="*/ 605 w 605"/>
                    <a:gd name="T1" fmla="*/ 106 h 434"/>
                    <a:gd name="T2" fmla="*/ 598 w 605"/>
                    <a:gd name="T3" fmla="*/ 60 h 434"/>
                    <a:gd name="T4" fmla="*/ 588 w 605"/>
                    <a:gd name="T5" fmla="*/ 37 h 434"/>
                    <a:gd name="T6" fmla="*/ 592 w 605"/>
                    <a:gd name="T7" fmla="*/ 58 h 434"/>
                    <a:gd name="T8" fmla="*/ 600 w 605"/>
                    <a:gd name="T9" fmla="*/ 106 h 434"/>
                    <a:gd name="T10" fmla="*/ 600 w 605"/>
                    <a:gd name="T11" fmla="*/ 161 h 434"/>
                    <a:gd name="T12" fmla="*/ 588 w 605"/>
                    <a:gd name="T13" fmla="*/ 219 h 434"/>
                    <a:gd name="T14" fmla="*/ 566 w 605"/>
                    <a:gd name="T15" fmla="*/ 273 h 434"/>
                    <a:gd name="T16" fmla="*/ 533 w 605"/>
                    <a:gd name="T17" fmla="*/ 320 h 434"/>
                    <a:gd name="T18" fmla="*/ 492 w 605"/>
                    <a:gd name="T19" fmla="*/ 360 h 434"/>
                    <a:gd name="T20" fmla="*/ 444 w 605"/>
                    <a:gd name="T21" fmla="*/ 392 h 434"/>
                    <a:gd name="T22" fmla="*/ 391 w 605"/>
                    <a:gd name="T23" fmla="*/ 415 h 434"/>
                    <a:gd name="T24" fmla="*/ 332 w 605"/>
                    <a:gd name="T25" fmla="*/ 426 h 434"/>
                    <a:gd name="T26" fmla="*/ 272 w 605"/>
                    <a:gd name="T27" fmla="*/ 426 h 434"/>
                    <a:gd name="T28" fmla="*/ 215 w 605"/>
                    <a:gd name="T29" fmla="*/ 415 h 434"/>
                    <a:gd name="T30" fmla="*/ 160 w 605"/>
                    <a:gd name="T31" fmla="*/ 392 h 434"/>
                    <a:gd name="T32" fmla="*/ 112 w 605"/>
                    <a:gd name="T33" fmla="*/ 360 h 434"/>
                    <a:gd name="T34" fmla="*/ 72 w 605"/>
                    <a:gd name="T35" fmla="*/ 320 h 434"/>
                    <a:gd name="T36" fmla="*/ 40 w 605"/>
                    <a:gd name="T37" fmla="*/ 273 h 434"/>
                    <a:gd name="T38" fmla="*/ 17 w 605"/>
                    <a:gd name="T39" fmla="*/ 219 h 434"/>
                    <a:gd name="T40" fmla="*/ 6 w 605"/>
                    <a:gd name="T41" fmla="*/ 161 h 434"/>
                    <a:gd name="T42" fmla="*/ 4 w 605"/>
                    <a:gd name="T43" fmla="*/ 110 h 434"/>
                    <a:gd name="T44" fmla="*/ 10 w 605"/>
                    <a:gd name="T45" fmla="*/ 72 h 434"/>
                    <a:gd name="T46" fmla="*/ 12 w 605"/>
                    <a:gd name="T47" fmla="*/ 51 h 434"/>
                    <a:gd name="T48" fmla="*/ 6 w 605"/>
                    <a:gd name="T49" fmla="*/ 70 h 434"/>
                    <a:gd name="T50" fmla="*/ 0 w 605"/>
                    <a:gd name="T51" fmla="*/ 110 h 434"/>
                    <a:gd name="T52" fmla="*/ 0 w 605"/>
                    <a:gd name="T53" fmla="*/ 161 h 434"/>
                    <a:gd name="T54" fmla="*/ 14 w 605"/>
                    <a:gd name="T55" fmla="*/ 219 h 434"/>
                    <a:gd name="T56" fmla="*/ 36 w 605"/>
                    <a:gd name="T57" fmla="*/ 274 h 434"/>
                    <a:gd name="T58" fmla="*/ 69 w 605"/>
                    <a:gd name="T59" fmla="*/ 324 h 434"/>
                    <a:gd name="T60" fmla="*/ 110 w 605"/>
                    <a:gd name="T61" fmla="*/ 364 h 434"/>
                    <a:gd name="T62" fmla="*/ 158 w 605"/>
                    <a:gd name="T63" fmla="*/ 396 h 434"/>
                    <a:gd name="T64" fmla="*/ 213 w 605"/>
                    <a:gd name="T65" fmla="*/ 420 h 434"/>
                    <a:gd name="T66" fmla="*/ 272 w 605"/>
                    <a:gd name="T67" fmla="*/ 432 h 434"/>
                    <a:gd name="T68" fmla="*/ 334 w 605"/>
                    <a:gd name="T69" fmla="*/ 432 h 434"/>
                    <a:gd name="T70" fmla="*/ 393 w 605"/>
                    <a:gd name="T71" fmla="*/ 420 h 434"/>
                    <a:gd name="T72" fmla="*/ 448 w 605"/>
                    <a:gd name="T73" fmla="*/ 396 h 434"/>
                    <a:gd name="T74" fmla="*/ 495 w 605"/>
                    <a:gd name="T75" fmla="*/ 364 h 434"/>
                    <a:gd name="T76" fmla="*/ 537 w 605"/>
                    <a:gd name="T77" fmla="*/ 324 h 434"/>
                    <a:gd name="T78" fmla="*/ 569 w 605"/>
                    <a:gd name="T79" fmla="*/ 274 h 434"/>
                    <a:gd name="T80" fmla="*/ 592 w 605"/>
                    <a:gd name="T81" fmla="*/ 219 h 434"/>
                    <a:gd name="T82" fmla="*/ 604 w 605"/>
                    <a:gd name="T83" fmla="*/ 161 h 434"/>
                    <a:gd name="T84" fmla="*/ 588 w 605"/>
                    <a:gd name="T85" fmla="*/ 28 h 434"/>
                    <a:gd name="T86" fmla="*/ 577 w 605"/>
                    <a:gd name="T87" fmla="*/ 0 h 434"/>
                    <a:gd name="T88" fmla="*/ 571 w 605"/>
                    <a:gd name="T89" fmla="*/ 1 h 434"/>
                    <a:gd name="T90" fmla="*/ 583 w 605"/>
                    <a:gd name="T91" fmla="*/ 24 h 434"/>
                    <a:gd name="T92" fmla="*/ 588 w 605"/>
                    <a:gd name="T93" fmla="*/ 28 h 4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605" h="434">
                      <a:moveTo>
                        <a:pt x="605" y="130"/>
                      </a:moveTo>
                      <a:lnTo>
                        <a:pt x="605" y="106"/>
                      </a:lnTo>
                      <a:lnTo>
                        <a:pt x="602" y="83"/>
                      </a:lnTo>
                      <a:lnTo>
                        <a:pt x="598" y="60"/>
                      </a:lnTo>
                      <a:lnTo>
                        <a:pt x="592" y="39"/>
                      </a:lnTo>
                      <a:lnTo>
                        <a:pt x="588" y="37"/>
                      </a:lnTo>
                      <a:lnTo>
                        <a:pt x="586" y="36"/>
                      </a:lnTo>
                      <a:lnTo>
                        <a:pt x="592" y="58"/>
                      </a:lnTo>
                      <a:lnTo>
                        <a:pt x="598" y="81"/>
                      </a:lnTo>
                      <a:lnTo>
                        <a:pt x="600" y="106"/>
                      </a:lnTo>
                      <a:lnTo>
                        <a:pt x="602" y="130"/>
                      </a:lnTo>
                      <a:lnTo>
                        <a:pt x="600" y="161"/>
                      </a:lnTo>
                      <a:lnTo>
                        <a:pt x="596" y="191"/>
                      </a:lnTo>
                      <a:lnTo>
                        <a:pt x="588" y="219"/>
                      </a:lnTo>
                      <a:lnTo>
                        <a:pt x="577" y="246"/>
                      </a:lnTo>
                      <a:lnTo>
                        <a:pt x="566" y="273"/>
                      </a:lnTo>
                      <a:lnTo>
                        <a:pt x="550" y="297"/>
                      </a:lnTo>
                      <a:lnTo>
                        <a:pt x="533" y="320"/>
                      </a:lnTo>
                      <a:lnTo>
                        <a:pt x="514" y="341"/>
                      </a:lnTo>
                      <a:lnTo>
                        <a:pt x="492" y="360"/>
                      </a:lnTo>
                      <a:lnTo>
                        <a:pt x="469" y="377"/>
                      </a:lnTo>
                      <a:lnTo>
                        <a:pt x="444" y="392"/>
                      </a:lnTo>
                      <a:lnTo>
                        <a:pt x="420" y="405"/>
                      </a:lnTo>
                      <a:lnTo>
                        <a:pt x="391" y="415"/>
                      </a:lnTo>
                      <a:lnTo>
                        <a:pt x="363" y="422"/>
                      </a:lnTo>
                      <a:lnTo>
                        <a:pt x="332" y="426"/>
                      </a:lnTo>
                      <a:lnTo>
                        <a:pt x="302" y="428"/>
                      </a:lnTo>
                      <a:lnTo>
                        <a:pt x="272" y="426"/>
                      </a:lnTo>
                      <a:lnTo>
                        <a:pt x="243" y="422"/>
                      </a:lnTo>
                      <a:lnTo>
                        <a:pt x="215" y="415"/>
                      </a:lnTo>
                      <a:lnTo>
                        <a:pt x="186" y="405"/>
                      </a:lnTo>
                      <a:lnTo>
                        <a:pt x="160" y="392"/>
                      </a:lnTo>
                      <a:lnTo>
                        <a:pt x="135" y="377"/>
                      </a:lnTo>
                      <a:lnTo>
                        <a:pt x="112" y="360"/>
                      </a:lnTo>
                      <a:lnTo>
                        <a:pt x="91" y="341"/>
                      </a:lnTo>
                      <a:lnTo>
                        <a:pt x="72" y="320"/>
                      </a:lnTo>
                      <a:lnTo>
                        <a:pt x="55" y="297"/>
                      </a:lnTo>
                      <a:lnTo>
                        <a:pt x="40" y="273"/>
                      </a:lnTo>
                      <a:lnTo>
                        <a:pt x="27" y="246"/>
                      </a:lnTo>
                      <a:lnTo>
                        <a:pt x="17" y="219"/>
                      </a:lnTo>
                      <a:lnTo>
                        <a:pt x="10" y="191"/>
                      </a:lnTo>
                      <a:lnTo>
                        <a:pt x="6" y="161"/>
                      </a:lnTo>
                      <a:lnTo>
                        <a:pt x="4" y="130"/>
                      </a:lnTo>
                      <a:lnTo>
                        <a:pt x="4" y="110"/>
                      </a:lnTo>
                      <a:lnTo>
                        <a:pt x="6" y="91"/>
                      </a:lnTo>
                      <a:lnTo>
                        <a:pt x="10" y="72"/>
                      </a:lnTo>
                      <a:lnTo>
                        <a:pt x="14" y="53"/>
                      </a:lnTo>
                      <a:lnTo>
                        <a:pt x="12" y="51"/>
                      </a:lnTo>
                      <a:lnTo>
                        <a:pt x="10" y="49"/>
                      </a:lnTo>
                      <a:lnTo>
                        <a:pt x="6" y="70"/>
                      </a:lnTo>
                      <a:lnTo>
                        <a:pt x="2" y="89"/>
                      </a:lnTo>
                      <a:lnTo>
                        <a:pt x="0" y="110"/>
                      </a:lnTo>
                      <a:lnTo>
                        <a:pt x="0" y="130"/>
                      </a:lnTo>
                      <a:lnTo>
                        <a:pt x="0" y="161"/>
                      </a:lnTo>
                      <a:lnTo>
                        <a:pt x="6" y="191"/>
                      </a:lnTo>
                      <a:lnTo>
                        <a:pt x="14" y="219"/>
                      </a:lnTo>
                      <a:lnTo>
                        <a:pt x="23" y="248"/>
                      </a:lnTo>
                      <a:lnTo>
                        <a:pt x="36" y="274"/>
                      </a:lnTo>
                      <a:lnTo>
                        <a:pt x="51" y="299"/>
                      </a:lnTo>
                      <a:lnTo>
                        <a:pt x="69" y="324"/>
                      </a:lnTo>
                      <a:lnTo>
                        <a:pt x="88" y="345"/>
                      </a:lnTo>
                      <a:lnTo>
                        <a:pt x="110" y="364"/>
                      </a:lnTo>
                      <a:lnTo>
                        <a:pt x="133" y="381"/>
                      </a:lnTo>
                      <a:lnTo>
                        <a:pt x="158" y="396"/>
                      </a:lnTo>
                      <a:lnTo>
                        <a:pt x="184" y="409"/>
                      </a:lnTo>
                      <a:lnTo>
                        <a:pt x="213" y="420"/>
                      </a:lnTo>
                      <a:lnTo>
                        <a:pt x="241" y="426"/>
                      </a:lnTo>
                      <a:lnTo>
                        <a:pt x="272" y="432"/>
                      </a:lnTo>
                      <a:lnTo>
                        <a:pt x="302" y="434"/>
                      </a:lnTo>
                      <a:lnTo>
                        <a:pt x="334" y="432"/>
                      </a:lnTo>
                      <a:lnTo>
                        <a:pt x="364" y="426"/>
                      </a:lnTo>
                      <a:lnTo>
                        <a:pt x="393" y="420"/>
                      </a:lnTo>
                      <a:lnTo>
                        <a:pt x="421" y="409"/>
                      </a:lnTo>
                      <a:lnTo>
                        <a:pt x="448" y="396"/>
                      </a:lnTo>
                      <a:lnTo>
                        <a:pt x="473" y="381"/>
                      </a:lnTo>
                      <a:lnTo>
                        <a:pt x="495" y="364"/>
                      </a:lnTo>
                      <a:lnTo>
                        <a:pt x="516" y="345"/>
                      </a:lnTo>
                      <a:lnTo>
                        <a:pt x="537" y="324"/>
                      </a:lnTo>
                      <a:lnTo>
                        <a:pt x="554" y="299"/>
                      </a:lnTo>
                      <a:lnTo>
                        <a:pt x="569" y="274"/>
                      </a:lnTo>
                      <a:lnTo>
                        <a:pt x="583" y="248"/>
                      </a:lnTo>
                      <a:lnTo>
                        <a:pt x="592" y="219"/>
                      </a:lnTo>
                      <a:lnTo>
                        <a:pt x="600" y="191"/>
                      </a:lnTo>
                      <a:lnTo>
                        <a:pt x="604" y="161"/>
                      </a:lnTo>
                      <a:lnTo>
                        <a:pt x="605" y="130"/>
                      </a:lnTo>
                      <a:close/>
                      <a:moveTo>
                        <a:pt x="588" y="28"/>
                      </a:moveTo>
                      <a:lnTo>
                        <a:pt x="583" y="13"/>
                      </a:lnTo>
                      <a:lnTo>
                        <a:pt x="577" y="0"/>
                      </a:lnTo>
                      <a:lnTo>
                        <a:pt x="575" y="1"/>
                      </a:lnTo>
                      <a:lnTo>
                        <a:pt x="571" y="1"/>
                      </a:lnTo>
                      <a:lnTo>
                        <a:pt x="577" y="13"/>
                      </a:lnTo>
                      <a:lnTo>
                        <a:pt x="583" y="24"/>
                      </a:lnTo>
                      <a:lnTo>
                        <a:pt x="585" y="26"/>
                      </a:lnTo>
                      <a:lnTo>
                        <a:pt x="588" y="28"/>
                      </a:lnTo>
                      <a:close/>
                    </a:path>
                  </a:pathLst>
                </a:custGeom>
                <a:solidFill>
                  <a:srgbClr val="C1C0D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76" name="Freeform 656"/>
                <p:cNvSpPr>
                  <a:spLocks noEditPoints="1"/>
                </p:cNvSpPr>
                <p:nvPr/>
              </p:nvSpPr>
              <p:spPr bwMode="auto">
                <a:xfrm>
                  <a:off x="1538" y="2143"/>
                  <a:ext cx="602" cy="431"/>
                </a:xfrm>
                <a:custGeom>
                  <a:avLst/>
                  <a:gdLst>
                    <a:gd name="T0" fmla="*/ 600 w 602"/>
                    <a:gd name="T1" fmla="*/ 105 h 431"/>
                    <a:gd name="T2" fmla="*/ 594 w 602"/>
                    <a:gd name="T3" fmla="*/ 57 h 431"/>
                    <a:gd name="T4" fmla="*/ 584 w 602"/>
                    <a:gd name="T5" fmla="*/ 35 h 431"/>
                    <a:gd name="T6" fmla="*/ 588 w 602"/>
                    <a:gd name="T7" fmla="*/ 55 h 431"/>
                    <a:gd name="T8" fmla="*/ 596 w 602"/>
                    <a:gd name="T9" fmla="*/ 105 h 431"/>
                    <a:gd name="T10" fmla="*/ 596 w 602"/>
                    <a:gd name="T11" fmla="*/ 160 h 431"/>
                    <a:gd name="T12" fmla="*/ 584 w 602"/>
                    <a:gd name="T13" fmla="*/ 217 h 431"/>
                    <a:gd name="T14" fmla="*/ 562 w 602"/>
                    <a:gd name="T15" fmla="*/ 270 h 431"/>
                    <a:gd name="T16" fmla="*/ 529 w 602"/>
                    <a:gd name="T17" fmla="*/ 317 h 431"/>
                    <a:gd name="T18" fmla="*/ 490 w 602"/>
                    <a:gd name="T19" fmla="*/ 357 h 431"/>
                    <a:gd name="T20" fmla="*/ 442 w 602"/>
                    <a:gd name="T21" fmla="*/ 389 h 431"/>
                    <a:gd name="T22" fmla="*/ 389 w 602"/>
                    <a:gd name="T23" fmla="*/ 412 h 431"/>
                    <a:gd name="T24" fmla="*/ 330 w 602"/>
                    <a:gd name="T25" fmla="*/ 423 h 431"/>
                    <a:gd name="T26" fmla="*/ 270 w 602"/>
                    <a:gd name="T27" fmla="*/ 423 h 431"/>
                    <a:gd name="T28" fmla="*/ 213 w 602"/>
                    <a:gd name="T29" fmla="*/ 412 h 431"/>
                    <a:gd name="T30" fmla="*/ 160 w 602"/>
                    <a:gd name="T31" fmla="*/ 389 h 431"/>
                    <a:gd name="T32" fmla="*/ 112 w 602"/>
                    <a:gd name="T33" fmla="*/ 357 h 431"/>
                    <a:gd name="T34" fmla="*/ 72 w 602"/>
                    <a:gd name="T35" fmla="*/ 317 h 431"/>
                    <a:gd name="T36" fmla="*/ 40 w 602"/>
                    <a:gd name="T37" fmla="*/ 270 h 431"/>
                    <a:gd name="T38" fmla="*/ 17 w 602"/>
                    <a:gd name="T39" fmla="*/ 217 h 431"/>
                    <a:gd name="T40" fmla="*/ 6 w 602"/>
                    <a:gd name="T41" fmla="*/ 160 h 431"/>
                    <a:gd name="T42" fmla="*/ 6 w 602"/>
                    <a:gd name="T43" fmla="*/ 109 h 431"/>
                    <a:gd name="T44" fmla="*/ 10 w 602"/>
                    <a:gd name="T45" fmla="*/ 71 h 431"/>
                    <a:gd name="T46" fmla="*/ 12 w 602"/>
                    <a:gd name="T47" fmla="*/ 52 h 431"/>
                    <a:gd name="T48" fmla="*/ 6 w 602"/>
                    <a:gd name="T49" fmla="*/ 69 h 431"/>
                    <a:gd name="T50" fmla="*/ 0 w 602"/>
                    <a:gd name="T51" fmla="*/ 109 h 431"/>
                    <a:gd name="T52" fmla="*/ 2 w 602"/>
                    <a:gd name="T53" fmla="*/ 160 h 431"/>
                    <a:gd name="T54" fmla="*/ 13 w 602"/>
                    <a:gd name="T55" fmla="*/ 218 h 431"/>
                    <a:gd name="T56" fmla="*/ 36 w 602"/>
                    <a:gd name="T57" fmla="*/ 272 h 431"/>
                    <a:gd name="T58" fmla="*/ 68 w 602"/>
                    <a:gd name="T59" fmla="*/ 321 h 431"/>
                    <a:gd name="T60" fmla="*/ 108 w 602"/>
                    <a:gd name="T61" fmla="*/ 361 h 431"/>
                    <a:gd name="T62" fmla="*/ 158 w 602"/>
                    <a:gd name="T63" fmla="*/ 393 h 431"/>
                    <a:gd name="T64" fmla="*/ 211 w 602"/>
                    <a:gd name="T65" fmla="*/ 416 h 431"/>
                    <a:gd name="T66" fmla="*/ 270 w 602"/>
                    <a:gd name="T67" fmla="*/ 429 h 431"/>
                    <a:gd name="T68" fmla="*/ 332 w 602"/>
                    <a:gd name="T69" fmla="*/ 429 h 431"/>
                    <a:gd name="T70" fmla="*/ 391 w 602"/>
                    <a:gd name="T71" fmla="*/ 416 h 431"/>
                    <a:gd name="T72" fmla="*/ 444 w 602"/>
                    <a:gd name="T73" fmla="*/ 393 h 431"/>
                    <a:gd name="T74" fmla="*/ 491 w 602"/>
                    <a:gd name="T75" fmla="*/ 361 h 431"/>
                    <a:gd name="T76" fmla="*/ 533 w 602"/>
                    <a:gd name="T77" fmla="*/ 321 h 431"/>
                    <a:gd name="T78" fmla="*/ 565 w 602"/>
                    <a:gd name="T79" fmla="*/ 272 h 431"/>
                    <a:gd name="T80" fmla="*/ 588 w 602"/>
                    <a:gd name="T81" fmla="*/ 218 h 431"/>
                    <a:gd name="T82" fmla="*/ 600 w 602"/>
                    <a:gd name="T83" fmla="*/ 160 h 431"/>
                    <a:gd name="T84" fmla="*/ 583 w 602"/>
                    <a:gd name="T85" fmla="*/ 25 h 431"/>
                    <a:gd name="T86" fmla="*/ 573 w 602"/>
                    <a:gd name="T87" fmla="*/ 0 h 431"/>
                    <a:gd name="T88" fmla="*/ 567 w 602"/>
                    <a:gd name="T89" fmla="*/ 2 h 431"/>
                    <a:gd name="T90" fmla="*/ 577 w 602"/>
                    <a:gd name="T91" fmla="*/ 21 h 431"/>
                    <a:gd name="T92" fmla="*/ 583 w 602"/>
                    <a:gd name="T93" fmla="*/ 25 h 4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602" h="431">
                      <a:moveTo>
                        <a:pt x="602" y="129"/>
                      </a:moveTo>
                      <a:lnTo>
                        <a:pt x="600" y="105"/>
                      </a:lnTo>
                      <a:lnTo>
                        <a:pt x="598" y="82"/>
                      </a:lnTo>
                      <a:lnTo>
                        <a:pt x="594" y="57"/>
                      </a:lnTo>
                      <a:lnTo>
                        <a:pt x="586" y="36"/>
                      </a:lnTo>
                      <a:lnTo>
                        <a:pt x="584" y="35"/>
                      </a:lnTo>
                      <a:lnTo>
                        <a:pt x="581" y="33"/>
                      </a:lnTo>
                      <a:lnTo>
                        <a:pt x="588" y="55"/>
                      </a:lnTo>
                      <a:lnTo>
                        <a:pt x="592" y="80"/>
                      </a:lnTo>
                      <a:lnTo>
                        <a:pt x="596" y="105"/>
                      </a:lnTo>
                      <a:lnTo>
                        <a:pt x="598" y="129"/>
                      </a:lnTo>
                      <a:lnTo>
                        <a:pt x="596" y="160"/>
                      </a:lnTo>
                      <a:lnTo>
                        <a:pt x="590" y="188"/>
                      </a:lnTo>
                      <a:lnTo>
                        <a:pt x="584" y="217"/>
                      </a:lnTo>
                      <a:lnTo>
                        <a:pt x="573" y="245"/>
                      </a:lnTo>
                      <a:lnTo>
                        <a:pt x="562" y="270"/>
                      </a:lnTo>
                      <a:lnTo>
                        <a:pt x="546" y="294"/>
                      </a:lnTo>
                      <a:lnTo>
                        <a:pt x="529" y="317"/>
                      </a:lnTo>
                      <a:lnTo>
                        <a:pt x="510" y="338"/>
                      </a:lnTo>
                      <a:lnTo>
                        <a:pt x="490" y="357"/>
                      </a:lnTo>
                      <a:lnTo>
                        <a:pt x="467" y="374"/>
                      </a:lnTo>
                      <a:lnTo>
                        <a:pt x="442" y="389"/>
                      </a:lnTo>
                      <a:lnTo>
                        <a:pt x="416" y="402"/>
                      </a:lnTo>
                      <a:lnTo>
                        <a:pt x="389" y="412"/>
                      </a:lnTo>
                      <a:lnTo>
                        <a:pt x="361" y="419"/>
                      </a:lnTo>
                      <a:lnTo>
                        <a:pt x="330" y="423"/>
                      </a:lnTo>
                      <a:lnTo>
                        <a:pt x="300" y="425"/>
                      </a:lnTo>
                      <a:lnTo>
                        <a:pt x="270" y="423"/>
                      </a:lnTo>
                      <a:lnTo>
                        <a:pt x="241" y="419"/>
                      </a:lnTo>
                      <a:lnTo>
                        <a:pt x="213" y="412"/>
                      </a:lnTo>
                      <a:lnTo>
                        <a:pt x="186" y="402"/>
                      </a:lnTo>
                      <a:lnTo>
                        <a:pt x="160" y="389"/>
                      </a:lnTo>
                      <a:lnTo>
                        <a:pt x="135" y="374"/>
                      </a:lnTo>
                      <a:lnTo>
                        <a:pt x="112" y="357"/>
                      </a:lnTo>
                      <a:lnTo>
                        <a:pt x="91" y="338"/>
                      </a:lnTo>
                      <a:lnTo>
                        <a:pt x="72" y="317"/>
                      </a:lnTo>
                      <a:lnTo>
                        <a:pt x="55" y="294"/>
                      </a:lnTo>
                      <a:lnTo>
                        <a:pt x="40" y="270"/>
                      </a:lnTo>
                      <a:lnTo>
                        <a:pt x="27" y="245"/>
                      </a:lnTo>
                      <a:lnTo>
                        <a:pt x="17" y="217"/>
                      </a:lnTo>
                      <a:lnTo>
                        <a:pt x="10" y="188"/>
                      </a:lnTo>
                      <a:lnTo>
                        <a:pt x="6" y="160"/>
                      </a:lnTo>
                      <a:lnTo>
                        <a:pt x="4" y="129"/>
                      </a:lnTo>
                      <a:lnTo>
                        <a:pt x="6" y="109"/>
                      </a:lnTo>
                      <a:lnTo>
                        <a:pt x="8" y="90"/>
                      </a:lnTo>
                      <a:lnTo>
                        <a:pt x="10" y="71"/>
                      </a:lnTo>
                      <a:lnTo>
                        <a:pt x="15" y="52"/>
                      </a:lnTo>
                      <a:lnTo>
                        <a:pt x="12" y="52"/>
                      </a:lnTo>
                      <a:lnTo>
                        <a:pt x="10" y="50"/>
                      </a:lnTo>
                      <a:lnTo>
                        <a:pt x="6" y="69"/>
                      </a:lnTo>
                      <a:lnTo>
                        <a:pt x="2" y="90"/>
                      </a:lnTo>
                      <a:lnTo>
                        <a:pt x="0" y="109"/>
                      </a:lnTo>
                      <a:lnTo>
                        <a:pt x="0" y="129"/>
                      </a:lnTo>
                      <a:lnTo>
                        <a:pt x="2" y="160"/>
                      </a:lnTo>
                      <a:lnTo>
                        <a:pt x="6" y="190"/>
                      </a:lnTo>
                      <a:lnTo>
                        <a:pt x="13" y="218"/>
                      </a:lnTo>
                      <a:lnTo>
                        <a:pt x="23" y="247"/>
                      </a:lnTo>
                      <a:lnTo>
                        <a:pt x="36" y="272"/>
                      </a:lnTo>
                      <a:lnTo>
                        <a:pt x="51" y="298"/>
                      </a:lnTo>
                      <a:lnTo>
                        <a:pt x="68" y="321"/>
                      </a:lnTo>
                      <a:lnTo>
                        <a:pt x="87" y="342"/>
                      </a:lnTo>
                      <a:lnTo>
                        <a:pt x="108" y="361"/>
                      </a:lnTo>
                      <a:lnTo>
                        <a:pt x="133" y="378"/>
                      </a:lnTo>
                      <a:lnTo>
                        <a:pt x="158" y="393"/>
                      </a:lnTo>
                      <a:lnTo>
                        <a:pt x="184" y="406"/>
                      </a:lnTo>
                      <a:lnTo>
                        <a:pt x="211" y="416"/>
                      </a:lnTo>
                      <a:lnTo>
                        <a:pt x="239" y="423"/>
                      </a:lnTo>
                      <a:lnTo>
                        <a:pt x="270" y="429"/>
                      </a:lnTo>
                      <a:lnTo>
                        <a:pt x="300" y="431"/>
                      </a:lnTo>
                      <a:lnTo>
                        <a:pt x="332" y="429"/>
                      </a:lnTo>
                      <a:lnTo>
                        <a:pt x="361" y="423"/>
                      </a:lnTo>
                      <a:lnTo>
                        <a:pt x="391" y="416"/>
                      </a:lnTo>
                      <a:lnTo>
                        <a:pt x="418" y="406"/>
                      </a:lnTo>
                      <a:lnTo>
                        <a:pt x="444" y="393"/>
                      </a:lnTo>
                      <a:lnTo>
                        <a:pt x="469" y="378"/>
                      </a:lnTo>
                      <a:lnTo>
                        <a:pt x="491" y="361"/>
                      </a:lnTo>
                      <a:lnTo>
                        <a:pt x="514" y="342"/>
                      </a:lnTo>
                      <a:lnTo>
                        <a:pt x="533" y="321"/>
                      </a:lnTo>
                      <a:lnTo>
                        <a:pt x="550" y="298"/>
                      </a:lnTo>
                      <a:lnTo>
                        <a:pt x="565" y="272"/>
                      </a:lnTo>
                      <a:lnTo>
                        <a:pt x="577" y="247"/>
                      </a:lnTo>
                      <a:lnTo>
                        <a:pt x="588" y="218"/>
                      </a:lnTo>
                      <a:lnTo>
                        <a:pt x="596" y="190"/>
                      </a:lnTo>
                      <a:lnTo>
                        <a:pt x="600" y="160"/>
                      </a:lnTo>
                      <a:lnTo>
                        <a:pt x="602" y="129"/>
                      </a:lnTo>
                      <a:close/>
                      <a:moveTo>
                        <a:pt x="583" y="25"/>
                      </a:moveTo>
                      <a:lnTo>
                        <a:pt x="579" y="12"/>
                      </a:lnTo>
                      <a:lnTo>
                        <a:pt x="573" y="0"/>
                      </a:lnTo>
                      <a:lnTo>
                        <a:pt x="571" y="0"/>
                      </a:lnTo>
                      <a:lnTo>
                        <a:pt x="567" y="2"/>
                      </a:lnTo>
                      <a:lnTo>
                        <a:pt x="573" y="12"/>
                      </a:lnTo>
                      <a:lnTo>
                        <a:pt x="577" y="21"/>
                      </a:lnTo>
                      <a:lnTo>
                        <a:pt x="581" y="23"/>
                      </a:lnTo>
                      <a:lnTo>
                        <a:pt x="583" y="25"/>
                      </a:lnTo>
                      <a:close/>
                    </a:path>
                  </a:pathLst>
                </a:custGeom>
                <a:solidFill>
                  <a:srgbClr val="C2C1D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77" name="Freeform 657"/>
                <p:cNvSpPr>
                  <a:spLocks noEditPoints="1"/>
                </p:cNvSpPr>
                <p:nvPr/>
              </p:nvSpPr>
              <p:spPr bwMode="auto">
                <a:xfrm>
                  <a:off x="1540" y="2143"/>
                  <a:ext cx="598" cy="427"/>
                </a:xfrm>
                <a:custGeom>
                  <a:avLst/>
                  <a:gdLst>
                    <a:gd name="T0" fmla="*/ 596 w 598"/>
                    <a:gd name="T1" fmla="*/ 105 h 427"/>
                    <a:gd name="T2" fmla="*/ 588 w 598"/>
                    <a:gd name="T3" fmla="*/ 57 h 427"/>
                    <a:gd name="T4" fmla="*/ 579 w 598"/>
                    <a:gd name="T5" fmla="*/ 33 h 427"/>
                    <a:gd name="T6" fmla="*/ 582 w 598"/>
                    <a:gd name="T7" fmla="*/ 54 h 427"/>
                    <a:gd name="T8" fmla="*/ 592 w 598"/>
                    <a:gd name="T9" fmla="*/ 103 h 427"/>
                    <a:gd name="T10" fmla="*/ 592 w 598"/>
                    <a:gd name="T11" fmla="*/ 160 h 427"/>
                    <a:gd name="T12" fmla="*/ 579 w 598"/>
                    <a:gd name="T13" fmla="*/ 217 h 427"/>
                    <a:gd name="T14" fmla="*/ 558 w 598"/>
                    <a:gd name="T15" fmla="*/ 270 h 427"/>
                    <a:gd name="T16" fmla="*/ 526 w 598"/>
                    <a:gd name="T17" fmla="*/ 315 h 427"/>
                    <a:gd name="T18" fmla="*/ 486 w 598"/>
                    <a:gd name="T19" fmla="*/ 355 h 427"/>
                    <a:gd name="T20" fmla="*/ 438 w 598"/>
                    <a:gd name="T21" fmla="*/ 387 h 427"/>
                    <a:gd name="T22" fmla="*/ 385 w 598"/>
                    <a:gd name="T23" fmla="*/ 410 h 427"/>
                    <a:gd name="T24" fmla="*/ 328 w 598"/>
                    <a:gd name="T25" fmla="*/ 421 h 427"/>
                    <a:gd name="T26" fmla="*/ 269 w 598"/>
                    <a:gd name="T27" fmla="*/ 421 h 427"/>
                    <a:gd name="T28" fmla="*/ 211 w 598"/>
                    <a:gd name="T29" fmla="*/ 410 h 427"/>
                    <a:gd name="T30" fmla="*/ 158 w 598"/>
                    <a:gd name="T31" fmla="*/ 387 h 427"/>
                    <a:gd name="T32" fmla="*/ 112 w 598"/>
                    <a:gd name="T33" fmla="*/ 355 h 427"/>
                    <a:gd name="T34" fmla="*/ 72 w 598"/>
                    <a:gd name="T35" fmla="*/ 315 h 427"/>
                    <a:gd name="T36" fmla="*/ 40 w 598"/>
                    <a:gd name="T37" fmla="*/ 270 h 427"/>
                    <a:gd name="T38" fmla="*/ 17 w 598"/>
                    <a:gd name="T39" fmla="*/ 217 h 427"/>
                    <a:gd name="T40" fmla="*/ 6 w 598"/>
                    <a:gd name="T41" fmla="*/ 160 h 427"/>
                    <a:gd name="T42" fmla="*/ 6 w 598"/>
                    <a:gd name="T43" fmla="*/ 110 h 427"/>
                    <a:gd name="T44" fmla="*/ 10 w 598"/>
                    <a:gd name="T45" fmla="*/ 72 h 427"/>
                    <a:gd name="T46" fmla="*/ 13 w 598"/>
                    <a:gd name="T47" fmla="*/ 52 h 427"/>
                    <a:gd name="T48" fmla="*/ 6 w 598"/>
                    <a:gd name="T49" fmla="*/ 71 h 427"/>
                    <a:gd name="T50" fmla="*/ 0 w 598"/>
                    <a:gd name="T51" fmla="*/ 109 h 427"/>
                    <a:gd name="T52" fmla="*/ 2 w 598"/>
                    <a:gd name="T53" fmla="*/ 160 h 427"/>
                    <a:gd name="T54" fmla="*/ 13 w 598"/>
                    <a:gd name="T55" fmla="*/ 218 h 427"/>
                    <a:gd name="T56" fmla="*/ 36 w 598"/>
                    <a:gd name="T57" fmla="*/ 272 h 427"/>
                    <a:gd name="T58" fmla="*/ 68 w 598"/>
                    <a:gd name="T59" fmla="*/ 319 h 427"/>
                    <a:gd name="T60" fmla="*/ 108 w 598"/>
                    <a:gd name="T61" fmla="*/ 359 h 427"/>
                    <a:gd name="T62" fmla="*/ 156 w 598"/>
                    <a:gd name="T63" fmla="*/ 391 h 427"/>
                    <a:gd name="T64" fmla="*/ 211 w 598"/>
                    <a:gd name="T65" fmla="*/ 414 h 427"/>
                    <a:gd name="T66" fmla="*/ 268 w 598"/>
                    <a:gd name="T67" fmla="*/ 425 h 427"/>
                    <a:gd name="T68" fmla="*/ 328 w 598"/>
                    <a:gd name="T69" fmla="*/ 425 h 427"/>
                    <a:gd name="T70" fmla="*/ 387 w 598"/>
                    <a:gd name="T71" fmla="*/ 414 h 427"/>
                    <a:gd name="T72" fmla="*/ 440 w 598"/>
                    <a:gd name="T73" fmla="*/ 391 h 427"/>
                    <a:gd name="T74" fmla="*/ 488 w 598"/>
                    <a:gd name="T75" fmla="*/ 359 h 427"/>
                    <a:gd name="T76" fmla="*/ 529 w 598"/>
                    <a:gd name="T77" fmla="*/ 319 h 427"/>
                    <a:gd name="T78" fmla="*/ 562 w 598"/>
                    <a:gd name="T79" fmla="*/ 272 h 427"/>
                    <a:gd name="T80" fmla="*/ 584 w 598"/>
                    <a:gd name="T81" fmla="*/ 218 h 427"/>
                    <a:gd name="T82" fmla="*/ 596 w 598"/>
                    <a:gd name="T83" fmla="*/ 160 h 427"/>
                    <a:gd name="T84" fmla="*/ 579 w 598"/>
                    <a:gd name="T85" fmla="*/ 23 h 427"/>
                    <a:gd name="T86" fmla="*/ 567 w 598"/>
                    <a:gd name="T87" fmla="*/ 0 h 427"/>
                    <a:gd name="T88" fmla="*/ 563 w 598"/>
                    <a:gd name="T89" fmla="*/ 2 h 427"/>
                    <a:gd name="T90" fmla="*/ 571 w 598"/>
                    <a:gd name="T91" fmla="*/ 19 h 427"/>
                    <a:gd name="T92" fmla="*/ 579 w 598"/>
                    <a:gd name="T93" fmla="*/ 23 h 4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598" h="427">
                      <a:moveTo>
                        <a:pt x="598" y="129"/>
                      </a:moveTo>
                      <a:lnTo>
                        <a:pt x="596" y="105"/>
                      </a:lnTo>
                      <a:lnTo>
                        <a:pt x="594" y="80"/>
                      </a:lnTo>
                      <a:lnTo>
                        <a:pt x="588" y="57"/>
                      </a:lnTo>
                      <a:lnTo>
                        <a:pt x="582" y="35"/>
                      </a:lnTo>
                      <a:lnTo>
                        <a:pt x="579" y="33"/>
                      </a:lnTo>
                      <a:lnTo>
                        <a:pt x="575" y="31"/>
                      </a:lnTo>
                      <a:lnTo>
                        <a:pt x="582" y="54"/>
                      </a:lnTo>
                      <a:lnTo>
                        <a:pt x="588" y="78"/>
                      </a:lnTo>
                      <a:lnTo>
                        <a:pt x="592" y="103"/>
                      </a:lnTo>
                      <a:lnTo>
                        <a:pt x="592" y="129"/>
                      </a:lnTo>
                      <a:lnTo>
                        <a:pt x="592" y="160"/>
                      </a:lnTo>
                      <a:lnTo>
                        <a:pt x="586" y="188"/>
                      </a:lnTo>
                      <a:lnTo>
                        <a:pt x="579" y="217"/>
                      </a:lnTo>
                      <a:lnTo>
                        <a:pt x="569" y="243"/>
                      </a:lnTo>
                      <a:lnTo>
                        <a:pt x="558" y="270"/>
                      </a:lnTo>
                      <a:lnTo>
                        <a:pt x="543" y="294"/>
                      </a:lnTo>
                      <a:lnTo>
                        <a:pt x="526" y="315"/>
                      </a:lnTo>
                      <a:lnTo>
                        <a:pt x="507" y="336"/>
                      </a:lnTo>
                      <a:lnTo>
                        <a:pt x="486" y="355"/>
                      </a:lnTo>
                      <a:lnTo>
                        <a:pt x="463" y="372"/>
                      </a:lnTo>
                      <a:lnTo>
                        <a:pt x="438" y="387"/>
                      </a:lnTo>
                      <a:lnTo>
                        <a:pt x="414" y="401"/>
                      </a:lnTo>
                      <a:lnTo>
                        <a:pt x="385" y="410"/>
                      </a:lnTo>
                      <a:lnTo>
                        <a:pt x="359" y="418"/>
                      </a:lnTo>
                      <a:lnTo>
                        <a:pt x="328" y="421"/>
                      </a:lnTo>
                      <a:lnTo>
                        <a:pt x="298" y="423"/>
                      </a:lnTo>
                      <a:lnTo>
                        <a:pt x="269" y="421"/>
                      </a:lnTo>
                      <a:lnTo>
                        <a:pt x="239" y="418"/>
                      </a:lnTo>
                      <a:lnTo>
                        <a:pt x="211" y="410"/>
                      </a:lnTo>
                      <a:lnTo>
                        <a:pt x="184" y="401"/>
                      </a:lnTo>
                      <a:lnTo>
                        <a:pt x="158" y="387"/>
                      </a:lnTo>
                      <a:lnTo>
                        <a:pt x="135" y="372"/>
                      </a:lnTo>
                      <a:lnTo>
                        <a:pt x="112" y="355"/>
                      </a:lnTo>
                      <a:lnTo>
                        <a:pt x="91" y="336"/>
                      </a:lnTo>
                      <a:lnTo>
                        <a:pt x="72" y="315"/>
                      </a:lnTo>
                      <a:lnTo>
                        <a:pt x="55" y="294"/>
                      </a:lnTo>
                      <a:lnTo>
                        <a:pt x="40" y="270"/>
                      </a:lnTo>
                      <a:lnTo>
                        <a:pt x="29" y="243"/>
                      </a:lnTo>
                      <a:lnTo>
                        <a:pt x="17" y="217"/>
                      </a:lnTo>
                      <a:lnTo>
                        <a:pt x="11" y="188"/>
                      </a:lnTo>
                      <a:lnTo>
                        <a:pt x="6" y="160"/>
                      </a:lnTo>
                      <a:lnTo>
                        <a:pt x="4" y="129"/>
                      </a:lnTo>
                      <a:lnTo>
                        <a:pt x="6" y="110"/>
                      </a:lnTo>
                      <a:lnTo>
                        <a:pt x="8" y="90"/>
                      </a:lnTo>
                      <a:lnTo>
                        <a:pt x="10" y="72"/>
                      </a:lnTo>
                      <a:lnTo>
                        <a:pt x="15" y="54"/>
                      </a:lnTo>
                      <a:lnTo>
                        <a:pt x="13" y="52"/>
                      </a:lnTo>
                      <a:lnTo>
                        <a:pt x="10" y="52"/>
                      </a:lnTo>
                      <a:lnTo>
                        <a:pt x="6" y="71"/>
                      </a:lnTo>
                      <a:lnTo>
                        <a:pt x="2" y="90"/>
                      </a:lnTo>
                      <a:lnTo>
                        <a:pt x="0" y="109"/>
                      </a:lnTo>
                      <a:lnTo>
                        <a:pt x="0" y="129"/>
                      </a:lnTo>
                      <a:lnTo>
                        <a:pt x="2" y="160"/>
                      </a:lnTo>
                      <a:lnTo>
                        <a:pt x="6" y="190"/>
                      </a:lnTo>
                      <a:lnTo>
                        <a:pt x="13" y="218"/>
                      </a:lnTo>
                      <a:lnTo>
                        <a:pt x="23" y="245"/>
                      </a:lnTo>
                      <a:lnTo>
                        <a:pt x="36" y="272"/>
                      </a:lnTo>
                      <a:lnTo>
                        <a:pt x="51" y="296"/>
                      </a:lnTo>
                      <a:lnTo>
                        <a:pt x="68" y="319"/>
                      </a:lnTo>
                      <a:lnTo>
                        <a:pt x="87" y="340"/>
                      </a:lnTo>
                      <a:lnTo>
                        <a:pt x="108" y="359"/>
                      </a:lnTo>
                      <a:lnTo>
                        <a:pt x="131" y="376"/>
                      </a:lnTo>
                      <a:lnTo>
                        <a:pt x="156" y="391"/>
                      </a:lnTo>
                      <a:lnTo>
                        <a:pt x="182" y="404"/>
                      </a:lnTo>
                      <a:lnTo>
                        <a:pt x="211" y="414"/>
                      </a:lnTo>
                      <a:lnTo>
                        <a:pt x="239" y="421"/>
                      </a:lnTo>
                      <a:lnTo>
                        <a:pt x="268" y="425"/>
                      </a:lnTo>
                      <a:lnTo>
                        <a:pt x="298" y="427"/>
                      </a:lnTo>
                      <a:lnTo>
                        <a:pt x="328" y="425"/>
                      </a:lnTo>
                      <a:lnTo>
                        <a:pt x="359" y="421"/>
                      </a:lnTo>
                      <a:lnTo>
                        <a:pt x="387" y="414"/>
                      </a:lnTo>
                      <a:lnTo>
                        <a:pt x="416" y="404"/>
                      </a:lnTo>
                      <a:lnTo>
                        <a:pt x="440" y="391"/>
                      </a:lnTo>
                      <a:lnTo>
                        <a:pt x="465" y="376"/>
                      </a:lnTo>
                      <a:lnTo>
                        <a:pt x="488" y="359"/>
                      </a:lnTo>
                      <a:lnTo>
                        <a:pt x="510" y="340"/>
                      </a:lnTo>
                      <a:lnTo>
                        <a:pt x="529" y="319"/>
                      </a:lnTo>
                      <a:lnTo>
                        <a:pt x="546" y="296"/>
                      </a:lnTo>
                      <a:lnTo>
                        <a:pt x="562" y="272"/>
                      </a:lnTo>
                      <a:lnTo>
                        <a:pt x="573" y="245"/>
                      </a:lnTo>
                      <a:lnTo>
                        <a:pt x="584" y="218"/>
                      </a:lnTo>
                      <a:lnTo>
                        <a:pt x="592" y="190"/>
                      </a:lnTo>
                      <a:lnTo>
                        <a:pt x="596" y="160"/>
                      </a:lnTo>
                      <a:lnTo>
                        <a:pt x="598" y="129"/>
                      </a:lnTo>
                      <a:close/>
                      <a:moveTo>
                        <a:pt x="579" y="23"/>
                      </a:moveTo>
                      <a:lnTo>
                        <a:pt x="573" y="12"/>
                      </a:lnTo>
                      <a:lnTo>
                        <a:pt x="567" y="0"/>
                      </a:lnTo>
                      <a:lnTo>
                        <a:pt x="565" y="2"/>
                      </a:lnTo>
                      <a:lnTo>
                        <a:pt x="563" y="2"/>
                      </a:lnTo>
                      <a:lnTo>
                        <a:pt x="567" y="12"/>
                      </a:lnTo>
                      <a:lnTo>
                        <a:pt x="571" y="19"/>
                      </a:lnTo>
                      <a:lnTo>
                        <a:pt x="575" y="21"/>
                      </a:lnTo>
                      <a:lnTo>
                        <a:pt x="579" y="23"/>
                      </a:lnTo>
                      <a:close/>
                    </a:path>
                  </a:pathLst>
                </a:custGeom>
                <a:solidFill>
                  <a:srgbClr val="C2C1D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78" name="Freeform 658"/>
                <p:cNvSpPr>
                  <a:spLocks noEditPoints="1"/>
                </p:cNvSpPr>
                <p:nvPr/>
              </p:nvSpPr>
              <p:spPr bwMode="auto">
                <a:xfrm>
                  <a:off x="1542" y="2145"/>
                  <a:ext cx="594" cy="423"/>
                </a:xfrm>
                <a:custGeom>
                  <a:avLst/>
                  <a:gdLst>
                    <a:gd name="T0" fmla="*/ 592 w 594"/>
                    <a:gd name="T1" fmla="*/ 103 h 423"/>
                    <a:gd name="T2" fmla="*/ 584 w 594"/>
                    <a:gd name="T3" fmla="*/ 53 h 423"/>
                    <a:gd name="T4" fmla="*/ 573 w 594"/>
                    <a:gd name="T5" fmla="*/ 29 h 423"/>
                    <a:gd name="T6" fmla="*/ 579 w 594"/>
                    <a:gd name="T7" fmla="*/ 52 h 423"/>
                    <a:gd name="T8" fmla="*/ 588 w 594"/>
                    <a:gd name="T9" fmla="*/ 101 h 423"/>
                    <a:gd name="T10" fmla="*/ 586 w 594"/>
                    <a:gd name="T11" fmla="*/ 158 h 423"/>
                    <a:gd name="T12" fmla="*/ 575 w 594"/>
                    <a:gd name="T13" fmla="*/ 215 h 423"/>
                    <a:gd name="T14" fmla="*/ 554 w 594"/>
                    <a:gd name="T15" fmla="*/ 266 h 423"/>
                    <a:gd name="T16" fmla="*/ 522 w 594"/>
                    <a:gd name="T17" fmla="*/ 313 h 423"/>
                    <a:gd name="T18" fmla="*/ 482 w 594"/>
                    <a:gd name="T19" fmla="*/ 353 h 423"/>
                    <a:gd name="T20" fmla="*/ 436 w 594"/>
                    <a:gd name="T21" fmla="*/ 383 h 423"/>
                    <a:gd name="T22" fmla="*/ 383 w 594"/>
                    <a:gd name="T23" fmla="*/ 406 h 423"/>
                    <a:gd name="T24" fmla="*/ 326 w 594"/>
                    <a:gd name="T25" fmla="*/ 417 h 423"/>
                    <a:gd name="T26" fmla="*/ 267 w 594"/>
                    <a:gd name="T27" fmla="*/ 417 h 423"/>
                    <a:gd name="T28" fmla="*/ 211 w 594"/>
                    <a:gd name="T29" fmla="*/ 406 h 423"/>
                    <a:gd name="T30" fmla="*/ 157 w 594"/>
                    <a:gd name="T31" fmla="*/ 383 h 423"/>
                    <a:gd name="T32" fmla="*/ 112 w 594"/>
                    <a:gd name="T33" fmla="*/ 353 h 423"/>
                    <a:gd name="T34" fmla="*/ 72 w 594"/>
                    <a:gd name="T35" fmla="*/ 313 h 423"/>
                    <a:gd name="T36" fmla="*/ 40 w 594"/>
                    <a:gd name="T37" fmla="*/ 266 h 423"/>
                    <a:gd name="T38" fmla="*/ 19 w 594"/>
                    <a:gd name="T39" fmla="*/ 215 h 423"/>
                    <a:gd name="T40" fmla="*/ 6 w 594"/>
                    <a:gd name="T41" fmla="*/ 158 h 423"/>
                    <a:gd name="T42" fmla="*/ 6 w 594"/>
                    <a:gd name="T43" fmla="*/ 108 h 423"/>
                    <a:gd name="T44" fmla="*/ 9 w 594"/>
                    <a:gd name="T45" fmla="*/ 70 h 423"/>
                    <a:gd name="T46" fmla="*/ 13 w 594"/>
                    <a:gd name="T47" fmla="*/ 52 h 423"/>
                    <a:gd name="T48" fmla="*/ 6 w 594"/>
                    <a:gd name="T49" fmla="*/ 69 h 423"/>
                    <a:gd name="T50" fmla="*/ 2 w 594"/>
                    <a:gd name="T51" fmla="*/ 107 h 423"/>
                    <a:gd name="T52" fmla="*/ 2 w 594"/>
                    <a:gd name="T53" fmla="*/ 158 h 423"/>
                    <a:gd name="T54" fmla="*/ 13 w 594"/>
                    <a:gd name="T55" fmla="*/ 215 h 423"/>
                    <a:gd name="T56" fmla="*/ 36 w 594"/>
                    <a:gd name="T57" fmla="*/ 268 h 423"/>
                    <a:gd name="T58" fmla="*/ 68 w 594"/>
                    <a:gd name="T59" fmla="*/ 315 h 423"/>
                    <a:gd name="T60" fmla="*/ 108 w 594"/>
                    <a:gd name="T61" fmla="*/ 355 h 423"/>
                    <a:gd name="T62" fmla="*/ 156 w 594"/>
                    <a:gd name="T63" fmla="*/ 387 h 423"/>
                    <a:gd name="T64" fmla="*/ 209 w 594"/>
                    <a:gd name="T65" fmla="*/ 410 h 423"/>
                    <a:gd name="T66" fmla="*/ 266 w 594"/>
                    <a:gd name="T67" fmla="*/ 421 h 423"/>
                    <a:gd name="T68" fmla="*/ 326 w 594"/>
                    <a:gd name="T69" fmla="*/ 421 h 423"/>
                    <a:gd name="T70" fmla="*/ 385 w 594"/>
                    <a:gd name="T71" fmla="*/ 410 h 423"/>
                    <a:gd name="T72" fmla="*/ 438 w 594"/>
                    <a:gd name="T73" fmla="*/ 387 h 423"/>
                    <a:gd name="T74" fmla="*/ 486 w 594"/>
                    <a:gd name="T75" fmla="*/ 355 h 423"/>
                    <a:gd name="T76" fmla="*/ 525 w 594"/>
                    <a:gd name="T77" fmla="*/ 315 h 423"/>
                    <a:gd name="T78" fmla="*/ 558 w 594"/>
                    <a:gd name="T79" fmla="*/ 268 h 423"/>
                    <a:gd name="T80" fmla="*/ 580 w 594"/>
                    <a:gd name="T81" fmla="*/ 215 h 423"/>
                    <a:gd name="T82" fmla="*/ 592 w 594"/>
                    <a:gd name="T83" fmla="*/ 158 h 423"/>
                    <a:gd name="T84" fmla="*/ 573 w 594"/>
                    <a:gd name="T85" fmla="*/ 19 h 423"/>
                    <a:gd name="T86" fmla="*/ 563 w 594"/>
                    <a:gd name="T87" fmla="*/ 0 h 423"/>
                    <a:gd name="T88" fmla="*/ 561 w 594"/>
                    <a:gd name="T89" fmla="*/ 2 h 423"/>
                    <a:gd name="T90" fmla="*/ 560 w 594"/>
                    <a:gd name="T91" fmla="*/ 2 h 423"/>
                    <a:gd name="T92" fmla="*/ 567 w 594"/>
                    <a:gd name="T93" fmla="*/ 17 h 423"/>
                    <a:gd name="T94" fmla="*/ 573 w 594"/>
                    <a:gd name="T95" fmla="*/ 19 h 4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594" h="423">
                      <a:moveTo>
                        <a:pt x="594" y="127"/>
                      </a:moveTo>
                      <a:lnTo>
                        <a:pt x="592" y="103"/>
                      </a:lnTo>
                      <a:lnTo>
                        <a:pt x="588" y="78"/>
                      </a:lnTo>
                      <a:lnTo>
                        <a:pt x="584" y="53"/>
                      </a:lnTo>
                      <a:lnTo>
                        <a:pt x="577" y="31"/>
                      </a:lnTo>
                      <a:lnTo>
                        <a:pt x="573" y="29"/>
                      </a:lnTo>
                      <a:lnTo>
                        <a:pt x="571" y="27"/>
                      </a:lnTo>
                      <a:lnTo>
                        <a:pt x="579" y="52"/>
                      </a:lnTo>
                      <a:lnTo>
                        <a:pt x="584" y="76"/>
                      </a:lnTo>
                      <a:lnTo>
                        <a:pt x="588" y="101"/>
                      </a:lnTo>
                      <a:lnTo>
                        <a:pt x="588" y="127"/>
                      </a:lnTo>
                      <a:lnTo>
                        <a:pt x="586" y="158"/>
                      </a:lnTo>
                      <a:lnTo>
                        <a:pt x="582" y="186"/>
                      </a:lnTo>
                      <a:lnTo>
                        <a:pt x="575" y="215"/>
                      </a:lnTo>
                      <a:lnTo>
                        <a:pt x="565" y="241"/>
                      </a:lnTo>
                      <a:lnTo>
                        <a:pt x="554" y="266"/>
                      </a:lnTo>
                      <a:lnTo>
                        <a:pt x="539" y="290"/>
                      </a:lnTo>
                      <a:lnTo>
                        <a:pt x="522" y="313"/>
                      </a:lnTo>
                      <a:lnTo>
                        <a:pt x="503" y="334"/>
                      </a:lnTo>
                      <a:lnTo>
                        <a:pt x="482" y="353"/>
                      </a:lnTo>
                      <a:lnTo>
                        <a:pt x="459" y="368"/>
                      </a:lnTo>
                      <a:lnTo>
                        <a:pt x="436" y="383"/>
                      </a:lnTo>
                      <a:lnTo>
                        <a:pt x="410" y="397"/>
                      </a:lnTo>
                      <a:lnTo>
                        <a:pt x="383" y="406"/>
                      </a:lnTo>
                      <a:lnTo>
                        <a:pt x="355" y="414"/>
                      </a:lnTo>
                      <a:lnTo>
                        <a:pt x="326" y="417"/>
                      </a:lnTo>
                      <a:lnTo>
                        <a:pt x="296" y="419"/>
                      </a:lnTo>
                      <a:lnTo>
                        <a:pt x="267" y="417"/>
                      </a:lnTo>
                      <a:lnTo>
                        <a:pt x="237" y="414"/>
                      </a:lnTo>
                      <a:lnTo>
                        <a:pt x="211" y="406"/>
                      </a:lnTo>
                      <a:lnTo>
                        <a:pt x="184" y="397"/>
                      </a:lnTo>
                      <a:lnTo>
                        <a:pt x="157" y="383"/>
                      </a:lnTo>
                      <a:lnTo>
                        <a:pt x="133" y="368"/>
                      </a:lnTo>
                      <a:lnTo>
                        <a:pt x="112" y="353"/>
                      </a:lnTo>
                      <a:lnTo>
                        <a:pt x="91" y="334"/>
                      </a:lnTo>
                      <a:lnTo>
                        <a:pt x="72" y="313"/>
                      </a:lnTo>
                      <a:lnTo>
                        <a:pt x="55" y="290"/>
                      </a:lnTo>
                      <a:lnTo>
                        <a:pt x="40" y="266"/>
                      </a:lnTo>
                      <a:lnTo>
                        <a:pt x="28" y="241"/>
                      </a:lnTo>
                      <a:lnTo>
                        <a:pt x="19" y="215"/>
                      </a:lnTo>
                      <a:lnTo>
                        <a:pt x="11" y="186"/>
                      </a:lnTo>
                      <a:lnTo>
                        <a:pt x="6" y="158"/>
                      </a:lnTo>
                      <a:lnTo>
                        <a:pt x="6" y="127"/>
                      </a:lnTo>
                      <a:lnTo>
                        <a:pt x="6" y="108"/>
                      </a:lnTo>
                      <a:lnTo>
                        <a:pt x="8" y="89"/>
                      </a:lnTo>
                      <a:lnTo>
                        <a:pt x="9" y="70"/>
                      </a:lnTo>
                      <a:lnTo>
                        <a:pt x="15" y="52"/>
                      </a:lnTo>
                      <a:lnTo>
                        <a:pt x="13" y="52"/>
                      </a:lnTo>
                      <a:lnTo>
                        <a:pt x="11" y="50"/>
                      </a:lnTo>
                      <a:lnTo>
                        <a:pt x="6" y="69"/>
                      </a:lnTo>
                      <a:lnTo>
                        <a:pt x="4" y="88"/>
                      </a:lnTo>
                      <a:lnTo>
                        <a:pt x="2" y="107"/>
                      </a:lnTo>
                      <a:lnTo>
                        <a:pt x="0" y="127"/>
                      </a:lnTo>
                      <a:lnTo>
                        <a:pt x="2" y="158"/>
                      </a:lnTo>
                      <a:lnTo>
                        <a:pt x="6" y="186"/>
                      </a:lnTo>
                      <a:lnTo>
                        <a:pt x="13" y="215"/>
                      </a:lnTo>
                      <a:lnTo>
                        <a:pt x="23" y="243"/>
                      </a:lnTo>
                      <a:lnTo>
                        <a:pt x="36" y="268"/>
                      </a:lnTo>
                      <a:lnTo>
                        <a:pt x="51" y="292"/>
                      </a:lnTo>
                      <a:lnTo>
                        <a:pt x="68" y="315"/>
                      </a:lnTo>
                      <a:lnTo>
                        <a:pt x="87" y="336"/>
                      </a:lnTo>
                      <a:lnTo>
                        <a:pt x="108" y="355"/>
                      </a:lnTo>
                      <a:lnTo>
                        <a:pt x="131" y="372"/>
                      </a:lnTo>
                      <a:lnTo>
                        <a:pt x="156" y="387"/>
                      </a:lnTo>
                      <a:lnTo>
                        <a:pt x="182" y="400"/>
                      </a:lnTo>
                      <a:lnTo>
                        <a:pt x="209" y="410"/>
                      </a:lnTo>
                      <a:lnTo>
                        <a:pt x="237" y="417"/>
                      </a:lnTo>
                      <a:lnTo>
                        <a:pt x="266" y="421"/>
                      </a:lnTo>
                      <a:lnTo>
                        <a:pt x="296" y="423"/>
                      </a:lnTo>
                      <a:lnTo>
                        <a:pt x="326" y="421"/>
                      </a:lnTo>
                      <a:lnTo>
                        <a:pt x="357" y="417"/>
                      </a:lnTo>
                      <a:lnTo>
                        <a:pt x="385" y="410"/>
                      </a:lnTo>
                      <a:lnTo>
                        <a:pt x="412" y="400"/>
                      </a:lnTo>
                      <a:lnTo>
                        <a:pt x="438" y="387"/>
                      </a:lnTo>
                      <a:lnTo>
                        <a:pt x="463" y="372"/>
                      </a:lnTo>
                      <a:lnTo>
                        <a:pt x="486" y="355"/>
                      </a:lnTo>
                      <a:lnTo>
                        <a:pt x="506" y="336"/>
                      </a:lnTo>
                      <a:lnTo>
                        <a:pt x="525" y="315"/>
                      </a:lnTo>
                      <a:lnTo>
                        <a:pt x="542" y="292"/>
                      </a:lnTo>
                      <a:lnTo>
                        <a:pt x="558" y="268"/>
                      </a:lnTo>
                      <a:lnTo>
                        <a:pt x="569" y="243"/>
                      </a:lnTo>
                      <a:lnTo>
                        <a:pt x="580" y="215"/>
                      </a:lnTo>
                      <a:lnTo>
                        <a:pt x="586" y="186"/>
                      </a:lnTo>
                      <a:lnTo>
                        <a:pt x="592" y="158"/>
                      </a:lnTo>
                      <a:lnTo>
                        <a:pt x="594" y="127"/>
                      </a:lnTo>
                      <a:close/>
                      <a:moveTo>
                        <a:pt x="573" y="19"/>
                      </a:moveTo>
                      <a:lnTo>
                        <a:pt x="569" y="10"/>
                      </a:lnTo>
                      <a:lnTo>
                        <a:pt x="563" y="0"/>
                      </a:lnTo>
                      <a:lnTo>
                        <a:pt x="563" y="0"/>
                      </a:lnTo>
                      <a:lnTo>
                        <a:pt x="561" y="2"/>
                      </a:lnTo>
                      <a:lnTo>
                        <a:pt x="561" y="2"/>
                      </a:lnTo>
                      <a:lnTo>
                        <a:pt x="560" y="2"/>
                      </a:lnTo>
                      <a:lnTo>
                        <a:pt x="563" y="10"/>
                      </a:lnTo>
                      <a:lnTo>
                        <a:pt x="567" y="17"/>
                      </a:lnTo>
                      <a:lnTo>
                        <a:pt x="569" y="17"/>
                      </a:lnTo>
                      <a:lnTo>
                        <a:pt x="573" y="19"/>
                      </a:lnTo>
                      <a:close/>
                    </a:path>
                  </a:pathLst>
                </a:custGeom>
                <a:solidFill>
                  <a:srgbClr val="C2C1D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79" name="Freeform 659"/>
                <p:cNvSpPr>
                  <a:spLocks noEditPoints="1"/>
                </p:cNvSpPr>
                <p:nvPr/>
              </p:nvSpPr>
              <p:spPr bwMode="auto">
                <a:xfrm>
                  <a:off x="1544" y="2145"/>
                  <a:ext cx="588" cy="421"/>
                </a:xfrm>
                <a:custGeom>
                  <a:avLst/>
                  <a:gdLst>
                    <a:gd name="T0" fmla="*/ 588 w 588"/>
                    <a:gd name="T1" fmla="*/ 101 h 421"/>
                    <a:gd name="T2" fmla="*/ 578 w 588"/>
                    <a:gd name="T3" fmla="*/ 52 h 421"/>
                    <a:gd name="T4" fmla="*/ 569 w 588"/>
                    <a:gd name="T5" fmla="*/ 27 h 421"/>
                    <a:gd name="T6" fmla="*/ 573 w 588"/>
                    <a:gd name="T7" fmla="*/ 50 h 421"/>
                    <a:gd name="T8" fmla="*/ 582 w 588"/>
                    <a:gd name="T9" fmla="*/ 101 h 421"/>
                    <a:gd name="T10" fmla="*/ 582 w 588"/>
                    <a:gd name="T11" fmla="*/ 156 h 421"/>
                    <a:gd name="T12" fmla="*/ 571 w 588"/>
                    <a:gd name="T13" fmla="*/ 213 h 421"/>
                    <a:gd name="T14" fmla="*/ 548 w 588"/>
                    <a:gd name="T15" fmla="*/ 266 h 421"/>
                    <a:gd name="T16" fmla="*/ 518 w 588"/>
                    <a:gd name="T17" fmla="*/ 311 h 421"/>
                    <a:gd name="T18" fmla="*/ 478 w 588"/>
                    <a:gd name="T19" fmla="*/ 351 h 421"/>
                    <a:gd name="T20" fmla="*/ 432 w 588"/>
                    <a:gd name="T21" fmla="*/ 381 h 421"/>
                    <a:gd name="T22" fmla="*/ 381 w 588"/>
                    <a:gd name="T23" fmla="*/ 404 h 421"/>
                    <a:gd name="T24" fmla="*/ 324 w 588"/>
                    <a:gd name="T25" fmla="*/ 416 h 421"/>
                    <a:gd name="T26" fmla="*/ 265 w 588"/>
                    <a:gd name="T27" fmla="*/ 416 h 421"/>
                    <a:gd name="T28" fmla="*/ 209 w 588"/>
                    <a:gd name="T29" fmla="*/ 404 h 421"/>
                    <a:gd name="T30" fmla="*/ 157 w 588"/>
                    <a:gd name="T31" fmla="*/ 381 h 421"/>
                    <a:gd name="T32" fmla="*/ 110 w 588"/>
                    <a:gd name="T33" fmla="*/ 351 h 421"/>
                    <a:gd name="T34" fmla="*/ 72 w 588"/>
                    <a:gd name="T35" fmla="*/ 311 h 421"/>
                    <a:gd name="T36" fmla="*/ 40 w 588"/>
                    <a:gd name="T37" fmla="*/ 266 h 421"/>
                    <a:gd name="T38" fmla="*/ 19 w 588"/>
                    <a:gd name="T39" fmla="*/ 213 h 421"/>
                    <a:gd name="T40" fmla="*/ 7 w 588"/>
                    <a:gd name="T41" fmla="*/ 156 h 421"/>
                    <a:gd name="T42" fmla="*/ 6 w 588"/>
                    <a:gd name="T43" fmla="*/ 108 h 421"/>
                    <a:gd name="T44" fmla="*/ 11 w 588"/>
                    <a:gd name="T45" fmla="*/ 70 h 421"/>
                    <a:gd name="T46" fmla="*/ 13 w 588"/>
                    <a:gd name="T47" fmla="*/ 52 h 421"/>
                    <a:gd name="T48" fmla="*/ 6 w 588"/>
                    <a:gd name="T49" fmla="*/ 70 h 421"/>
                    <a:gd name="T50" fmla="*/ 2 w 588"/>
                    <a:gd name="T51" fmla="*/ 108 h 421"/>
                    <a:gd name="T52" fmla="*/ 2 w 588"/>
                    <a:gd name="T53" fmla="*/ 158 h 421"/>
                    <a:gd name="T54" fmla="*/ 13 w 588"/>
                    <a:gd name="T55" fmla="*/ 215 h 421"/>
                    <a:gd name="T56" fmla="*/ 36 w 588"/>
                    <a:gd name="T57" fmla="*/ 268 h 421"/>
                    <a:gd name="T58" fmla="*/ 68 w 588"/>
                    <a:gd name="T59" fmla="*/ 313 h 421"/>
                    <a:gd name="T60" fmla="*/ 108 w 588"/>
                    <a:gd name="T61" fmla="*/ 353 h 421"/>
                    <a:gd name="T62" fmla="*/ 154 w 588"/>
                    <a:gd name="T63" fmla="*/ 385 h 421"/>
                    <a:gd name="T64" fmla="*/ 207 w 588"/>
                    <a:gd name="T65" fmla="*/ 408 h 421"/>
                    <a:gd name="T66" fmla="*/ 265 w 588"/>
                    <a:gd name="T67" fmla="*/ 419 h 421"/>
                    <a:gd name="T68" fmla="*/ 324 w 588"/>
                    <a:gd name="T69" fmla="*/ 419 h 421"/>
                    <a:gd name="T70" fmla="*/ 381 w 588"/>
                    <a:gd name="T71" fmla="*/ 408 h 421"/>
                    <a:gd name="T72" fmla="*/ 434 w 588"/>
                    <a:gd name="T73" fmla="*/ 385 h 421"/>
                    <a:gd name="T74" fmla="*/ 482 w 588"/>
                    <a:gd name="T75" fmla="*/ 353 h 421"/>
                    <a:gd name="T76" fmla="*/ 522 w 588"/>
                    <a:gd name="T77" fmla="*/ 313 h 421"/>
                    <a:gd name="T78" fmla="*/ 554 w 588"/>
                    <a:gd name="T79" fmla="*/ 268 h 421"/>
                    <a:gd name="T80" fmla="*/ 575 w 588"/>
                    <a:gd name="T81" fmla="*/ 215 h 421"/>
                    <a:gd name="T82" fmla="*/ 588 w 588"/>
                    <a:gd name="T83" fmla="*/ 158 h 421"/>
                    <a:gd name="T84" fmla="*/ 567 w 588"/>
                    <a:gd name="T85" fmla="*/ 17 h 421"/>
                    <a:gd name="T86" fmla="*/ 559 w 588"/>
                    <a:gd name="T87" fmla="*/ 0 h 421"/>
                    <a:gd name="T88" fmla="*/ 559 w 588"/>
                    <a:gd name="T89" fmla="*/ 2 h 421"/>
                    <a:gd name="T90" fmla="*/ 556 w 588"/>
                    <a:gd name="T91" fmla="*/ 4 h 421"/>
                    <a:gd name="T92" fmla="*/ 561 w 588"/>
                    <a:gd name="T93" fmla="*/ 15 h 421"/>
                    <a:gd name="T94" fmla="*/ 567 w 588"/>
                    <a:gd name="T95" fmla="*/ 17 h 4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588" h="421">
                      <a:moveTo>
                        <a:pt x="588" y="127"/>
                      </a:moveTo>
                      <a:lnTo>
                        <a:pt x="588" y="101"/>
                      </a:lnTo>
                      <a:lnTo>
                        <a:pt x="584" y="76"/>
                      </a:lnTo>
                      <a:lnTo>
                        <a:pt x="578" y="52"/>
                      </a:lnTo>
                      <a:lnTo>
                        <a:pt x="571" y="29"/>
                      </a:lnTo>
                      <a:lnTo>
                        <a:pt x="569" y="27"/>
                      </a:lnTo>
                      <a:lnTo>
                        <a:pt x="565" y="25"/>
                      </a:lnTo>
                      <a:lnTo>
                        <a:pt x="573" y="50"/>
                      </a:lnTo>
                      <a:lnTo>
                        <a:pt x="578" y="74"/>
                      </a:lnTo>
                      <a:lnTo>
                        <a:pt x="582" y="101"/>
                      </a:lnTo>
                      <a:lnTo>
                        <a:pt x="584" y="127"/>
                      </a:lnTo>
                      <a:lnTo>
                        <a:pt x="582" y="156"/>
                      </a:lnTo>
                      <a:lnTo>
                        <a:pt x="578" y="186"/>
                      </a:lnTo>
                      <a:lnTo>
                        <a:pt x="571" y="213"/>
                      </a:lnTo>
                      <a:lnTo>
                        <a:pt x="561" y="239"/>
                      </a:lnTo>
                      <a:lnTo>
                        <a:pt x="548" y="266"/>
                      </a:lnTo>
                      <a:lnTo>
                        <a:pt x="535" y="289"/>
                      </a:lnTo>
                      <a:lnTo>
                        <a:pt x="518" y="311"/>
                      </a:lnTo>
                      <a:lnTo>
                        <a:pt x="499" y="332"/>
                      </a:lnTo>
                      <a:lnTo>
                        <a:pt x="478" y="351"/>
                      </a:lnTo>
                      <a:lnTo>
                        <a:pt x="457" y="366"/>
                      </a:lnTo>
                      <a:lnTo>
                        <a:pt x="432" y="381"/>
                      </a:lnTo>
                      <a:lnTo>
                        <a:pt x="408" y="393"/>
                      </a:lnTo>
                      <a:lnTo>
                        <a:pt x="381" y="404"/>
                      </a:lnTo>
                      <a:lnTo>
                        <a:pt x="353" y="410"/>
                      </a:lnTo>
                      <a:lnTo>
                        <a:pt x="324" y="416"/>
                      </a:lnTo>
                      <a:lnTo>
                        <a:pt x="294" y="416"/>
                      </a:lnTo>
                      <a:lnTo>
                        <a:pt x="265" y="416"/>
                      </a:lnTo>
                      <a:lnTo>
                        <a:pt x="237" y="410"/>
                      </a:lnTo>
                      <a:lnTo>
                        <a:pt x="209" y="404"/>
                      </a:lnTo>
                      <a:lnTo>
                        <a:pt x="182" y="393"/>
                      </a:lnTo>
                      <a:lnTo>
                        <a:pt x="157" y="381"/>
                      </a:lnTo>
                      <a:lnTo>
                        <a:pt x="133" y="366"/>
                      </a:lnTo>
                      <a:lnTo>
                        <a:pt x="110" y="351"/>
                      </a:lnTo>
                      <a:lnTo>
                        <a:pt x="89" y="332"/>
                      </a:lnTo>
                      <a:lnTo>
                        <a:pt x="72" y="311"/>
                      </a:lnTo>
                      <a:lnTo>
                        <a:pt x="55" y="289"/>
                      </a:lnTo>
                      <a:lnTo>
                        <a:pt x="40" y="266"/>
                      </a:lnTo>
                      <a:lnTo>
                        <a:pt x="28" y="239"/>
                      </a:lnTo>
                      <a:lnTo>
                        <a:pt x="19" y="213"/>
                      </a:lnTo>
                      <a:lnTo>
                        <a:pt x="11" y="186"/>
                      </a:lnTo>
                      <a:lnTo>
                        <a:pt x="7" y="156"/>
                      </a:lnTo>
                      <a:lnTo>
                        <a:pt x="6" y="127"/>
                      </a:lnTo>
                      <a:lnTo>
                        <a:pt x="6" y="108"/>
                      </a:lnTo>
                      <a:lnTo>
                        <a:pt x="7" y="89"/>
                      </a:lnTo>
                      <a:lnTo>
                        <a:pt x="11" y="70"/>
                      </a:lnTo>
                      <a:lnTo>
                        <a:pt x="15" y="53"/>
                      </a:lnTo>
                      <a:lnTo>
                        <a:pt x="13" y="52"/>
                      </a:lnTo>
                      <a:lnTo>
                        <a:pt x="11" y="52"/>
                      </a:lnTo>
                      <a:lnTo>
                        <a:pt x="6" y="70"/>
                      </a:lnTo>
                      <a:lnTo>
                        <a:pt x="4" y="88"/>
                      </a:lnTo>
                      <a:lnTo>
                        <a:pt x="2" y="108"/>
                      </a:lnTo>
                      <a:lnTo>
                        <a:pt x="0" y="127"/>
                      </a:lnTo>
                      <a:lnTo>
                        <a:pt x="2" y="158"/>
                      </a:lnTo>
                      <a:lnTo>
                        <a:pt x="7" y="186"/>
                      </a:lnTo>
                      <a:lnTo>
                        <a:pt x="13" y="215"/>
                      </a:lnTo>
                      <a:lnTo>
                        <a:pt x="25" y="241"/>
                      </a:lnTo>
                      <a:lnTo>
                        <a:pt x="36" y="268"/>
                      </a:lnTo>
                      <a:lnTo>
                        <a:pt x="51" y="292"/>
                      </a:lnTo>
                      <a:lnTo>
                        <a:pt x="68" y="313"/>
                      </a:lnTo>
                      <a:lnTo>
                        <a:pt x="87" y="334"/>
                      </a:lnTo>
                      <a:lnTo>
                        <a:pt x="108" y="353"/>
                      </a:lnTo>
                      <a:lnTo>
                        <a:pt x="131" y="370"/>
                      </a:lnTo>
                      <a:lnTo>
                        <a:pt x="154" y="385"/>
                      </a:lnTo>
                      <a:lnTo>
                        <a:pt x="180" y="399"/>
                      </a:lnTo>
                      <a:lnTo>
                        <a:pt x="207" y="408"/>
                      </a:lnTo>
                      <a:lnTo>
                        <a:pt x="235" y="416"/>
                      </a:lnTo>
                      <a:lnTo>
                        <a:pt x="265" y="419"/>
                      </a:lnTo>
                      <a:lnTo>
                        <a:pt x="294" y="421"/>
                      </a:lnTo>
                      <a:lnTo>
                        <a:pt x="324" y="419"/>
                      </a:lnTo>
                      <a:lnTo>
                        <a:pt x="355" y="416"/>
                      </a:lnTo>
                      <a:lnTo>
                        <a:pt x="381" y="408"/>
                      </a:lnTo>
                      <a:lnTo>
                        <a:pt x="410" y="399"/>
                      </a:lnTo>
                      <a:lnTo>
                        <a:pt x="434" y="385"/>
                      </a:lnTo>
                      <a:lnTo>
                        <a:pt x="459" y="370"/>
                      </a:lnTo>
                      <a:lnTo>
                        <a:pt x="482" y="353"/>
                      </a:lnTo>
                      <a:lnTo>
                        <a:pt x="503" y="334"/>
                      </a:lnTo>
                      <a:lnTo>
                        <a:pt x="522" y="313"/>
                      </a:lnTo>
                      <a:lnTo>
                        <a:pt x="539" y="292"/>
                      </a:lnTo>
                      <a:lnTo>
                        <a:pt x="554" y="268"/>
                      </a:lnTo>
                      <a:lnTo>
                        <a:pt x="565" y="241"/>
                      </a:lnTo>
                      <a:lnTo>
                        <a:pt x="575" y="215"/>
                      </a:lnTo>
                      <a:lnTo>
                        <a:pt x="582" y="186"/>
                      </a:lnTo>
                      <a:lnTo>
                        <a:pt x="588" y="158"/>
                      </a:lnTo>
                      <a:lnTo>
                        <a:pt x="588" y="127"/>
                      </a:lnTo>
                      <a:close/>
                      <a:moveTo>
                        <a:pt x="567" y="17"/>
                      </a:moveTo>
                      <a:lnTo>
                        <a:pt x="563" y="10"/>
                      </a:lnTo>
                      <a:lnTo>
                        <a:pt x="559" y="0"/>
                      </a:lnTo>
                      <a:lnTo>
                        <a:pt x="559" y="2"/>
                      </a:lnTo>
                      <a:lnTo>
                        <a:pt x="559" y="2"/>
                      </a:lnTo>
                      <a:lnTo>
                        <a:pt x="558" y="2"/>
                      </a:lnTo>
                      <a:lnTo>
                        <a:pt x="556" y="4"/>
                      </a:lnTo>
                      <a:lnTo>
                        <a:pt x="559" y="10"/>
                      </a:lnTo>
                      <a:lnTo>
                        <a:pt x="561" y="15"/>
                      </a:lnTo>
                      <a:lnTo>
                        <a:pt x="565" y="17"/>
                      </a:lnTo>
                      <a:lnTo>
                        <a:pt x="567" y="17"/>
                      </a:lnTo>
                      <a:close/>
                    </a:path>
                  </a:pathLst>
                </a:custGeom>
                <a:solidFill>
                  <a:srgbClr val="C3C1D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80" name="Freeform 660"/>
                <p:cNvSpPr>
                  <a:spLocks noEditPoints="1"/>
                </p:cNvSpPr>
                <p:nvPr/>
              </p:nvSpPr>
              <p:spPr bwMode="auto">
                <a:xfrm>
                  <a:off x="1548" y="2147"/>
                  <a:ext cx="582" cy="417"/>
                </a:xfrm>
                <a:custGeom>
                  <a:avLst/>
                  <a:gdLst>
                    <a:gd name="T0" fmla="*/ 582 w 582"/>
                    <a:gd name="T1" fmla="*/ 99 h 417"/>
                    <a:gd name="T2" fmla="*/ 573 w 582"/>
                    <a:gd name="T3" fmla="*/ 50 h 417"/>
                    <a:gd name="T4" fmla="*/ 561 w 582"/>
                    <a:gd name="T5" fmla="*/ 23 h 417"/>
                    <a:gd name="T6" fmla="*/ 559 w 582"/>
                    <a:gd name="T7" fmla="*/ 23 h 417"/>
                    <a:gd name="T8" fmla="*/ 565 w 582"/>
                    <a:gd name="T9" fmla="*/ 40 h 417"/>
                    <a:gd name="T10" fmla="*/ 573 w 582"/>
                    <a:gd name="T11" fmla="*/ 67 h 417"/>
                    <a:gd name="T12" fmla="*/ 574 w 582"/>
                    <a:gd name="T13" fmla="*/ 72 h 417"/>
                    <a:gd name="T14" fmla="*/ 576 w 582"/>
                    <a:gd name="T15" fmla="*/ 97 h 417"/>
                    <a:gd name="T16" fmla="*/ 576 w 582"/>
                    <a:gd name="T17" fmla="*/ 154 h 417"/>
                    <a:gd name="T18" fmla="*/ 565 w 582"/>
                    <a:gd name="T19" fmla="*/ 211 h 417"/>
                    <a:gd name="T20" fmla="*/ 542 w 582"/>
                    <a:gd name="T21" fmla="*/ 262 h 417"/>
                    <a:gd name="T22" fmla="*/ 512 w 582"/>
                    <a:gd name="T23" fmla="*/ 307 h 417"/>
                    <a:gd name="T24" fmla="*/ 474 w 582"/>
                    <a:gd name="T25" fmla="*/ 347 h 417"/>
                    <a:gd name="T26" fmla="*/ 426 w 582"/>
                    <a:gd name="T27" fmla="*/ 378 h 417"/>
                    <a:gd name="T28" fmla="*/ 375 w 582"/>
                    <a:gd name="T29" fmla="*/ 398 h 417"/>
                    <a:gd name="T30" fmla="*/ 320 w 582"/>
                    <a:gd name="T31" fmla="*/ 410 h 417"/>
                    <a:gd name="T32" fmla="*/ 261 w 582"/>
                    <a:gd name="T33" fmla="*/ 410 h 417"/>
                    <a:gd name="T34" fmla="*/ 205 w 582"/>
                    <a:gd name="T35" fmla="*/ 398 h 417"/>
                    <a:gd name="T36" fmla="*/ 153 w 582"/>
                    <a:gd name="T37" fmla="*/ 378 h 417"/>
                    <a:gd name="T38" fmla="*/ 108 w 582"/>
                    <a:gd name="T39" fmla="*/ 347 h 417"/>
                    <a:gd name="T40" fmla="*/ 70 w 582"/>
                    <a:gd name="T41" fmla="*/ 307 h 417"/>
                    <a:gd name="T42" fmla="*/ 38 w 582"/>
                    <a:gd name="T43" fmla="*/ 262 h 417"/>
                    <a:gd name="T44" fmla="*/ 17 w 582"/>
                    <a:gd name="T45" fmla="*/ 211 h 417"/>
                    <a:gd name="T46" fmla="*/ 5 w 582"/>
                    <a:gd name="T47" fmla="*/ 154 h 417"/>
                    <a:gd name="T48" fmla="*/ 3 w 582"/>
                    <a:gd name="T49" fmla="*/ 106 h 417"/>
                    <a:gd name="T50" fmla="*/ 9 w 582"/>
                    <a:gd name="T51" fmla="*/ 70 h 417"/>
                    <a:gd name="T52" fmla="*/ 11 w 582"/>
                    <a:gd name="T53" fmla="*/ 51 h 417"/>
                    <a:gd name="T54" fmla="*/ 3 w 582"/>
                    <a:gd name="T55" fmla="*/ 68 h 417"/>
                    <a:gd name="T56" fmla="*/ 0 w 582"/>
                    <a:gd name="T57" fmla="*/ 106 h 417"/>
                    <a:gd name="T58" fmla="*/ 0 w 582"/>
                    <a:gd name="T59" fmla="*/ 156 h 417"/>
                    <a:gd name="T60" fmla="*/ 13 w 582"/>
                    <a:gd name="T61" fmla="*/ 213 h 417"/>
                    <a:gd name="T62" fmla="*/ 34 w 582"/>
                    <a:gd name="T63" fmla="*/ 264 h 417"/>
                    <a:gd name="T64" fmla="*/ 66 w 582"/>
                    <a:gd name="T65" fmla="*/ 311 h 417"/>
                    <a:gd name="T66" fmla="*/ 106 w 582"/>
                    <a:gd name="T67" fmla="*/ 351 h 417"/>
                    <a:gd name="T68" fmla="*/ 151 w 582"/>
                    <a:gd name="T69" fmla="*/ 381 h 417"/>
                    <a:gd name="T70" fmla="*/ 205 w 582"/>
                    <a:gd name="T71" fmla="*/ 404 h 417"/>
                    <a:gd name="T72" fmla="*/ 261 w 582"/>
                    <a:gd name="T73" fmla="*/ 415 h 417"/>
                    <a:gd name="T74" fmla="*/ 320 w 582"/>
                    <a:gd name="T75" fmla="*/ 415 h 417"/>
                    <a:gd name="T76" fmla="*/ 377 w 582"/>
                    <a:gd name="T77" fmla="*/ 404 h 417"/>
                    <a:gd name="T78" fmla="*/ 430 w 582"/>
                    <a:gd name="T79" fmla="*/ 381 h 417"/>
                    <a:gd name="T80" fmla="*/ 476 w 582"/>
                    <a:gd name="T81" fmla="*/ 351 h 417"/>
                    <a:gd name="T82" fmla="*/ 516 w 582"/>
                    <a:gd name="T83" fmla="*/ 311 h 417"/>
                    <a:gd name="T84" fmla="*/ 548 w 582"/>
                    <a:gd name="T85" fmla="*/ 264 h 417"/>
                    <a:gd name="T86" fmla="*/ 569 w 582"/>
                    <a:gd name="T87" fmla="*/ 213 h 417"/>
                    <a:gd name="T88" fmla="*/ 580 w 582"/>
                    <a:gd name="T89" fmla="*/ 156 h 417"/>
                    <a:gd name="T90" fmla="*/ 561 w 582"/>
                    <a:gd name="T91" fmla="*/ 15 h 417"/>
                    <a:gd name="T92" fmla="*/ 554 w 582"/>
                    <a:gd name="T93" fmla="*/ 0 h 417"/>
                    <a:gd name="T94" fmla="*/ 550 w 582"/>
                    <a:gd name="T95" fmla="*/ 2 h 417"/>
                    <a:gd name="T96" fmla="*/ 550 w 582"/>
                    <a:gd name="T97" fmla="*/ 2 h 417"/>
                    <a:gd name="T98" fmla="*/ 554 w 582"/>
                    <a:gd name="T99" fmla="*/ 12 h 417"/>
                    <a:gd name="T100" fmla="*/ 561 w 582"/>
                    <a:gd name="T101" fmla="*/ 15 h 4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582" h="417">
                      <a:moveTo>
                        <a:pt x="582" y="125"/>
                      </a:moveTo>
                      <a:lnTo>
                        <a:pt x="582" y="99"/>
                      </a:lnTo>
                      <a:lnTo>
                        <a:pt x="578" y="74"/>
                      </a:lnTo>
                      <a:lnTo>
                        <a:pt x="573" y="50"/>
                      </a:lnTo>
                      <a:lnTo>
                        <a:pt x="565" y="25"/>
                      </a:lnTo>
                      <a:lnTo>
                        <a:pt x="561" y="23"/>
                      </a:lnTo>
                      <a:lnTo>
                        <a:pt x="559" y="23"/>
                      </a:lnTo>
                      <a:lnTo>
                        <a:pt x="559" y="23"/>
                      </a:lnTo>
                      <a:lnTo>
                        <a:pt x="559" y="21"/>
                      </a:lnTo>
                      <a:lnTo>
                        <a:pt x="565" y="40"/>
                      </a:lnTo>
                      <a:lnTo>
                        <a:pt x="569" y="57"/>
                      </a:lnTo>
                      <a:lnTo>
                        <a:pt x="573" y="67"/>
                      </a:lnTo>
                      <a:lnTo>
                        <a:pt x="574" y="74"/>
                      </a:lnTo>
                      <a:lnTo>
                        <a:pt x="574" y="72"/>
                      </a:lnTo>
                      <a:lnTo>
                        <a:pt x="573" y="68"/>
                      </a:lnTo>
                      <a:lnTo>
                        <a:pt x="576" y="97"/>
                      </a:lnTo>
                      <a:lnTo>
                        <a:pt x="578" y="125"/>
                      </a:lnTo>
                      <a:lnTo>
                        <a:pt x="576" y="154"/>
                      </a:lnTo>
                      <a:lnTo>
                        <a:pt x="573" y="182"/>
                      </a:lnTo>
                      <a:lnTo>
                        <a:pt x="565" y="211"/>
                      </a:lnTo>
                      <a:lnTo>
                        <a:pt x="555" y="237"/>
                      </a:lnTo>
                      <a:lnTo>
                        <a:pt x="542" y="262"/>
                      </a:lnTo>
                      <a:lnTo>
                        <a:pt x="529" y="285"/>
                      </a:lnTo>
                      <a:lnTo>
                        <a:pt x="512" y="307"/>
                      </a:lnTo>
                      <a:lnTo>
                        <a:pt x="493" y="328"/>
                      </a:lnTo>
                      <a:lnTo>
                        <a:pt x="474" y="347"/>
                      </a:lnTo>
                      <a:lnTo>
                        <a:pt x="451" y="362"/>
                      </a:lnTo>
                      <a:lnTo>
                        <a:pt x="426" y="378"/>
                      </a:lnTo>
                      <a:lnTo>
                        <a:pt x="402" y="389"/>
                      </a:lnTo>
                      <a:lnTo>
                        <a:pt x="375" y="398"/>
                      </a:lnTo>
                      <a:lnTo>
                        <a:pt x="349" y="406"/>
                      </a:lnTo>
                      <a:lnTo>
                        <a:pt x="320" y="410"/>
                      </a:lnTo>
                      <a:lnTo>
                        <a:pt x="290" y="412"/>
                      </a:lnTo>
                      <a:lnTo>
                        <a:pt x="261" y="410"/>
                      </a:lnTo>
                      <a:lnTo>
                        <a:pt x="233" y="406"/>
                      </a:lnTo>
                      <a:lnTo>
                        <a:pt x="205" y="398"/>
                      </a:lnTo>
                      <a:lnTo>
                        <a:pt x="178" y="389"/>
                      </a:lnTo>
                      <a:lnTo>
                        <a:pt x="153" y="378"/>
                      </a:lnTo>
                      <a:lnTo>
                        <a:pt x="131" y="362"/>
                      </a:lnTo>
                      <a:lnTo>
                        <a:pt x="108" y="347"/>
                      </a:lnTo>
                      <a:lnTo>
                        <a:pt x="87" y="328"/>
                      </a:lnTo>
                      <a:lnTo>
                        <a:pt x="70" y="307"/>
                      </a:lnTo>
                      <a:lnTo>
                        <a:pt x="53" y="285"/>
                      </a:lnTo>
                      <a:lnTo>
                        <a:pt x="38" y="262"/>
                      </a:lnTo>
                      <a:lnTo>
                        <a:pt x="26" y="237"/>
                      </a:lnTo>
                      <a:lnTo>
                        <a:pt x="17" y="211"/>
                      </a:lnTo>
                      <a:lnTo>
                        <a:pt x="9" y="182"/>
                      </a:lnTo>
                      <a:lnTo>
                        <a:pt x="5" y="154"/>
                      </a:lnTo>
                      <a:lnTo>
                        <a:pt x="3" y="125"/>
                      </a:lnTo>
                      <a:lnTo>
                        <a:pt x="3" y="106"/>
                      </a:lnTo>
                      <a:lnTo>
                        <a:pt x="5" y="87"/>
                      </a:lnTo>
                      <a:lnTo>
                        <a:pt x="9" y="70"/>
                      </a:lnTo>
                      <a:lnTo>
                        <a:pt x="13" y="53"/>
                      </a:lnTo>
                      <a:lnTo>
                        <a:pt x="11" y="51"/>
                      </a:lnTo>
                      <a:lnTo>
                        <a:pt x="9" y="50"/>
                      </a:lnTo>
                      <a:lnTo>
                        <a:pt x="3" y="68"/>
                      </a:lnTo>
                      <a:lnTo>
                        <a:pt x="2" y="87"/>
                      </a:lnTo>
                      <a:lnTo>
                        <a:pt x="0" y="106"/>
                      </a:lnTo>
                      <a:lnTo>
                        <a:pt x="0" y="125"/>
                      </a:lnTo>
                      <a:lnTo>
                        <a:pt x="0" y="156"/>
                      </a:lnTo>
                      <a:lnTo>
                        <a:pt x="5" y="184"/>
                      </a:lnTo>
                      <a:lnTo>
                        <a:pt x="13" y="213"/>
                      </a:lnTo>
                      <a:lnTo>
                        <a:pt x="22" y="239"/>
                      </a:lnTo>
                      <a:lnTo>
                        <a:pt x="34" y="264"/>
                      </a:lnTo>
                      <a:lnTo>
                        <a:pt x="49" y="288"/>
                      </a:lnTo>
                      <a:lnTo>
                        <a:pt x="66" y="311"/>
                      </a:lnTo>
                      <a:lnTo>
                        <a:pt x="85" y="332"/>
                      </a:lnTo>
                      <a:lnTo>
                        <a:pt x="106" y="351"/>
                      </a:lnTo>
                      <a:lnTo>
                        <a:pt x="127" y="366"/>
                      </a:lnTo>
                      <a:lnTo>
                        <a:pt x="151" y="381"/>
                      </a:lnTo>
                      <a:lnTo>
                        <a:pt x="178" y="395"/>
                      </a:lnTo>
                      <a:lnTo>
                        <a:pt x="205" y="404"/>
                      </a:lnTo>
                      <a:lnTo>
                        <a:pt x="231" y="412"/>
                      </a:lnTo>
                      <a:lnTo>
                        <a:pt x="261" y="415"/>
                      </a:lnTo>
                      <a:lnTo>
                        <a:pt x="290" y="417"/>
                      </a:lnTo>
                      <a:lnTo>
                        <a:pt x="320" y="415"/>
                      </a:lnTo>
                      <a:lnTo>
                        <a:pt x="349" y="412"/>
                      </a:lnTo>
                      <a:lnTo>
                        <a:pt x="377" y="404"/>
                      </a:lnTo>
                      <a:lnTo>
                        <a:pt x="404" y="395"/>
                      </a:lnTo>
                      <a:lnTo>
                        <a:pt x="430" y="381"/>
                      </a:lnTo>
                      <a:lnTo>
                        <a:pt x="453" y="366"/>
                      </a:lnTo>
                      <a:lnTo>
                        <a:pt x="476" y="351"/>
                      </a:lnTo>
                      <a:lnTo>
                        <a:pt x="497" y="332"/>
                      </a:lnTo>
                      <a:lnTo>
                        <a:pt x="516" y="311"/>
                      </a:lnTo>
                      <a:lnTo>
                        <a:pt x="533" y="288"/>
                      </a:lnTo>
                      <a:lnTo>
                        <a:pt x="548" y="264"/>
                      </a:lnTo>
                      <a:lnTo>
                        <a:pt x="559" y="239"/>
                      </a:lnTo>
                      <a:lnTo>
                        <a:pt x="569" y="213"/>
                      </a:lnTo>
                      <a:lnTo>
                        <a:pt x="576" y="184"/>
                      </a:lnTo>
                      <a:lnTo>
                        <a:pt x="580" y="156"/>
                      </a:lnTo>
                      <a:lnTo>
                        <a:pt x="582" y="125"/>
                      </a:lnTo>
                      <a:close/>
                      <a:moveTo>
                        <a:pt x="561" y="15"/>
                      </a:moveTo>
                      <a:lnTo>
                        <a:pt x="557" y="8"/>
                      </a:lnTo>
                      <a:lnTo>
                        <a:pt x="554" y="0"/>
                      </a:lnTo>
                      <a:lnTo>
                        <a:pt x="552" y="2"/>
                      </a:lnTo>
                      <a:lnTo>
                        <a:pt x="550" y="2"/>
                      </a:lnTo>
                      <a:lnTo>
                        <a:pt x="550" y="2"/>
                      </a:lnTo>
                      <a:lnTo>
                        <a:pt x="550" y="2"/>
                      </a:lnTo>
                      <a:lnTo>
                        <a:pt x="552" y="8"/>
                      </a:lnTo>
                      <a:lnTo>
                        <a:pt x="554" y="12"/>
                      </a:lnTo>
                      <a:lnTo>
                        <a:pt x="557" y="13"/>
                      </a:lnTo>
                      <a:lnTo>
                        <a:pt x="561" y="15"/>
                      </a:lnTo>
                      <a:close/>
                    </a:path>
                  </a:pathLst>
                </a:custGeom>
                <a:solidFill>
                  <a:srgbClr val="C3C2D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81" name="Freeform 661"/>
                <p:cNvSpPr>
                  <a:spLocks noEditPoints="1"/>
                </p:cNvSpPr>
                <p:nvPr/>
              </p:nvSpPr>
              <p:spPr bwMode="auto">
                <a:xfrm>
                  <a:off x="1550" y="2149"/>
                  <a:ext cx="578" cy="412"/>
                </a:xfrm>
                <a:custGeom>
                  <a:avLst/>
                  <a:gdLst>
                    <a:gd name="T0" fmla="*/ 576 w 578"/>
                    <a:gd name="T1" fmla="*/ 97 h 412"/>
                    <a:gd name="T2" fmla="*/ 567 w 578"/>
                    <a:gd name="T3" fmla="*/ 46 h 412"/>
                    <a:gd name="T4" fmla="*/ 559 w 578"/>
                    <a:gd name="T5" fmla="*/ 21 h 412"/>
                    <a:gd name="T6" fmla="*/ 555 w 578"/>
                    <a:gd name="T7" fmla="*/ 19 h 412"/>
                    <a:gd name="T8" fmla="*/ 559 w 578"/>
                    <a:gd name="T9" fmla="*/ 32 h 412"/>
                    <a:gd name="T10" fmla="*/ 571 w 578"/>
                    <a:gd name="T11" fmla="*/ 61 h 412"/>
                    <a:gd name="T12" fmla="*/ 571 w 578"/>
                    <a:gd name="T13" fmla="*/ 68 h 412"/>
                    <a:gd name="T14" fmla="*/ 569 w 578"/>
                    <a:gd name="T15" fmla="*/ 76 h 412"/>
                    <a:gd name="T16" fmla="*/ 572 w 578"/>
                    <a:gd name="T17" fmla="*/ 106 h 412"/>
                    <a:gd name="T18" fmla="*/ 572 w 578"/>
                    <a:gd name="T19" fmla="*/ 152 h 412"/>
                    <a:gd name="T20" fmla="*/ 561 w 578"/>
                    <a:gd name="T21" fmla="*/ 209 h 412"/>
                    <a:gd name="T22" fmla="*/ 538 w 578"/>
                    <a:gd name="T23" fmla="*/ 258 h 412"/>
                    <a:gd name="T24" fmla="*/ 508 w 578"/>
                    <a:gd name="T25" fmla="*/ 303 h 412"/>
                    <a:gd name="T26" fmla="*/ 470 w 578"/>
                    <a:gd name="T27" fmla="*/ 343 h 412"/>
                    <a:gd name="T28" fmla="*/ 424 w 578"/>
                    <a:gd name="T29" fmla="*/ 374 h 412"/>
                    <a:gd name="T30" fmla="*/ 373 w 578"/>
                    <a:gd name="T31" fmla="*/ 395 h 412"/>
                    <a:gd name="T32" fmla="*/ 318 w 578"/>
                    <a:gd name="T33" fmla="*/ 406 h 412"/>
                    <a:gd name="T34" fmla="*/ 259 w 578"/>
                    <a:gd name="T35" fmla="*/ 406 h 412"/>
                    <a:gd name="T36" fmla="*/ 204 w 578"/>
                    <a:gd name="T37" fmla="*/ 395 h 412"/>
                    <a:gd name="T38" fmla="*/ 153 w 578"/>
                    <a:gd name="T39" fmla="*/ 374 h 412"/>
                    <a:gd name="T40" fmla="*/ 108 w 578"/>
                    <a:gd name="T41" fmla="*/ 343 h 412"/>
                    <a:gd name="T42" fmla="*/ 70 w 578"/>
                    <a:gd name="T43" fmla="*/ 303 h 412"/>
                    <a:gd name="T44" fmla="*/ 37 w 578"/>
                    <a:gd name="T45" fmla="*/ 258 h 412"/>
                    <a:gd name="T46" fmla="*/ 17 w 578"/>
                    <a:gd name="T47" fmla="*/ 209 h 412"/>
                    <a:gd name="T48" fmla="*/ 5 w 578"/>
                    <a:gd name="T49" fmla="*/ 152 h 412"/>
                    <a:gd name="T50" fmla="*/ 5 w 578"/>
                    <a:gd name="T51" fmla="*/ 104 h 412"/>
                    <a:gd name="T52" fmla="*/ 9 w 578"/>
                    <a:gd name="T53" fmla="*/ 68 h 412"/>
                    <a:gd name="T54" fmla="*/ 11 w 578"/>
                    <a:gd name="T55" fmla="*/ 51 h 412"/>
                    <a:gd name="T56" fmla="*/ 5 w 578"/>
                    <a:gd name="T57" fmla="*/ 66 h 412"/>
                    <a:gd name="T58" fmla="*/ 0 w 578"/>
                    <a:gd name="T59" fmla="*/ 104 h 412"/>
                    <a:gd name="T60" fmla="*/ 1 w 578"/>
                    <a:gd name="T61" fmla="*/ 152 h 412"/>
                    <a:gd name="T62" fmla="*/ 13 w 578"/>
                    <a:gd name="T63" fmla="*/ 209 h 412"/>
                    <a:gd name="T64" fmla="*/ 34 w 578"/>
                    <a:gd name="T65" fmla="*/ 262 h 412"/>
                    <a:gd name="T66" fmla="*/ 66 w 578"/>
                    <a:gd name="T67" fmla="*/ 307 h 412"/>
                    <a:gd name="T68" fmla="*/ 104 w 578"/>
                    <a:gd name="T69" fmla="*/ 347 h 412"/>
                    <a:gd name="T70" fmla="*/ 151 w 578"/>
                    <a:gd name="T71" fmla="*/ 377 h 412"/>
                    <a:gd name="T72" fmla="*/ 203 w 578"/>
                    <a:gd name="T73" fmla="*/ 400 h 412"/>
                    <a:gd name="T74" fmla="*/ 259 w 578"/>
                    <a:gd name="T75" fmla="*/ 412 h 412"/>
                    <a:gd name="T76" fmla="*/ 318 w 578"/>
                    <a:gd name="T77" fmla="*/ 412 h 412"/>
                    <a:gd name="T78" fmla="*/ 375 w 578"/>
                    <a:gd name="T79" fmla="*/ 400 h 412"/>
                    <a:gd name="T80" fmla="*/ 426 w 578"/>
                    <a:gd name="T81" fmla="*/ 377 h 412"/>
                    <a:gd name="T82" fmla="*/ 472 w 578"/>
                    <a:gd name="T83" fmla="*/ 347 h 412"/>
                    <a:gd name="T84" fmla="*/ 512 w 578"/>
                    <a:gd name="T85" fmla="*/ 307 h 412"/>
                    <a:gd name="T86" fmla="*/ 542 w 578"/>
                    <a:gd name="T87" fmla="*/ 262 h 412"/>
                    <a:gd name="T88" fmla="*/ 565 w 578"/>
                    <a:gd name="T89" fmla="*/ 209 h 412"/>
                    <a:gd name="T90" fmla="*/ 576 w 578"/>
                    <a:gd name="T91" fmla="*/ 152 h 412"/>
                    <a:gd name="T92" fmla="*/ 555 w 578"/>
                    <a:gd name="T93" fmla="*/ 11 h 412"/>
                    <a:gd name="T94" fmla="*/ 550 w 578"/>
                    <a:gd name="T95" fmla="*/ 0 h 412"/>
                    <a:gd name="T96" fmla="*/ 548 w 578"/>
                    <a:gd name="T97" fmla="*/ 0 h 412"/>
                    <a:gd name="T98" fmla="*/ 546 w 578"/>
                    <a:gd name="T99" fmla="*/ 2 h 412"/>
                    <a:gd name="T100" fmla="*/ 550 w 578"/>
                    <a:gd name="T101" fmla="*/ 10 h 412"/>
                    <a:gd name="T102" fmla="*/ 555 w 578"/>
                    <a:gd name="T103" fmla="*/ 11 h 4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578" h="412">
                      <a:moveTo>
                        <a:pt x="578" y="123"/>
                      </a:moveTo>
                      <a:lnTo>
                        <a:pt x="576" y="97"/>
                      </a:lnTo>
                      <a:lnTo>
                        <a:pt x="572" y="70"/>
                      </a:lnTo>
                      <a:lnTo>
                        <a:pt x="567" y="46"/>
                      </a:lnTo>
                      <a:lnTo>
                        <a:pt x="559" y="21"/>
                      </a:lnTo>
                      <a:lnTo>
                        <a:pt x="559" y="21"/>
                      </a:lnTo>
                      <a:lnTo>
                        <a:pt x="557" y="21"/>
                      </a:lnTo>
                      <a:lnTo>
                        <a:pt x="555" y="19"/>
                      </a:lnTo>
                      <a:lnTo>
                        <a:pt x="553" y="19"/>
                      </a:lnTo>
                      <a:lnTo>
                        <a:pt x="559" y="32"/>
                      </a:lnTo>
                      <a:lnTo>
                        <a:pt x="563" y="48"/>
                      </a:lnTo>
                      <a:lnTo>
                        <a:pt x="571" y="61"/>
                      </a:lnTo>
                      <a:lnTo>
                        <a:pt x="572" y="72"/>
                      </a:lnTo>
                      <a:lnTo>
                        <a:pt x="571" y="68"/>
                      </a:lnTo>
                      <a:lnTo>
                        <a:pt x="567" y="61"/>
                      </a:lnTo>
                      <a:lnTo>
                        <a:pt x="569" y="76"/>
                      </a:lnTo>
                      <a:lnTo>
                        <a:pt x="572" y="91"/>
                      </a:lnTo>
                      <a:lnTo>
                        <a:pt x="572" y="106"/>
                      </a:lnTo>
                      <a:lnTo>
                        <a:pt x="572" y="123"/>
                      </a:lnTo>
                      <a:lnTo>
                        <a:pt x="572" y="152"/>
                      </a:lnTo>
                      <a:lnTo>
                        <a:pt x="567" y="180"/>
                      </a:lnTo>
                      <a:lnTo>
                        <a:pt x="561" y="209"/>
                      </a:lnTo>
                      <a:lnTo>
                        <a:pt x="552" y="233"/>
                      </a:lnTo>
                      <a:lnTo>
                        <a:pt x="538" y="258"/>
                      </a:lnTo>
                      <a:lnTo>
                        <a:pt x="525" y="283"/>
                      </a:lnTo>
                      <a:lnTo>
                        <a:pt x="508" y="303"/>
                      </a:lnTo>
                      <a:lnTo>
                        <a:pt x="491" y="324"/>
                      </a:lnTo>
                      <a:lnTo>
                        <a:pt x="470" y="343"/>
                      </a:lnTo>
                      <a:lnTo>
                        <a:pt x="447" y="358"/>
                      </a:lnTo>
                      <a:lnTo>
                        <a:pt x="424" y="374"/>
                      </a:lnTo>
                      <a:lnTo>
                        <a:pt x="400" y="385"/>
                      </a:lnTo>
                      <a:lnTo>
                        <a:pt x="373" y="395"/>
                      </a:lnTo>
                      <a:lnTo>
                        <a:pt x="347" y="402"/>
                      </a:lnTo>
                      <a:lnTo>
                        <a:pt x="318" y="406"/>
                      </a:lnTo>
                      <a:lnTo>
                        <a:pt x="288" y="408"/>
                      </a:lnTo>
                      <a:lnTo>
                        <a:pt x="259" y="406"/>
                      </a:lnTo>
                      <a:lnTo>
                        <a:pt x="231" y="402"/>
                      </a:lnTo>
                      <a:lnTo>
                        <a:pt x="204" y="395"/>
                      </a:lnTo>
                      <a:lnTo>
                        <a:pt x="178" y="385"/>
                      </a:lnTo>
                      <a:lnTo>
                        <a:pt x="153" y="374"/>
                      </a:lnTo>
                      <a:lnTo>
                        <a:pt x="129" y="358"/>
                      </a:lnTo>
                      <a:lnTo>
                        <a:pt x="108" y="343"/>
                      </a:lnTo>
                      <a:lnTo>
                        <a:pt x="87" y="324"/>
                      </a:lnTo>
                      <a:lnTo>
                        <a:pt x="70" y="303"/>
                      </a:lnTo>
                      <a:lnTo>
                        <a:pt x="53" y="283"/>
                      </a:lnTo>
                      <a:lnTo>
                        <a:pt x="37" y="258"/>
                      </a:lnTo>
                      <a:lnTo>
                        <a:pt x="26" y="233"/>
                      </a:lnTo>
                      <a:lnTo>
                        <a:pt x="17" y="209"/>
                      </a:lnTo>
                      <a:lnTo>
                        <a:pt x="9" y="180"/>
                      </a:lnTo>
                      <a:lnTo>
                        <a:pt x="5" y="152"/>
                      </a:lnTo>
                      <a:lnTo>
                        <a:pt x="3" y="123"/>
                      </a:lnTo>
                      <a:lnTo>
                        <a:pt x="5" y="104"/>
                      </a:lnTo>
                      <a:lnTo>
                        <a:pt x="5" y="87"/>
                      </a:lnTo>
                      <a:lnTo>
                        <a:pt x="9" y="68"/>
                      </a:lnTo>
                      <a:lnTo>
                        <a:pt x="13" y="51"/>
                      </a:lnTo>
                      <a:lnTo>
                        <a:pt x="11" y="51"/>
                      </a:lnTo>
                      <a:lnTo>
                        <a:pt x="9" y="49"/>
                      </a:lnTo>
                      <a:lnTo>
                        <a:pt x="5" y="66"/>
                      </a:lnTo>
                      <a:lnTo>
                        <a:pt x="1" y="85"/>
                      </a:lnTo>
                      <a:lnTo>
                        <a:pt x="0" y="104"/>
                      </a:lnTo>
                      <a:lnTo>
                        <a:pt x="0" y="123"/>
                      </a:lnTo>
                      <a:lnTo>
                        <a:pt x="1" y="152"/>
                      </a:lnTo>
                      <a:lnTo>
                        <a:pt x="5" y="182"/>
                      </a:lnTo>
                      <a:lnTo>
                        <a:pt x="13" y="209"/>
                      </a:lnTo>
                      <a:lnTo>
                        <a:pt x="22" y="235"/>
                      </a:lnTo>
                      <a:lnTo>
                        <a:pt x="34" y="262"/>
                      </a:lnTo>
                      <a:lnTo>
                        <a:pt x="49" y="285"/>
                      </a:lnTo>
                      <a:lnTo>
                        <a:pt x="66" y="307"/>
                      </a:lnTo>
                      <a:lnTo>
                        <a:pt x="83" y="328"/>
                      </a:lnTo>
                      <a:lnTo>
                        <a:pt x="104" y="347"/>
                      </a:lnTo>
                      <a:lnTo>
                        <a:pt x="127" y="362"/>
                      </a:lnTo>
                      <a:lnTo>
                        <a:pt x="151" y="377"/>
                      </a:lnTo>
                      <a:lnTo>
                        <a:pt x="176" y="389"/>
                      </a:lnTo>
                      <a:lnTo>
                        <a:pt x="203" y="400"/>
                      </a:lnTo>
                      <a:lnTo>
                        <a:pt x="231" y="406"/>
                      </a:lnTo>
                      <a:lnTo>
                        <a:pt x="259" y="412"/>
                      </a:lnTo>
                      <a:lnTo>
                        <a:pt x="288" y="412"/>
                      </a:lnTo>
                      <a:lnTo>
                        <a:pt x="318" y="412"/>
                      </a:lnTo>
                      <a:lnTo>
                        <a:pt x="347" y="406"/>
                      </a:lnTo>
                      <a:lnTo>
                        <a:pt x="375" y="400"/>
                      </a:lnTo>
                      <a:lnTo>
                        <a:pt x="402" y="389"/>
                      </a:lnTo>
                      <a:lnTo>
                        <a:pt x="426" y="377"/>
                      </a:lnTo>
                      <a:lnTo>
                        <a:pt x="451" y="362"/>
                      </a:lnTo>
                      <a:lnTo>
                        <a:pt x="472" y="347"/>
                      </a:lnTo>
                      <a:lnTo>
                        <a:pt x="493" y="328"/>
                      </a:lnTo>
                      <a:lnTo>
                        <a:pt x="512" y="307"/>
                      </a:lnTo>
                      <a:lnTo>
                        <a:pt x="529" y="285"/>
                      </a:lnTo>
                      <a:lnTo>
                        <a:pt x="542" y="262"/>
                      </a:lnTo>
                      <a:lnTo>
                        <a:pt x="555" y="235"/>
                      </a:lnTo>
                      <a:lnTo>
                        <a:pt x="565" y="209"/>
                      </a:lnTo>
                      <a:lnTo>
                        <a:pt x="572" y="182"/>
                      </a:lnTo>
                      <a:lnTo>
                        <a:pt x="576" y="152"/>
                      </a:lnTo>
                      <a:lnTo>
                        <a:pt x="578" y="123"/>
                      </a:lnTo>
                      <a:close/>
                      <a:moveTo>
                        <a:pt x="555" y="11"/>
                      </a:moveTo>
                      <a:lnTo>
                        <a:pt x="553" y="6"/>
                      </a:lnTo>
                      <a:lnTo>
                        <a:pt x="550" y="0"/>
                      </a:lnTo>
                      <a:lnTo>
                        <a:pt x="550" y="0"/>
                      </a:lnTo>
                      <a:lnTo>
                        <a:pt x="548" y="0"/>
                      </a:lnTo>
                      <a:lnTo>
                        <a:pt x="548" y="0"/>
                      </a:lnTo>
                      <a:lnTo>
                        <a:pt x="546" y="2"/>
                      </a:lnTo>
                      <a:lnTo>
                        <a:pt x="548" y="6"/>
                      </a:lnTo>
                      <a:lnTo>
                        <a:pt x="550" y="10"/>
                      </a:lnTo>
                      <a:lnTo>
                        <a:pt x="553" y="10"/>
                      </a:lnTo>
                      <a:lnTo>
                        <a:pt x="555" y="11"/>
                      </a:lnTo>
                      <a:close/>
                    </a:path>
                  </a:pathLst>
                </a:custGeom>
                <a:solidFill>
                  <a:srgbClr val="C3C2D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82" name="Freeform 662"/>
                <p:cNvSpPr>
                  <a:spLocks noEditPoints="1"/>
                </p:cNvSpPr>
                <p:nvPr/>
              </p:nvSpPr>
              <p:spPr bwMode="auto">
                <a:xfrm>
                  <a:off x="1551" y="2149"/>
                  <a:ext cx="575" cy="410"/>
                </a:xfrm>
                <a:custGeom>
                  <a:avLst/>
                  <a:gdLst>
                    <a:gd name="T0" fmla="*/ 573 w 575"/>
                    <a:gd name="T1" fmla="*/ 95 h 410"/>
                    <a:gd name="T2" fmla="*/ 566 w 575"/>
                    <a:gd name="T3" fmla="*/ 63 h 410"/>
                    <a:gd name="T4" fmla="*/ 566 w 575"/>
                    <a:gd name="T5" fmla="*/ 72 h 410"/>
                    <a:gd name="T6" fmla="*/ 570 w 575"/>
                    <a:gd name="T7" fmla="*/ 106 h 410"/>
                    <a:gd name="T8" fmla="*/ 570 w 575"/>
                    <a:gd name="T9" fmla="*/ 152 h 410"/>
                    <a:gd name="T10" fmla="*/ 558 w 575"/>
                    <a:gd name="T11" fmla="*/ 207 h 410"/>
                    <a:gd name="T12" fmla="*/ 535 w 575"/>
                    <a:gd name="T13" fmla="*/ 258 h 410"/>
                    <a:gd name="T14" fmla="*/ 505 w 575"/>
                    <a:gd name="T15" fmla="*/ 303 h 410"/>
                    <a:gd name="T16" fmla="*/ 467 w 575"/>
                    <a:gd name="T17" fmla="*/ 341 h 410"/>
                    <a:gd name="T18" fmla="*/ 422 w 575"/>
                    <a:gd name="T19" fmla="*/ 372 h 410"/>
                    <a:gd name="T20" fmla="*/ 372 w 575"/>
                    <a:gd name="T21" fmla="*/ 393 h 410"/>
                    <a:gd name="T22" fmla="*/ 317 w 575"/>
                    <a:gd name="T23" fmla="*/ 404 h 410"/>
                    <a:gd name="T24" fmla="*/ 258 w 575"/>
                    <a:gd name="T25" fmla="*/ 404 h 410"/>
                    <a:gd name="T26" fmla="*/ 203 w 575"/>
                    <a:gd name="T27" fmla="*/ 393 h 410"/>
                    <a:gd name="T28" fmla="*/ 152 w 575"/>
                    <a:gd name="T29" fmla="*/ 372 h 410"/>
                    <a:gd name="T30" fmla="*/ 109 w 575"/>
                    <a:gd name="T31" fmla="*/ 341 h 410"/>
                    <a:gd name="T32" fmla="*/ 69 w 575"/>
                    <a:gd name="T33" fmla="*/ 303 h 410"/>
                    <a:gd name="T34" fmla="*/ 38 w 575"/>
                    <a:gd name="T35" fmla="*/ 258 h 410"/>
                    <a:gd name="T36" fmla="*/ 18 w 575"/>
                    <a:gd name="T37" fmla="*/ 207 h 410"/>
                    <a:gd name="T38" fmla="*/ 6 w 575"/>
                    <a:gd name="T39" fmla="*/ 152 h 410"/>
                    <a:gd name="T40" fmla="*/ 6 w 575"/>
                    <a:gd name="T41" fmla="*/ 104 h 410"/>
                    <a:gd name="T42" fmla="*/ 10 w 575"/>
                    <a:gd name="T43" fmla="*/ 70 h 410"/>
                    <a:gd name="T44" fmla="*/ 12 w 575"/>
                    <a:gd name="T45" fmla="*/ 51 h 410"/>
                    <a:gd name="T46" fmla="*/ 6 w 575"/>
                    <a:gd name="T47" fmla="*/ 68 h 410"/>
                    <a:gd name="T48" fmla="*/ 0 w 575"/>
                    <a:gd name="T49" fmla="*/ 104 h 410"/>
                    <a:gd name="T50" fmla="*/ 2 w 575"/>
                    <a:gd name="T51" fmla="*/ 152 h 410"/>
                    <a:gd name="T52" fmla="*/ 14 w 575"/>
                    <a:gd name="T53" fmla="*/ 209 h 410"/>
                    <a:gd name="T54" fmla="*/ 35 w 575"/>
                    <a:gd name="T55" fmla="*/ 260 h 410"/>
                    <a:gd name="T56" fmla="*/ 67 w 575"/>
                    <a:gd name="T57" fmla="*/ 305 h 410"/>
                    <a:gd name="T58" fmla="*/ 105 w 575"/>
                    <a:gd name="T59" fmla="*/ 345 h 410"/>
                    <a:gd name="T60" fmla="*/ 150 w 575"/>
                    <a:gd name="T61" fmla="*/ 376 h 410"/>
                    <a:gd name="T62" fmla="*/ 202 w 575"/>
                    <a:gd name="T63" fmla="*/ 396 h 410"/>
                    <a:gd name="T64" fmla="*/ 258 w 575"/>
                    <a:gd name="T65" fmla="*/ 408 h 410"/>
                    <a:gd name="T66" fmla="*/ 317 w 575"/>
                    <a:gd name="T67" fmla="*/ 408 h 410"/>
                    <a:gd name="T68" fmla="*/ 372 w 575"/>
                    <a:gd name="T69" fmla="*/ 396 h 410"/>
                    <a:gd name="T70" fmla="*/ 423 w 575"/>
                    <a:gd name="T71" fmla="*/ 376 h 410"/>
                    <a:gd name="T72" fmla="*/ 471 w 575"/>
                    <a:gd name="T73" fmla="*/ 345 h 410"/>
                    <a:gd name="T74" fmla="*/ 509 w 575"/>
                    <a:gd name="T75" fmla="*/ 305 h 410"/>
                    <a:gd name="T76" fmla="*/ 539 w 575"/>
                    <a:gd name="T77" fmla="*/ 260 h 410"/>
                    <a:gd name="T78" fmla="*/ 562 w 575"/>
                    <a:gd name="T79" fmla="*/ 209 h 410"/>
                    <a:gd name="T80" fmla="*/ 573 w 575"/>
                    <a:gd name="T81" fmla="*/ 152 h 410"/>
                    <a:gd name="T82" fmla="*/ 566 w 575"/>
                    <a:gd name="T83" fmla="*/ 55 h 410"/>
                    <a:gd name="T84" fmla="*/ 556 w 575"/>
                    <a:gd name="T85" fmla="*/ 19 h 410"/>
                    <a:gd name="T86" fmla="*/ 551 w 575"/>
                    <a:gd name="T87" fmla="*/ 17 h 410"/>
                    <a:gd name="T88" fmla="*/ 558 w 575"/>
                    <a:gd name="T89" fmla="*/ 42 h 410"/>
                    <a:gd name="T90" fmla="*/ 566 w 575"/>
                    <a:gd name="T91" fmla="*/ 55 h 410"/>
                    <a:gd name="T92" fmla="*/ 549 w 575"/>
                    <a:gd name="T93" fmla="*/ 6 h 410"/>
                    <a:gd name="T94" fmla="*/ 545 w 575"/>
                    <a:gd name="T95" fmla="*/ 2 h 410"/>
                    <a:gd name="T96" fmla="*/ 545 w 575"/>
                    <a:gd name="T97" fmla="*/ 6 h 410"/>
                    <a:gd name="T98" fmla="*/ 549 w 575"/>
                    <a:gd name="T99" fmla="*/ 10 h 4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575" h="410">
                      <a:moveTo>
                        <a:pt x="575" y="123"/>
                      </a:moveTo>
                      <a:lnTo>
                        <a:pt x="573" y="95"/>
                      </a:lnTo>
                      <a:lnTo>
                        <a:pt x="570" y="66"/>
                      </a:lnTo>
                      <a:lnTo>
                        <a:pt x="566" y="63"/>
                      </a:lnTo>
                      <a:lnTo>
                        <a:pt x="562" y="57"/>
                      </a:lnTo>
                      <a:lnTo>
                        <a:pt x="566" y="72"/>
                      </a:lnTo>
                      <a:lnTo>
                        <a:pt x="568" y="89"/>
                      </a:lnTo>
                      <a:lnTo>
                        <a:pt x="570" y="106"/>
                      </a:lnTo>
                      <a:lnTo>
                        <a:pt x="570" y="123"/>
                      </a:lnTo>
                      <a:lnTo>
                        <a:pt x="570" y="152"/>
                      </a:lnTo>
                      <a:lnTo>
                        <a:pt x="564" y="180"/>
                      </a:lnTo>
                      <a:lnTo>
                        <a:pt x="558" y="207"/>
                      </a:lnTo>
                      <a:lnTo>
                        <a:pt x="549" y="233"/>
                      </a:lnTo>
                      <a:lnTo>
                        <a:pt x="535" y="258"/>
                      </a:lnTo>
                      <a:lnTo>
                        <a:pt x="522" y="281"/>
                      </a:lnTo>
                      <a:lnTo>
                        <a:pt x="505" y="303"/>
                      </a:lnTo>
                      <a:lnTo>
                        <a:pt x="488" y="322"/>
                      </a:lnTo>
                      <a:lnTo>
                        <a:pt x="467" y="341"/>
                      </a:lnTo>
                      <a:lnTo>
                        <a:pt x="446" y="357"/>
                      </a:lnTo>
                      <a:lnTo>
                        <a:pt x="422" y="372"/>
                      </a:lnTo>
                      <a:lnTo>
                        <a:pt x="397" y="383"/>
                      </a:lnTo>
                      <a:lnTo>
                        <a:pt x="372" y="393"/>
                      </a:lnTo>
                      <a:lnTo>
                        <a:pt x="344" y="400"/>
                      </a:lnTo>
                      <a:lnTo>
                        <a:pt x="317" y="404"/>
                      </a:lnTo>
                      <a:lnTo>
                        <a:pt x="287" y="406"/>
                      </a:lnTo>
                      <a:lnTo>
                        <a:pt x="258" y="404"/>
                      </a:lnTo>
                      <a:lnTo>
                        <a:pt x="230" y="400"/>
                      </a:lnTo>
                      <a:lnTo>
                        <a:pt x="203" y="393"/>
                      </a:lnTo>
                      <a:lnTo>
                        <a:pt x="177" y="383"/>
                      </a:lnTo>
                      <a:lnTo>
                        <a:pt x="152" y="372"/>
                      </a:lnTo>
                      <a:lnTo>
                        <a:pt x="129" y="357"/>
                      </a:lnTo>
                      <a:lnTo>
                        <a:pt x="109" y="341"/>
                      </a:lnTo>
                      <a:lnTo>
                        <a:pt x="88" y="322"/>
                      </a:lnTo>
                      <a:lnTo>
                        <a:pt x="69" y="303"/>
                      </a:lnTo>
                      <a:lnTo>
                        <a:pt x="54" y="281"/>
                      </a:lnTo>
                      <a:lnTo>
                        <a:pt x="38" y="258"/>
                      </a:lnTo>
                      <a:lnTo>
                        <a:pt x="27" y="233"/>
                      </a:lnTo>
                      <a:lnTo>
                        <a:pt x="18" y="207"/>
                      </a:lnTo>
                      <a:lnTo>
                        <a:pt x="10" y="180"/>
                      </a:lnTo>
                      <a:lnTo>
                        <a:pt x="6" y="152"/>
                      </a:lnTo>
                      <a:lnTo>
                        <a:pt x="4" y="123"/>
                      </a:lnTo>
                      <a:lnTo>
                        <a:pt x="6" y="104"/>
                      </a:lnTo>
                      <a:lnTo>
                        <a:pt x="8" y="87"/>
                      </a:lnTo>
                      <a:lnTo>
                        <a:pt x="10" y="70"/>
                      </a:lnTo>
                      <a:lnTo>
                        <a:pt x="14" y="53"/>
                      </a:lnTo>
                      <a:lnTo>
                        <a:pt x="12" y="51"/>
                      </a:lnTo>
                      <a:lnTo>
                        <a:pt x="10" y="51"/>
                      </a:lnTo>
                      <a:lnTo>
                        <a:pt x="6" y="68"/>
                      </a:lnTo>
                      <a:lnTo>
                        <a:pt x="2" y="85"/>
                      </a:lnTo>
                      <a:lnTo>
                        <a:pt x="0" y="104"/>
                      </a:lnTo>
                      <a:lnTo>
                        <a:pt x="0" y="123"/>
                      </a:lnTo>
                      <a:lnTo>
                        <a:pt x="2" y="152"/>
                      </a:lnTo>
                      <a:lnTo>
                        <a:pt x="6" y="180"/>
                      </a:lnTo>
                      <a:lnTo>
                        <a:pt x="14" y="209"/>
                      </a:lnTo>
                      <a:lnTo>
                        <a:pt x="23" y="235"/>
                      </a:lnTo>
                      <a:lnTo>
                        <a:pt x="35" y="260"/>
                      </a:lnTo>
                      <a:lnTo>
                        <a:pt x="50" y="283"/>
                      </a:lnTo>
                      <a:lnTo>
                        <a:pt x="67" y="305"/>
                      </a:lnTo>
                      <a:lnTo>
                        <a:pt x="84" y="326"/>
                      </a:lnTo>
                      <a:lnTo>
                        <a:pt x="105" y="345"/>
                      </a:lnTo>
                      <a:lnTo>
                        <a:pt x="128" y="360"/>
                      </a:lnTo>
                      <a:lnTo>
                        <a:pt x="150" y="376"/>
                      </a:lnTo>
                      <a:lnTo>
                        <a:pt x="175" y="387"/>
                      </a:lnTo>
                      <a:lnTo>
                        <a:pt x="202" y="396"/>
                      </a:lnTo>
                      <a:lnTo>
                        <a:pt x="230" y="404"/>
                      </a:lnTo>
                      <a:lnTo>
                        <a:pt x="258" y="408"/>
                      </a:lnTo>
                      <a:lnTo>
                        <a:pt x="287" y="410"/>
                      </a:lnTo>
                      <a:lnTo>
                        <a:pt x="317" y="408"/>
                      </a:lnTo>
                      <a:lnTo>
                        <a:pt x="346" y="404"/>
                      </a:lnTo>
                      <a:lnTo>
                        <a:pt x="372" y="396"/>
                      </a:lnTo>
                      <a:lnTo>
                        <a:pt x="399" y="387"/>
                      </a:lnTo>
                      <a:lnTo>
                        <a:pt x="423" y="376"/>
                      </a:lnTo>
                      <a:lnTo>
                        <a:pt x="448" y="360"/>
                      </a:lnTo>
                      <a:lnTo>
                        <a:pt x="471" y="345"/>
                      </a:lnTo>
                      <a:lnTo>
                        <a:pt x="490" y="326"/>
                      </a:lnTo>
                      <a:lnTo>
                        <a:pt x="509" y="305"/>
                      </a:lnTo>
                      <a:lnTo>
                        <a:pt x="526" y="283"/>
                      </a:lnTo>
                      <a:lnTo>
                        <a:pt x="539" y="260"/>
                      </a:lnTo>
                      <a:lnTo>
                        <a:pt x="552" y="235"/>
                      </a:lnTo>
                      <a:lnTo>
                        <a:pt x="562" y="209"/>
                      </a:lnTo>
                      <a:lnTo>
                        <a:pt x="570" y="180"/>
                      </a:lnTo>
                      <a:lnTo>
                        <a:pt x="573" y="152"/>
                      </a:lnTo>
                      <a:lnTo>
                        <a:pt x="575" y="123"/>
                      </a:lnTo>
                      <a:close/>
                      <a:moveTo>
                        <a:pt x="566" y="55"/>
                      </a:moveTo>
                      <a:lnTo>
                        <a:pt x="562" y="38"/>
                      </a:lnTo>
                      <a:lnTo>
                        <a:pt x="556" y="19"/>
                      </a:lnTo>
                      <a:lnTo>
                        <a:pt x="552" y="19"/>
                      </a:lnTo>
                      <a:lnTo>
                        <a:pt x="551" y="17"/>
                      </a:lnTo>
                      <a:lnTo>
                        <a:pt x="554" y="29"/>
                      </a:lnTo>
                      <a:lnTo>
                        <a:pt x="558" y="42"/>
                      </a:lnTo>
                      <a:lnTo>
                        <a:pt x="562" y="49"/>
                      </a:lnTo>
                      <a:lnTo>
                        <a:pt x="566" y="55"/>
                      </a:lnTo>
                      <a:close/>
                      <a:moveTo>
                        <a:pt x="551" y="10"/>
                      </a:moveTo>
                      <a:lnTo>
                        <a:pt x="549" y="6"/>
                      </a:lnTo>
                      <a:lnTo>
                        <a:pt x="547" y="0"/>
                      </a:lnTo>
                      <a:lnTo>
                        <a:pt x="545" y="2"/>
                      </a:lnTo>
                      <a:lnTo>
                        <a:pt x="543" y="4"/>
                      </a:lnTo>
                      <a:lnTo>
                        <a:pt x="545" y="6"/>
                      </a:lnTo>
                      <a:lnTo>
                        <a:pt x="545" y="8"/>
                      </a:lnTo>
                      <a:lnTo>
                        <a:pt x="549" y="10"/>
                      </a:lnTo>
                      <a:lnTo>
                        <a:pt x="551" y="10"/>
                      </a:lnTo>
                      <a:close/>
                    </a:path>
                  </a:pathLst>
                </a:custGeom>
                <a:solidFill>
                  <a:srgbClr val="C4C2D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83" name="Freeform 663"/>
                <p:cNvSpPr>
                  <a:spLocks noEditPoints="1"/>
                </p:cNvSpPr>
                <p:nvPr/>
              </p:nvSpPr>
              <p:spPr bwMode="auto">
                <a:xfrm>
                  <a:off x="1553" y="2151"/>
                  <a:ext cx="569" cy="406"/>
                </a:xfrm>
                <a:custGeom>
                  <a:avLst/>
                  <a:gdLst>
                    <a:gd name="T0" fmla="*/ 569 w 569"/>
                    <a:gd name="T1" fmla="*/ 104 h 406"/>
                    <a:gd name="T2" fmla="*/ 566 w 569"/>
                    <a:gd name="T3" fmla="*/ 74 h 406"/>
                    <a:gd name="T4" fmla="*/ 560 w 569"/>
                    <a:gd name="T5" fmla="*/ 55 h 406"/>
                    <a:gd name="T6" fmla="*/ 560 w 569"/>
                    <a:gd name="T7" fmla="*/ 68 h 406"/>
                    <a:gd name="T8" fmla="*/ 566 w 569"/>
                    <a:gd name="T9" fmla="*/ 102 h 406"/>
                    <a:gd name="T10" fmla="*/ 564 w 569"/>
                    <a:gd name="T11" fmla="*/ 150 h 406"/>
                    <a:gd name="T12" fmla="*/ 552 w 569"/>
                    <a:gd name="T13" fmla="*/ 205 h 406"/>
                    <a:gd name="T14" fmla="*/ 531 w 569"/>
                    <a:gd name="T15" fmla="*/ 254 h 406"/>
                    <a:gd name="T16" fmla="*/ 501 w 569"/>
                    <a:gd name="T17" fmla="*/ 300 h 406"/>
                    <a:gd name="T18" fmla="*/ 463 w 569"/>
                    <a:gd name="T19" fmla="*/ 338 h 406"/>
                    <a:gd name="T20" fmla="*/ 420 w 569"/>
                    <a:gd name="T21" fmla="*/ 368 h 406"/>
                    <a:gd name="T22" fmla="*/ 368 w 569"/>
                    <a:gd name="T23" fmla="*/ 389 h 406"/>
                    <a:gd name="T24" fmla="*/ 313 w 569"/>
                    <a:gd name="T25" fmla="*/ 400 h 406"/>
                    <a:gd name="T26" fmla="*/ 256 w 569"/>
                    <a:gd name="T27" fmla="*/ 400 h 406"/>
                    <a:gd name="T28" fmla="*/ 201 w 569"/>
                    <a:gd name="T29" fmla="*/ 389 h 406"/>
                    <a:gd name="T30" fmla="*/ 152 w 569"/>
                    <a:gd name="T31" fmla="*/ 368 h 406"/>
                    <a:gd name="T32" fmla="*/ 107 w 569"/>
                    <a:gd name="T33" fmla="*/ 338 h 406"/>
                    <a:gd name="T34" fmla="*/ 69 w 569"/>
                    <a:gd name="T35" fmla="*/ 300 h 406"/>
                    <a:gd name="T36" fmla="*/ 38 w 569"/>
                    <a:gd name="T37" fmla="*/ 254 h 406"/>
                    <a:gd name="T38" fmla="*/ 17 w 569"/>
                    <a:gd name="T39" fmla="*/ 205 h 406"/>
                    <a:gd name="T40" fmla="*/ 6 w 569"/>
                    <a:gd name="T41" fmla="*/ 150 h 406"/>
                    <a:gd name="T42" fmla="*/ 6 w 569"/>
                    <a:gd name="T43" fmla="*/ 102 h 406"/>
                    <a:gd name="T44" fmla="*/ 10 w 569"/>
                    <a:gd name="T45" fmla="*/ 68 h 406"/>
                    <a:gd name="T46" fmla="*/ 12 w 569"/>
                    <a:gd name="T47" fmla="*/ 51 h 406"/>
                    <a:gd name="T48" fmla="*/ 6 w 569"/>
                    <a:gd name="T49" fmla="*/ 66 h 406"/>
                    <a:gd name="T50" fmla="*/ 2 w 569"/>
                    <a:gd name="T51" fmla="*/ 102 h 406"/>
                    <a:gd name="T52" fmla="*/ 2 w 569"/>
                    <a:gd name="T53" fmla="*/ 150 h 406"/>
                    <a:gd name="T54" fmla="*/ 14 w 569"/>
                    <a:gd name="T55" fmla="*/ 207 h 406"/>
                    <a:gd name="T56" fmla="*/ 34 w 569"/>
                    <a:gd name="T57" fmla="*/ 256 h 406"/>
                    <a:gd name="T58" fmla="*/ 67 w 569"/>
                    <a:gd name="T59" fmla="*/ 301 h 406"/>
                    <a:gd name="T60" fmla="*/ 105 w 569"/>
                    <a:gd name="T61" fmla="*/ 341 h 406"/>
                    <a:gd name="T62" fmla="*/ 150 w 569"/>
                    <a:gd name="T63" fmla="*/ 372 h 406"/>
                    <a:gd name="T64" fmla="*/ 201 w 569"/>
                    <a:gd name="T65" fmla="*/ 393 h 406"/>
                    <a:gd name="T66" fmla="*/ 256 w 569"/>
                    <a:gd name="T67" fmla="*/ 404 h 406"/>
                    <a:gd name="T68" fmla="*/ 315 w 569"/>
                    <a:gd name="T69" fmla="*/ 404 h 406"/>
                    <a:gd name="T70" fmla="*/ 370 w 569"/>
                    <a:gd name="T71" fmla="*/ 393 h 406"/>
                    <a:gd name="T72" fmla="*/ 421 w 569"/>
                    <a:gd name="T73" fmla="*/ 372 h 406"/>
                    <a:gd name="T74" fmla="*/ 467 w 569"/>
                    <a:gd name="T75" fmla="*/ 341 h 406"/>
                    <a:gd name="T76" fmla="*/ 505 w 569"/>
                    <a:gd name="T77" fmla="*/ 301 h 406"/>
                    <a:gd name="T78" fmla="*/ 535 w 569"/>
                    <a:gd name="T79" fmla="*/ 256 h 406"/>
                    <a:gd name="T80" fmla="*/ 558 w 569"/>
                    <a:gd name="T81" fmla="*/ 207 h 406"/>
                    <a:gd name="T82" fmla="*/ 569 w 569"/>
                    <a:gd name="T83" fmla="*/ 150 h 406"/>
                    <a:gd name="T84" fmla="*/ 560 w 569"/>
                    <a:gd name="T85" fmla="*/ 46 h 406"/>
                    <a:gd name="T86" fmla="*/ 550 w 569"/>
                    <a:gd name="T87" fmla="*/ 17 h 406"/>
                    <a:gd name="T88" fmla="*/ 545 w 569"/>
                    <a:gd name="T89" fmla="*/ 15 h 406"/>
                    <a:gd name="T90" fmla="*/ 552 w 569"/>
                    <a:gd name="T91" fmla="*/ 34 h 406"/>
                    <a:gd name="T92" fmla="*/ 560 w 569"/>
                    <a:gd name="T93" fmla="*/ 46 h 406"/>
                    <a:gd name="T94" fmla="*/ 545 w 569"/>
                    <a:gd name="T95" fmla="*/ 4 h 406"/>
                    <a:gd name="T96" fmla="*/ 541 w 569"/>
                    <a:gd name="T97" fmla="*/ 0 h 406"/>
                    <a:gd name="T98" fmla="*/ 539 w 569"/>
                    <a:gd name="T99" fmla="*/ 4 h 406"/>
                    <a:gd name="T100" fmla="*/ 543 w 569"/>
                    <a:gd name="T101" fmla="*/ 6 h 4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569" h="406">
                      <a:moveTo>
                        <a:pt x="569" y="121"/>
                      </a:moveTo>
                      <a:lnTo>
                        <a:pt x="569" y="104"/>
                      </a:lnTo>
                      <a:lnTo>
                        <a:pt x="569" y="89"/>
                      </a:lnTo>
                      <a:lnTo>
                        <a:pt x="566" y="74"/>
                      </a:lnTo>
                      <a:lnTo>
                        <a:pt x="564" y="59"/>
                      </a:lnTo>
                      <a:lnTo>
                        <a:pt x="560" y="55"/>
                      </a:lnTo>
                      <a:lnTo>
                        <a:pt x="556" y="51"/>
                      </a:lnTo>
                      <a:lnTo>
                        <a:pt x="560" y="68"/>
                      </a:lnTo>
                      <a:lnTo>
                        <a:pt x="564" y="85"/>
                      </a:lnTo>
                      <a:lnTo>
                        <a:pt x="566" y="102"/>
                      </a:lnTo>
                      <a:lnTo>
                        <a:pt x="566" y="121"/>
                      </a:lnTo>
                      <a:lnTo>
                        <a:pt x="564" y="150"/>
                      </a:lnTo>
                      <a:lnTo>
                        <a:pt x="560" y="178"/>
                      </a:lnTo>
                      <a:lnTo>
                        <a:pt x="552" y="205"/>
                      </a:lnTo>
                      <a:lnTo>
                        <a:pt x="543" y="229"/>
                      </a:lnTo>
                      <a:lnTo>
                        <a:pt x="531" y="254"/>
                      </a:lnTo>
                      <a:lnTo>
                        <a:pt x="518" y="277"/>
                      </a:lnTo>
                      <a:lnTo>
                        <a:pt x="501" y="300"/>
                      </a:lnTo>
                      <a:lnTo>
                        <a:pt x="484" y="319"/>
                      </a:lnTo>
                      <a:lnTo>
                        <a:pt x="463" y="338"/>
                      </a:lnTo>
                      <a:lnTo>
                        <a:pt x="442" y="353"/>
                      </a:lnTo>
                      <a:lnTo>
                        <a:pt x="420" y="368"/>
                      </a:lnTo>
                      <a:lnTo>
                        <a:pt x="395" y="379"/>
                      </a:lnTo>
                      <a:lnTo>
                        <a:pt x="368" y="389"/>
                      </a:lnTo>
                      <a:lnTo>
                        <a:pt x="342" y="396"/>
                      </a:lnTo>
                      <a:lnTo>
                        <a:pt x="313" y="400"/>
                      </a:lnTo>
                      <a:lnTo>
                        <a:pt x="285" y="402"/>
                      </a:lnTo>
                      <a:lnTo>
                        <a:pt x="256" y="400"/>
                      </a:lnTo>
                      <a:lnTo>
                        <a:pt x="230" y="396"/>
                      </a:lnTo>
                      <a:lnTo>
                        <a:pt x="201" y="389"/>
                      </a:lnTo>
                      <a:lnTo>
                        <a:pt x="177" y="379"/>
                      </a:lnTo>
                      <a:lnTo>
                        <a:pt x="152" y="368"/>
                      </a:lnTo>
                      <a:lnTo>
                        <a:pt x="129" y="353"/>
                      </a:lnTo>
                      <a:lnTo>
                        <a:pt x="107" y="338"/>
                      </a:lnTo>
                      <a:lnTo>
                        <a:pt x="88" y="319"/>
                      </a:lnTo>
                      <a:lnTo>
                        <a:pt x="69" y="300"/>
                      </a:lnTo>
                      <a:lnTo>
                        <a:pt x="53" y="277"/>
                      </a:lnTo>
                      <a:lnTo>
                        <a:pt x="38" y="254"/>
                      </a:lnTo>
                      <a:lnTo>
                        <a:pt x="27" y="229"/>
                      </a:lnTo>
                      <a:lnTo>
                        <a:pt x="17" y="205"/>
                      </a:lnTo>
                      <a:lnTo>
                        <a:pt x="12" y="178"/>
                      </a:lnTo>
                      <a:lnTo>
                        <a:pt x="6" y="150"/>
                      </a:lnTo>
                      <a:lnTo>
                        <a:pt x="6" y="121"/>
                      </a:lnTo>
                      <a:lnTo>
                        <a:pt x="6" y="102"/>
                      </a:lnTo>
                      <a:lnTo>
                        <a:pt x="8" y="85"/>
                      </a:lnTo>
                      <a:lnTo>
                        <a:pt x="10" y="68"/>
                      </a:lnTo>
                      <a:lnTo>
                        <a:pt x="14" y="51"/>
                      </a:lnTo>
                      <a:lnTo>
                        <a:pt x="12" y="51"/>
                      </a:lnTo>
                      <a:lnTo>
                        <a:pt x="10" y="49"/>
                      </a:lnTo>
                      <a:lnTo>
                        <a:pt x="6" y="66"/>
                      </a:lnTo>
                      <a:lnTo>
                        <a:pt x="2" y="85"/>
                      </a:lnTo>
                      <a:lnTo>
                        <a:pt x="2" y="102"/>
                      </a:lnTo>
                      <a:lnTo>
                        <a:pt x="0" y="121"/>
                      </a:lnTo>
                      <a:lnTo>
                        <a:pt x="2" y="150"/>
                      </a:lnTo>
                      <a:lnTo>
                        <a:pt x="6" y="178"/>
                      </a:lnTo>
                      <a:lnTo>
                        <a:pt x="14" y="207"/>
                      </a:lnTo>
                      <a:lnTo>
                        <a:pt x="23" y="231"/>
                      </a:lnTo>
                      <a:lnTo>
                        <a:pt x="34" y="256"/>
                      </a:lnTo>
                      <a:lnTo>
                        <a:pt x="50" y="281"/>
                      </a:lnTo>
                      <a:lnTo>
                        <a:pt x="67" y="301"/>
                      </a:lnTo>
                      <a:lnTo>
                        <a:pt x="84" y="322"/>
                      </a:lnTo>
                      <a:lnTo>
                        <a:pt x="105" y="341"/>
                      </a:lnTo>
                      <a:lnTo>
                        <a:pt x="126" y="356"/>
                      </a:lnTo>
                      <a:lnTo>
                        <a:pt x="150" y="372"/>
                      </a:lnTo>
                      <a:lnTo>
                        <a:pt x="175" y="383"/>
                      </a:lnTo>
                      <a:lnTo>
                        <a:pt x="201" y="393"/>
                      </a:lnTo>
                      <a:lnTo>
                        <a:pt x="228" y="400"/>
                      </a:lnTo>
                      <a:lnTo>
                        <a:pt x="256" y="404"/>
                      </a:lnTo>
                      <a:lnTo>
                        <a:pt x="285" y="406"/>
                      </a:lnTo>
                      <a:lnTo>
                        <a:pt x="315" y="404"/>
                      </a:lnTo>
                      <a:lnTo>
                        <a:pt x="344" y="400"/>
                      </a:lnTo>
                      <a:lnTo>
                        <a:pt x="370" y="393"/>
                      </a:lnTo>
                      <a:lnTo>
                        <a:pt x="397" y="383"/>
                      </a:lnTo>
                      <a:lnTo>
                        <a:pt x="421" y="372"/>
                      </a:lnTo>
                      <a:lnTo>
                        <a:pt x="444" y="356"/>
                      </a:lnTo>
                      <a:lnTo>
                        <a:pt x="467" y="341"/>
                      </a:lnTo>
                      <a:lnTo>
                        <a:pt x="488" y="322"/>
                      </a:lnTo>
                      <a:lnTo>
                        <a:pt x="505" y="301"/>
                      </a:lnTo>
                      <a:lnTo>
                        <a:pt x="522" y="281"/>
                      </a:lnTo>
                      <a:lnTo>
                        <a:pt x="535" y="256"/>
                      </a:lnTo>
                      <a:lnTo>
                        <a:pt x="549" y="231"/>
                      </a:lnTo>
                      <a:lnTo>
                        <a:pt x="558" y="207"/>
                      </a:lnTo>
                      <a:lnTo>
                        <a:pt x="564" y="178"/>
                      </a:lnTo>
                      <a:lnTo>
                        <a:pt x="569" y="150"/>
                      </a:lnTo>
                      <a:lnTo>
                        <a:pt x="569" y="121"/>
                      </a:lnTo>
                      <a:close/>
                      <a:moveTo>
                        <a:pt x="560" y="46"/>
                      </a:moveTo>
                      <a:lnTo>
                        <a:pt x="556" y="30"/>
                      </a:lnTo>
                      <a:lnTo>
                        <a:pt x="550" y="17"/>
                      </a:lnTo>
                      <a:lnTo>
                        <a:pt x="549" y="15"/>
                      </a:lnTo>
                      <a:lnTo>
                        <a:pt x="545" y="15"/>
                      </a:lnTo>
                      <a:lnTo>
                        <a:pt x="549" y="25"/>
                      </a:lnTo>
                      <a:lnTo>
                        <a:pt x="552" y="34"/>
                      </a:lnTo>
                      <a:lnTo>
                        <a:pt x="556" y="40"/>
                      </a:lnTo>
                      <a:lnTo>
                        <a:pt x="560" y="46"/>
                      </a:lnTo>
                      <a:close/>
                      <a:moveTo>
                        <a:pt x="547" y="8"/>
                      </a:moveTo>
                      <a:lnTo>
                        <a:pt x="545" y="4"/>
                      </a:lnTo>
                      <a:lnTo>
                        <a:pt x="543" y="0"/>
                      </a:lnTo>
                      <a:lnTo>
                        <a:pt x="541" y="0"/>
                      </a:lnTo>
                      <a:lnTo>
                        <a:pt x="539" y="2"/>
                      </a:lnTo>
                      <a:lnTo>
                        <a:pt x="539" y="4"/>
                      </a:lnTo>
                      <a:lnTo>
                        <a:pt x="541" y="4"/>
                      </a:lnTo>
                      <a:lnTo>
                        <a:pt x="543" y="6"/>
                      </a:lnTo>
                      <a:lnTo>
                        <a:pt x="547" y="8"/>
                      </a:lnTo>
                      <a:close/>
                    </a:path>
                  </a:pathLst>
                </a:custGeom>
                <a:solidFill>
                  <a:srgbClr val="C4C2D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84" name="Freeform 664"/>
                <p:cNvSpPr>
                  <a:spLocks noEditPoints="1"/>
                </p:cNvSpPr>
                <p:nvPr/>
              </p:nvSpPr>
              <p:spPr bwMode="auto">
                <a:xfrm>
                  <a:off x="1555" y="2153"/>
                  <a:ext cx="566" cy="402"/>
                </a:xfrm>
                <a:custGeom>
                  <a:avLst/>
                  <a:gdLst>
                    <a:gd name="T0" fmla="*/ 566 w 566"/>
                    <a:gd name="T1" fmla="*/ 102 h 402"/>
                    <a:gd name="T2" fmla="*/ 562 w 566"/>
                    <a:gd name="T3" fmla="*/ 68 h 402"/>
                    <a:gd name="T4" fmla="*/ 554 w 566"/>
                    <a:gd name="T5" fmla="*/ 49 h 402"/>
                    <a:gd name="T6" fmla="*/ 556 w 566"/>
                    <a:gd name="T7" fmla="*/ 62 h 402"/>
                    <a:gd name="T8" fmla="*/ 562 w 566"/>
                    <a:gd name="T9" fmla="*/ 100 h 402"/>
                    <a:gd name="T10" fmla="*/ 560 w 566"/>
                    <a:gd name="T11" fmla="*/ 148 h 402"/>
                    <a:gd name="T12" fmla="*/ 548 w 566"/>
                    <a:gd name="T13" fmla="*/ 201 h 402"/>
                    <a:gd name="T14" fmla="*/ 528 w 566"/>
                    <a:gd name="T15" fmla="*/ 252 h 402"/>
                    <a:gd name="T16" fmla="*/ 497 w 566"/>
                    <a:gd name="T17" fmla="*/ 296 h 402"/>
                    <a:gd name="T18" fmla="*/ 461 w 566"/>
                    <a:gd name="T19" fmla="*/ 334 h 402"/>
                    <a:gd name="T20" fmla="*/ 416 w 566"/>
                    <a:gd name="T21" fmla="*/ 364 h 402"/>
                    <a:gd name="T22" fmla="*/ 366 w 566"/>
                    <a:gd name="T23" fmla="*/ 385 h 402"/>
                    <a:gd name="T24" fmla="*/ 311 w 566"/>
                    <a:gd name="T25" fmla="*/ 396 h 402"/>
                    <a:gd name="T26" fmla="*/ 254 w 566"/>
                    <a:gd name="T27" fmla="*/ 396 h 402"/>
                    <a:gd name="T28" fmla="*/ 201 w 566"/>
                    <a:gd name="T29" fmla="*/ 385 h 402"/>
                    <a:gd name="T30" fmla="*/ 152 w 566"/>
                    <a:gd name="T31" fmla="*/ 364 h 402"/>
                    <a:gd name="T32" fmla="*/ 106 w 566"/>
                    <a:gd name="T33" fmla="*/ 334 h 402"/>
                    <a:gd name="T34" fmla="*/ 69 w 566"/>
                    <a:gd name="T35" fmla="*/ 296 h 402"/>
                    <a:gd name="T36" fmla="*/ 40 w 566"/>
                    <a:gd name="T37" fmla="*/ 252 h 402"/>
                    <a:gd name="T38" fmla="*/ 17 w 566"/>
                    <a:gd name="T39" fmla="*/ 201 h 402"/>
                    <a:gd name="T40" fmla="*/ 8 w 566"/>
                    <a:gd name="T41" fmla="*/ 148 h 402"/>
                    <a:gd name="T42" fmla="*/ 6 w 566"/>
                    <a:gd name="T43" fmla="*/ 102 h 402"/>
                    <a:gd name="T44" fmla="*/ 10 w 566"/>
                    <a:gd name="T45" fmla="*/ 68 h 402"/>
                    <a:gd name="T46" fmla="*/ 12 w 566"/>
                    <a:gd name="T47" fmla="*/ 49 h 402"/>
                    <a:gd name="T48" fmla="*/ 6 w 566"/>
                    <a:gd name="T49" fmla="*/ 66 h 402"/>
                    <a:gd name="T50" fmla="*/ 2 w 566"/>
                    <a:gd name="T51" fmla="*/ 100 h 402"/>
                    <a:gd name="T52" fmla="*/ 2 w 566"/>
                    <a:gd name="T53" fmla="*/ 148 h 402"/>
                    <a:gd name="T54" fmla="*/ 14 w 566"/>
                    <a:gd name="T55" fmla="*/ 203 h 402"/>
                    <a:gd name="T56" fmla="*/ 34 w 566"/>
                    <a:gd name="T57" fmla="*/ 254 h 402"/>
                    <a:gd name="T58" fmla="*/ 65 w 566"/>
                    <a:gd name="T59" fmla="*/ 299 h 402"/>
                    <a:gd name="T60" fmla="*/ 105 w 566"/>
                    <a:gd name="T61" fmla="*/ 337 h 402"/>
                    <a:gd name="T62" fmla="*/ 148 w 566"/>
                    <a:gd name="T63" fmla="*/ 368 h 402"/>
                    <a:gd name="T64" fmla="*/ 199 w 566"/>
                    <a:gd name="T65" fmla="*/ 389 h 402"/>
                    <a:gd name="T66" fmla="*/ 254 w 566"/>
                    <a:gd name="T67" fmla="*/ 400 h 402"/>
                    <a:gd name="T68" fmla="*/ 313 w 566"/>
                    <a:gd name="T69" fmla="*/ 400 h 402"/>
                    <a:gd name="T70" fmla="*/ 368 w 566"/>
                    <a:gd name="T71" fmla="*/ 389 h 402"/>
                    <a:gd name="T72" fmla="*/ 418 w 566"/>
                    <a:gd name="T73" fmla="*/ 368 h 402"/>
                    <a:gd name="T74" fmla="*/ 463 w 566"/>
                    <a:gd name="T75" fmla="*/ 337 h 402"/>
                    <a:gd name="T76" fmla="*/ 501 w 566"/>
                    <a:gd name="T77" fmla="*/ 299 h 402"/>
                    <a:gd name="T78" fmla="*/ 531 w 566"/>
                    <a:gd name="T79" fmla="*/ 254 h 402"/>
                    <a:gd name="T80" fmla="*/ 554 w 566"/>
                    <a:gd name="T81" fmla="*/ 203 h 402"/>
                    <a:gd name="T82" fmla="*/ 566 w 566"/>
                    <a:gd name="T83" fmla="*/ 148 h 402"/>
                    <a:gd name="T84" fmla="*/ 554 w 566"/>
                    <a:gd name="T85" fmla="*/ 38 h 402"/>
                    <a:gd name="T86" fmla="*/ 547 w 566"/>
                    <a:gd name="T87" fmla="*/ 13 h 402"/>
                    <a:gd name="T88" fmla="*/ 539 w 566"/>
                    <a:gd name="T89" fmla="*/ 11 h 402"/>
                    <a:gd name="T90" fmla="*/ 547 w 566"/>
                    <a:gd name="T91" fmla="*/ 26 h 402"/>
                    <a:gd name="T92" fmla="*/ 554 w 566"/>
                    <a:gd name="T93" fmla="*/ 38 h 402"/>
                    <a:gd name="T94" fmla="*/ 541 w 566"/>
                    <a:gd name="T95" fmla="*/ 2 h 402"/>
                    <a:gd name="T96" fmla="*/ 537 w 566"/>
                    <a:gd name="T97" fmla="*/ 0 h 402"/>
                    <a:gd name="T98" fmla="*/ 539 w 566"/>
                    <a:gd name="T99" fmla="*/ 2 h 4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566" h="402">
                      <a:moveTo>
                        <a:pt x="566" y="119"/>
                      </a:moveTo>
                      <a:lnTo>
                        <a:pt x="566" y="102"/>
                      </a:lnTo>
                      <a:lnTo>
                        <a:pt x="564" y="85"/>
                      </a:lnTo>
                      <a:lnTo>
                        <a:pt x="562" y="68"/>
                      </a:lnTo>
                      <a:lnTo>
                        <a:pt x="558" y="53"/>
                      </a:lnTo>
                      <a:lnTo>
                        <a:pt x="554" y="49"/>
                      </a:lnTo>
                      <a:lnTo>
                        <a:pt x="550" y="44"/>
                      </a:lnTo>
                      <a:lnTo>
                        <a:pt x="556" y="62"/>
                      </a:lnTo>
                      <a:lnTo>
                        <a:pt x="558" y="81"/>
                      </a:lnTo>
                      <a:lnTo>
                        <a:pt x="562" y="100"/>
                      </a:lnTo>
                      <a:lnTo>
                        <a:pt x="562" y="119"/>
                      </a:lnTo>
                      <a:lnTo>
                        <a:pt x="560" y="148"/>
                      </a:lnTo>
                      <a:lnTo>
                        <a:pt x="556" y="174"/>
                      </a:lnTo>
                      <a:lnTo>
                        <a:pt x="548" y="201"/>
                      </a:lnTo>
                      <a:lnTo>
                        <a:pt x="539" y="227"/>
                      </a:lnTo>
                      <a:lnTo>
                        <a:pt x="528" y="252"/>
                      </a:lnTo>
                      <a:lnTo>
                        <a:pt x="514" y="275"/>
                      </a:lnTo>
                      <a:lnTo>
                        <a:pt x="497" y="296"/>
                      </a:lnTo>
                      <a:lnTo>
                        <a:pt x="480" y="315"/>
                      </a:lnTo>
                      <a:lnTo>
                        <a:pt x="461" y="334"/>
                      </a:lnTo>
                      <a:lnTo>
                        <a:pt x="438" y="349"/>
                      </a:lnTo>
                      <a:lnTo>
                        <a:pt x="416" y="364"/>
                      </a:lnTo>
                      <a:lnTo>
                        <a:pt x="391" y="375"/>
                      </a:lnTo>
                      <a:lnTo>
                        <a:pt x="366" y="385"/>
                      </a:lnTo>
                      <a:lnTo>
                        <a:pt x="340" y="391"/>
                      </a:lnTo>
                      <a:lnTo>
                        <a:pt x="311" y="396"/>
                      </a:lnTo>
                      <a:lnTo>
                        <a:pt x="283" y="396"/>
                      </a:lnTo>
                      <a:lnTo>
                        <a:pt x="254" y="396"/>
                      </a:lnTo>
                      <a:lnTo>
                        <a:pt x="228" y="391"/>
                      </a:lnTo>
                      <a:lnTo>
                        <a:pt x="201" y="385"/>
                      </a:lnTo>
                      <a:lnTo>
                        <a:pt x="175" y="375"/>
                      </a:lnTo>
                      <a:lnTo>
                        <a:pt x="152" y="364"/>
                      </a:lnTo>
                      <a:lnTo>
                        <a:pt x="127" y="349"/>
                      </a:lnTo>
                      <a:lnTo>
                        <a:pt x="106" y="334"/>
                      </a:lnTo>
                      <a:lnTo>
                        <a:pt x="88" y="315"/>
                      </a:lnTo>
                      <a:lnTo>
                        <a:pt x="69" y="296"/>
                      </a:lnTo>
                      <a:lnTo>
                        <a:pt x="53" y="275"/>
                      </a:lnTo>
                      <a:lnTo>
                        <a:pt x="40" y="252"/>
                      </a:lnTo>
                      <a:lnTo>
                        <a:pt x="27" y="227"/>
                      </a:lnTo>
                      <a:lnTo>
                        <a:pt x="17" y="201"/>
                      </a:lnTo>
                      <a:lnTo>
                        <a:pt x="12" y="174"/>
                      </a:lnTo>
                      <a:lnTo>
                        <a:pt x="8" y="148"/>
                      </a:lnTo>
                      <a:lnTo>
                        <a:pt x="6" y="119"/>
                      </a:lnTo>
                      <a:lnTo>
                        <a:pt x="6" y="102"/>
                      </a:lnTo>
                      <a:lnTo>
                        <a:pt x="8" y="85"/>
                      </a:lnTo>
                      <a:lnTo>
                        <a:pt x="10" y="68"/>
                      </a:lnTo>
                      <a:lnTo>
                        <a:pt x="14" y="51"/>
                      </a:lnTo>
                      <a:lnTo>
                        <a:pt x="12" y="49"/>
                      </a:lnTo>
                      <a:lnTo>
                        <a:pt x="10" y="49"/>
                      </a:lnTo>
                      <a:lnTo>
                        <a:pt x="6" y="66"/>
                      </a:lnTo>
                      <a:lnTo>
                        <a:pt x="4" y="83"/>
                      </a:lnTo>
                      <a:lnTo>
                        <a:pt x="2" y="100"/>
                      </a:lnTo>
                      <a:lnTo>
                        <a:pt x="0" y="119"/>
                      </a:lnTo>
                      <a:lnTo>
                        <a:pt x="2" y="148"/>
                      </a:lnTo>
                      <a:lnTo>
                        <a:pt x="6" y="176"/>
                      </a:lnTo>
                      <a:lnTo>
                        <a:pt x="14" y="203"/>
                      </a:lnTo>
                      <a:lnTo>
                        <a:pt x="23" y="229"/>
                      </a:lnTo>
                      <a:lnTo>
                        <a:pt x="34" y="254"/>
                      </a:lnTo>
                      <a:lnTo>
                        <a:pt x="50" y="277"/>
                      </a:lnTo>
                      <a:lnTo>
                        <a:pt x="65" y="299"/>
                      </a:lnTo>
                      <a:lnTo>
                        <a:pt x="84" y="318"/>
                      </a:lnTo>
                      <a:lnTo>
                        <a:pt x="105" y="337"/>
                      </a:lnTo>
                      <a:lnTo>
                        <a:pt x="125" y="353"/>
                      </a:lnTo>
                      <a:lnTo>
                        <a:pt x="148" y="368"/>
                      </a:lnTo>
                      <a:lnTo>
                        <a:pt x="173" y="379"/>
                      </a:lnTo>
                      <a:lnTo>
                        <a:pt x="199" y="389"/>
                      </a:lnTo>
                      <a:lnTo>
                        <a:pt x="226" y="396"/>
                      </a:lnTo>
                      <a:lnTo>
                        <a:pt x="254" y="400"/>
                      </a:lnTo>
                      <a:lnTo>
                        <a:pt x="283" y="402"/>
                      </a:lnTo>
                      <a:lnTo>
                        <a:pt x="313" y="400"/>
                      </a:lnTo>
                      <a:lnTo>
                        <a:pt x="340" y="396"/>
                      </a:lnTo>
                      <a:lnTo>
                        <a:pt x="368" y="389"/>
                      </a:lnTo>
                      <a:lnTo>
                        <a:pt x="393" y="379"/>
                      </a:lnTo>
                      <a:lnTo>
                        <a:pt x="418" y="368"/>
                      </a:lnTo>
                      <a:lnTo>
                        <a:pt x="442" y="353"/>
                      </a:lnTo>
                      <a:lnTo>
                        <a:pt x="463" y="337"/>
                      </a:lnTo>
                      <a:lnTo>
                        <a:pt x="484" y="318"/>
                      </a:lnTo>
                      <a:lnTo>
                        <a:pt x="501" y="299"/>
                      </a:lnTo>
                      <a:lnTo>
                        <a:pt x="518" y="277"/>
                      </a:lnTo>
                      <a:lnTo>
                        <a:pt x="531" y="254"/>
                      </a:lnTo>
                      <a:lnTo>
                        <a:pt x="545" y="229"/>
                      </a:lnTo>
                      <a:lnTo>
                        <a:pt x="554" y="203"/>
                      </a:lnTo>
                      <a:lnTo>
                        <a:pt x="560" y="176"/>
                      </a:lnTo>
                      <a:lnTo>
                        <a:pt x="566" y="148"/>
                      </a:lnTo>
                      <a:lnTo>
                        <a:pt x="566" y="119"/>
                      </a:lnTo>
                      <a:close/>
                      <a:moveTo>
                        <a:pt x="554" y="38"/>
                      </a:moveTo>
                      <a:lnTo>
                        <a:pt x="550" y="25"/>
                      </a:lnTo>
                      <a:lnTo>
                        <a:pt x="547" y="13"/>
                      </a:lnTo>
                      <a:lnTo>
                        <a:pt x="543" y="13"/>
                      </a:lnTo>
                      <a:lnTo>
                        <a:pt x="539" y="11"/>
                      </a:lnTo>
                      <a:lnTo>
                        <a:pt x="543" y="19"/>
                      </a:lnTo>
                      <a:lnTo>
                        <a:pt x="547" y="26"/>
                      </a:lnTo>
                      <a:lnTo>
                        <a:pt x="550" y="32"/>
                      </a:lnTo>
                      <a:lnTo>
                        <a:pt x="554" y="38"/>
                      </a:lnTo>
                      <a:close/>
                      <a:moveTo>
                        <a:pt x="541" y="4"/>
                      </a:moveTo>
                      <a:lnTo>
                        <a:pt x="541" y="2"/>
                      </a:lnTo>
                      <a:lnTo>
                        <a:pt x="539" y="0"/>
                      </a:lnTo>
                      <a:lnTo>
                        <a:pt x="537" y="0"/>
                      </a:lnTo>
                      <a:lnTo>
                        <a:pt x="535" y="2"/>
                      </a:lnTo>
                      <a:lnTo>
                        <a:pt x="539" y="2"/>
                      </a:lnTo>
                      <a:lnTo>
                        <a:pt x="541" y="4"/>
                      </a:lnTo>
                      <a:close/>
                    </a:path>
                  </a:pathLst>
                </a:custGeom>
                <a:solidFill>
                  <a:srgbClr val="C4C3D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85" name="Freeform 665"/>
                <p:cNvSpPr>
                  <a:spLocks noEditPoints="1"/>
                </p:cNvSpPr>
                <p:nvPr/>
              </p:nvSpPr>
              <p:spPr bwMode="auto">
                <a:xfrm>
                  <a:off x="1559" y="2153"/>
                  <a:ext cx="560" cy="400"/>
                </a:xfrm>
                <a:custGeom>
                  <a:avLst/>
                  <a:gdLst>
                    <a:gd name="T0" fmla="*/ 560 w 560"/>
                    <a:gd name="T1" fmla="*/ 100 h 400"/>
                    <a:gd name="T2" fmla="*/ 554 w 560"/>
                    <a:gd name="T3" fmla="*/ 66 h 400"/>
                    <a:gd name="T4" fmla="*/ 548 w 560"/>
                    <a:gd name="T5" fmla="*/ 45 h 400"/>
                    <a:gd name="T6" fmla="*/ 548 w 560"/>
                    <a:gd name="T7" fmla="*/ 59 h 400"/>
                    <a:gd name="T8" fmla="*/ 554 w 560"/>
                    <a:gd name="T9" fmla="*/ 99 h 400"/>
                    <a:gd name="T10" fmla="*/ 554 w 560"/>
                    <a:gd name="T11" fmla="*/ 148 h 400"/>
                    <a:gd name="T12" fmla="*/ 543 w 560"/>
                    <a:gd name="T13" fmla="*/ 201 h 400"/>
                    <a:gd name="T14" fmla="*/ 522 w 560"/>
                    <a:gd name="T15" fmla="*/ 250 h 400"/>
                    <a:gd name="T16" fmla="*/ 491 w 560"/>
                    <a:gd name="T17" fmla="*/ 294 h 400"/>
                    <a:gd name="T18" fmla="*/ 455 w 560"/>
                    <a:gd name="T19" fmla="*/ 332 h 400"/>
                    <a:gd name="T20" fmla="*/ 412 w 560"/>
                    <a:gd name="T21" fmla="*/ 362 h 400"/>
                    <a:gd name="T22" fmla="*/ 362 w 560"/>
                    <a:gd name="T23" fmla="*/ 383 h 400"/>
                    <a:gd name="T24" fmla="*/ 307 w 560"/>
                    <a:gd name="T25" fmla="*/ 392 h 400"/>
                    <a:gd name="T26" fmla="*/ 252 w 560"/>
                    <a:gd name="T27" fmla="*/ 392 h 400"/>
                    <a:gd name="T28" fmla="*/ 197 w 560"/>
                    <a:gd name="T29" fmla="*/ 383 h 400"/>
                    <a:gd name="T30" fmla="*/ 148 w 560"/>
                    <a:gd name="T31" fmla="*/ 362 h 400"/>
                    <a:gd name="T32" fmla="*/ 104 w 560"/>
                    <a:gd name="T33" fmla="*/ 332 h 400"/>
                    <a:gd name="T34" fmla="*/ 66 w 560"/>
                    <a:gd name="T35" fmla="*/ 294 h 400"/>
                    <a:gd name="T36" fmla="*/ 38 w 560"/>
                    <a:gd name="T37" fmla="*/ 250 h 400"/>
                    <a:gd name="T38" fmla="*/ 17 w 560"/>
                    <a:gd name="T39" fmla="*/ 201 h 400"/>
                    <a:gd name="T40" fmla="*/ 6 w 560"/>
                    <a:gd name="T41" fmla="*/ 148 h 400"/>
                    <a:gd name="T42" fmla="*/ 4 w 560"/>
                    <a:gd name="T43" fmla="*/ 102 h 400"/>
                    <a:gd name="T44" fmla="*/ 10 w 560"/>
                    <a:gd name="T45" fmla="*/ 68 h 400"/>
                    <a:gd name="T46" fmla="*/ 10 w 560"/>
                    <a:gd name="T47" fmla="*/ 51 h 400"/>
                    <a:gd name="T48" fmla="*/ 4 w 560"/>
                    <a:gd name="T49" fmla="*/ 66 h 400"/>
                    <a:gd name="T50" fmla="*/ 0 w 560"/>
                    <a:gd name="T51" fmla="*/ 100 h 400"/>
                    <a:gd name="T52" fmla="*/ 0 w 560"/>
                    <a:gd name="T53" fmla="*/ 148 h 400"/>
                    <a:gd name="T54" fmla="*/ 11 w 560"/>
                    <a:gd name="T55" fmla="*/ 203 h 400"/>
                    <a:gd name="T56" fmla="*/ 32 w 560"/>
                    <a:gd name="T57" fmla="*/ 252 h 400"/>
                    <a:gd name="T58" fmla="*/ 63 w 560"/>
                    <a:gd name="T59" fmla="*/ 298 h 400"/>
                    <a:gd name="T60" fmla="*/ 101 w 560"/>
                    <a:gd name="T61" fmla="*/ 336 h 400"/>
                    <a:gd name="T62" fmla="*/ 146 w 560"/>
                    <a:gd name="T63" fmla="*/ 366 h 400"/>
                    <a:gd name="T64" fmla="*/ 195 w 560"/>
                    <a:gd name="T65" fmla="*/ 387 h 400"/>
                    <a:gd name="T66" fmla="*/ 250 w 560"/>
                    <a:gd name="T67" fmla="*/ 398 h 400"/>
                    <a:gd name="T68" fmla="*/ 307 w 560"/>
                    <a:gd name="T69" fmla="*/ 398 h 400"/>
                    <a:gd name="T70" fmla="*/ 362 w 560"/>
                    <a:gd name="T71" fmla="*/ 387 h 400"/>
                    <a:gd name="T72" fmla="*/ 414 w 560"/>
                    <a:gd name="T73" fmla="*/ 366 h 400"/>
                    <a:gd name="T74" fmla="*/ 457 w 560"/>
                    <a:gd name="T75" fmla="*/ 336 h 400"/>
                    <a:gd name="T76" fmla="*/ 495 w 560"/>
                    <a:gd name="T77" fmla="*/ 298 h 400"/>
                    <a:gd name="T78" fmla="*/ 525 w 560"/>
                    <a:gd name="T79" fmla="*/ 252 h 400"/>
                    <a:gd name="T80" fmla="*/ 546 w 560"/>
                    <a:gd name="T81" fmla="*/ 203 h 400"/>
                    <a:gd name="T82" fmla="*/ 558 w 560"/>
                    <a:gd name="T83" fmla="*/ 148 h 400"/>
                    <a:gd name="T84" fmla="*/ 546 w 560"/>
                    <a:gd name="T85" fmla="*/ 32 h 400"/>
                    <a:gd name="T86" fmla="*/ 539 w 560"/>
                    <a:gd name="T87" fmla="*/ 13 h 400"/>
                    <a:gd name="T88" fmla="*/ 533 w 560"/>
                    <a:gd name="T89" fmla="*/ 9 h 400"/>
                    <a:gd name="T90" fmla="*/ 537 w 560"/>
                    <a:gd name="T91" fmla="*/ 23 h 400"/>
                    <a:gd name="T92" fmla="*/ 541 w 560"/>
                    <a:gd name="T93" fmla="*/ 25 h 400"/>
                    <a:gd name="T94" fmla="*/ 546 w 560"/>
                    <a:gd name="T95" fmla="*/ 32 h 400"/>
                    <a:gd name="T96" fmla="*/ 533 w 560"/>
                    <a:gd name="T97" fmla="*/ 2 h 400"/>
                    <a:gd name="T98" fmla="*/ 533 w 560"/>
                    <a:gd name="T99" fmla="*/ 0 h 400"/>
                    <a:gd name="T100" fmla="*/ 533 w 560"/>
                    <a:gd name="T101" fmla="*/ 2 h 4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560" h="400">
                      <a:moveTo>
                        <a:pt x="560" y="119"/>
                      </a:moveTo>
                      <a:lnTo>
                        <a:pt x="560" y="100"/>
                      </a:lnTo>
                      <a:lnTo>
                        <a:pt x="558" y="83"/>
                      </a:lnTo>
                      <a:lnTo>
                        <a:pt x="554" y="66"/>
                      </a:lnTo>
                      <a:lnTo>
                        <a:pt x="550" y="49"/>
                      </a:lnTo>
                      <a:lnTo>
                        <a:pt x="548" y="45"/>
                      </a:lnTo>
                      <a:lnTo>
                        <a:pt x="544" y="40"/>
                      </a:lnTo>
                      <a:lnTo>
                        <a:pt x="548" y="59"/>
                      </a:lnTo>
                      <a:lnTo>
                        <a:pt x="552" y="80"/>
                      </a:lnTo>
                      <a:lnTo>
                        <a:pt x="554" y="99"/>
                      </a:lnTo>
                      <a:lnTo>
                        <a:pt x="556" y="119"/>
                      </a:lnTo>
                      <a:lnTo>
                        <a:pt x="554" y="148"/>
                      </a:lnTo>
                      <a:lnTo>
                        <a:pt x="550" y="174"/>
                      </a:lnTo>
                      <a:lnTo>
                        <a:pt x="543" y="201"/>
                      </a:lnTo>
                      <a:lnTo>
                        <a:pt x="533" y="226"/>
                      </a:lnTo>
                      <a:lnTo>
                        <a:pt x="522" y="250"/>
                      </a:lnTo>
                      <a:lnTo>
                        <a:pt x="508" y="273"/>
                      </a:lnTo>
                      <a:lnTo>
                        <a:pt x="491" y="294"/>
                      </a:lnTo>
                      <a:lnTo>
                        <a:pt x="474" y="315"/>
                      </a:lnTo>
                      <a:lnTo>
                        <a:pt x="455" y="332"/>
                      </a:lnTo>
                      <a:lnTo>
                        <a:pt x="434" y="347"/>
                      </a:lnTo>
                      <a:lnTo>
                        <a:pt x="412" y="362"/>
                      </a:lnTo>
                      <a:lnTo>
                        <a:pt x="387" y="373"/>
                      </a:lnTo>
                      <a:lnTo>
                        <a:pt x="362" y="383"/>
                      </a:lnTo>
                      <a:lnTo>
                        <a:pt x="336" y="389"/>
                      </a:lnTo>
                      <a:lnTo>
                        <a:pt x="307" y="392"/>
                      </a:lnTo>
                      <a:lnTo>
                        <a:pt x="279" y="394"/>
                      </a:lnTo>
                      <a:lnTo>
                        <a:pt x="252" y="392"/>
                      </a:lnTo>
                      <a:lnTo>
                        <a:pt x="224" y="389"/>
                      </a:lnTo>
                      <a:lnTo>
                        <a:pt x="197" y="383"/>
                      </a:lnTo>
                      <a:lnTo>
                        <a:pt x="173" y="373"/>
                      </a:lnTo>
                      <a:lnTo>
                        <a:pt x="148" y="362"/>
                      </a:lnTo>
                      <a:lnTo>
                        <a:pt x="125" y="347"/>
                      </a:lnTo>
                      <a:lnTo>
                        <a:pt x="104" y="332"/>
                      </a:lnTo>
                      <a:lnTo>
                        <a:pt x="85" y="315"/>
                      </a:lnTo>
                      <a:lnTo>
                        <a:pt x="66" y="294"/>
                      </a:lnTo>
                      <a:lnTo>
                        <a:pt x="51" y="273"/>
                      </a:lnTo>
                      <a:lnTo>
                        <a:pt x="38" y="250"/>
                      </a:lnTo>
                      <a:lnTo>
                        <a:pt x="25" y="226"/>
                      </a:lnTo>
                      <a:lnTo>
                        <a:pt x="17" y="201"/>
                      </a:lnTo>
                      <a:lnTo>
                        <a:pt x="10" y="174"/>
                      </a:lnTo>
                      <a:lnTo>
                        <a:pt x="6" y="148"/>
                      </a:lnTo>
                      <a:lnTo>
                        <a:pt x="4" y="119"/>
                      </a:lnTo>
                      <a:lnTo>
                        <a:pt x="4" y="102"/>
                      </a:lnTo>
                      <a:lnTo>
                        <a:pt x="6" y="85"/>
                      </a:lnTo>
                      <a:lnTo>
                        <a:pt x="10" y="68"/>
                      </a:lnTo>
                      <a:lnTo>
                        <a:pt x="11" y="51"/>
                      </a:lnTo>
                      <a:lnTo>
                        <a:pt x="10" y="51"/>
                      </a:lnTo>
                      <a:lnTo>
                        <a:pt x="8" y="49"/>
                      </a:lnTo>
                      <a:lnTo>
                        <a:pt x="4" y="66"/>
                      </a:lnTo>
                      <a:lnTo>
                        <a:pt x="2" y="83"/>
                      </a:lnTo>
                      <a:lnTo>
                        <a:pt x="0" y="100"/>
                      </a:lnTo>
                      <a:lnTo>
                        <a:pt x="0" y="119"/>
                      </a:lnTo>
                      <a:lnTo>
                        <a:pt x="0" y="148"/>
                      </a:lnTo>
                      <a:lnTo>
                        <a:pt x="6" y="176"/>
                      </a:lnTo>
                      <a:lnTo>
                        <a:pt x="11" y="203"/>
                      </a:lnTo>
                      <a:lnTo>
                        <a:pt x="21" y="227"/>
                      </a:lnTo>
                      <a:lnTo>
                        <a:pt x="32" y="252"/>
                      </a:lnTo>
                      <a:lnTo>
                        <a:pt x="47" y="275"/>
                      </a:lnTo>
                      <a:lnTo>
                        <a:pt x="63" y="298"/>
                      </a:lnTo>
                      <a:lnTo>
                        <a:pt x="82" y="317"/>
                      </a:lnTo>
                      <a:lnTo>
                        <a:pt x="101" y="336"/>
                      </a:lnTo>
                      <a:lnTo>
                        <a:pt x="123" y="351"/>
                      </a:lnTo>
                      <a:lnTo>
                        <a:pt x="146" y="366"/>
                      </a:lnTo>
                      <a:lnTo>
                        <a:pt x="171" y="377"/>
                      </a:lnTo>
                      <a:lnTo>
                        <a:pt x="195" y="387"/>
                      </a:lnTo>
                      <a:lnTo>
                        <a:pt x="224" y="394"/>
                      </a:lnTo>
                      <a:lnTo>
                        <a:pt x="250" y="398"/>
                      </a:lnTo>
                      <a:lnTo>
                        <a:pt x="279" y="400"/>
                      </a:lnTo>
                      <a:lnTo>
                        <a:pt x="307" y="398"/>
                      </a:lnTo>
                      <a:lnTo>
                        <a:pt x="336" y="394"/>
                      </a:lnTo>
                      <a:lnTo>
                        <a:pt x="362" y="387"/>
                      </a:lnTo>
                      <a:lnTo>
                        <a:pt x="389" y="377"/>
                      </a:lnTo>
                      <a:lnTo>
                        <a:pt x="414" y="366"/>
                      </a:lnTo>
                      <a:lnTo>
                        <a:pt x="436" y="351"/>
                      </a:lnTo>
                      <a:lnTo>
                        <a:pt x="457" y="336"/>
                      </a:lnTo>
                      <a:lnTo>
                        <a:pt x="478" y="317"/>
                      </a:lnTo>
                      <a:lnTo>
                        <a:pt x="495" y="298"/>
                      </a:lnTo>
                      <a:lnTo>
                        <a:pt x="512" y="275"/>
                      </a:lnTo>
                      <a:lnTo>
                        <a:pt x="525" y="252"/>
                      </a:lnTo>
                      <a:lnTo>
                        <a:pt x="537" y="227"/>
                      </a:lnTo>
                      <a:lnTo>
                        <a:pt x="546" y="203"/>
                      </a:lnTo>
                      <a:lnTo>
                        <a:pt x="554" y="176"/>
                      </a:lnTo>
                      <a:lnTo>
                        <a:pt x="558" y="148"/>
                      </a:lnTo>
                      <a:lnTo>
                        <a:pt x="560" y="119"/>
                      </a:lnTo>
                      <a:close/>
                      <a:moveTo>
                        <a:pt x="546" y="32"/>
                      </a:moveTo>
                      <a:lnTo>
                        <a:pt x="543" y="23"/>
                      </a:lnTo>
                      <a:lnTo>
                        <a:pt x="539" y="13"/>
                      </a:lnTo>
                      <a:lnTo>
                        <a:pt x="535" y="11"/>
                      </a:lnTo>
                      <a:lnTo>
                        <a:pt x="533" y="9"/>
                      </a:lnTo>
                      <a:lnTo>
                        <a:pt x="535" y="17"/>
                      </a:lnTo>
                      <a:lnTo>
                        <a:pt x="537" y="23"/>
                      </a:lnTo>
                      <a:lnTo>
                        <a:pt x="539" y="23"/>
                      </a:lnTo>
                      <a:lnTo>
                        <a:pt x="541" y="25"/>
                      </a:lnTo>
                      <a:lnTo>
                        <a:pt x="543" y="28"/>
                      </a:lnTo>
                      <a:lnTo>
                        <a:pt x="546" y="32"/>
                      </a:lnTo>
                      <a:close/>
                      <a:moveTo>
                        <a:pt x="535" y="2"/>
                      </a:moveTo>
                      <a:lnTo>
                        <a:pt x="533" y="2"/>
                      </a:lnTo>
                      <a:lnTo>
                        <a:pt x="533" y="0"/>
                      </a:lnTo>
                      <a:lnTo>
                        <a:pt x="533" y="0"/>
                      </a:lnTo>
                      <a:lnTo>
                        <a:pt x="531" y="2"/>
                      </a:lnTo>
                      <a:lnTo>
                        <a:pt x="533" y="2"/>
                      </a:lnTo>
                      <a:lnTo>
                        <a:pt x="535" y="2"/>
                      </a:lnTo>
                      <a:close/>
                    </a:path>
                  </a:pathLst>
                </a:custGeom>
                <a:solidFill>
                  <a:srgbClr val="C5C3D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86" name="Freeform 666"/>
                <p:cNvSpPr>
                  <a:spLocks noEditPoints="1"/>
                </p:cNvSpPr>
                <p:nvPr/>
              </p:nvSpPr>
              <p:spPr bwMode="auto">
                <a:xfrm>
                  <a:off x="1561" y="2162"/>
                  <a:ext cx="556" cy="387"/>
                </a:xfrm>
                <a:custGeom>
                  <a:avLst/>
                  <a:gdLst>
                    <a:gd name="T0" fmla="*/ 556 w 556"/>
                    <a:gd name="T1" fmla="*/ 91 h 387"/>
                    <a:gd name="T2" fmla="*/ 550 w 556"/>
                    <a:gd name="T3" fmla="*/ 53 h 387"/>
                    <a:gd name="T4" fmla="*/ 542 w 556"/>
                    <a:gd name="T5" fmla="*/ 31 h 387"/>
                    <a:gd name="T6" fmla="*/ 544 w 556"/>
                    <a:gd name="T7" fmla="*/ 48 h 387"/>
                    <a:gd name="T8" fmla="*/ 550 w 556"/>
                    <a:gd name="T9" fmla="*/ 90 h 387"/>
                    <a:gd name="T10" fmla="*/ 550 w 556"/>
                    <a:gd name="T11" fmla="*/ 139 h 387"/>
                    <a:gd name="T12" fmla="*/ 539 w 556"/>
                    <a:gd name="T13" fmla="*/ 192 h 387"/>
                    <a:gd name="T14" fmla="*/ 518 w 556"/>
                    <a:gd name="T15" fmla="*/ 241 h 387"/>
                    <a:gd name="T16" fmla="*/ 489 w 556"/>
                    <a:gd name="T17" fmla="*/ 285 h 387"/>
                    <a:gd name="T18" fmla="*/ 451 w 556"/>
                    <a:gd name="T19" fmla="*/ 321 h 387"/>
                    <a:gd name="T20" fmla="*/ 408 w 556"/>
                    <a:gd name="T21" fmla="*/ 351 h 387"/>
                    <a:gd name="T22" fmla="*/ 358 w 556"/>
                    <a:gd name="T23" fmla="*/ 370 h 387"/>
                    <a:gd name="T24" fmla="*/ 305 w 556"/>
                    <a:gd name="T25" fmla="*/ 382 h 387"/>
                    <a:gd name="T26" fmla="*/ 250 w 556"/>
                    <a:gd name="T27" fmla="*/ 382 h 387"/>
                    <a:gd name="T28" fmla="*/ 197 w 556"/>
                    <a:gd name="T29" fmla="*/ 370 h 387"/>
                    <a:gd name="T30" fmla="*/ 148 w 556"/>
                    <a:gd name="T31" fmla="*/ 351 h 387"/>
                    <a:gd name="T32" fmla="*/ 104 w 556"/>
                    <a:gd name="T33" fmla="*/ 321 h 387"/>
                    <a:gd name="T34" fmla="*/ 66 w 556"/>
                    <a:gd name="T35" fmla="*/ 285 h 387"/>
                    <a:gd name="T36" fmla="*/ 38 w 556"/>
                    <a:gd name="T37" fmla="*/ 241 h 387"/>
                    <a:gd name="T38" fmla="*/ 17 w 556"/>
                    <a:gd name="T39" fmla="*/ 192 h 387"/>
                    <a:gd name="T40" fmla="*/ 6 w 556"/>
                    <a:gd name="T41" fmla="*/ 139 h 387"/>
                    <a:gd name="T42" fmla="*/ 6 w 556"/>
                    <a:gd name="T43" fmla="*/ 93 h 387"/>
                    <a:gd name="T44" fmla="*/ 9 w 556"/>
                    <a:gd name="T45" fmla="*/ 59 h 387"/>
                    <a:gd name="T46" fmla="*/ 9 w 556"/>
                    <a:gd name="T47" fmla="*/ 42 h 387"/>
                    <a:gd name="T48" fmla="*/ 4 w 556"/>
                    <a:gd name="T49" fmla="*/ 59 h 387"/>
                    <a:gd name="T50" fmla="*/ 0 w 556"/>
                    <a:gd name="T51" fmla="*/ 93 h 387"/>
                    <a:gd name="T52" fmla="*/ 2 w 556"/>
                    <a:gd name="T53" fmla="*/ 139 h 387"/>
                    <a:gd name="T54" fmla="*/ 11 w 556"/>
                    <a:gd name="T55" fmla="*/ 192 h 387"/>
                    <a:gd name="T56" fmla="*/ 34 w 556"/>
                    <a:gd name="T57" fmla="*/ 243 h 387"/>
                    <a:gd name="T58" fmla="*/ 63 w 556"/>
                    <a:gd name="T59" fmla="*/ 287 h 387"/>
                    <a:gd name="T60" fmla="*/ 100 w 556"/>
                    <a:gd name="T61" fmla="*/ 325 h 387"/>
                    <a:gd name="T62" fmla="*/ 146 w 556"/>
                    <a:gd name="T63" fmla="*/ 355 h 387"/>
                    <a:gd name="T64" fmla="*/ 195 w 556"/>
                    <a:gd name="T65" fmla="*/ 376 h 387"/>
                    <a:gd name="T66" fmla="*/ 248 w 556"/>
                    <a:gd name="T67" fmla="*/ 387 h 387"/>
                    <a:gd name="T68" fmla="*/ 305 w 556"/>
                    <a:gd name="T69" fmla="*/ 387 h 387"/>
                    <a:gd name="T70" fmla="*/ 360 w 556"/>
                    <a:gd name="T71" fmla="*/ 376 h 387"/>
                    <a:gd name="T72" fmla="*/ 410 w 556"/>
                    <a:gd name="T73" fmla="*/ 355 h 387"/>
                    <a:gd name="T74" fmla="*/ 455 w 556"/>
                    <a:gd name="T75" fmla="*/ 325 h 387"/>
                    <a:gd name="T76" fmla="*/ 491 w 556"/>
                    <a:gd name="T77" fmla="*/ 287 h 387"/>
                    <a:gd name="T78" fmla="*/ 522 w 556"/>
                    <a:gd name="T79" fmla="*/ 243 h 387"/>
                    <a:gd name="T80" fmla="*/ 542 w 556"/>
                    <a:gd name="T81" fmla="*/ 192 h 387"/>
                    <a:gd name="T82" fmla="*/ 554 w 556"/>
                    <a:gd name="T83" fmla="*/ 139 h 387"/>
                    <a:gd name="T84" fmla="*/ 541 w 556"/>
                    <a:gd name="T85" fmla="*/ 17 h 387"/>
                    <a:gd name="T86" fmla="*/ 533 w 556"/>
                    <a:gd name="T87" fmla="*/ 2 h 387"/>
                    <a:gd name="T88" fmla="*/ 527 w 556"/>
                    <a:gd name="T89" fmla="*/ 0 h 387"/>
                    <a:gd name="T90" fmla="*/ 531 w 556"/>
                    <a:gd name="T91" fmla="*/ 8 h 387"/>
                    <a:gd name="T92" fmla="*/ 539 w 556"/>
                    <a:gd name="T93" fmla="*/ 16 h 387"/>
                    <a:gd name="T94" fmla="*/ 541 w 556"/>
                    <a:gd name="T95" fmla="*/ 17 h 3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556" h="387">
                      <a:moveTo>
                        <a:pt x="556" y="110"/>
                      </a:moveTo>
                      <a:lnTo>
                        <a:pt x="556" y="91"/>
                      </a:lnTo>
                      <a:lnTo>
                        <a:pt x="552" y="72"/>
                      </a:lnTo>
                      <a:lnTo>
                        <a:pt x="550" y="53"/>
                      </a:lnTo>
                      <a:lnTo>
                        <a:pt x="544" y="35"/>
                      </a:lnTo>
                      <a:lnTo>
                        <a:pt x="542" y="31"/>
                      </a:lnTo>
                      <a:lnTo>
                        <a:pt x="539" y="27"/>
                      </a:lnTo>
                      <a:lnTo>
                        <a:pt x="544" y="48"/>
                      </a:lnTo>
                      <a:lnTo>
                        <a:pt x="548" y="69"/>
                      </a:lnTo>
                      <a:lnTo>
                        <a:pt x="550" y="90"/>
                      </a:lnTo>
                      <a:lnTo>
                        <a:pt x="550" y="110"/>
                      </a:lnTo>
                      <a:lnTo>
                        <a:pt x="550" y="139"/>
                      </a:lnTo>
                      <a:lnTo>
                        <a:pt x="546" y="165"/>
                      </a:lnTo>
                      <a:lnTo>
                        <a:pt x="539" y="192"/>
                      </a:lnTo>
                      <a:lnTo>
                        <a:pt x="529" y="217"/>
                      </a:lnTo>
                      <a:lnTo>
                        <a:pt x="518" y="241"/>
                      </a:lnTo>
                      <a:lnTo>
                        <a:pt x="505" y="262"/>
                      </a:lnTo>
                      <a:lnTo>
                        <a:pt x="489" y="285"/>
                      </a:lnTo>
                      <a:lnTo>
                        <a:pt x="470" y="304"/>
                      </a:lnTo>
                      <a:lnTo>
                        <a:pt x="451" y="321"/>
                      </a:lnTo>
                      <a:lnTo>
                        <a:pt x="431" y="336"/>
                      </a:lnTo>
                      <a:lnTo>
                        <a:pt x="408" y="351"/>
                      </a:lnTo>
                      <a:lnTo>
                        <a:pt x="383" y="363"/>
                      </a:lnTo>
                      <a:lnTo>
                        <a:pt x="358" y="370"/>
                      </a:lnTo>
                      <a:lnTo>
                        <a:pt x="332" y="378"/>
                      </a:lnTo>
                      <a:lnTo>
                        <a:pt x="305" y="382"/>
                      </a:lnTo>
                      <a:lnTo>
                        <a:pt x="277" y="383"/>
                      </a:lnTo>
                      <a:lnTo>
                        <a:pt x="250" y="382"/>
                      </a:lnTo>
                      <a:lnTo>
                        <a:pt x="222" y="378"/>
                      </a:lnTo>
                      <a:lnTo>
                        <a:pt x="197" y="370"/>
                      </a:lnTo>
                      <a:lnTo>
                        <a:pt x="171" y="363"/>
                      </a:lnTo>
                      <a:lnTo>
                        <a:pt x="148" y="351"/>
                      </a:lnTo>
                      <a:lnTo>
                        <a:pt x="125" y="336"/>
                      </a:lnTo>
                      <a:lnTo>
                        <a:pt x="104" y="321"/>
                      </a:lnTo>
                      <a:lnTo>
                        <a:pt x="83" y="304"/>
                      </a:lnTo>
                      <a:lnTo>
                        <a:pt x="66" y="285"/>
                      </a:lnTo>
                      <a:lnTo>
                        <a:pt x="51" y="262"/>
                      </a:lnTo>
                      <a:lnTo>
                        <a:pt x="38" y="241"/>
                      </a:lnTo>
                      <a:lnTo>
                        <a:pt x="26" y="217"/>
                      </a:lnTo>
                      <a:lnTo>
                        <a:pt x="17" y="192"/>
                      </a:lnTo>
                      <a:lnTo>
                        <a:pt x="9" y="165"/>
                      </a:lnTo>
                      <a:lnTo>
                        <a:pt x="6" y="139"/>
                      </a:lnTo>
                      <a:lnTo>
                        <a:pt x="4" y="110"/>
                      </a:lnTo>
                      <a:lnTo>
                        <a:pt x="6" y="93"/>
                      </a:lnTo>
                      <a:lnTo>
                        <a:pt x="6" y="76"/>
                      </a:lnTo>
                      <a:lnTo>
                        <a:pt x="9" y="59"/>
                      </a:lnTo>
                      <a:lnTo>
                        <a:pt x="13" y="44"/>
                      </a:lnTo>
                      <a:lnTo>
                        <a:pt x="9" y="42"/>
                      </a:lnTo>
                      <a:lnTo>
                        <a:pt x="8" y="42"/>
                      </a:lnTo>
                      <a:lnTo>
                        <a:pt x="4" y="59"/>
                      </a:lnTo>
                      <a:lnTo>
                        <a:pt x="2" y="76"/>
                      </a:lnTo>
                      <a:lnTo>
                        <a:pt x="0" y="93"/>
                      </a:lnTo>
                      <a:lnTo>
                        <a:pt x="0" y="110"/>
                      </a:lnTo>
                      <a:lnTo>
                        <a:pt x="2" y="139"/>
                      </a:lnTo>
                      <a:lnTo>
                        <a:pt x="6" y="165"/>
                      </a:lnTo>
                      <a:lnTo>
                        <a:pt x="11" y="192"/>
                      </a:lnTo>
                      <a:lnTo>
                        <a:pt x="21" y="218"/>
                      </a:lnTo>
                      <a:lnTo>
                        <a:pt x="34" y="243"/>
                      </a:lnTo>
                      <a:lnTo>
                        <a:pt x="47" y="266"/>
                      </a:lnTo>
                      <a:lnTo>
                        <a:pt x="63" y="287"/>
                      </a:lnTo>
                      <a:lnTo>
                        <a:pt x="82" y="306"/>
                      </a:lnTo>
                      <a:lnTo>
                        <a:pt x="100" y="325"/>
                      </a:lnTo>
                      <a:lnTo>
                        <a:pt x="121" y="340"/>
                      </a:lnTo>
                      <a:lnTo>
                        <a:pt x="146" y="355"/>
                      </a:lnTo>
                      <a:lnTo>
                        <a:pt x="169" y="366"/>
                      </a:lnTo>
                      <a:lnTo>
                        <a:pt x="195" y="376"/>
                      </a:lnTo>
                      <a:lnTo>
                        <a:pt x="222" y="382"/>
                      </a:lnTo>
                      <a:lnTo>
                        <a:pt x="248" y="387"/>
                      </a:lnTo>
                      <a:lnTo>
                        <a:pt x="277" y="387"/>
                      </a:lnTo>
                      <a:lnTo>
                        <a:pt x="305" y="387"/>
                      </a:lnTo>
                      <a:lnTo>
                        <a:pt x="334" y="382"/>
                      </a:lnTo>
                      <a:lnTo>
                        <a:pt x="360" y="376"/>
                      </a:lnTo>
                      <a:lnTo>
                        <a:pt x="385" y="366"/>
                      </a:lnTo>
                      <a:lnTo>
                        <a:pt x="410" y="355"/>
                      </a:lnTo>
                      <a:lnTo>
                        <a:pt x="432" y="340"/>
                      </a:lnTo>
                      <a:lnTo>
                        <a:pt x="455" y="325"/>
                      </a:lnTo>
                      <a:lnTo>
                        <a:pt x="474" y="306"/>
                      </a:lnTo>
                      <a:lnTo>
                        <a:pt x="491" y="287"/>
                      </a:lnTo>
                      <a:lnTo>
                        <a:pt x="508" y="266"/>
                      </a:lnTo>
                      <a:lnTo>
                        <a:pt x="522" y="243"/>
                      </a:lnTo>
                      <a:lnTo>
                        <a:pt x="533" y="218"/>
                      </a:lnTo>
                      <a:lnTo>
                        <a:pt x="542" y="192"/>
                      </a:lnTo>
                      <a:lnTo>
                        <a:pt x="550" y="165"/>
                      </a:lnTo>
                      <a:lnTo>
                        <a:pt x="554" y="139"/>
                      </a:lnTo>
                      <a:lnTo>
                        <a:pt x="556" y="110"/>
                      </a:lnTo>
                      <a:close/>
                      <a:moveTo>
                        <a:pt x="541" y="17"/>
                      </a:moveTo>
                      <a:lnTo>
                        <a:pt x="537" y="10"/>
                      </a:lnTo>
                      <a:lnTo>
                        <a:pt x="533" y="2"/>
                      </a:lnTo>
                      <a:lnTo>
                        <a:pt x="531" y="0"/>
                      </a:lnTo>
                      <a:lnTo>
                        <a:pt x="527" y="0"/>
                      </a:lnTo>
                      <a:lnTo>
                        <a:pt x="529" y="4"/>
                      </a:lnTo>
                      <a:lnTo>
                        <a:pt x="531" y="8"/>
                      </a:lnTo>
                      <a:lnTo>
                        <a:pt x="535" y="12"/>
                      </a:lnTo>
                      <a:lnTo>
                        <a:pt x="539" y="16"/>
                      </a:lnTo>
                      <a:lnTo>
                        <a:pt x="539" y="17"/>
                      </a:lnTo>
                      <a:lnTo>
                        <a:pt x="541" y="17"/>
                      </a:lnTo>
                      <a:close/>
                    </a:path>
                  </a:pathLst>
                </a:custGeom>
                <a:solidFill>
                  <a:srgbClr val="C5C3D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87" name="Freeform 667"/>
                <p:cNvSpPr>
                  <a:spLocks noEditPoints="1"/>
                </p:cNvSpPr>
                <p:nvPr/>
              </p:nvSpPr>
              <p:spPr bwMode="auto">
                <a:xfrm>
                  <a:off x="1563" y="2160"/>
                  <a:ext cx="552" cy="387"/>
                </a:xfrm>
                <a:custGeom>
                  <a:avLst/>
                  <a:gdLst>
                    <a:gd name="T0" fmla="*/ 550 w 552"/>
                    <a:gd name="T1" fmla="*/ 92 h 387"/>
                    <a:gd name="T2" fmla="*/ 544 w 552"/>
                    <a:gd name="T3" fmla="*/ 52 h 387"/>
                    <a:gd name="T4" fmla="*/ 537 w 552"/>
                    <a:gd name="T5" fmla="*/ 29 h 387"/>
                    <a:gd name="T6" fmla="*/ 539 w 552"/>
                    <a:gd name="T7" fmla="*/ 46 h 387"/>
                    <a:gd name="T8" fmla="*/ 546 w 552"/>
                    <a:gd name="T9" fmla="*/ 90 h 387"/>
                    <a:gd name="T10" fmla="*/ 544 w 552"/>
                    <a:gd name="T11" fmla="*/ 139 h 387"/>
                    <a:gd name="T12" fmla="*/ 535 w 552"/>
                    <a:gd name="T13" fmla="*/ 192 h 387"/>
                    <a:gd name="T14" fmla="*/ 514 w 552"/>
                    <a:gd name="T15" fmla="*/ 241 h 387"/>
                    <a:gd name="T16" fmla="*/ 485 w 552"/>
                    <a:gd name="T17" fmla="*/ 285 h 387"/>
                    <a:gd name="T18" fmla="*/ 448 w 552"/>
                    <a:gd name="T19" fmla="*/ 321 h 387"/>
                    <a:gd name="T20" fmla="*/ 404 w 552"/>
                    <a:gd name="T21" fmla="*/ 351 h 387"/>
                    <a:gd name="T22" fmla="*/ 356 w 552"/>
                    <a:gd name="T23" fmla="*/ 370 h 387"/>
                    <a:gd name="T24" fmla="*/ 303 w 552"/>
                    <a:gd name="T25" fmla="*/ 382 h 387"/>
                    <a:gd name="T26" fmla="*/ 248 w 552"/>
                    <a:gd name="T27" fmla="*/ 382 h 387"/>
                    <a:gd name="T28" fmla="*/ 195 w 552"/>
                    <a:gd name="T29" fmla="*/ 370 h 387"/>
                    <a:gd name="T30" fmla="*/ 146 w 552"/>
                    <a:gd name="T31" fmla="*/ 351 h 387"/>
                    <a:gd name="T32" fmla="*/ 102 w 552"/>
                    <a:gd name="T33" fmla="*/ 321 h 387"/>
                    <a:gd name="T34" fmla="*/ 66 w 552"/>
                    <a:gd name="T35" fmla="*/ 285 h 387"/>
                    <a:gd name="T36" fmla="*/ 38 w 552"/>
                    <a:gd name="T37" fmla="*/ 241 h 387"/>
                    <a:gd name="T38" fmla="*/ 17 w 552"/>
                    <a:gd name="T39" fmla="*/ 192 h 387"/>
                    <a:gd name="T40" fmla="*/ 6 w 552"/>
                    <a:gd name="T41" fmla="*/ 139 h 387"/>
                    <a:gd name="T42" fmla="*/ 6 w 552"/>
                    <a:gd name="T43" fmla="*/ 95 h 387"/>
                    <a:gd name="T44" fmla="*/ 9 w 552"/>
                    <a:gd name="T45" fmla="*/ 63 h 387"/>
                    <a:gd name="T46" fmla="*/ 11 w 552"/>
                    <a:gd name="T47" fmla="*/ 46 h 387"/>
                    <a:gd name="T48" fmla="*/ 6 w 552"/>
                    <a:gd name="T49" fmla="*/ 61 h 387"/>
                    <a:gd name="T50" fmla="*/ 0 w 552"/>
                    <a:gd name="T51" fmla="*/ 95 h 387"/>
                    <a:gd name="T52" fmla="*/ 2 w 552"/>
                    <a:gd name="T53" fmla="*/ 141 h 387"/>
                    <a:gd name="T54" fmla="*/ 13 w 552"/>
                    <a:gd name="T55" fmla="*/ 194 h 387"/>
                    <a:gd name="T56" fmla="*/ 34 w 552"/>
                    <a:gd name="T57" fmla="*/ 243 h 387"/>
                    <a:gd name="T58" fmla="*/ 62 w 552"/>
                    <a:gd name="T59" fmla="*/ 287 h 387"/>
                    <a:gd name="T60" fmla="*/ 100 w 552"/>
                    <a:gd name="T61" fmla="*/ 325 h 387"/>
                    <a:gd name="T62" fmla="*/ 144 w 552"/>
                    <a:gd name="T63" fmla="*/ 355 h 387"/>
                    <a:gd name="T64" fmla="*/ 193 w 552"/>
                    <a:gd name="T65" fmla="*/ 376 h 387"/>
                    <a:gd name="T66" fmla="*/ 248 w 552"/>
                    <a:gd name="T67" fmla="*/ 385 h 387"/>
                    <a:gd name="T68" fmla="*/ 303 w 552"/>
                    <a:gd name="T69" fmla="*/ 385 h 387"/>
                    <a:gd name="T70" fmla="*/ 358 w 552"/>
                    <a:gd name="T71" fmla="*/ 376 h 387"/>
                    <a:gd name="T72" fmla="*/ 408 w 552"/>
                    <a:gd name="T73" fmla="*/ 355 h 387"/>
                    <a:gd name="T74" fmla="*/ 451 w 552"/>
                    <a:gd name="T75" fmla="*/ 325 h 387"/>
                    <a:gd name="T76" fmla="*/ 487 w 552"/>
                    <a:gd name="T77" fmla="*/ 287 h 387"/>
                    <a:gd name="T78" fmla="*/ 518 w 552"/>
                    <a:gd name="T79" fmla="*/ 243 h 387"/>
                    <a:gd name="T80" fmla="*/ 539 w 552"/>
                    <a:gd name="T81" fmla="*/ 194 h 387"/>
                    <a:gd name="T82" fmla="*/ 550 w 552"/>
                    <a:gd name="T83" fmla="*/ 141 h 387"/>
                    <a:gd name="T84" fmla="*/ 533 w 552"/>
                    <a:gd name="T85" fmla="*/ 16 h 387"/>
                    <a:gd name="T86" fmla="*/ 529 w 552"/>
                    <a:gd name="T87" fmla="*/ 2 h 387"/>
                    <a:gd name="T88" fmla="*/ 523 w 552"/>
                    <a:gd name="T89" fmla="*/ 0 h 387"/>
                    <a:gd name="T90" fmla="*/ 523 w 552"/>
                    <a:gd name="T91" fmla="*/ 4 h 387"/>
                    <a:gd name="T92" fmla="*/ 533 w 552"/>
                    <a:gd name="T93" fmla="*/ 16 h 3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552" h="387">
                      <a:moveTo>
                        <a:pt x="552" y="112"/>
                      </a:moveTo>
                      <a:lnTo>
                        <a:pt x="550" y="92"/>
                      </a:lnTo>
                      <a:lnTo>
                        <a:pt x="548" y="73"/>
                      </a:lnTo>
                      <a:lnTo>
                        <a:pt x="544" y="52"/>
                      </a:lnTo>
                      <a:lnTo>
                        <a:pt x="540" y="33"/>
                      </a:lnTo>
                      <a:lnTo>
                        <a:pt x="537" y="29"/>
                      </a:lnTo>
                      <a:lnTo>
                        <a:pt x="533" y="25"/>
                      </a:lnTo>
                      <a:lnTo>
                        <a:pt x="539" y="46"/>
                      </a:lnTo>
                      <a:lnTo>
                        <a:pt x="542" y="67"/>
                      </a:lnTo>
                      <a:lnTo>
                        <a:pt x="546" y="90"/>
                      </a:lnTo>
                      <a:lnTo>
                        <a:pt x="546" y="112"/>
                      </a:lnTo>
                      <a:lnTo>
                        <a:pt x="544" y="139"/>
                      </a:lnTo>
                      <a:lnTo>
                        <a:pt x="540" y="167"/>
                      </a:lnTo>
                      <a:lnTo>
                        <a:pt x="535" y="192"/>
                      </a:lnTo>
                      <a:lnTo>
                        <a:pt x="525" y="217"/>
                      </a:lnTo>
                      <a:lnTo>
                        <a:pt x="514" y="241"/>
                      </a:lnTo>
                      <a:lnTo>
                        <a:pt x="501" y="264"/>
                      </a:lnTo>
                      <a:lnTo>
                        <a:pt x="485" y="285"/>
                      </a:lnTo>
                      <a:lnTo>
                        <a:pt x="466" y="304"/>
                      </a:lnTo>
                      <a:lnTo>
                        <a:pt x="448" y="321"/>
                      </a:lnTo>
                      <a:lnTo>
                        <a:pt x="427" y="336"/>
                      </a:lnTo>
                      <a:lnTo>
                        <a:pt x="404" y="351"/>
                      </a:lnTo>
                      <a:lnTo>
                        <a:pt x="381" y="363"/>
                      </a:lnTo>
                      <a:lnTo>
                        <a:pt x="356" y="370"/>
                      </a:lnTo>
                      <a:lnTo>
                        <a:pt x="330" y="378"/>
                      </a:lnTo>
                      <a:lnTo>
                        <a:pt x="303" y="382"/>
                      </a:lnTo>
                      <a:lnTo>
                        <a:pt x="275" y="384"/>
                      </a:lnTo>
                      <a:lnTo>
                        <a:pt x="248" y="382"/>
                      </a:lnTo>
                      <a:lnTo>
                        <a:pt x="222" y="378"/>
                      </a:lnTo>
                      <a:lnTo>
                        <a:pt x="195" y="370"/>
                      </a:lnTo>
                      <a:lnTo>
                        <a:pt x="171" y="363"/>
                      </a:lnTo>
                      <a:lnTo>
                        <a:pt x="146" y="351"/>
                      </a:lnTo>
                      <a:lnTo>
                        <a:pt x="123" y="336"/>
                      </a:lnTo>
                      <a:lnTo>
                        <a:pt x="102" y="321"/>
                      </a:lnTo>
                      <a:lnTo>
                        <a:pt x="83" y="304"/>
                      </a:lnTo>
                      <a:lnTo>
                        <a:pt x="66" y="285"/>
                      </a:lnTo>
                      <a:lnTo>
                        <a:pt x="51" y="264"/>
                      </a:lnTo>
                      <a:lnTo>
                        <a:pt x="38" y="241"/>
                      </a:lnTo>
                      <a:lnTo>
                        <a:pt x="26" y="217"/>
                      </a:lnTo>
                      <a:lnTo>
                        <a:pt x="17" y="192"/>
                      </a:lnTo>
                      <a:lnTo>
                        <a:pt x="9" y="167"/>
                      </a:lnTo>
                      <a:lnTo>
                        <a:pt x="6" y="139"/>
                      </a:lnTo>
                      <a:lnTo>
                        <a:pt x="4" y="112"/>
                      </a:lnTo>
                      <a:lnTo>
                        <a:pt x="6" y="95"/>
                      </a:lnTo>
                      <a:lnTo>
                        <a:pt x="7" y="78"/>
                      </a:lnTo>
                      <a:lnTo>
                        <a:pt x="9" y="63"/>
                      </a:lnTo>
                      <a:lnTo>
                        <a:pt x="13" y="48"/>
                      </a:lnTo>
                      <a:lnTo>
                        <a:pt x="11" y="46"/>
                      </a:lnTo>
                      <a:lnTo>
                        <a:pt x="7" y="44"/>
                      </a:lnTo>
                      <a:lnTo>
                        <a:pt x="6" y="61"/>
                      </a:lnTo>
                      <a:lnTo>
                        <a:pt x="2" y="78"/>
                      </a:lnTo>
                      <a:lnTo>
                        <a:pt x="0" y="95"/>
                      </a:lnTo>
                      <a:lnTo>
                        <a:pt x="0" y="112"/>
                      </a:lnTo>
                      <a:lnTo>
                        <a:pt x="2" y="141"/>
                      </a:lnTo>
                      <a:lnTo>
                        <a:pt x="6" y="167"/>
                      </a:lnTo>
                      <a:lnTo>
                        <a:pt x="13" y="194"/>
                      </a:lnTo>
                      <a:lnTo>
                        <a:pt x="21" y="219"/>
                      </a:lnTo>
                      <a:lnTo>
                        <a:pt x="34" y="243"/>
                      </a:lnTo>
                      <a:lnTo>
                        <a:pt x="47" y="266"/>
                      </a:lnTo>
                      <a:lnTo>
                        <a:pt x="62" y="287"/>
                      </a:lnTo>
                      <a:lnTo>
                        <a:pt x="81" y="308"/>
                      </a:lnTo>
                      <a:lnTo>
                        <a:pt x="100" y="325"/>
                      </a:lnTo>
                      <a:lnTo>
                        <a:pt x="121" y="340"/>
                      </a:lnTo>
                      <a:lnTo>
                        <a:pt x="144" y="355"/>
                      </a:lnTo>
                      <a:lnTo>
                        <a:pt x="169" y="366"/>
                      </a:lnTo>
                      <a:lnTo>
                        <a:pt x="193" y="376"/>
                      </a:lnTo>
                      <a:lnTo>
                        <a:pt x="220" y="382"/>
                      </a:lnTo>
                      <a:lnTo>
                        <a:pt x="248" y="385"/>
                      </a:lnTo>
                      <a:lnTo>
                        <a:pt x="275" y="387"/>
                      </a:lnTo>
                      <a:lnTo>
                        <a:pt x="303" y="385"/>
                      </a:lnTo>
                      <a:lnTo>
                        <a:pt x="332" y="382"/>
                      </a:lnTo>
                      <a:lnTo>
                        <a:pt x="358" y="376"/>
                      </a:lnTo>
                      <a:lnTo>
                        <a:pt x="383" y="366"/>
                      </a:lnTo>
                      <a:lnTo>
                        <a:pt x="408" y="355"/>
                      </a:lnTo>
                      <a:lnTo>
                        <a:pt x="430" y="340"/>
                      </a:lnTo>
                      <a:lnTo>
                        <a:pt x="451" y="325"/>
                      </a:lnTo>
                      <a:lnTo>
                        <a:pt x="470" y="308"/>
                      </a:lnTo>
                      <a:lnTo>
                        <a:pt x="487" y="287"/>
                      </a:lnTo>
                      <a:lnTo>
                        <a:pt x="504" y="266"/>
                      </a:lnTo>
                      <a:lnTo>
                        <a:pt x="518" y="243"/>
                      </a:lnTo>
                      <a:lnTo>
                        <a:pt x="529" y="219"/>
                      </a:lnTo>
                      <a:lnTo>
                        <a:pt x="539" y="194"/>
                      </a:lnTo>
                      <a:lnTo>
                        <a:pt x="546" y="167"/>
                      </a:lnTo>
                      <a:lnTo>
                        <a:pt x="550" y="141"/>
                      </a:lnTo>
                      <a:lnTo>
                        <a:pt x="552" y="112"/>
                      </a:lnTo>
                      <a:close/>
                      <a:moveTo>
                        <a:pt x="533" y="16"/>
                      </a:moveTo>
                      <a:lnTo>
                        <a:pt x="531" y="10"/>
                      </a:lnTo>
                      <a:lnTo>
                        <a:pt x="529" y="2"/>
                      </a:lnTo>
                      <a:lnTo>
                        <a:pt x="525" y="2"/>
                      </a:lnTo>
                      <a:lnTo>
                        <a:pt x="523" y="0"/>
                      </a:lnTo>
                      <a:lnTo>
                        <a:pt x="523" y="2"/>
                      </a:lnTo>
                      <a:lnTo>
                        <a:pt x="523" y="4"/>
                      </a:lnTo>
                      <a:lnTo>
                        <a:pt x="529" y="10"/>
                      </a:lnTo>
                      <a:lnTo>
                        <a:pt x="533" y="16"/>
                      </a:lnTo>
                      <a:close/>
                    </a:path>
                  </a:pathLst>
                </a:custGeom>
                <a:solidFill>
                  <a:srgbClr val="C5C4D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88" name="Freeform 668"/>
                <p:cNvSpPr>
                  <a:spLocks noEditPoints="1"/>
                </p:cNvSpPr>
                <p:nvPr/>
              </p:nvSpPr>
              <p:spPr bwMode="auto">
                <a:xfrm>
                  <a:off x="1565" y="2160"/>
                  <a:ext cx="546" cy="385"/>
                </a:xfrm>
                <a:custGeom>
                  <a:avLst/>
                  <a:gdLst>
                    <a:gd name="T0" fmla="*/ 546 w 546"/>
                    <a:gd name="T1" fmla="*/ 92 h 385"/>
                    <a:gd name="T2" fmla="*/ 540 w 546"/>
                    <a:gd name="T3" fmla="*/ 50 h 385"/>
                    <a:gd name="T4" fmla="*/ 531 w 546"/>
                    <a:gd name="T5" fmla="*/ 25 h 385"/>
                    <a:gd name="T6" fmla="*/ 533 w 546"/>
                    <a:gd name="T7" fmla="*/ 44 h 385"/>
                    <a:gd name="T8" fmla="*/ 540 w 546"/>
                    <a:gd name="T9" fmla="*/ 88 h 385"/>
                    <a:gd name="T10" fmla="*/ 540 w 546"/>
                    <a:gd name="T11" fmla="*/ 139 h 385"/>
                    <a:gd name="T12" fmla="*/ 531 w 546"/>
                    <a:gd name="T13" fmla="*/ 192 h 385"/>
                    <a:gd name="T14" fmla="*/ 510 w 546"/>
                    <a:gd name="T15" fmla="*/ 239 h 385"/>
                    <a:gd name="T16" fmla="*/ 482 w 546"/>
                    <a:gd name="T17" fmla="*/ 283 h 385"/>
                    <a:gd name="T18" fmla="*/ 444 w 546"/>
                    <a:gd name="T19" fmla="*/ 319 h 385"/>
                    <a:gd name="T20" fmla="*/ 402 w 546"/>
                    <a:gd name="T21" fmla="*/ 347 h 385"/>
                    <a:gd name="T22" fmla="*/ 353 w 546"/>
                    <a:gd name="T23" fmla="*/ 368 h 385"/>
                    <a:gd name="T24" fmla="*/ 301 w 546"/>
                    <a:gd name="T25" fmla="*/ 380 h 385"/>
                    <a:gd name="T26" fmla="*/ 246 w 546"/>
                    <a:gd name="T27" fmla="*/ 380 h 385"/>
                    <a:gd name="T28" fmla="*/ 193 w 546"/>
                    <a:gd name="T29" fmla="*/ 368 h 385"/>
                    <a:gd name="T30" fmla="*/ 146 w 546"/>
                    <a:gd name="T31" fmla="*/ 347 h 385"/>
                    <a:gd name="T32" fmla="*/ 102 w 546"/>
                    <a:gd name="T33" fmla="*/ 319 h 385"/>
                    <a:gd name="T34" fmla="*/ 66 w 546"/>
                    <a:gd name="T35" fmla="*/ 283 h 385"/>
                    <a:gd name="T36" fmla="*/ 38 w 546"/>
                    <a:gd name="T37" fmla="*/ 239 h 385"/>
                    <a:gd name="T38" fmla="*/ 17 w 546"/>
                    <a:gd name="T39" fmla="*/ 192 h 385"/>
                    <a:gd name="T40" fmla="*/ 5 w 546"/>
                    <a:gd name="T41" fmla="*/ 139 h 385"/>
                    <a:gd name="T42" fmla="*/ 5 w 546"/>
                    <a:gd name="T43" fmla="*/ 95 h 385"/>
                    <a:gd name="T44" fmla="*/ 9 w 546"/>
                    <a:gd name="T45" fmla="*/ 63 h 385"/>
                    <a:gd name="T46" fmla="*/ 11 w 546"/>
                    <a:gd name="T47" fmla="*/ 48 h 385"/>
                    <a:gd name="T48" fmla="*/ 5 w 546"/>
                    <a:gd name="T49" fmla="*/ 61 h 385"/>
                    <a:gd name="T50" fmla="*/ 2 w 546"/>
                    <a:gd name="T51" fmla="*/ 95 h 385"/>
                    <a:gd name="T52" fmla="*/ 2 w 546"/>
                    <a:gd name="T53" fmla="*/ 141 h 385"/>
                    <a:gd name="T54" fmla="*/ 13 w 546"/>
                    <a:gd name="T55" fmla="*/ 194 h 385"/>
                    <a:gd name="T56" fmla="*/ 34 w 546"/>
                    <a:gd name="T57" fmla="*/ 243 h 385"/>
                    <a:gd name="T58" fmla="*/ 62 w 546"/>
                    <a:gd name="T59" fmla="*/ 287 h 385"/>
                    <a:gd name="T60" fmla="*/ 100 w 546"/>
                    <a:gd name="T61" fmla="*/ 323 h 385"/>
                    <a:gd name="T62" fmla="*/ 144 w 546"/>
                    <a:gd name="T63" fmla="*/ 353 h 385"/>
                    <a:gd name="T64" fmla="*/ 193 w 546"/>
                    <a:gd name="T65" fmla="*/ 372 h 385"/>
                    <a:gd name="T66" fmla="*/ 246 w 546"/>
                    <a:gd name="T67" fmla="*/ 384 h 385"/>
                    <a:gd name="T68" fmla="*/ 301 w 546"/>
                    <a:gd name="T69" fmla="*/ 384 h 385"/>
                    <a:gd name="T70" fmla="*/ 354 w 546"/>
                    <a:gd name="T71" fmla="*/ 372 h 385"/>
                    <a:gd name="T72" fmla="*/ 404 w 546"/>
                    <a:gd name="T73" fmla="*/ 353 h 385"/>
                    <a:gd name="T74" fmla="*/ 447 w 546"/>
                    <a:gd name="T75" fmla="*/ 323 h 385"/>
                    <a:gd name="T76" fmla="*/ 485 w 546"/>
                    <a:gd name="T77" fmla="*/ 287 h 385"/>
                    <a:gd name="T78" fmla="*/ 514 w 546"/>
                    <a:gd name="T79" fmla="*/ 243 h 385"/>
                    <a:gd name="T80" fmla="*/ 535 w 546"/>
                    <a:gd name="T81" fmla="*/ 194 h 385"/>
                    <a:gd name="T82" fmla="*/ 546 w 546"/>
                    <a:gd name="T83" fmla="*/ 141 h 385"/>
                    <a:gd name="T84" fmla="*/ 527 w 546"/>
                    <a:gd name="T85" fmla="*/ 10 h 385"/>
                    <a:gd name="T86" fmla="*/ 523 w 546"/>
                    <a:gd name="T87" fmla="*/ 2 h 385"/>
                    <a:gd name="T88" fmla="*/ 519 w 546"/>
                    <a:gd name="T89" fmla="*/ 0 h 385"/>
                    <a:gd name="T90" fmla="*/ 527 w 546"/>
                    <a:gd name="T91" fmla="*/ 10 h 3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546" h="385">
                      <a:moveTo>
                        <a:pt x="546" y="112"/>
                      </a:moveTo>
                      <a:lnTo>
                        <a:pt x="546" y="92"/>
                      </a:lnTo>
                      <a:lnTo>
                        <a:pt x="544" y="71"/>
                      </a:lnTo>
                      <a:lnTo>
                        <a:pt x="540" y="50"/>
                      </a:lnTo>
                      <a:lnTo>
                        <a:pt x="535" y="29"/>
                      </a:lnTo>
                      <a:lnTo>
                        <a:pt x="531" y="25"/>
                      </a:lnTo>
                      <a:lnTo>
                        <a:pt x="527" y="21"/>
                      </a:lnTo>
                      <a:lnTo>
                        <a:pt x="533" y="44"/>
                      </a:lnTo>
                      <a:lnTo>
                        <a:pt x="538" y="65"/>
                      </a:lnTo>
                      <a:lnTo>
                        <a:pt x="540" y="88"/>
                      </a:lnTo>
                      <a:lnTo>
                        <a:pt x="542" y="112"/>
                      </a:lnTo>
                      <a:lnTo>
                        <a:pt x="540" y="139"/>
                      </a:lnTo>
                      <a:lnTo>
                        <a:pt x="537" y="165"/>
                      </a:lnTo>
                      <a:lnTo>
                        <a:pt x="531" y="192"/>
                      </a:lnTo>
                      <a:lnTo>
                        <a:pt x="521" y="217"/>
                      </a:lnTo>
                      <a:lnTo>
                        <a:pt x="510" y="239"/>
                      </a:lnTo>
                      <a:lnTo>
                        <a:pt x="497" y="262"/>
                      </a:lnTo>
                      <a:lnTo>
                        <a:pt x="482" y="283"/>
                      </a:lnTo>
                      <a:lnTo>
                        <a:pt x="464" y="302"/>
                      </a:lnTo>
                      <a:lnTo>
                        <a:pt x="444" y="319"/>
                      </a:lnTo>
                      <a:lnTo>
                        <a:pt x="425" y="334"/>
                      </a:lnTo>
                      <a:lnTo>
                        <a:pt x="402" y="347"/>
                      </a:lnTo>
                      <a:lnTo>
                        <a:pt x="377" y="359"/>
                      </a:lnTo>
                      <a:lnTo>
                        <a:pt x="353" y="368"/>
                      </a:lnTo>
                      <a:lnTo>
                        <a:pt x="328" y="376"/>
                      </a:lnTo>
                      <a:lnTo>
                        <a:pt x="301" y="380"/>
                      </a:lnTo>
                      <a:lnTo>
                        <a:pt x="273" y="382"/>
                      </a:lnTo>
                      <a:lnTo>
                        <a:pt x="246" y="380"/>
                      </a:lnTo>
                      <a:lnTo>
                        <a:pt x="220" y="376"/>
                      </a:lnTo>
                      <a:lnTo>
                        <a:pt x="193" y="368"/>
                      </a:lnTo>
                      <a:lnTo>
                        <a:pt x="169" y="359"/>
                      </a:lnTo>
                      <a:lnTo>
                        <a:pt x="146" y="347"/>
                      </a:lnTo>
                      <a:lnTo>
                        <a:pt x="123" y="334"/>
                      </a:lnTo>
                      <a:lnTo>
                        <a:pt x="102" y="319"/>
                      </a:lnTo>
                      <a:lnTo>
                        <a:pt x="83" y="302"/>
                      </a:lnTo>
                      <a:lnTo>
                        <a:pt x="66" y="283"/>
                      </a:lnTo>
                      <a:lnTo>
                        <a:pt x="51" y="262"/>
                      </a:lnTo>
                      <a:lnTo>
                        <a:pt x="38" y="239"/>
                      </a:lnTo>
                      <a:lnTo>
                        <a:pt x="26" y="217"/>
                      </a:lnTo>
                      <a:lnTo>
                        <a:pt x="17" y="192"/>
                      </a:lnTo>
                      <a:lnTo>
                        <a:pt x="11" y="165"/>
                      </a:lnTo>
                      <a:lnTo>
                        <a:pt x="5" y="139"/>
                      </a:lnTo>
                      <a:lnTo>
                        <a:pt x="5" y="112"/>
                      </a:lnTo>
                      <a:lnTo>
                        <a:pt x="5" y="95"/>
                      </a:lnTo>
                      <a:lnTo>
                        <a:pt x="7" y="80"/>
                      </a:lnTo>
                      <a:lnTo>
                        <a:pt x="9" y="63"/>
                      </a:lnTo>
                      <a:lnTo>
                        <a:pt x="13" y="48"/>
                      </a:lnTo>
                      <a:lnTo>
                        <a:pt x="11" y="48"/>
                      </a:lnTo>
                      <a:lnTo>
                        <a:pt x="9" y="46"/>
                      </a:lnTo>
                      <a:lnTo>
                        <a:pt x="5" y="61"/>
                      </a:lnTo>
                      <a:lnTo>
                        <a:pt x="2" y="78"/>
                      </a:lnTo>
                      <a:lnTo>
                        <a:pt x="2" y="95"/>
                      </a:lnTo>
                      <a:lnTo>
                        <a:pt x="0" y="112"/>
                      </a:lnTo>
                      <a:lnTo>
                        <a:pt x="2" y="141"/>
                      </a:lnTo>
                      <a:lnTo>
                        <a:pt x="5" y="167"/>
                      </a:lnTo>
                      <a:lnTo>
                        <a:pt x="13" y="194"/>
                      </a:lnTo>
                      <a:lnTo>
                        <a:pt x="22" y="219"/>
                      </a:lnTo>
                      <a:lnTo>
                        <a:pt x="34" y="243"/>
                      </a:lnTo>
                      <a:lnTo>
                        <a:pt x="47" y="264"/>
                      </a:lnTo>
                      <a:lnTo>
                        <a:pt x="62" y="287"/>
                      </a:lnTo>
                      <a:lnTo>
                        <a:pt x="79" y="306"/>
                      </a:lnTo>
                      <a:lnTo>
                        <a:pt x="100" y="323"/>
                      </a:lnTo>
                      <a:lnTo>
                        <a:pt x="121" y="338"/>
                      </a:lnTo>
                      <a:lnTo>
                        <a:pt x="144" y="353"/>
                      </a:lnTo>
                      <a:lnTo>
                        <a:pt x="167" y="365"/>
                      </a:lnTo>
                      <a:lnTo>
                        <a:pt x="193" y="372"/>
                      </a:lnTo>
                      <a:lnTo>
                        <a:pt x="218" y="380"/>
                      </a:lnTo>
                      <a:lnTo>
                        <a:pt x="246" y="384"/>
                      </a:lnTo>
                      <a:lnTo>
                        <a:pt x="273" y="385"/>
                      </a:lnTo>
                      <a:lnTo>
                        <a:pt x="301" y="384"/>
                      </a:lnTo>
                      <a:lnTo>
                        <a:pt x="328" y="380"/>
                      </a:lnTo>
                      <a:lnTo>
                        <a:pt x="354" y="372"/>
                      </a:lnTo>
                      <a:lnTo>
                        <a:pt x="379" y="365"/>
                      </a:lnTo>
                      <a:lnTo>
                        <a:pt x="404" y="353"/>
                      </a:lnTo>
                      <a:lnTo>
                        <a:pt x="427" y="338"/>
                      </a:lnTo>
                      <a:lnTo>
                        <a:pt x="447" y="323"/>
                      </a:lnTo>
                      <a:lnTo>
                        <a:pt x="466" y="306"/>
                      </a:lnTo>
                      <a:lnTo>
                        <a:pt x="485" y="287"/>
                      </a:lnTo>
                      <a:lnTo>
                        <a:pt x="501" y="264"/>
                      </a:lnTo>
                      <a:lnTo>
                        <a:pt x="514" y="243"/>
                      </a:lnTo>
                      <a:lnTo>
                        <a:pt x="525" y="219"/>
                      </a:lnTo>
                      <a:lnTo>
                        <a:pt x="535" y="194"/>
                      </a:lnTo>
                      <a:lnTo>
                        <a:pt x="542" y="167"/>
                      </a:lnTo>
                      <a:lnTo>
                        <a:pt x="546" y="141"/>
                      </a:lnTo>
                      <a:lnTo>
                        <a:pt x="546" y="112"/>
                      </a:lnTo>
                      <a:close/>
                      <a:moveTo>
                        <a:pt x="527" y="10"/>
                      </a:moveTo>
                      <a:lnTo>
                        <a:pt x="525" y="6"/>
                      </a:lnTo>
                      <a:lnTo>
                        <a:pt x="523" y="2"/>
                      </a:lnTo>
                      <a:lnTo>
                        <a:pt x="521" y="2"/>
                      </a:lnTo>
                      <a:lnTo>
                        <a:pt x="519" y="0"/>
                      </a:lnTo>
                      <a:lnTo>
                        <a:pt x="523" y="4"/>
                      </a:lnTo>
                      <a:lnTo>
                        <a:pt x="527" y="10"/>
                      </a:lnTo>
                      <a:close/>
                    </a:path>
                  </a:pathLst>
                </a:custGeom>
                <a:solidFill>
                  <a:srgbClr val="C6C5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89" name="Freeform 669"/>
                <p:cNvSpPr>
                  <a:spLocks noEditPoints="1"/>
                </p:cNvSpPr>
                <p:nvPr/>
              </p:nvSpPr>
              <p:spPr bwMode="auto">
                <a:xfrm>
                  <a:off x="1567" y="2160"/>
                  <a:ext cx="542" cy="384"/>
                </a:xfrm>
                <a:custGeom>
                  <a:avLst/>
                  <a:gdLst>
                    <a:gd name="T0" fmla="*/ 542 w 542"/>
                    <a:gd name="T1" fmla="*/ 90 h 384"/>
                    <a:gd name="T2" fmla="*/ 535 w 542"/>
                    <a:gd name="T3" fmla="*/ 46 h 384"/>
                    <a:gd name="T4" fmla="*/ 525 w 542"/>
                    <a:gd name="T5" fmla="*/ 21 h 384"/>
                    <a:gd name="T6" fmla="*/ 529 w 542"/>
                    <a:gd name="T7" fmla="*/ 40 h 384"/>
                    <a:gd name="T8" fmla="*/ 536 w 542"/>
                    <a:gd name="T9" fmla="*/ 88 h 384"/>
                    <a:gd name="T10" fmla="*/ 536 w 542"/>
                    <a:gd name="T11" fmla="*/ 139 h 384"/>
                    <a:gd name="T12" fmla="*/ 525 w 542"/>
                    <a:gd name="T13" fmla="*/ 192 h 384"/>
                    <a:gd name="T14" fmla="*/ 506 w 542"/>
                    <a:gd name="T15" fmla="*/ 239 h 384"/>
                    <a:gd name="T16" fmla="*/ 478 w 542"/>
                    <a:gd name="T17" fmla="*/ 281 h 384"/>
                    <a:gd name="T18" fmla="*/ 442 w 542"/>
                    <a:gd name="T19" fmla="*/ 317 h 384"/>
                    <a:gd name="T20" fmla="*/ 398 w 542"/>
                    <a:gd name="T21" fmla="*/ 346 h 384"/>
                    <a:gd name="T22" fmla="*/ 351 w 542"/>
                    <a:gd name="T23" fmla="*/ 366 h 384"/>
                    <a:gd name="T24" fmla="*/ 299 w 542"/>
                    <a:gd name="T25" fmla="*/ 378 h 384"/>
                    <a:gd name="T26" fmla="*/ 244 w 542"/>
                    <a:gd name="T27" fmla="*/ 378 h 384"/>
                    <a:gd name="T28" fmla="*/ 193 w 542"/>
                    <a:gd name="T29" fmla="*/ 366 h 384"/>
                    <a:gd name="T30" fmla="*/ 144 w 542"/>
                    <a:gd name="T31" fmla="*/ 346 h 384"/>
                    <a:gd name="T32" fmla="*/ 102 w 542"/>
                    <a:gd name="T33" fmla="*/ 317 h 384"/>
                    <a:gd name="T34" fmla="*/ 66 w 542"/>
                    <a:gd name="T35" fmla="*/ 281 h 384"/>
                    <a:gd name="T36" fmla="*/ 38 w 542"/>
                    <a:gd name="T37" fmla="*/ 239 h 384"/>
                    <a:gd name="T38" fmla="*/ 17 w 542"/>
                    <a:gd name="T39" fmla="*/ 192 h 384"/>
                    <a:gd name="T40" fmla="*/ 7 w 542"/>
                    <a:gd name="T41" fmla="*/ 139 h 384"/>
                    <a:gd name="T42" fmla="*/ 5 w 542"/>
                    <a:gd name="T43" fmla="*/ 95 h 384"/>
                    <a:gd name="T44" fmla="*/ 9 w 542"/>
                    <a:gd name="T45" fmla="*/ 65 h 384"/>
                    <a:gd name="T46" fmla="*/ 11 w 542"/>
                    <a:gd name="T47" fmla="*/ 48 h 384"/>
                    <a:gd name="T48" fmla="*/ 5 w 542"/>
                    <a:gd name="T49" fmla="*/ 63 h 384"/>
                    <a:gd name="T50" fmla="*/ 2 w 542"/>
                    <a:gd name="T51" fmla="*/ 95 h 384"/>
                    <a:gd name="T52" fmla="*/ 2 w 542"/>
                    <a:gd name="T53" fmla="*/ 139 h 384"/>
                    <a:gd name="T54" fmla="*/ 13 w 542"/>
                    <a:gd name="T55" fmla="*/ 192 h 384"/>
                    <a:gd name="T56" fmla="*/ 34 w 542"/>
                    <a:gd name="T57" fmla="*/ 241 h 384"/>
                    <a:gd name="T58" fmla="*/ 62 w 542"/>
                    <a:gd name="T59" fmla="*/ 285 h 384"/>
                    <a:gd name="T60" fmla="*/ 98 w 542"/>
                    <a:gd name="T61" fmla="*/ 321 h 384"/>
                    <a:gd name="T62" fmla="*/ 142 w 542"/>
                    <a:gd name="T63" fmla="*/ 351 h 384"/>
                    <a:gd name="T64" fmla="*/ 191 w 542"/>
                    <a:gd name="T65" fmla="*/ 370 h 384"/>
                    <a:gd name="T66" fmla="*/ 244 w 542"/>
                    <a:gd name="T67" fmla="*/ 382 h 384"/>
                    <a:gd name="T68" fmla="*/ 299 w 542"/>
                    <a:gd name="T69" fmla="*/ 382 h 384"/>
                    <a:gd name="T70" fmla="*/ 352 w 542"/>
                    <a:gd name="T71" fmla="*/ 370 h 384"/>
                    <a:gd name="T72" fmla="*/ 400 w 542"/>
                    <a:gd name="T73" fmla="*/ 351 h 384"/>
                    <a:gd name="T74" fmla="*/ 444 w 542"/>
                    <a:gd name="T75" fmla="*/ 321 h 384"/>
                    <a:gd name="T76" fmla="*/ 481 w 542"/>
                    <a:gd name="T77" fmla="*/ 285 h 384"/>
                    <a:gd name="T78" fmla="*/ 510 w 542"/>
                    <a:gd name="T79" fmla="*/ 241 h 384"/>
                    <a:gd name="T80" fmla="*/ 531 w 542"/>
                    <a:gd name="T81" fmla="*/ 192 h 384"/>
                    <a:gd name="T82" fmla="*/ 540 w 542"/>
                    <a:gd name="T83" fmla="*/ 139 h 384"/>
                    <a:gd name="T84" fmla="*/ 519 w 542"/>
                    <a:gd name="T85" fmla="*/ 4 h 384"/>
                    <a:gd name="T86" fmla="*/ 519 w 542"/>
                    <a:gd name="T87" fmla="*/ 0 h 384"/>
                    <a:gd name="T88" fmla="*/ 517 w 542"/>
                    <a:gd name="T89" fmla="*/ 0 h 384"/>
                    <a:gd name="T90" fmla="*/ 519 w 542"/>
                    <a:gd name="T91" fmla="*/ 4 h 3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542" h="384">
                      <a:moveTo>
                        <a:pt x="542" y="112"/>
                      </a:moveTo>
                      <a:lnTo>
                        <a:pt x="542" y="90"/>
                      </a:lnTo>
                      <a:lnTo>
                        <a:pt x="538" y="67"/>
                      </a:lnTo>
                      <a:lnTo>
                        <a:pt x="535" y="46"/>
                      </a:lnTo>
                      <a:lnTo>
                        <a:pt x="529" y="25"/>
                      </a:lnTo>
                      <a:lnTo>
                        <a:pt x="525" y="21"/>
                      </a:lnTo>
                      <a:lnTo>
                        <a:pt x="521" y="18"/>
                      </a:lnTo>
                      <a:lnTo>
                        <a:pt x="529" y="40"/>
                      </a:lnTo>
                      <a:lnTo>
                        <a:pt x="533" y="63"/>
                      </a:lnTo>
                      <a:lnTo>
                        <a:pt x="536" y="88"/>
                      </a:lnTo>
                      <a:lnTo>
                        <a:pt x="538" y="112"/>
                      </a:lnTo>
                      <a:lnTo>
                        <a:pt x="536" y="139"/>
                      </a:lnTo>
                      <a:lnTo>
                        <a:pt x="533" y="165"/>
                      </a:lnTo>
                      <a:lnTo>
                        <a:pt x="525" y="192"/>
                      </a:lnTo>
                      <a:lnTo>
                        <a:pt x="517" y="217"/>
                      </a:lnTo>
                      <a:lnTo>
                        <a:pt x="506" y="239"/>
                      </a:lnTo>
                      <a:lnTo>
                        <a:pt x="493" y="260"/>
                      </a:lnTo>
                      <a:lnTo>
                        <a:pt x="478" y="281"/>
                      </a:lnTo>
                      <a:lnTo>
                        <a:pt x="461" y="300"/>
                      </a:lnTo>
                      <a:lnTo>
                        <a:pt x="442" y="317"/>
                      </a:lnTo>
                      <a:lnTo>
                        <a:pt x="421" y="332"/>
                      </a:lnTo>
                      <a:lnTo>
                        <a:pt x="398" y="346"/>
                      </a:lnTo>
                      <a:lnTo>
                        <a:pt x="375" y="357"/>
                      </a:lnTo>
                      <a:lnTo>
                        <a:pt x="351" y="366"/>
                      </a:lnTo>
                      <a:lnTo>
                        <a:pt x="326" y="372"/>
                      </a:lnTo>
                      <a:lnTo>
                        <a:pt x="299" y="378"/>
                      </a:lnTo>
                      <a:lnTo>
                        <a:pt x="271" y="378"/>
                      </a:lnTo>
                      <a:lnTo>
                        <a:pt x="244" y="378"/>
                      </a:lnTo>
                      <a:lnTo>
                        <a:pt x="218" y="372"/>
                      </a:lnTo>
                      <a:lnTo>
                        <a:pt x="193" y="366"/>
                      </a:lnTo>
                      <a:lnTo>
                        <a:pt x="168" y="357"/>
                      </a:lnTo>
                      <a:lnTo>
                        <a:pt x="144" y="346"/>
                      </a:lnTo>
                      <a:lnTo>
                        <a:pt x="123" y="332"/>
                      </a:lnTo>
                      <a:lnTo>
                        <a:pt x="102" y="317"/>
                      </a:lnTo>
                      <a:lnTo>
                        <a:pt x="83" y="300"/>
                      </a:lnTo>
                      <a:lnTo>
                        <a:pt x="66" y="281"/>
                      </a:lnTo>
                      <a:lnTo>
                        <a:pt x="51" y="260"/>
                      </a:lnTo>
                      <a:lnTo>
                        <a:pt x="38" y="239"/>
                      </a:lnTo>
                      <a:lnTo>
                        <a:pt x="26" y="217"/>
                      </a:lnTo>
                      <a:lnTo>
                        <a:pt x="17" y="192"/>
                      </a:lnTo>
                      <a:lnTo>
                        <a:pt x="11" y="165"/>
                      </a:lnTo>
                      <a:lnTo>
                        <a:pt x="7" y="139"/>
                      </a:lnTo>
                      <a:lnTo>
                        <a:pt x="5" y="112"/>
                      </a:lnTo>
                      <a:lnTo>
                        <a:pt x="5" y="95"/>
                      </a:lnTo>
                      <a:lnTo>
                        <a:pt x="7" y="80"/>
                      </a:lnTo>
                      <a:lnTo>
                        <a:pt x="9" y="65"/>
                      </a:lnTo>
                      <a:lnTo>
                        <a:pt x="13" y="50"/>
                      </a:lnTo>
                      <a:lnTo>
                        <a:pt x="11" y="48"/>
                      </a:lnTo>
                      <a:lnTo>
                        <a:pt x="9" y="48"/>
                      </a:lnTo>
                      <a:lnTo>
                        <a:pt x="5" y="63"/>
                      </a:lnTo>
                      <a:lnTo>
                        <a:pt x="3" y="78"/>
                      </a:lnTo>
                      <a:lnTo>
                        <a:pt x="2" y="95"/>
                      </a:lnTo>
                      <a:lnTo>
                        <a:pt x="0" y="112"/>
                      </a:lnTo>
                      <a:lnTo>
                        <a:pt x="2" y="139"/>
                      </a:lnTo>
                      <a:lnTo>
                        <a:pt x="5" y="167"/>
                      </a:lnTo>
                      <a:lnTo>
                        <a:pt x="13" y="192"/>
                      </a:lnTo>
                      <a:lnTo>
                        <a:pt x="22" y="217"/>
                      </a:lnTo>
                      <a:lnTo>
                        <a:pt x="34" y="241"/>
                      </a:lnTo>
                      <a:lnTo>
                        <a:pt x="47" y="264"/>
                      </a:lnTo>
                      <a:lnTo>
                        <a:pt x="62" y="285"/>
                      </a:lnTo>
                      <a:lnTo>
                        <a:pt x="79" y="304"/>
                      </a:lnTo>
                      <a:lnTo>
                        <a:pt x="98" y="321"/>
                      </a:lnTo>
                      <a:lnTo>
                        <a:pt x="119" y="336"/>
                      </a:lnTo>
                      <a:lnTo>
                        <a:pt x="142" y="351"/>
                      </a:lnTo>
                      <a:lnTo>
                        <a:pt x="167" y="363"/>
                      </a:lnTo>
                      <a:lnTo>
                        <a:pt x="191" y="370"/>
                      </a:lnTo>
                      <a:lnTo>
                        <a:pt x="218" y="378"/>
                      </a:lnTo>
                      <a:lnTo>
                        <a:pt x="244" y="382"/>
                      </a:lnTo>
                      <a:lnTo>
                        <a:pt x="271" y="384"/>
                      </a:lnTo>
                      <a:lnTo>
                        <a:pt x="299" y="382"/>
                      </a:lnTo>
                      <a:lnTo>
                        <a:pt x="326" y="378"/>
                      </a:lnTo>
                      <a:lnTo>
                        <a:pt x="352" y="370"/>
                      </a:lnTo>
                      <a:lnTo>
                        <a:pt x="377" y="363"/>
                      </a:lnTo>
                      <a:lnTo>
                        <a:pt x="400" y="351"/>
                      </a:lnTo>
                      <a:lnTo>
                        <a:pt x="423" y="336"/>
                      </a:lnTo>
                      <a:lnTo>
                        <a:pt x="444" y="321"/>
                      </a:lnTo>
                      <a:lnTo>
                        <a:pt x="462" y="304"/>
                      </a:lnTo>
                      <a:lnTo>
                        <a:pt x="481" y="285"/>
                      </a:lnTo>
                      <a:lnTo>
                        <a:pt x="497" y="264"/>
                      </a:lnTo>
                      <a:lnTo>
                        <a:pt x="510" y="241"/>
                      </a:lnTo>
                      <a:lnTo>
                        <a:pt x="521" y="217"/>
                      </a:lnTo>
                      <a:lnTo>
                        <a:pt x="531" y="192"/>
                      </a:lnTo>
                      <a:lnTo>
                        <a:pt x="536" y="167"/>
                      </a:lnTo>
                      <a:lnTo>
                        <a:pt x="540" y="139"/>
                      </a:lnTo>
                      <a:lnTo>
                        <a:pt x="542" y="112"/>
                      </a:lnTo>
                      <a:close/>
                      <a:moveTo>
                        <a:pt x="519" y="4"/>
                      </a:moveTo>
                      <a:lnTo>
                        <a:pt x="519" y="2"/>
                      </a:lnTo>
                      <a:lnTo>
                        <a:pt x="519" y="0"/>
                      </a:lnTo>
                      <a:lnTo>
                        <a:pt x="517" y="0"/>
                      </a:lnTo>
                      <a:lnTo>
                        <a:pt x="517" y="0"/>
                      </a:lnTo>
                      <a:lnTo>
                        <a:pt x="519" y="2"/>
                      </a:lnTo>
                      <a:lnTo>
                        <a:pt x="519" y="4"/>
                      </a:lnTo>
                      <a:close/>
                    </a:path>
                  </a:pathLst>
                </a:custGeom>
                <a:solidFill>
                  <a:srgbClr val="C6C5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90" name="Freeform 670"/>
                <p:cNvSpPr>
                  <a:spLocks/>
                </p:cNvSpPr>
                <p:nvPr/>
              </p:nvSpPr>
              <p:spPr bwMode="auto">
                <a:xfrm>
                  <a:off x="1570" y="2174"/>
                  <a:ext cx="537" cy="368"/>
                </a:xfrm>
                <a:custGeom>
                  <a:avLst/>
                  <a:gdLst>
                    <a:gd name="T0" fmla="*/ 535 w 537"/>
                    <a:gd name="T1" fmla="*/ 74 h 368"/>
                    <a:gd name="T2" fmla="*/ 528 w 537"/>
                    <a:gd name="T3" fmla="*/ 30 h 368"/>
                    <a:gd name="T4" fmla="*/ 518 w 537"/>
                    <a:gd name="T5" fmla="*/ 4 h 368"/>
                    <a:gd name="T6" fmla="*/ 522 w 537"/>
                    <a:gd name="T7" fmla="*/ 23 h 368"/>
                    <a:gd name="T8" fmla="*/ 532 w 537"/>
                    <a:gd name="T9" fmla="*/ 72 h 368"/>
                    <a:gd name="T10" fmla="*/ 532 w 537"/>
                    <a:gd name="T11" fmla="*/ 125 h 368"/>
                    <a:gd name="T12" fmla="*/ 520 w 537"/>
                    <a:gd name="T13" fmla="*/ 176 h 368"/>
                    <a:gd name="T14" fmla="*/ 501 w 537"/>
                    <a:gd name="T15" fmla="*/ 224 h 368"/>
                    <a:gd name="T16" fmla="*/ 473 w 537"/>
                    <a:gd name="T17" fmla="*/ 265 h 368"/>
                    <a:gd name="T18" fmla="*/ 437 w 537"/>
                    <a:gd name="T19" fmla="*/ 301 h 368"/>
                    <a:gd name="T20" fmla="*/ 395 w 537"/>
                    <a:gd name="T21" fmla="*/ 330 h 368"/>
                    <a:gd name="T22" fmla="*/ 348 w 537"/>
                    <a:gd name="T23" fmla="*/ 351 h 368"/>
                    <a:gd name="T24" fmla="*/ 296 w 537"/>
                    <a:gd name="T25" fmla="*/ 360 h 368"/>
                    <a:gd name="T26" fmla="*/ 241 w 537"/>
                    <a:gd name="T27" fmla="*/ 360 h 368"/>
                    <a:gd name="T28" fmla="*/ 190 w 537"/>
                    <a:gd name="T29" fmla="*/ 351 h 368"/>
                    <a:gd name="T30" fmla="*/ 143 w 537"/>
                    <a:gd name="T31" fmla="*/ 330 h 368"/>
                    <a:gd name="T32" fmla="*/ 101 w 537"/>
                    <a:gd name="T33" fmla="*/ 301 h 368"/>
                    <a:gd name="T34" fmla="*/ 65 w 537"/>
                    <a:gd name="T35" fmla="*/ 265 h 368"/>
                    <a:gd name="T36" fmla="*/ 36 w 537"/>
                    <a:gd name="T37" fmla="*/ 224 h 368"/>
                    <a:gd name="T38" fmla="*/ 16 w 537"/>
                    <a:gd name="T39" fmla="*/ 176 h 368"/>
                    <a:gd name="T40" fmla="*/ 6 w 537"/>
                    <a:gd name="T41" fmla="*/ 125 h 368"/>
                    <a:gd name="T42" fmla="*/ 4 w 537"/>
                    <a:gd name="T43" fmla="*/ 81 h 368"/>
                    <a:gd name="T44" fmla="*/ 8 w 537"/>
                    <a:gd name="T45" fmla="*/ 51 h 368"/>
                    <a:gd name="T46" fmla="*/ 10 w 537"/>
                    <a:gd name="T47" fmla="*/ 36 h 368"/>
                    <a:gd name="T48" fmla="*/ 4 w 537"/>
                    <a:gd name="T49" fmla="*/ 49 h 368"/>
                    <a:gd name="T50" fmla="*/ 0 w 537"/>
                    <a:gd name="T51" fmla="*/ 81 h 368"/>
                    <a:gd name="T52" fmla="*/ 0 w 537"/>
                    <a:gd name="T53" fmla="*/ 125 h 368"/>
                    <a:gd name="T54" fmla="*/ 12 w 537"/>
                    <a:gd name="T55" fmla="*/ 178 h 368"/>
                    <a:gd name="T56" fmla="*/ 33 w 537"/>
                    <a:gd name="T57" fmla="*/ 225 h 368"/>
                    <a:gd name="T58" fmla="*/ 61 w 537"/>
                    <a:gd name="T59" fmla="*/ 269 h 368"/>
                    <a:gd name="T60" fmla="*/ 97 w 537"/>
                    <a:gd name="T61" fmla="*/ 305 h 368"/>
                    <a:gd name="T62" fmla="*/ 141 w 537"/>
                    <a:gd name="T63" fmla="*/ 333 h 368"/>
                    <a:gd name="T64" fmla="*/ 188 w 537"/>
                    <a:gd name="T65" fmla="*/ 354 h 368"/>
                    <a:gd name="T66" fmla="*/ 241 w 537"/>
                    <a:gd name="T67" fmla="*/ 366 h 368"/>
                    <a:gd name="T68" fmla="*/ 296 w 537"/>
                    <a:gd name="T69" fmla="*/ 366 h 368"/>
                    <a:gd name="T70" fmla="*/ 348 w 537"/>
                    <a:gd name="T71" fmla="*/ 354 h 368"/>
                    <a:gd name="T72" fmla="*/ 397 w 537"/>
                    <a:gd name="T73" fmla="*/ 333 h 368"/>
                    <a:gd name="T74" fmla="*/ 439 w 537"/>
                    <a:gd name="T75" fmla="*/ 305 h 368"/>
                    <a:gd name="T76" fmla="*/ 477 w 537"/>
                    <a:gd name="T77" fmla="*/ 269 h 368"/>
                    <a:gd name="T78" fmla="*/ 505 w 537"/>
                    <a:gd name="T79" fmla="*/ 225 h 368"/>
                    <a:gd name="T80" fmla="*/ 526 w 537"/>
                    <a:gd name="T81" fmla="*/ 178 h 368"/>
                    <a:gd name="T82" fmla="*/ 535 w 537"/>
                    <a:gd name="T83" fmla="*/ 125 h 3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537" h="368">
                      <a:moveTo>
                        <a:pt x="537" y="98"/>
                      </a:moveTo>
                      <a:lnTo>
                        <a:pt x="535" y="74"/>
                      </a:lnTo>
                      <a:lnTo>
                        <a:pt x="533" y="51"/>
                      </a:lnTo>
                      <a:lnTo>
                        <a:pt x="528" y="30"/>
                      </a:lnTo>
                      <a:lnTo>
                        <a:pt x="522" y="7"/>
                      </a:lnTo>
                      <a:lnTo>
                        <a:pt x="518" y="4"/>
                      </a:lnTo>
                      <a:lnTo>
                        <a:pt x="514" y="0"/>
                      </a:lnTo>
                      <a:lnTo>
                        <a:pt x="522" y="23"/>
                      </a:lnTo>
                      <a:lnTo>
                        <a:pt x="528" y="47"/>
                      </a:lnTo>
                      <a:lnTo>
                        <a:pt x="532" y="72"/>
                      </a:lnTo>
                      <a:lnTo>
                        <a:pt x="533" y="98"/>
                      </a:lnTo>
                      <a:lnTo>
                        <a:pt x="532" y="125"/>
                      </a:lnTo>
                      <a:lnTo>
                        <a:pt x="528" y="151"/>
                      </a:lnTo>
                      <a:lnTo>
                        <a:pt x="520" y="176"/>
                      </a:lnTo>
                      <a:lnTo>
                        <a:pt x="513" y="201"/>
                      </a:lnTo>
                      <a:lnTo>
                        <a:pt x="501" y="224"/>
                      </a:lnTo>
                      <a:lnTo>
                        <a:pt x="488" y="246"/>
                      </a:lnTo>
                      <a:lnTo>
                        <a:pt x="473" y="265"/>
                      </a:lnTo>
                      <a:lnTo>
                        <a:pt x="456" y="284"/>
                      </a:lnTo>
                      <a:lnTo>
                        <a:pt x="437" y="301"/>
                      </a:lnTo>
                      <a:lnTo>
                        <a:pt x="416" y="316"/>
                      </a:lnTo>
                      <a:lnTo>
                        <a:pt x="395" y="330"/>
                      </a:lnTo>
                      <a:lnTo>
                        <a:pt x="372" y="341"/>
                      </a:lnTo>
                      <a:lnTo>
                        <a:pt x="348" y="351"/>
                      </a:lnTo>
                      <a:lnTo>
                        <a:pt x="321" y="356"/>
                      </a:lnTo>
                      <a:lnTo>
                        <a:pt x="296" y="360"/>
                      </a:lnTo>
                      <a:lnTo>
                        <a:pt x="268" y="362"/>
                      </a:lnTo>
                      <a:lnTo>
                        <a:pt x="241" y="360"/>
                      </a:lnTo>
                      <a:lnTo>
                        <a:pt x="215" y="356"/>
                      </a:lnTo>
                      <a:lnTo>
                        <a:pt x="190" y="351"/>
                      </a:lnTo>
                      <a:lnTo>
                        <a:pt x="165" y="341"/>
                      </a:lnTo>
                      <a:lnTo>
                        <a:pt x="143" y="330"/>
                      </a:lnTo>
                      <a:lnTo>
                        <a:pt x="122" y="316"/>
                      </a:lnTo>
                      <a:lnTo>
                        <a:pt x="101" y="301"/>
                      </a:lnTo>
                      <a:lnTo>
                        <a:pt x="82" y="284"/>
                      </a:lnTo>
                      <a:lnTo>
                        <a:pt x="65" y="265"/>
                      </a:lnTo>
                      <a:lnTo>
                        <a:pt x="50" y="246"/>
                      </a:lnTo>
                      <a:lnTo>
                        <a:pt x="36" y="224"/>
                      </a:lnTo>
                      <a:lnTo>
                        <a:pt x="25" y="201"/>
                      </a:lnTo>
                      <a:lnTo>
                        <a:pt x="16" y="176"/>
                      </a:lnTo>
                      <a:lnTo>
                        <a:pt x="10" y="151"/>
                      </a:lnTo>
                      <a:lnTo>
                        <a:pt x="6" y="125"/>
                      </a:lnTo>
                      <a:lnTo>
                        <a:pt x="4" y="98"/>
                      </a:lnTo>
                      <a:lnTo>
                        <a:pt x="4" y="81"/>
                      </a:lnTo>
                      <a:lnTo>
                        <a:pt x="6" y="66"/>
                      </a:lnTo>
                      <a:lnTo>
                        <a:pt x="8" y="51"/>
                      </a:lnTo>
                      <a:lnTo>
                        <a:pt x="12" y="36"/>
                      </a:lnTo>
                      <a:lnTo>
                        <a:pt x="10" y="36"/>
                      </a:lnTo>
                      <a:lnTo>
                        <a:pt x="8" y="34"/>
                      </a:lnTo>
                      <a:lnTo>
                        <a:pt x="4" y="49"/>
                      </a:lnTo>
                      <a:lnTo>
                        <a:pt x="2" y="66"/>
                      </a:lnTo>
                      <a:lnTo>
                        <a:pt x="0" y="81"/>
                      </a:lnTo>
                      <a:lnTo>
                        <a:pt x="0" y="98"/>
                      </a:lnTo>
                      <a:lnTo>
                        <a:pt x="0" y="125"/>
                      </a:lnTo>
                      <a:lnTo>
                        <a:pt x="6" y="151"/>
                      </a:lnTo>
                      <a:lnTo>
                        <a:pt x="12" y="178"/>
                      </a:lnTo>
                      <a:lnTo>
                        <a:pt x="21" y="203"/>
                      </a:lnTo>
                      <a:lnTo>
                        <a:pt x="33" y="225"/>
                      </a:lnTo>
                      <a:lnTo>
                        <a:pt x="46" y="248"/>
                      </a:lnTo>
                      <a:lnTo>
                        <a:pt x="61" y="269"/>
                      </a:lnTo>
                      <a:lnTo>
                        <a:pt x="78" y="288"/>
                      </a:lnTo>
                      <a:lnTo>
                        <a:pt x="97" y="305"/>
                      </a:lnTo>
                      <a:lnTo>
                        <a:pt x="118" y="320"/>
                      </a:lnTo>
                      <a:lnTo>
                        <a:pt x="141" y="333"/>
                      </a:lnTo>
                      <a:lnTo>
                        <a:pt x="164" y="345"/>
                      </a:lnTo>
                      <a:lnTo>
                        <a:pt x="188" y="354"/>
                      </a:lnTo>
                      <a:lnTo>
                        <a:pt x="215" y="362"/>
                      </a:lnTo>
                      <a:lnTo>
                        <a:pt x="241" y="366"/>
                      </a:lnTo>
                      <a:lnTo>
                        <a:pt x="268" y="368"/>
                      </a:lnTo>
                      <a:lnTo>
                        <a:pt x="296" y="366"/>
                      </a:lnTo>
                      <a:lnTo>
                        <a:pt x="323" y="362"/>
                      </a:lnTo>
                      <a:lnTo>
                        <a:pt x="348" y="354"/>
                      </a:lnTo>
                      <a:lnTo>
                        <a:pt x="372" y="345"/>
                      </a:lnTo>
                      <a:lnTo>
                        <a:pt x="397" y="333"/>
                      </a:lnTo>
                      <a:lnTo>
                        <a:pt x="420" y="320"/>
                      </a:lnTo>
                      <a:lnTo>
                        <a:pt x="439" y="305"/>
                      </a:lnTo>
                      <a:lnTo>
                        <a:pt x="459" y="288"/>
                      </a:lnTo>
                      <a:lnTo>
                        <a:pt x="477" y="269"/>
                      </a:lnTo>
                      <a:lnTo>
                        <a:pt x="492" y="248"/>
                      </a:lnTo>
                      <a:lnTo>
                        <a:pt x="505" y="225"/>
                      </a:lnTo>
                      <a:lnTo>
                        <a:pt x="516" y="203"/>
                      </a:lnTo>
                      <a:lnTo>
                        <a:pt x="526" y="178"/>
                      </a:lnTo>
                      <a:lnTo>
                        <a:pt x="532" y="151"/>
                      </a:lnTo>
                      <a:lnTo>
                        <a:pt x="535" y="125"/>
                      </a:lnTo>
                      <a:lnTo>
                        <a:pt x="537" y="98"/>
                      </a:lnTo>
                      <a:close/>
                    </a:path>
                  </a:pathLst>
                </a:custGeom>
                <a:solidFill>
                  <a:srgbClr val="C6C5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91" name="Freeform 671"/>
                <p:cNvSpPr>
                  <a:spLocks/>
                </p:cNvSpPr>
                <p:nvPr/>
              </p:nvSpPr>
              <p:spPr bwMode="auto">
                <a:xfrm>
                  <a:off x="1572" y="2170"/>
                  <a:ext cx="533" cy="368"/>
                </a:xfrm>
                <a:custGeom>
                  <a:avLst/>
                  <a:gdLst>
                    <a:gd name="T0" fmla="*/ 531 w 533"/>
                    <a:gd name="T1" fmla="*/ 78 h 368"/>
                    <a:gd name="T2" fmla="*/ 524 w 533"/>
                    <a:gd name="T3" fmla="*/ 30 h 368"/>
                    <a:gd name="T4" fmla="*/ 512 w 533"/>
                    <a:gd name="T5" fmla="*/ 4 h 368"/>
                    <a:gd name="T6" fmla="*/ 516 w 533"/>
                    <a:gd name="T7" fmla="*/ 25 h 368"/>
                    <a:gd name="T8" fmla="*/ 528 w 533"/>
                    <a:gd name="T9" fmla="*/ 76 h 368"/>
                    <a:gd name="T10" fmla="*/ 528 w 533"/>
                    <a:gd name="T11" fmla="*/ 129 h 368"/>
                    <a:gd name="T12" fmla="*/ 516 w 533"/>
                    <a:gd name="T13" fmla="*/ 180 h 368"/>
                    <a:gd name="T14" fmla="*/ 497 w 533"/>
                    <a:gd name="T15" fmla="*/ 228 h 368"/>
                    <a:gd name="T16" fmla="*/ 469 w 533"/>
                    <a:gd name="T17" fmla="*/ 269 h 368"/>
                    <a:gd name="T18" fmla="*/ 433 w 533"/>
                    <a:gd name="T19" fmla="*/ 303 h 368"/>
                    <a:gd name="T20" fmla="*/ 391 w 533"/>
                    <a:gd name="T21" fmla="*/ 332 h 368"/>
                    <a:gd name="T22" fmla="*/ 344 w 533"/>
                    <a:gd name="T23" fmla="*/ 353 h 368"/>
                    <a:gd name="T24" fmla="*/ 292 w 533"/>
                    <a:gd name="T25" fmla="*/ 362 h 368"/>
                    <a:gd name="T26" fmla="*/ 239 w 533"/>
                    <a:gd name="T27" fmla="*/ 362 h 368"/>
                    <a:gd name="T28" fmla="*/ 188 w 533"/>
                    <a:gd name="T29" fmla="*/ 353 h 368"/>
                    <a:gd name="T30" fmla="*/ 143 w 533"/>
                    <a:gd name="T31" fmla="*/ 332 h 368"/>
                    <a:gd name="T32" fmla="*/ 101 w 533"/>
                    <a:gd name="T33" fmla="*/ 303 h 368"/>
                    <a:gd name="T34" fmla="*/ 65 w 533"/>
                    <a:gd name="T35" fmla="*/ 269 h 368"/>
                    <a:gd name="T36" fmla="*/ 36 w 533"/>
                    <a:gd name="T37" fmla="*/ 228 h 368"/>
                    <a:gd name="T38" fmla="*/ 17 w 533"/>
                    <a:gd name="T39" fmla="*/ 180 h 368"/>
                    <a:gd name="T40" fmla="*/ 6 w 533"/>
                    <a:gd name="T41" fmla="*/ 129 h 368"/>
                    <a:gd name="T42" fmla="*/ 6 w 533"/>
                    <a:gd name="T43" fmla="*/ 87 h 368"/>
                    <a:gd name="T44" fmla="*/ 8 w 533"/>
                    <a:gd name="T45" fmla="*/ 55 h 368"/>
                    <a:gd name="T46" fmla="*/ 10 w 533"/>
                    <a:gd name="T47" fmla="*/ 40 h 368"/>
                    <a:gd name="T48" fmla="*/ 4 w 533"/>
                    <a:gd name="T49" fmla="*/ 55 h 368"/>
                    <a:gd name="T50" fmla="*/ 0 w 533"/>
                    <a:gd name="T51" fmla="*/ 85 h 368"/>
                    <a:gd name="T52" fmla="*/ 2 w 533"/>
                    <a:gd name="T53" fmla="*/ 129 h 368"/>
                    <a:gd name="T54" fmla="*/ 12 w 533"/>
                    <a:gd name="T55" fmla="*/ 182 h 368"/>
                    <a:gd name="T56" fmla="*/ 33 w 533"/>
                    <a:gd name="T57" fmla="*/ 229 h 368"/>
                    <a:gd name="T58" fmla="*/ 61 w 533"/>
                    <a:gd name="T59" fmla="*/ 271 h 368"/>
                    <a:gd name="T60" fmla="*/ 97 w 533"/>
                    <a:gd name="T61" fmla="*/ 307 h 368"/>
                    <a:gd name="T62" fmla="*/ 139 w 533"/>
                    <a:gd name="T63" fmla="*/ 336 h 368"/>
                    <a:gd name="T64" fmla="*/ 188 w 533"/>
                    <a:gd name="T65" fmla="*/ 356 h 368"/>
                    <a:gd name="T66" fmla="*/ 239 w 533"/>
                    <a:gd name="T67" fmla="*/ 368 h 368"/>
                    <a:gd name="T68" fmla="*/ 294 w 533"/>
                    <a:gd name="T69" fmla="*/ 368 h 368"/>
                    <a:gd name="T70" fmla="*/ 346 w 533"/>
                    <a:gd name="T71" fmla="*/ 356 h 368"/>
                    <a:gd name="T72" fmla="*/ 393 w 533"/>
                    <a:gd name="T73" fmla="*/ 336 h 368"/>
                    <a:gd name="T74" fmla="*/ 437 w 533"/>
                    <a:gd name="T75" fmla="*/ 307 h 368"/>
                    <a:gd name="T76" fmla="*/ 473 w 533"/>
                    <a:gd name="T77" fmla="*/ 271 h 368"/>
                    <a:gd name="T78" fmla="*/ 501 w 533"/>
                    <a:gd name="T79" fmla="*/ 229 h 368"/>
                    <a:gd name="T80" fmla="*/ 520 w 533"/>
                    <a:gd name="T81" fmla="*/ 182 h 368"/>
                    <a:gd name="T82" fmla="*/ 531 w 533"/>
                    <a:gd name="T83" fmla="*/ 129 h 3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533" h="368">
                      <a:moveTo>
                        <a:pt x="533" y="102"/>
                      </a:moveTo>
                      <a:lnTo>
                        <a:pt x="531" y="78"/>
                      </a:lnTo>
                      <a:lnTo>
                        <a:pt x="528" y="53"/>
                      </a:lnTo>
                      <a:lnTo>
                        <a:pt x="524" y="30"/>
                      </a:lnTo>
                      <a:lnTo>
                        <a:pt x="516" y="8"/>
                      </a:lnTo>
                      <a:lnTo>
                        <a:pt x="512" y="4"/>
                      </a:lnTo>
                      <a:lnTo>
                        <a:pt x="509" y="0"/>
                      </a:lnTo>
                      <a:lnTo>
                        <a:pt x="516" y="25"/>
                      </a:lnTo>
                      <a:lnTo>
                        <a:pt x="524" y="49"/>
                      </a:lnTo>
                      <a:lnTo>
                        <a:pt x="528" y="76"/>
                      </a:lnTo>
                      <a:lnTo>
                        <a:pt x="528" y="102"/>
                      </a:lnTo>
                      <a:lnTo>
                        <a:pt x="528" y="129"/>
                      </a:lnTo>
                      <a:lnTo>
                        <a:pt x="524" y="155"/>
                      </a:lnTo>
                      <a:lnTo>
                        <a:pt x="516" y="180"/>
                      </a:lnTo>
                      <a:lnTo>
                        <a:pt x="509" y="205"/>
                      </a:lnTo>
                      <a:lnTo>
                        <a:pt x="497" y="228"/>
                      </a:lnTo>
                      <a:lnTo>
                        <a:pt x="484" y="248"/>
                      </a:lnTo>
                      <a:lnTo>
                        <a:pt x="469" y="269"/>
                      </a:lnTo>
                      <a:lnTo>
                        <a:pt x="452" y="286"/>
                      </a:lnTo>
                      <a:lnTo>
                        <a:pt x="433" y="303"/>
                      </a:lnTo>
                      <a:lnTo>
                        <a:pt x="414" y="319"/>
                      </a:lnTo>
                      <a:lnTo>
                        <a:pt x="391" y="332"/>
                      </a:lnTo>
                      <a:lnTo>
                        <a:pt x="368" y="343"/>
                      </a:lnTo>
                      <a:lnTo>
                        <a:pt x="344" y="353"/>
                      </a:lnTo>
                      <a:lnTo>
                        <a:pt x="319" y="358"/>
                      </a:lnTo>
                      <a:lnTo>
                        <a:pt x="292" y="362"/>
                      </a:lnTo>
                      <a:lnTo>
                        <a:pt x="266" y="364"/>
                      </a:lnTo>
                      <a:lnTo>
                        <a:pt x="239" y="362"/>
                      </a:lnTo>
                      <a:lnTo>
                        <a:pt x="215" y="358"/>
                      </a:lnTo>
                      <a:lnTo>
                        <a:pt x="188" y="353"/>
                      </a:lnTo>
                      <a:lnTo>
                        <a:pt x="165" y="343"/>
                      </a:lnTo>
                      <a:lnTo>
                        <a:pt x="143" y="332"/>
                      </a:lnTo>
                      <a:lnTo>
                        <a:pt x="120" y="319"/>
                      </a:lnTo>
                      <a:lnTo>
                        <a:pt x="101" y="303"/>
                      </a:lnTo>
                      <a:lnTo>
                        <a:pt x="82" y="286"/>
                      </a:lnTo>
                      <a:lnTo>
                        <a:pt x="65" y="269"/>
                      </a:lnTo>
                      <a:lnTo>
                        <a:pt x="50" y="248"/>
                      </a:lnTo>
                      <a:lnTo>
                        <a:pt x="36" y="228"/>
                      </a:lnTo>
                      <a:lnTo>
                        <a:pt x="25" y="205"/>
                      </a:lnTo>
                      <a:lnTo>
                        <a:pt x="17" y="180"/>
                      </a:lnTo>
                      <a:lnTo>
                        <a:pt x="10" y="155"/>
                      </a:lnTo>
                      <a:lnTo>
                        <a:pt x="6" y="129"/>
                      </a:lnTo>
                      <a:lnTo>
                        <a:pt x="4" y="102"/>
                      </a:lnTo>
                      <a:lnTo>
                        <a:pt x="6" y="87"/>
                      </a:lnTo>
                      <a:lnTo>
                        <a:pt x="6" y="70"/>
                      </a:lnTo>
                      <a:lnTo>
                        <a:pt x="8" y="55"/>
                      </a:lnTo>
                      <a:lnTo>
                        <a:pt x="12" y="42"/>
                      </a:lnTo>
                      <a:lnTo>
                        <a:pt x="10" y="40"/>
                      </a:lnTo>
                      <a:lnTo>
                        <a:pt x="8" y="40"/>
                      </a:lnTo>
                      <a:lnTo>
                        <a:pt x="4" y="55"/>
                      </a:lnTo>
                      <a:lnTo>
                        <a:pt x="2" y="70"/>
                      </a:lnTo>
                      <a:lnTo>
                        <a:pt x="0" y="85"/>
                      </a:lnTo>
                      <a:lnTo>
                        <a:pt x="0" y="102"/>
                      </a:lnTo>
                      <a:lnTo>
                        <a:pt x="2" y="129"/>
                      </a:lnTo>
                      <a:lnTo>
                        <a:pt x="6" y="155"/>
                      </a:lnTo>
                      <a:lnTo>
                        <a:pt x="12" y="182"/>
                      </a:lnTo>
                      <a:lnTo>
                        <a:pt x="21" y="207"/>
                      </a:lnTo>
                      <a:lnTo>
                        <a:pt x="33" y="229"/>
                      </a:lnTo>
                      <a:lnTo>
                        <a:pt x="46" y="250"/>
                      </a:lnTo>
                      <a:lnTo>
                        <a:pt x="61" y="271"/>
                      </a:lnTo>
                      <a:lnTo>
                        <a:pt x="78" y="290"/>
                      </a:lnTo>
                      <a:lnTo>
                        <a:pt x="97" y="307"/>
                      </a:lnTo>
                      <a:lnTo>
                        <a:pt x="118" y="322"/>
                      </a:lnTo>
                      <a:lnTo>
                        <a:pt x="139" y="336"/>
                      </a:lnTo>
                      <a:lnTo>
                        <a:pt x="163" y="347"/>
                      </a:lnTo>
                      <a:lnTo>
                        <a:pt x="188" y="356"/>
                      </a:lnTo>
                      <a:lnTo>
                        <a:pt x="213" y="362"/>
                      </a:lnTo>
                      <a:lnTo>
                        <a:pt x="239" y="368"/>
                      </a:lnTo>
                      <a:lnTo>
                        <a:pt x="266" y="368"/>
                      </a:lnTo>
                      <a:lnTo>
                        <a:pt x="294" y="368"/>
                      </a:lnTo>
                      <a:lnTo>
                        <a:pt x="321" y="362"/>
                      </a:lnTo>
                      <a:lnTo>
                        <a:pt x="346" y="356"/>
                      </a:lnTo>
                      <a:lnTo>
                        <a:pt x="370" y="347"/>
                      </a:lnTo>
                      <a:lnTo>
                        <a:pt x="393" y="336"/>
                      </a:lnTo>
                      <a:lnTo>
                        <a:pt x="416" y="322"/>
                      </a:lnTo>
                      <a:lnTo>
                        <a:pt x="437" y="307"/>
                      </a:lnTo>
                      <a:lnTo>
                        <a:pt x="456" y="290"/>
                      </a:lnTo>
                      <a:lnTo>
                        <a:pt x="473" y="271"/>
                      </a:lnTo>
                      <a:lnTo>
                        <a:pt x="488" y="250"/>
                      </a:lnTo>
                      <a:lnTo>
                        <a:pt x="501" y="229"/>
                      </a:lnTo>
                      <a:lnTo>
                        <a:pt x="512" y="207"/>
                      </a:lnTo>
                      <a:lnTo>
                        <a:pt x="520" y="182"/>
                      </a:lnTo>
                      <a:lnTo>
                        <a:pt x="528" y="155"/>
                      </a:lnTo>
                      <a:lnTo>
                        <a:pt x="531" y="129"/>
                      </a:lnTo>
                      <a:lnTo>
                        <a:pt x="533" y="102"/>
                      </a:lnTo>
                      <a:close/>
                    </a:path>
                  </a:pathLst>
                </a:custGeom>
                <a:solidFill>
                  <a:srgbClr val="C7C6E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92" name="Freeform 672"/>
                <p:cNvSpPr>
                  <a:spLocks/>
                </p:cNvSpPr>
                <p:nvPr/>
              </p:nvSpPr>
              <p:spPr bwMode="auto">
                <a:xfrm>
                  <a:off x="1574" y="2166"/>
                  <a:ext cx="529" cy="370"/>
                </a:xfrm>
                <a:custGeom>
                  <a:avLst/>
                  <a:gdLst>
                    <a:gd name="T0" fmla="*/ 528 w 529"/>
                    <a:gd name="T1" fmla="*/ 80 h 370"/>
                    <a:gd name="T2" fmla="*/ 518 w 529"/>
                    <a:gd name="T3" fmla="*/ 31 h 370"/>
                    <a:gd name="T4" fmla="*/ 507 w 529"/>
                    <a:gd name="T5" fmla="*/ 4 h 370"/>
                    <a:gd name="T6" fmla="*/ 510 w 529"/>
                    <a:gd name="T7" fmla="*/ 25 h 370"/>
                    <a:gd name="T8" fmla="*/ 522 w 529"/>
                    <a:gd name="T9" fmla="*/ 78 h 370"/>
                    <a:gd name="T10" fmla="*/ 522 w 529"/>
                    <a:gd name="T11" fmla="*/ 133 h 370"/>
                    <a:gd name="T12" fmla="*/ 512 w 529"/>
                    <a:gd name="T13" fmla="*/ 184 h 370"/>
                    <a:gd name="T14" fmla="*/ 493 w 529"/>
                    <a:gd name="T15" fmla="*/ 230 h 370"/>
                    <a:gd name="T16" fmla="*/ 465 w 529"/>
                    <a:gd name="T17" fmla="*/ 271 h 370"/>
                    <a:gd name="T18" fmla="*/ 429 w 529"/>
                    <a:gd name="T19" fmla="*/ 305 h 370"/>
                    <a:gd name="T20" fmla="*/ 389 w 529"/>
                    <a:gd name="T21" fmla="*/ 334 h 370"/>
                    <a:gd name="T22" fmla="*/ 342 w 529"/>
                    <a:gd name="T23" fmla="*/ 355 h 370"/>
                    <a:gd name="T24" fmla="*/ 290 w 529"/>
                    <a:gd name="T25" fmla="*/ 364 h 370"/>
                    <a:gd name="T26" fmla="*/ 237 w 529"/>
                    <a:gd name="T27" fmla="*/ 364 h 370"/>
                    <a:gd name="T28" fmla="*/ 188 w 529"/>
                    <a:gd name="T29" fmla="*/ 355 h 370"/>
                    <a:gd name="T30" fmla="*/ 141 w 529"/>
                    <a:gd name="T31" fmla="*/ 334 h 370"/>
                    <a:gd name="T32" fmla="*/ 99 w 529"/>
                    <a:gd name="T33" fmla="*/ 305 h 370"/>
                    <a:gd name="T34" fmla="*/ 65 w 529"/>
                    <a:gd name="T35" fmla="*/ 271 h 370"/>
                    <a:gd name="T36" fmla="*/ 36 w 529"/>
                    <a:gd name="T37" fmla="*/ 230 h 370"/>
                    <a:gd name="T38" fmla="*/ 17 w 529"/>
                    <a:gd name="T39" fmla="*/ 184 h 370"/>
                    <a:gd name="T40" fmla="*/ 6 w 529"/>
                    <a:gd name="T41" fmla="*/ 133 h 370"/>
                    <a:gd name="T42" fmla="*/ 6 w 529"/>
                    <a:gd name="T43" fmla="*/ 91 h 370"/>
                    <a:gd name="T44" fmla="*/ 10 w 529"/>
                    <a:gd name="T45" fmla="*/ 61 h 370"/>
                    <a:gd name="T46" fmla="*/ 10 w 529"/>
                    <a:gd name="T47" fmla="*/ 46 h 370"/>
                    <a:gd name="T48" fmla="*/ 4 w 529"/>
                    <a:gd name="T49" fmla="*/ 59 h 370"/>
                    <a:gd name="T50" fmla="*/ 0 w 529"/>
                    <a:gd name="T51" fmla="*/ 89 h 370"/>
                    <a:gd name="T52" fmla="*/ 2 w 529"/>
                    <a:gd name="T53" fmla="*/ 133 h 370"/>
                    <a:gd name="T54" fmla="*/ 12 w 529"/>
                    <a:gd name="T55" fmla="*/ 184 h 370"/>
                    <a:gd name="T56" fmla="*/ 32 w 529"/>
                    <a:gd name="T57" fmla="*/ 232 h 370"/>
                    <a:gd name="T58" fmla="*/ 61 w 529"/>
                    <a:gd name="T59" fmla="*/ 273 h 370"/>
                    <a:gd name="T60" fmla="*/ 97 w 529"/>
                    <a:gd name="T61" fmla="*/ 309 h 370"/>
                    <a:gd name="T62" fmla="*/ 139 w 529"/>
                    <a:gd name="T63" fmla="*/ 338 h 370"/>
                    <a:gd name="T64" fmla="*/ 186 w 529"/>
                    <a:gd name="T65" fmla="*/ 359 h 370"/>
                    <a:gd name="T66" fmla="*/ 237 w 529"/>
                    <a:gd name="T67" fmla="*/ 368 h 370"/>
                    <a:gd name="T68" fmla="*/ 292 w 529"/>
                    <a:gd name="T69" fmla="*/ 368 h 370"/>
                    <a:gd name="T70" fmla="*/ 344 w 529"/>
                    <a:gd name="T71" fmla="*/ 359 h 370"/>
                    <a:gd name="T72" fmla="*/ 391 w 529"/>
                    <a:gd name="T73" fmla="*/ 338 h 370"/>
                    <a:gd name="T74" fmla="*/ 433 w 529"/>
                    <a:gd name="T75" fmla="*/ 309 h 370"/>
                    <a:gd name="T76" fmla="*/ 469 w 529"/>
                    <a:gd name="T77" fmla="*/ 273 h 370"/>
                    <a:gd name="T78" fmla="*/ 497 w 529"/>
                    <a:gd name="T79" fmla="*/ 232 h 370"/>
                    <a:gd name="T80" fmla="*/ 516 w 529"/>
                    <a:gd name="T81" fmla="*/ 184 h 370"/>
                    <a:gd name="T82" fmla="*/ 528 w 529"/>
                    <a:gd name="T83" fmla="*/ 133 h 3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529" h="370">
                      <a:moveTo>
                        <a:pt x="529" y="106"/>
                      </a:moveTo>
                      <a:lnTo>
                        <a:pt x="528" y="80"/>
                      </a:lnTo>
                      <a:lnTo>
                        <a:pt x="524" y="55"/>
                      </a:lnTo>
                      <a:lnTo>
                        <a:pt x="518" y="31"/>
                      </a:lnTo>
                      <a:lnTo>
                        <a:pt x="510" y="8"/>
                      </a:lnTo>
                      <a:lnTo>
                        <a:pt x="507" y="4"/>
                      </a:lnTo>
                      <a:lnTo>
                        <a:pt x="501" y="0"/>
                      </a:lnTo>
                      <a:lnTo>
                        <a:pt x="510" y="25"/>
                      </a:lnTo>
                      <a:lnTo>
                        <a:pt x="518" y="51"/>
                      </a:lnTo>
                      <a:lnTo>
                        <a:pt x="522" y="78"/>
                      </a:lnTo>
                      <a:lnTo>
                        <a:pt x="524" y="106"/>
                      </a:lnTo>
                      <a:lnTo>
                        <a:pt x="522" y="133"/>
                      </a:lnTo>
                      <a:lnTo>
                        <a:pt x="518" y="158"/>
                      </a:lnTo>
                      <a:lnTo>
                        <a:pt x="512" y="184"/>
                      </a:lnTo>
                      <a:lnTo>
                        <a:pt x="503" y="207"/>
                      </a:lnTo>
                      <a:lnTo>
                        <a:pt x="493" y="230"/>
                      </a:lnTo>
                      <a:lnTo>
                        <a:pt x="480" y="250"/>
                      </a:lnTo>
                      <a:lnTo>
                        <a:pt x="465" y="271"/>
                      </a:lnTo>
                      <a:lnTo>
                        <a:pt x="448" y="290"/>
                      </a:lnTo>
                      <a:lnTo>
                        <a:pt x="429" y="305"/>
                      </a:lnTo>
                      <a:lnTo>
                        <a:pt x="410" y="321"/>
                      </a:lnTo>
                      <a:lnTo>
                        <a:pt x="389" y="334"/>
                      </a:lnTo>
                      <a:lnTo>
                        <a:pt x="366" y="345"/>
                      </a:lnTo>
                      <a:lnTo>
                        <a:pt x="342" y="355"/>
                      </a:lnTo>
                      <a:lnTo>
                        <a:pt x="317" y="360"/>
                      </a:lnTo>
                      <a:lnTo>
                        <a:pt x="290" y="364"/>
                      </a:lnTo>
                      <a:lnTo>
                        <a:pt x="264" y="366"/>
                      </a:lnTo>
                      <a:lnTo>
                        <a:pt x="237" y="364"/>
                      </a:lnTo>
                      <a:lnTo>
                        <a:pt x="213" y="360"/>
                      </a:lnTo>
                      <a:lnTo>
                        <a:pt x="188" y="355"/>
                      </a:lnTo>
                      <a:lnTo>
                        <a:pt x="163" y="345"/>
                      </a:lnTo>
                      <a:lnTo>
                        <a:pt x="141" y="334"/>
                      </a:lnTo>
                      <a:lnTo>
                        <a:pt x="120" y="321"/>
                      </a:lnTo>
                      <a:lnTo>
                        <a:pt x="99" y="305"/>
                      </a:lnTo>
                      <a:lnTo>
                        <a:pt x="82" y="290"/>
                      </a:lnTo>
                      <a:lnTo>
                        <a:pt x="65" y="271"/>
                      </a:lnTo>
                      <a:lnTo>
                        <a:pt x="50" y="250"/>
                      </a:lnTo>
                      <a:lnTo>
                        <a:pt x="36" y="230"/>
                      </a:lnTo>
                      <a:lnTo>
                        <a:pt x="25" y="207"/>
                      </a:lnTo>
                      <a:lnTo>
                        <a:pt x="17" y="184"/>
                      </a:lnTo>
                      <a:lnTo>
                        <a:pt x="10" y="158"/>
                      </a:lnTo>
                      <a:lnTo>
                        <a:pt x="6" y="133"/>
                      </a:lnTo>
                      <a:lnTo>
                        <a:pt x="6" y="106"/>
                      </a:lnTo>
                      <a:lnTo>
                        <a:pt x="6" y="91"/>
                      </a:lnTo>
                      <a:lnTo>
                        <a:pt x="6" y="76"/>
                      </a:lnTo>
                      <a:lnTo>
                        <a:pt x="10" y="61"/>
                      </a:lnTo>
                      <a:lnTo>
                        <a:pt x="12" y="46"/>
                      </a:lnTo>
                      <a:lnTo>
                        <a:pt x="10" y="46"/>
                      </a:lnTo>
                      <a:lnTo>
                        <a:pt x="8" y="44"/>
                      </a:lnTo>
                      <a:lnTo>
                        <a:pt x="4" y="59"/>
                      </a:lnTo>
                      <a:lnTo>
                        <a:pt x="2" y="74"/>
                      </a:lnTo>
                      <a:lnTo>
                        <a:pt x="0" y="89"/>
                      </a:lnTo>
                      <a:lnTo>
                        <a:pt x="0" y="106"/>
                      </a:lnTo>
                      <a:lnTo>
                        <a:pt x="2" y="133"/>
                      </a:lnTo>
                      <a:lnTo>
                        <a:pt x="6" y="159"/>
                      </a:lnTo>
                      <a:lnTo>
                        <a:pt x="12" y="184"/>
                      </a:lnTo>
                      <a:lnTo>
                        <a:pt x="21" y="209"/>
                      </a:lnTo>
                      <a:lnTo>
                        <a:pt x="32" y="232"/>
                      </a:lnTo>
                      <a:lnTo>
                        <a:pt x="46" y="254"/>
                      </a:lnTo>
                      <a:lnTo>
                        <a:pt x="61" y="273"/>
                      </a:lnTo>
                      <a:lnTo>
                        <a:pt x="78" y="292"/>
                      </a:lnTo>
                      <a:lnTo>
                        <a:pt x="97" y="309"/>
                      </a:lnTo>
                      <a:lnTo>
                        <a:pt x="118" y="324"/>
                      </a:lnTo>
                      <a:lnTo>
                        <a:pt x="139" y="338"/>
                      </a:lnTo>
                      <a:lnTo>
                        <a:pt x="161" y="349"/>
                      </a:lnTo>
                      <a:lnTo>
                        <a:pt x="186" y="359"/>
                      </a:lnTo>
                      <a:lnTo>
                        <a:pt x="211" y="364"/>
                      </a:lnTo>
                      <a:lnTo>
                        <a:pt x="237" y="368"/>
                      </a:lnTo>
                      <a:lnTo>
                        <a:pt x="264" y="370"/>
                      </a:lnTo>
                      <a:lnTo>
                        <a:pt x="292" y="368"/>
                      </a:lnTo>
                      <a:lnTo>
                        <a:pt x="317" y="364"/>
                      </a:lnTo>
                      <a:lnTo>
                        <a:pt x="344" y="359"/>
                      </a:lnTo>
                      <a:lnTo>
                        <a:pt x="368" y="349"/>
                      </a:lnTo>
                      <a:lnTo>
                        <a:pt x="391" y="338"/>
                      </a:lnTo>
                      <a:lnTo>
                        <a:pt x="412" y="324"/>
                      </a:lnTo>
                      <a:lnTo>
                        <a:pt x="433" y="309"/>
                      </a:lnTo>
                      <a:lnTo>
                        <a:pt x="452" y="292"/>
                      </a:lnTo>
                      <a:lnTo>
                        <a:pt x="469" y="273"/>
                      </a:lnTo>
                      <a:lnTo>
                        <a:pt x="484" y="254"/>
                      </a:lnTo>
                      <a:lnTo>
                        <a:pt x="497" y="232"/>
                      </a:lnTo>
                      <a:lnTo>
                        <a:pt x="509" y="209"/>
                      </a:lnTo>
                      <a:lnTo>
                        <a:pt x="516" y="184"/>
                      </a:lnTo>
                      <a:lnTo>
                        <a:pt x="524" y="159"/>
                      </a:lnTo>
                      <a:lnTo>
                        <a:pt x="528" y="133"/>
                      </a:lnTo>
                      <a:lnTo>
                        <a:pt x="529" y="106"/>
                      </a:lnTo>
                      <a:close/>
                    </a:path>
                  </a:pathLst>
                </a:custGeom>
                <a:solidFill>
                  <a:srgbClr val="C7C6E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93" name="Freeform 673"/>
                <p:cNvSpPr>
                  <a:spLocks/>
                </p:cNvSpPr>
                <p:nvPr/>
              </p:nvSpPr>
              <p:spPr bwMode="auto">
                <a:xfrm>
                  <a:off x="1576" y="2162"/>
                  <a:ext cx="524" cy="372"/>
                </a:xfrm>
                <a:custGeom>
                  <a:avLst/>
                  <a:gdLst>
                    <a:gd name="T0" fmla="*/ 524 w 524"/>
                    <a:gd name="T1" fmla="*/ 84 h 372"/>
                    <a:gd name="T2" fmla="*/ 512 w 524"/>
                    <a:gd name="T3" fmla="*/ 33 h 372"/>
                    <a:gd name="T4" fmla="*/ 499 w 524"/>
                    <a:gd name="T5" fmla="*/ 4 h 372"/>
                    <a:gd name="T6" fmla="*/ 507 w 524"/>
                    <a:gd name="T7" fmla="*/ 27 h 372"/>
                    <a:gd name="T8" fmla="*/ 518 w 524"/>
                    <a:gd name="T9" fmla="*/ 82 h 372"/>
                    <a:gd name="T10" fmla="*/ 518 w 524"/>
                    <a:gd name="T11" fmla="*/ 137 h 372"/>
                    <a:gd name="T12" fmla="*/ 508 w 524"/>
                    <a:gd name="T13" fmla="*/ 186 h 372"/>
                    <a:gd name="T14" fmla="*/ 490 w 524"/>
                    <a:gd name="T15" fmla="*/ 234 h 372"/>
                    <a:gd name="T16" fmla="*/ 461 w 524"/>
                    <a:gd name="T17" fmla="*/ 273 h 372"/>
                    <a:gd name="T18" fmla="*/ 427 w 524"/>
                    <a:gd name="T19" fmla="*/ 309 h 372"/>
                    <a:gd name="T20" fmla="*/ 385 w 524"/>
                    <a:gd name="T21" fmla="*/ 336 h 372"/>
                    <a:gd name="T22" fmla="*/ 340 w 524"/>
                    <a:gd name="T23" fmla="*/ 355 h 372"/>
                    <a:gd name="T24" fmla="*/ 288 w 524"/>
                    <a:gd name="T25" fmla="*/ 366 h 372"/>
                    <a:gd name="T26" fmla="*/ 235 w 524"/>
                    <a:gd name="T27" fmla="*/ 366 h 372"/>
                    <a:gd name="T28" fmla="*/ 186 w 524"/>
                    <a:gd name="T29" fmla="*/ 355 h 372"/>
                    <a:gd name="T30" fmla="*/ 140 w 524"/>
                    <a:gd name="T31" fmla="*/ 336 h 372"/>
                    <a:gd name="T32" fmla="*/ 99 w 524"/>
                    <a:gd name="T33" fmla="*/ 309 h 372"/>
                    <a:gd name="T34" fmla="*/ 65 w 524"/>
                    <a:gd name="T35" fmla="*/ 273 h 372"/>
                    <a:gd name="T36" fmla="*/ 36 w 524"/>
                    <a:gd name="T37" fmla="*/ 234 h 372"/>
                    <a:gd name="T38" fmla="*/ 17 w 524"/>
                    <a:gd name="T39" fmla="*/ 186 h 372"/>
                    <a:gd name="T40" fmla="*/ 6 w 524"/>
                    <a:gd name="T41" fmla="*/ 137 h 372"/>
                    <a:gd name="T42" fmla="*/ 6 w 524"/>
                    <a:gd name="T43" fmla="*/ 95 h 372"/>
                    <a:gd name="T44" fmla="*/ 10 w 524"/>
                    <a:gd name="T45" fmla="*/ 65 h 372"/>
                    <a:gd name="T46" fmla="*/ 10 w 524"/>
                    <a:gd name="T47" fmla="*/ 50 h 372"/>
                    <a:gd name="T48" fmla="*/ 4 w 524"/>
                    <a:gd name="T49" fmla="*/ 63 h 372"/>
                    <a:gd name="T50" fmla="*/ 2 w 524"/>
                    <a:gd name="T51" fmla="*/ 95 h 372"/>
                    <a:gd name="T52" fmla="*/ 2 w 524"/>
                    <a:gd name="T53" fmla="*/ 137 h 372"/>
                    <a:gd name="T54" fmla="*/ 13 w 524"/>
                    <a:gd name="T55" fmla="*/ 188 h 372"/>
                    <a:gd name="T56" fmla="*/ 32 w 524"/>
                    <a:gd name="T57" fmla="*/ 236 h 372"/>
                    <a:gd name="T58" fmla="*/ 61 w 524"/>
                    <a:gd name="T59" fmla="*/ 277 h 372"/>
                    <a:gd name="T60" fmla="*/ 97 w 524"/>
                    <a:gd name="T61" fmla="*/ 311 h 372"/>
                    <a:gd name="T62" fmla="*/ 139 w 524"/>
                    <a:gd name="T63" fmla="*/ 340 h 372"/>
                    <a:gd name="T64" fmla="*/ 184 w 524"/>
                    <a:gd name="T65" fmla="*/ 361 h 372"/>
                    <a:gd name="T66" fmla="*/ 235 w 524"/>
                    <a:gd name="T67" fmla="*/ 370 h 372"/>
                    <a:gd name="T68" fmla="*/ 288 w 524"/>
                    <a:gd name="T69" fmla="*/ 370 h 372"/>
                    <a:gd name="T70" fmla="*/ 340 w 524"/>
                    <a:gd name="T71" fmla="*/ 361 h 372"/>
                    <a:gd name="T72" fmla="*/ 387 w 524"/>
                    <a:gd name="T73" fmla="*/ 340 h 372"/>
                    <a:gd name="T74" fmla="*/ 429 w 524"/>
                    <a:gd name="T75" fmla="*/ 311 h 372"/>
                    <a:gd name="T76" fmla="*/ 465 w 524"/>
                    <a:gd name="T77" fmla="*/ 277 h 372"/>
                    <a:gd name="T78" fmla="*/ 493 w 524"/>
                    <a:gd name="T79" fmla="*/ 236 h 372"/>
                    <a:gd name="T80" fmla="*/ 512 w 524"/>
                    <a:gd name="T81" fmla="*/ 188 h 372"/>
                    <a:gd name="T82" fmla="*/ 524 w 524"/>
                    <a:gd name="T83" fmla="*/ 137 h 3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524" h="372">
                      <a:moveTo>
                        <a:pt x="524" y="110"/>
                      </a:moveTo>
                      <a:lnTo>
                        <a:pt x="524" y="84"/>
                      </a:lnTo>
                      <a:lnTo>
                        <a:pt x="520" y="57"/>
                      </a:lnTo>
                      <a:lnTo>
                        <a:pt x="512" y="33"/>
                      </a:lnTo>
                      <a:lnTo>
                        <a:pt x="505" y="8"/>
                      </a:lnTo>
                      <a:lnTo>
                        <a:pt x="499" y="4"/>
                      </a:lnTo>
                      <a:lnTo>
                        <a:pt x="495" y="0"/>
                      </a:lnTo>
                      <a:lnTo>
                        <a:pt x="507" y="27"/>
                      </a:lnTo>
                      <a:lnTo>
                        <a:pt x="514" y="53"/>
                      </a:lnTo>
                      <a:lnTo>
                        <a:pt x="518" y="82"/>
                      </a:lnTo>
                      <a:lnTo>
                        <a:pt x="520" y="110"/>
                      </a:lnTo>
                      <a:lnTo>
                        <a:pt x="518" y="137"/>
                      </a:lnTo>
                      <a:lnTo>
                        <a:pt x="514" y="162"/>
                      </a:lnTo>
                      <a:lnTo>
                        <a:pt x="508" y="186"/>
                      </a:lnTo>
                      <a:lnTo>
                        <a:pt x="499" y="211"/>
                      </a:lnTo>
                      <a:lnTo>
                        <a:pt x="490" y="234"/>
                      </a:lnTo>
                      <a:lnTo>
                        <a:pt x="476" y="254"/>
                      </a:lnTo>
                      <a:lnTo>
                        <a:pt x="461" y="273"/>
                      </a:lnTo>
                      <a:lnTo>
                        <a:pt x="444" y="292"/>
                      </a:lnTo>
                      <a:lnTo>
                        <a:pt x="427" y="309"/>
                      </a:lnTo>
                      <a:lnTo>
                        <a:pt x="406" y="323"/>
                      </a:lnTo>
                      <a:lnTo>
                        <a:pt x="385" y="336"/>
                      </a:lnTo>
                      <a:lnTo>
                        <a:pt x="362" y="347"/>
                      </a:lnTo>
                      <a:lnTo>
                        <a:pt x="340" y="355"/>
                      </a:lnTo>
                      <a:lnTo>
                        <a:pt x="315" y="363"/>
                      </a:lnTo>
                      <a:lnTo>
                        <a:pt x="288" y="366"/>
                      </a:lnTo>
                      <a:lnTo>
                        <a:pt x="262" y="368"/>
                      </a:lnTo>
                      <a:lnTo>
                        <a:pt x="235" y="366"/>
                      </a:lnTo>
                      <a:lnTo>
                        <a:pt x="211" y="363"/>
                      </a:lnTo>
                      <a:lnTo>
                        <a:pt x="186" y="355"/>
                      </a:lnTo>
                      <a:lnTo>
                        <a:pt x="163" y="347"/>
                      </a:lnTo>
                      <a:lnTo>
                        <a:pt x="140" y="336"/>
                      </a:lnTo>
                      <a:lnTo>
                        <a:pt x="120" y="323"/>
                      </a:lnTo>
                      <a:lnTo>
                        <a:pt x="99" y="309"/>
                      </a:lnTo>
                      <a:lnTo>
                        <a:pt x="80" y="292"/>
                      </a:lnTo>
                      <a:lnTo>
                        <a:pt x="65" y="273"/>
                      </a:lnTo>
                      <a:lnTo>
                        <a:pt x="49" y="254"/>
                      </a:lnTo>
                      <a:lnTo>
                        <a:pt x="36" y="234"/>
                      </a:lnTo>
                      <a:lnTo>
                        <a:pt x="25" y="211"/>
                      </a:lnTo>
                      <a:lnTo>
                        <a:pt x="17" y="186"/>
                      </a:lnTo>
                      <a:lnTo>
                        <a:pt x="11" y="162"/>
                      </a:lnTo>
                      <a:lnTo>
                        <a:pt x="6" y="137"/>
                      </a:lnTo>
                      <a:lnTo>
                        <a:pt x="6" y="110"/>
                      </a:lnTo>
                      <a:lnTo>
                        <a:pt x="6" y="95"/>
                      </a:lnTo>
                      <a:lnTo>
                        <a:pt x="8" y="80"/>
                      </a:lnTo>
                      <a:lnTo>
                        <a:pt x="10" y="65"/>
                      </a:lnTo>
                      <a:lnTo>
                        <a:pt x="11" y="52"/>
                      </a:lnTo>
                      <a:lnTo>
                        <a:pt x="10" y="50"/>
                      </a:lnTo>
                      <a:lnTo>
                        <a:pt x="8" y="50"/>
                      </a:lnTo>
                      <a:lnTo>
                        <a:pt x="4" y="63"/>
                      </a:lnTo>
                      <a:lnTo>
                        <a:pt x="2" y="78"/>
                      </a:lnTo>
                      <a:lnTo>
                        <a:pt x="2" y="95"/>
                      </a:lnTo>
                      <a:lnTo>
                        <a:pt x="0" y="110"/>
                      </a:lnTo>
                      <a:lnTo>
                        <a:pt x="2" y="137"/>
                      </a:lnTo>
                      <a:lnTo>
                        <a:pt x="6" y="163"/>
                      </a:lnTo>
                      <a:lnTo>
                        <a:pt x="13" y="188"/>
                      </a:lnTo>
                      <a:lnTo>
                        <a:pt x="21" y="213"/>
                      </a:lnTo>
                      <a:lnTo>
                        <a:pt x="32" y="236"/>
                      </a:lnTo>
                      <a:lnTo>
                        <a:pt x="46" y="256"/>
                      </a:lnTo>
                      <a:lnTo>
                        <a:pt x="61" y="277"/>
                      </a:lnTo>
                      <a:lnTo>
                        <a:pt x="78" y="294"/>
                      </a:lnTo>
                      <a:lnTo>
                        <a:pt x="97" y="311"/>
                      </a:lnTo>
                      <a:lnTo>
                        <a:pt x="116" y="327"/>
                      </a:lnTo>
                      <a:lnTo>
                        <a:pt x="139" y="340"/>
                      </a:lnTo>
                      <a:lnTo>
                        <a:pt x="161" y="351"/>
                      </a:lnTo>
                      <a:lnTo>
                        <a:pt x="184" y="361"/>
                      </a:lnTo>
                      <a:lnTo>
                        <a:pt x="211" y="366"/>
                      </a:lnTo>
                      <a:lnTo>
                        <a:pt x="235" y="370"/>
                      </a:lnTo>
                      <a:lnTo>
                        <a:pt x="262" y="372"/>
                      </a:lnTo>
                      <a:lnTo>
                        <a:pt x="288" y="370"/>
                      </a:lnTo>
                      <a:lnTo>
                        <a:pt x="315" y="366"/>
                      </a:lnTo>
                      <a:lnTo>
                        <a:pt x="340" y="361"/>
                      </a:lnTo>
                      <a:lnTo>
                        <a:pt x="364" y="351"/>
                      </a:lnTo>
                      <a:lnTo>
                        <a:pt x="387" y="340"/>
                      </a:lnTo>
                      <a:lnTo>
                        <a:pt x="410" y="327"/>
                      </a:lnTo>
                      <a:lnTo>
                        <a:pt x="429" y="311"/>
                      </a:lnTo>
                      <a:lnTo>
                        <a:pt x="448" y="294"/>
                      </a:lnTo>
                      <a:lnTo>
                        <a:pt x="465" y="277"/>
                      </a:lnTo>
                      <a:lnTo>
                        <a:pt x="480" y="256"/>
                      </a:lnTo>
                      <a:lnTo>
                        <a:pt x="493" y="236"/>
                      </a:lnTo>
                      <a:lnTo>
                        <a:pt x="505" y="213"/>
                      </a:lnTo>
                      <a:lnTo>
                        <a:pt x="512" y="188"/>
                      </a:lnTo>
                      <a:lnTo>
                        <a:pt x="520" y="163"/>
                      </a:lnTo>
                      <a:lnTo>
                        <a:pt x="524" y="137"/>
                      </a:lnTo>
                      <a:lnTo>
                        <a:pt x="524" y="110"/>
                      </a:lnTo>
                      <a:close/>
                    </a:path>
                  </a:pathLst>
                </a:custGeom>
                <a:solidFill>
                  <a:srgbClr val="C7C6E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94" name="Freeform 674"/>
                <p:cNvSpPr>
                  <a:spLocks/>
                </p:cNvSpPr>
                <p:nvPr/>
              </p:nvSpPr>
              <p:spPr bwMode="auto">
                <a:xfrm>
                  <a:off x="1580" y="2159"/>
                  <a:ext cx="518" cy="373"/>
                </a:xfrm>
                <a:custGeom>
                  <a:avLst/>
                  <a:gdLst>
                    <a:gd name="T0" fmla="*/ 516 w 518"/>
                    <a:gd name="T1" fmla="*/ 85 h 373"/>
                    <a:gd name="T2" fmla="*/ 504 w 518"/>
                    <a:gd name="T3" fmla="*/ 32 h 373"/>
                    <a:gd name="T4" fmla="*/ 491 w 518"/>
                    <a:gd name="T5" fmla="*/ 3 h 373"/>
                    <a:gd name="T6" fmla="*/ 499 w 518"/>
                    <a:gd name="T7" fmla="*/ 26 h 373"/>
                    <a:gd name="T8" fmla="*/ 512 w 518"/>
                    <a:gd name="T9" fmla="*/ 83 h 373"/>
                    <a:gd name="T10" fmla="*/ 512 w 518"/>
                    <a:gd name="T11" fmla="*/ 140 h 373"/>
                    <a:gd name="T12" fmla="*/ 503 w 518"/>
                    <a:gd name="T13" fmla="*/ 189 h 373"/>
                    <a:gd name="T14" fmla="*/ 484 w 518"/>
                    <a:gd name="T15" fmla="*/ 235 h 373"/>
                    <a:gd name="T16" fmla="*/ 455 w 518"/>
                    <a:gd name="T17" fmla="*/ 275 h 373"/>
                    <a:gd name="T18" fmla="*/ 421 w 518"/>
                    <a:gd name="T19" fmla="*/ 311 h 373"/>
                    <a:gd name="T20" fmla="*/ 379 w 518"/>
                    <a:gd name="T21" fmla="*/ 337 h 373"/>
                    <a:gd name="T22" fmla="*/ 334 w 518"/>
                    <a:gd name="T23" fmla="*/ 356 h 373"/>
                    <a:gd name="T24" fmla="*/ 284 w 518"/>
                    <a:gd name="T25" fmla="*/ 367 h 373"/>
                    <a:gd name="T26" fmla="*/ 233 w 518"/>
                    <a:gd name="T27" fmla="*/ 367 h 373"/>
                    <a:gd name="T28" fmla="*/ 182 w 518"/>
                    <a:gd name="T29" fmla="*/ 356 h 373"/>
                    <a:gd name="T30" fmla="*/ 136 w 518"/>
                    <a:gd name="T31" fmla="*/ 337 h 373"/>
                    <a:gd name="T32" fmla="*/ 97 w 518"/>
                    <a:gd name="T33" fmla="*/ 311 h 373"/>
                    <a:gd name="T34" fmla="*/ 63 w 518"/>
                    <a:gd name="T35" fmla="*/ 275 h 373"/>
                    <a:gd name="T36" fmla="*/ 34 w 518"/>
                    <a:gd name="T37" fmla="*/ 235 h 373"/>
                    <a:gd name="T38" fmla="*/ 15 w 518"/>
                    <a:gd name="T39" fmla="*/ 189 h 373"/>
                    <a:gd name="T40" fmla="*/ 6 w 518"/>
                    <a:gd name="T41" fmla="*/ 140 h 373"/>
                    <a:gd name="T42" fmla="*/ 4 w 518"/>
                    <a:gd name="T43" fmla="*/ 98 h 373"/>
                    <a:gd name="T44" fmla="*/ 7 w 518"/>
                    <a:gd name="T45" fmla="*/ 70 h 373"/>
                    <a:gd name="T46" fmla="*/ 7 w 518"/>
                    <a:gd name="T47" fmla="*/ 55 h 373"/>
                    <a:gd name="T48" fmla="*/ 4 w 518"/>
                    <a:gd name="T49" fmla="*/ 68 h 373"/>
                    <a:gd name="T50" fmla="*/ 0 w 518"/>
                    <a:gd name="T51" fmla="*/ 98 h 373"/>
                    <a:gd name="T52" fmla="*/ 0 w 518"/>
                    <a:gd name="T53" fmla="*/ 140 h 373"/>
                    <a:gd name="T54" fmla="*/ 11 w 518"/>
                    <a:gd name="T55" fmla="*/ 191 h 373"/>
                    <a:gd name="T56" fmla="*/ 30 w 518"/>
                    <a:gd name="T57" fmla="*/ 237 h 373"/>
                    <a:gd name="T58" fmla="*/ 59 w 518"/>
                    <a:gd name="T59" fmla="*/ 278 h 373"/>
                    <a:gd name="T60" fmla="*/ 93 w 518"/>
                    <a:gd name="T61" fmla="*/ 312 h 373"/>
                    <a:gd name="T62" fmla="*/ 135 w 518"/>
                    <a:gd name="T63" fmla="*/ 341 h 373"/>
                    <a:gd name="T64" fmla="*/ 182 w 518"/>
                    <a:gd name="T65" fmla="*/ 362 h 373"/>
                    <a:gd name="T66" fmla="*/ 231 w 518"/>
                    <a:gd name="T67" fmla="*/ 371 h 373"/>
                    <a:gd name="T68" fmla="*/ 284 w 518"/>
                    <a:gd name="T69" fmla="*/ 371 h 373"/>
                    <a:gd name="T70" fmla="*/ 336 w 518"/>
                    <a:gd name="T71" fmla="*/ 362 h 373"/>
                    <a:gd name="T72" fmla="*/ 383 w 518"/>
                    <a:gd name="T73" fmla="*/ 341 h 373"/>
                    <a:gd name="T74" fmla="*/ 423 w 518"/>
                    <a:gd name="T75" fmla="*/ 312 h 373"/>
                    <a:gd name="T76" fmla="*/ 459 w 518"/>
                    <a:gd name="T77" fmla="*/ 278 h 373"/>
                    <a:gd name="T78" fmla="*/ 487 w 518"/>
                    <a:gd name="T79" fmla="*/ 237 h 373"/>
                    <a:gd name="T80" fmla="*/ 506 w 518"/>
                    <a:gd name="T81" fmla="*/ 191 h 373"/>
                    <a:gd name="T82" fmla="*/ 516 w 518"/>
                    <a:gd name="T83" fmla="*/ 140 h 3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518" h="373">
                      <a:moveTo>
                        <a:pt x="518" y="113"/>
                      </a:moveTo>
                      <a:lnTo>
                        <a:pt x="516" y="85"/>
                      </a:lnTo>
                      <a:lnTo>
                        <a:pt x="512" y="58"/>
                      </a:lnTo>
                      <a:lnTo>
                        <a:pt x="504" y="32"/>
                      </a:lnTo>
                      <a:lnTo>
                        <a:pt x="495" y="7"/>
                      </a:lnTo>
                      <a:lnTo>
                        <a:pt x="491" y="3"/>
                      </a:lnTo>
                      <a:lnTo>
                        <a:pt x="487" y="0"/>
                      </a:lnTo>
                      <a:lnTo>
                        <a:pt x="499" y="26"/>
                      </a:lnTo>
                      <a:lnTo>
                        <a:pt x="506" y="55"/>
                      </a:lnTo>
                      <a:lnTo>
                        <a:pt x="512" y="83"/>
                      </a:lnTo>
                      <a:lnTo>
                        <a:pt x="514" y="113"/>
                      </a:lnTo>
                      <a:lnTo>
                        <a:pt x="512" y="140"/>
                      </a:lnTo>
                      <a:lnTo>
                        <a:pt x="508" y="165"/>
                      </a:lnTo>
                      <a:lnTo>
                        <a:pt x="503" y="189"/>
                      </a:lnTo>
                      <a:lnTo>
                        <a:pt x="493" y="212"/>
                      </a:lnTo>
                      <a:lnTo>
                        <a:pt x="484" y="235"/>
                      </a:lnTo>
                      <a:lnTo>
                        <a:pt x="470" y="256"/>
                      </a:lnTo>
                      <a:lnTo>
                        <a:pt x="455" y="275"/>
                      </a:lnTo>
                      <a:lnTo>
                        <a:pt x="438" y="293"/>
                      </a:lnTo>
                      <a:lnTo>
                        <a:pt x="421" y="311"/>
                      </a:lnTo>
                      <a:lnTo>
                        <a:pt x="400" y="324"/>
                      </a:lnTo>
                      <a:lnTo>
                        <a:pt x="379" y="337"/>
                      </a:lnTo>
                      <a:lnTo>
                        <a:pt x="358" y="348"/>
                      </a:lnTo>
                      <a:lnTo>
                        <a:pt x="334" y="356"/>
                      </a:lnTo>
                      <a:lnTo>
                        <a:pt x="309" y="364"/>
                      </a:lnTo>
                      <a:lnTo>
                        <a:pt x="284" y="367"/>
                      </a:lnTo>
                      <a:lnTo>
                        <a:pt x="258" y="367"/>
                      </a:lnTo>
                      <a:lnTo>
                        <a:pt x="233" y="367"/>
                      </a:lnTo>
                      <a:lnTo>
                        <a:pt x="207" y="364"/>
                      </a:lnTo>
                      <a:lnTo>
                        <a:pt x="182" y="356"/>
                      </a:lnTo>
                      <a:lnTo>
                        <a:pt x="159" y="348"/>
                      </a:lnTo>
                      <a:lnTo>
                        <a:pt x="136" y="337"/>
                      </a:lnTo>
                      <a:lnTo>
                        <a:pt x="116" y="324"/>
                      </a:lnTo>
                      <a:lnTo>
                        <a:pt x="97" y="311"/>
                      </a:lnTo>
                      <a:lnTo>
                        <a:pt x="78" y="293"/>
                      </a:lnTo>
                      <a:lnTo>
                        <a:pt x="63" y="275"/>
                      </a:lnTo>
                      <a:lnTo>
                        <a:pt x="47" y="256"/>
                      </a:lnTo>
                      <a:lnTo>
                        <a:pt x="34" y="235"/>
                      </a:lnTo>
                      <a:lnTo>
                        <a:pt x="25" y="212"/>
                      </a:lnTo>
                      <a:lnTo>
                        <a:pt x="15" y="189"/>
                      </a:lnTo>
                      <a:lnTo>
                        <a:pt x="9" y="165"/>
                      </a:lnTo>
                      <a:lnTo>
                        <a:pt x="6" y="140"/>
                      </a:lnTo>
                      <a:lnTo>
                        <a:pt x="4" y="113"/>
                      </a:lnTo>
                      <a:lnTo>
                        <a:pt x="4" y="98"/>
                      </a:lnTo>
                      <a:lnTo>
                        <a:pt x="6" y="83"/>
                      </a:lnTo>
                      <a:lnTo>
                        <a:pt x="7" y="70"/>
                      </a:lnTo>
                      <a:lnTo>
                        <a:pt x="11" y="55"/>
                      </a:lnTo>
                      <a:lnTo>
                        <a:pt x="7" y="55"/>
                      </a:lnTo>
                      <a:lnTo>
                        <a:pt x="6" y="53"/>
                      </a:lnTo>
                      <a:lnTo>
                        <a:pt x="4" y="68"/>
                      </a:lnTo>
                      <a:lnTo>
                        <a:pt x="0" y="83"/>
                      </a:lnTo>
                      <a:lnTo>
                        <a:pt x="0" y="98"/>
                      </a:lnTo>
                      <a:lnTo>
                        <a:pt x="0" y="113"/>
                      </a:lnTo>
                      <a:lnTo>
                        <a:pt x="0" y="140"/>
                      </a:lnTo>
                      <a:lnTo>
                        <a:pt x="4" y="165"/>
                      </a:lnTo>
                      <a:lnTo>
                        <a:pt x="11" y="191"/>
                      </a:lnTo>
                      <a:lnTo>
                        <a:pt x="19" y="214"/>
                      </a:lnTo>
                      <a:lnTo>
                        <a:pt x="30" y="237"/>
                      </a:lnTo>
                      <a:lnTo>
                        <a:pt x="44" y="257"/>
                      </a:lnTo>
                      <a:lnTo>
                        <a:pt x="59" y="278"/>
                      </a:lnTo>
                      <a:lnTo>
                        <a:pt x="76" y="297"/>
                      </a:lnTo>
                      <a:lnTo>
                        <a:pt x="93" y="312"/>
                      </a:lnTo>
                      <a:lnTo>
                        <a:pt x="114" y="328"/>
                      </a:lnTo>
                      <a:lnTo>
                        <a:pt x="135" y="341"/>
                      </a:lnTo>
                      <a:lnTo>
                        <a:pt x="157" y="352"/>
                      </a:lnTo>
                      <a:lnTo>
                        <a:pt x="182" y="362"/>
                      </a:lnTo>
                      <a:lnTo>
                        <a:pt x="207" y="367"/>
                      </a:lnTo>
                      <a:lnTo>
                        <a:pt x="231" y="371"/>
                      </a:lnTo>
                      <a:lnTo>
                        <a:pt x="258" y="373"/>
                      </a:lnTo>
                      <a:lnTo>
                        <a:pt x="284" y="371"/>
                      </a:lnTo>
                      <a:lnTo>
                        <a:pt x="311" y="367"/>
                      </a:lnTo>
                      <a:lnTo>
                        <a:pt x="336" y="362"/>
                      </a:lnTo>
                      <a:lnTo>
                        <a:pt x="360" y="352"/>
                      </a:lnTo>
                      <a:lnTo>
                        <a:pt x="383" y="341"/>
                      </a:lnTo>
                      <a:lnTo>
                        <a:pt x="404" y="328"/>
                      </a:lnTo>
                      <a:lnTo>
                        <a:pt x="423" y="312"/>
                      </a:lnTo>
                      <a:lnTo>
                        <a:pt x="442" y="297"/>
                      </a:lnTo>
                      <a:lnTo>
                        <a:pt x="459" y="278"/>
                      </a:lnTo>
                      <a:lnTo>
                        <a:pt x="474" y="257"/>
                      </a:lnTo>
                      <a:lnTo>
                        <a:pt x="487" y="237"/>
                      </a:lnTo>
                      <a:lnTo>
                        <a:pt x="497" y="214"/>
                      </a:lnTo>
                      <a:lnTo>
                        <a:pt x="506" y="191"/>
                      </a:lnTo>
                      <a:lnTo>
                        <a:pt x="512" y="165"/>
                      </a:lnTo>
                      <a:lnTo>
                        <a:pt x="516" y="140"/>
                      </a:lnTo>
                      <a:lnTo>
                        <a:pt x="518" y="113"/>
                      </a:lnTo>
                      <a:close/>
                    </a:path>
                  </a:pathLst>
                </a:custGeom>
                <a:solidFill>
                  <a:srgbClr val="C8C8E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95" name="Freeform 675"/>
                <p:cNvSpPr>
                  <a:spLocks/>
                </p:cNvSpPr>
                <p:nvPr/>
              </p:nvSpPr>
              <p:spPr bwMode="auto">
                <a:xfrm>
                  <a:off x="1582" y="2155"/>
                  <a:ext cx="514" cy="375"/>
                </a:xfrm>
                <a:custGeom>
                  <a:avLst/>
                  <a:gdLst>
                    <a:gd name="T0" fmla="*/ 512 w 514"/>
                    <a:gd name="T1" fmla="*/ 89 h 375"/>
                    <a:gd name="T2" fmla="*/ 501 w 514"/>
                    <a:gd name="T3" fmla="*/ 34 h 375"/>
                    <a:gd name="T4" fmla="*/ 485 w 514"/>
                    <a:gd name="T5" fmla="*/ 4 h 375"/>
                    <a:gd name="T6" fmla="*/ 493 w 514"/>
                    <a:gd name="T7" fmla="*/ 26 h 375"/>
                    <a:gd name="T8" fmla="*/ 504 w 514"/>
                    <a:gd name="T9" fmla="*/ 70 h 375"/>
                    <a:gd name="T10" fmla="*/ 508 w 514"/>
                    <a:gd name="T11" fmla="*/ 102 h 375"/>
                    <a:gd name="T12" fmla="*/ 508 w 514"/>
                    <a:gd name="T13" fmla="*/ 142 h 375"/>
                    <a:gd name="T14" fmla="*/ 499 w 514"/>
                    <a:gd name="T15" fmla="*/ 191 h 375"/>
                    <a:gd name="T16" fmla="*/ 478 w 514"/>
                    <a:gd name="T17" fmla="*/ 237 h 375"/>
                    <a:gd name="T18" fmla="*/ 451 w 514"/>
                    <a:gd name="T19" fmla="*/ 279 h 375"/>
                    <a:gd name="T20" fmla="*/ 417 w 514"/>
                    <a:gd name="T21" fmla="*/ 313 h 375"/>
                    <a:gd name="T22" fmla="*/ 377 w 514"/>
                    <a:gd name="T23" fmla="*/ 339 h 375"/>
                    <a:gd name="T24" fmla="*/ 332 w 514"/>
                    <a:gd name="T25" fmla="*/ 358 h 375"/>
                    <a:gd name="T26" fmla="*/ 282 w 514"/>
                    <a:gd name="T27" fmla="*/ 368 h 375"/>
                    <a:gd name="T28" fmla="*/ 231 w 514"/>
                    <a:gd name="T29" fmla="*/ 368 h 375"/>
                    <a:gd name="T30" fmla="*/ 182 w 514"/>
                    <a:gd name="T31" fmla="*/ 358 h 375"/>
                    <a:gd name="T32" fmla="*/ 136 w 514"/>
                    <a:gd name="T33" fmla="*/ 339 h 375"/>
                    <a:gd name="T34" fmla="*/ 97 w 514"/>
                    <a:gd name="T35" fmla="*/ 313 h 375"/>
                    <a:gd name="T36" fmla="*/ 62 w 514"/>
                    <a:gd name="T37" fmla="*/ 279 h 375"/>
                    <a:gd name="T38" fmla="*/ 34 w 514"/>
                    <a:gd name="T39" fmla="*/ 237 h 375"/>
                    <a:gd name="T40" fmla="*/ 15 w 514"/>
                    <a:gd name="T41" fmla="*/ 191 h 375"/>
                    <a:gd name="T42" fmla="*/ 5 w 514"/>
                    <a:gd name="T43" fmla="*/ 142 h 375"/>
                    <a:gd name="T44" fmla="*/ 4 w 514"/>
                    <a:gd name="T45" fmla="*/ 102 h 375"/>
                    <a:gd name="T46" fmla="*/ 7 w 514"/>
                    <a:gd name="T47" fmla="*/ 74 h 375"/>
                    <a:gd name="T48" fmla="*/ 9 w 514"/>
                    <a:gd name="T49" fmla="*/ 59 h 375"/>
                    <a:gd name="T50" fmla="*/ 4 w 514"/>
                    <a:gd name="T51" fmla="*/ 72 h 375"/>
                    <a:gd name="T52" fmla="*/ 0 w 514"/>
                    <a:gd name="T53" fmla="*/ 102 h 375"/>
                    <a:gd name="T54" fmla="*/ 0 w 514"/>
                    <a:gd name="T55" fmla="*/ 144 h 375"/>
                    <a:gd name="T56" fmla="*/ 11 w 514"/>
                    <a:gd name="T57" fmla="*/ 193 h 375"/>
                    <a:gd name="T58" fmla="*/ 30 w 514"/>
                    <a:gd name="T59" fmla="*/ 241 h 375"/>
                    <a:gd name="T60" fmla="*/ 59 w 514"/>
                    <a:gd name="T61" fmla="*/ 280 h 375"/>
                    <a:gd name="T62" fmla="*/ 93 w 514"/>
                    <a:gd name="T63" fmla="*/ 316 h 375"/>
                    <a:gd name="T64" fmla="*/ 134 w 514"/>
                    <a:gd name="T65" fmla="*/ 343 h 375"/>
                    <a:gd name="T66" fmla="*/ 180 w 514"/>
                    <a:gd name="T67" fmla="*/ 362 h 375"/>
                    <a:gd name="T68" fmla="*/ 229 w 514"/>
                    <a:gd name="T69" fmla="*/ 373 h 375"/>
                    <a:gd name="T70" fmla="*/ 282 w 514"/>
                    <a:gd name="T71" fmla="*/ 373 h 375"/>
                    <a:gd name="T72" fmla="*/ 334 w 514"/>
                    <a:gd name="T73" fmla="*/ 362 h 375"/>
                    <a:gd name="T74" fmla="*/ 379 w 514"/>
                    <a:gd name="T75" fmla="*/ 343 h 375"/>
                    <a:gd name="T76" fmla="*/ 421 w 514"/>
                    <a:gd name="T77" fmla="*/ 316 h 375"/>
                    <a:gd name="T78" fmla="*/ 455 w 514"/>
                    <a:gd name="T79" fmla="*/ 280 h 375"/>
                    <a:gd name="T80" fmla="*/ 484 w 514"/>
                    <a:gd name="T81" fmla="*/ 241 h 375"/>
                    <a:gd name="T82" fmla="*/ 502 w 514"/>
                    <a:gd name="T83" fmla="*/ 193 h 375"/>
                    <a:gd name="T84" fmla="*/ 512 w 514"/>
                    <a:gd name="T85" fmla="*/ 144 h 3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514" h="375">
                      <a:moveTo>
                        <a:pt x="514" y="117"/>
                      </a:moveTo>
                      <a:lnTo>
                        <a:pt x="512" y="89"/>
                      </a:lnTo>
                      <a:lnTo>
                        <a:pt x="508" y="60"/>
                      </a:lnTo>
                      <a:lnTo>
                        <a:pt x="501" y="34"/>
                      </a:lnTo>
                      <a:lnTo>
                        <a:pt x="489" y="7"/>
                      </a:lnTo>
                      <a:lnTo>
                        <a:pt x="485" y="4"/>
                      </a:lnTo>
                      <a:lnTo>
                        <a:pt x="480" y="0"/>
                      </a:lnTo>
                      <a:lnTo>
                        <a:pt x="493" y="26"/>
                      </a:lnTo>
                      <a:lnTo>
                        <a:pt x="502" y="55"/>
                      </a:lnTo>
                      <a:lnTo>
                        <a:pt x="504" y="70"/>
                      </a:lnTo>
                      <a:lnTo>
                        <a:pt x="508" y="85"/>
                      </a:lnTo>
                      <a:lnTo>
                        <a:pt x="508" y="102"/>
                      </a:lnTo>
                      <a:lnTo>
                        <a:pt x="510" y="117"/>
                      </a:lnTo>
                      <a:lnTo>
                        <a:pt x="508" y="142"/>
                      </a:lnTo>
                      <a:lnTo>
                        <a:pt x="504" y="169"/>
                      </a:lnTo>
                      <a:lnTo>
                        <a:pt x="499" y="191"/>
                      </a:lnTo>
                      <a:lnTo>
                        <a:pt x="489" y="216"/>
                      </a:lnTo>
                      <a:lnTo>
                        <a:pt x="478" y="237"/>
                      </a:lnTo>
                      <a:lnTo>
                        <a:pt x="466" y="258"/>
                      </a:lnTo>
                      <a:lnTo>
                        <a:pt x="451" y="279"/>
                      </a:lnTo>
                      <a:lnTo>
                        <a:pt x="436" y="296"/>
                      </a:lnTo>
                      <a:lnTo>
                        <a:pt x="417" y="313"/>
                      </a:lnTo>
                      <a:lnTo>
                        <a:pt x="398" y="326"/>
                      </a:lnTo>
                      <a:lnTo>
                        <a:pt x="377" y="339"/>
                      </a:lnTo>
                      <a:lnTo>
                        <a:pt x="355" y="351"/>
                      </a:lnTo>
                      <a:lnTo>
                        <a:pt x="332" y="358"/>
                      </a:lnTo>
                      <a:lnTo>
                        <a:pt x="307" y="364"/>
                      </a:lnTo>
                      <a:lnTo>
                        <a:pt x="282" y="368"/>
                      </a:lnTo>
                      <a:lnTo>
                        <a:pt x="256" y="370"/>
                      </a:lnTo>
                      <a:lnTo>
                        <a:pt x="231" y="368"/>
                      </a:lnTo>
                      <a:lnTo>
                        <a:pt x="207" y="364"/>
                      </a:lnTo>
                      <a:lnTo>
                        <a:pt x="182" y="358"/>
                      </a:lnTo>
                      <a:lnTo>
                        <a:pt x="159" y="351"/>
                      </a:lnTo>
                      <a:lnTo>
                        <a:pt x="136" y="339"/>
                      </a:lnTo>
                      <a:lnTo>
                        <a:pt x="116" y="326"/>
                      </a:lnTo>
                      <a:lnTo>
                        <a:pt x="97" y="313"/>
                      </a:lnTo>
                      <a:lnTo>
                        <a:pt x="78" y="296"/>
                      </a:lnTo>
                      <a:lnTo>
                        <a:pt x="62" y="279"/>
                      </a:lnTo>
                      <a:lnTo>
                        <a:pt x="47" y="258"/>
                      </a:lnTo>
                      <a:lnTo>
                        <a:pt x="34" y="237"/>
                      </a:lnTo>
                      <a:lnTo>
                        <a:pt x="24" y="216"/>
                      </a:lnTo>
                      <a:lnTo>
                        <a:pt x="15" y="191"/>
                      </a:lnTo>
                      <a:lnTo>
                        <a:pt x="9" y="169"/>
                      </a:lnTo>
                      <a:lnTo>
                        <a:pt x="5" y="142"/>
                      </a:lnTo>
                      <a:lnTo>
                        <a:pt x="4" y="117"/>
                      </a:lnTo>
                      <a:lnTo>
                        <a:pt x="4" y="102"/>
                      </a:lnTo>
                      <a:lnTo>
                        <a:pt x="5" y="87"/>
                      </a:lnTo>
                      <a:lnTo>
                        <a:pt x="7" y="74"/>
                      </a:lnTo>
                      <a:lnTo>
                        <a:pt x="11" y="60"/>
                      </a:lnTo>
                      <a:lnTo>
                        <a:pt x="9" y="59"/>
                      </a:lnTo>
                      <a:lnTo>
                        <a:pt x="5" y="59"/>
                      </a:lnTo>
                      <a:lnTo>
                        <a:pt x="4" y="72"/>
                      </a:lnTo>
                      <a:lnTo>
                        <a:pt x="2" y="87"/>
                      </a:lnTo>
                      <a:lnTo>
                        <a:pt x="0" y="102"/>
                      </a:lnTo>
                      <a:lnTo>
                        <a:pt x="0" y="117"/>
                      </a:lnTo>
                      <a:lnTo>
                        <a:pt x="0" y="144"/>
                      </a:lnTo>
                      <a:lnTo>
                        <a:pt x="5" y="169"/>
                      </a:lnTo>
                      <a:lnTo>
                        <a:pt x="11" y="193"/>
                      </a:lnTo>
                      <a:lnTo>
                        <a:pt x="19" y="218"/>
                      </a:lnTo>
                      <a:lnTo>
                        <a:pt x="30" y="241"/>
                      </a:lnTo>
                      <a:lnTo>
                        <a:pt x="43" y="261"/>
                      </a:lnTo>
                      <a:lnTo>
                        <a:pt x="59" y="280"/>
                      </a:lnTo>
                      <a:lnTo>
                        <a:pt x="74" y="299"/>
                      </a:lnTo>
                      <a:lnTo>
                        <a:pt x="93" y="316"/>
                      </a:lnTo>
                      <a:lnTo>
                        <a:pt x="114" y="330"/>
                      </a:lnTo>
                      <a:lnTo>
                        <a:pt x="134" y="343"/>
                      </a:lnTo>
                      <a:lnTo>
                        <a:pt x="157" y="354"/>
                      </a:lnTo>
                      <a:lnTo>
                        <a:pt x="180" y="362"/>
                      </a:lnTo>
                      <a:lnTo>
                        <a:pt x="205" y="370"/>
                      </a:lnTo>
                      <a:lnTo>
                        <a:pt x="229" y="373"/>
                      </a:lnTo>
                      <a:lnTo>
                        <a:pt x="256" y="375"/>
                      </a:lnTo>
                      <a:lnTo>
                        <a:pt x="282" y="373"/>
                      </a:lnTo>
                      <a:lnTo>
                        <a:pt x="309" y="370"/>
                      </a:lnTo>
                      <a:lnTo>
                        <a:pt x="334" y="362"/>
                      </a:lnTo>
                      <a:lnTo>
                        <a:pt x="356" y="354"/>
                      </a:lnTo>
                      <a:lnTo>
                        <a:pt x="379" y="343"/>
                      </a:lnTo>
                      <a:lnTo>
                        <a:pt x="400" y="330"/>
                      </a:lnTo>
                      <a:lnTo>
                        <a:pt x="421" y="316"/>
                      </a:lnTo>
                      <a:lnTo>
                        <a:pt x="438" y="299"/>
                      </a:lnTo>
                      <a:lnTo>
                        <a:pt x="455" y="280"/>
                      </a:lnTo>
                      <a:lnTo>
                        <a:pt x="470" y="261"/>
                      </a:lnTo>
                      <a:lnTo>
                        <a:pt x="484" y="241"/>
                      </a:lnTo>
                      <a:lnTo>
                        <a:pt x="493" y="218"/>
                      </a:lnTo>
                      <a:lnTo>
                        <a:pt x="502" y="193"/>
                      </a:lnTo>
                      <a:lnTo>
                        <a:pt x="508" y="169"/>
                      </a:lnTo>
                      <a:lnTo>
                        <a:pt x="512" y="144"/>
                      </a:lnTo>
                      <a:lnTo>
                        <a:pt x="514" y="117"/>
                      </a:lnTo>
                      <a:close/>
                    </a:path>
                  </a:pathLst>
                </a:custGeom>
                <a:solidFill>
                  <a:srgbClr val="C8C8E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96" name="Freeform 676"/>
                <p:cNvSpPr>
                  <a:spLocks/>
                </p:cNvSpPr>
                <p:nvPr/>
              </p:nvSpPr>
              <p:spPr bwMode="auto">
                <a:xfrm>
                  <a:off x="1584" y="2151"/>
                  <a:ext cx="510" cy="375"/>
                </a:xfrm>
                <a:custGeom>
                  <a:avLst/>
                  <a:gdLst>
                    <a:gd name="T0" fmla="*/ 508 w 510"/>
                    <a:gd name="T1" fmla="*/ 91 h 375"/>
                    <a:gd name="T2" fmla="*/ 495 w 510"/>
                    <a:gd name="T3" fmla="*/ 34 h 375"/>
                    <a:gd name="T4" fmla="*/ 478 w 510"/>
                    <a:gd name="T5" fmla="*/ 4 h 375"/>
                    <a:gd name="T6" fmla="*/ 482 w 510"/>
                    <a:gd name="T7" fmla="*/ 13 h 375"/>
                    <a:gd name="T8" fmla="*/ 493 w 510"/>
                    <a:gd name="T9" fmla="*/ 42 h 375"/>
                    <a:gd name="T10" fmla="*/ 500 w 510"/>
                    <a:gd name="T11" fmla="*/ 72 h 375"/>
                    <a:gd name="T12" fmla="*/ 504 w 510"/>
                    <a:gd name="T13" fmla="*/ 104 h 375"/>
                    <a:gd name="T14" fmla="*/ 504 w 510"/>
                    <a:gd name="T15" fmla="*/ 146 h 375"/>
                    <a:gd name="T16" fmla="*/ 493 w 510"/>
                    <a:gd name="T17" fmla="*/ 195 h 375"/>
                    <a:gd name="T18" fmla="*/ 474 w 510"/>
                    <a:gd name="T19" fmla="*/ 241 h 375"/>
                    <a:gd name="T20" fmla="*/ 447 w 510"/>
                    <a:gd name="T21" fmla="*/ 281 h 375"/>
                    <a:gd name="T22" fmla="*/ 413 w 510"/>
                    <a:gd name="T23" fmla="*/ 315 h 375"/>
                    <a:gd name="T24" fmla="*/ 373 w 510"/>
                    <a:gd name="T25" fmla="*/ 341 h 375"/>
                    <a:gd name="T26" fmla="*/ 330 w 510"/>
                    <a:gd name="T27" fmla="*/ 360 h 375"/>
                    <a:gd name="T28" fmla="*/ 280 w 510"/>
                    <a:gd name="T29" fmla="*/ 370 h 375"/>
                    <a:gd name="T30" fmla="*/ 229 w 510"/>
                    <a:gd name="T31" fmla="*/ 370 h 375"/>
                    <a:gd name="T32" fmla="*/ 180 w 510"/>
                    <a:gd name="T33" fmla="*/ 360 h 375"/>
                    <a:gd name="T34" fmla="*/ 134 w 510"/>
                    <a:gd name="T35" fmla="*/ 341 h 375"/>
                    <a:gd name="T36" fmla="*/ 95 w 510"/>
                    <a:gd name="T37" fmla="*/ 315 h 375"/>
                    <a:gd name="T38" fmla="*/ 62 w 510"/>
                    <a:gd name="T39" fmla="*/ 281 h 375"/>
                    <a:gd name="T40" fmla="*/ 34 w 510"/>
                    <a:gd name="T41" fmla="*/ 241 h 375"/>
                    <a:gd name="T42" fmla="*/ 15 w 510"/>
                    <a:gd name="T43" fmla="*/ 195 h 375"/>
                    <a:gd name="T44" fmla="*/ 5 w 510"/>
                    <a:gd name="T45" fmla="*/ 146 h 375"/>
                    <a:gd name="T46" fmla="*/ 5 w 510"/>
                    <a:gd name="T47" fmla="*/ 93 h 375"/>
                    <a:gd name="T48" fmla="*/ 9 w 510"/>
                    <a:gd name="T49" fmla="*/ 64 h 375"/>
                    <a:gd name="T50" fmla="*/ 3 w 510"/>
                    <a:gd name="T51" fmla="*/ 78 h 375"/>
                    <a:gd name="T52" fmla="*/ 0 w 510"/>
                    <a:gd name="T53" fmla="*/ 106 h 375"/>
                    <a:gd name="T54" fmla="*/ 2 w 510"/>
                    <a:gd name="T55" fmla="*/ 148 h 375"/>
                    <a:gd name="T56" fmla="*/ 11 w 510"/>
                    <a:gd name="T57" fmla="*/ 197 h 375"/>
                    <a:gd name="T58" fmla="*/ 30 w 510"/>
                    <a:gd name="T59" fmla="*/ 243 h 375"/>
                    <a:gd name="T60" fmla="*/ 59 w 510"/>
                    <a:gd name="T61" fmla="*/ 283 h 375"/>
                    <a:gd name="T62" fmla="*/ 93 w 510"/>
                    <a:gd name="T63" fmla="*/ 319 h 375"/>
                    <a:gd name="T64" fmla="*/ 132 w 510"/>
                    <a:gd name="T65" fmla="*/ 345 h 375"/>
                    <a:gd name="T66" fmla="*/ 178 w 510"/>
                    <a:gd name="T67" fmla="*/ 364 h 375"/>
                    <a:gd name="T68" fmla="*/ 229 w 510"/>
                    <a:gd name="T69" fmla="*/ 375 h 375"/>
                    <a:gd name="T70" fmla="*/ 280 w 510"/>
                    <a:gd name="T71" fmla="*/ 375 h 375"/>
                    <a:gd name="T72" fmla="*/ 330 w 510"/>
                    <a:gd name="T73" fmla="*/ 364 h 375"/>
                    <a:gd name="T74" fmla="*/ 375 w 510"/>
                    <a:gd name="T75" fmla="*/ 345 h 375"/>
                    <a:gd name="T76" fmla="*/ 417 w 510"/>
                    <a:gd name="T77" fmla="*/ 319 h 375"/>
                    <a:gd name="T78" fmla="*/ 451 w 510"/>
                    <a:gd name="T79" fmla="*/ 283 h 375"/>
                    <a:gd name="T80" fmla="*/ 480 w 510"/>
                    <a:gd name="T81" fmla="*/ 243 h 375"/>
                    <a:gd name="T82" fmla="*/ 499 w 510"/>
                    <a:gd name="T83" fmla="*/ 197 h 375"/>
                    <a:gd name="T84" fmla="*/ 508 w 510"/>
                    <a:gd name="T85" fmla="*/ 148 h 3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510" h="375">
                      <a:moveTo>
                        <a:pt x="510" y="121"/>
                      </a:moveTo>
                      <a:lnTo>
                        <a:pt x="508" y="91"/>
                      </a:lnTo>
                      <a:lnTo>
                        <a:pt x="502" y="63"/>
                      </a:lnTo>
                      <a:lnTo>
                        <a:pt x="495" y="34"/>
                      </a:lnTo>
                      <a:lnTo>
                        <a:pt x="483" y="8"/>
                      </a:lnTo>
                      <a:lnTo>
                        <a:pt x="478" y="4"/>
                      </a:lnTo>
                      <a:lnTo>
                        <a:pt x="474" y="0"/>
                      </a:lnTo>
                      <a:lnTo>
                        <a:pt x="482" y="13"/>
                      </a:lnTo>
                      <a:lnTo>
                        <a:pt x="487" y="28"/>
                      </a:lnTo>
                      <a:lnTo>
                        <a:pt x="493" y="42"/>
                      </a:lnTo>
                      <a:lnTo>
                        <a:pt x="497" y="57"/>
                      </a:lnTo>
                      <a:lnTo>
                        <a:pt x="500" y="72"/>
                      </a:lnTo>
                      <a:lnTo>
                        <a:pt x="502" y="89"/>
                      </a:lnTo>
                      <a:lnTo>
                        <a:pt x="504" y="104"/>
                      </a:lnTo>
                      <a:lnTo>
                        <a:pt x="504" y="121"/>
                      </a:lnTo>
                      <a:lnTo>
                        <a:pt x="504" y="146"/>
                      </a:lnTo>
                      <a:lnTo>
                        <a:pt x="500" y="171"/>
                      </a:lnTo>
                      <a:lnTo>
                        <a:pt x="493" y="195"/>
                      </a:lnTo>
                      <a:lnTo>
                        <a:pt x="485" y="218"/>
                      </a:lnTo>
                      <a:lnTo>
                        <a:pt x="474" y="241"/>
                      </a:lnTo>
                      <a:lnTo>
                        <a:pt x="463" y="262"/>
                      </a:lnTo>
                      <a:lnTo>
                        <a:pt x="447" y="281"/>
                      </a:lnTo>
                      <a:lnTo>
                        <a:pt x="432" y="298"/>
                      </a:lnTo>
                      <a:lnTo>
                        <a:pt x="413" y="315"/>
                      </a:lnTo>
                      <a:lnTo>
                        <a:pt x="394" y="328"/>
                      </a:lnTo>
                      <a:lnTo>
                        <a:pt x="373" y="341"/>
                      </a:lnTo>
                      <a:lnTo>
                        <a:pt x="353" y="351"/>
                      </a:lnTo>
                      <a:lnTo>
                        <a:pt x="330" y="360"/>
                      </a:lnTo>
                      <a:lnTo>
                        <a:pt x="305" y="366"/>
                      </a:lnTo>
                      <a:lnTo>
                        <a:pt x="280" y="370"/>
                      </a:lnTo>
                      <a:lnTo>
                        <a:pt x="254" y="372"/>
                      </a:lnTo>
                      <a:lnTo>
                        <a:pt x="229" y="370"/>
                      </a:lnTo>
                      <a:lnTo>
                        <a:pt x="205" y="366"/>
                      </a:lnTo>
                      <a:lnTo>
                        <a:pt x="180" y="360"/>
                      </a:lnTo>
                      <a:lnTo>
                        <a:pt x="157" y="351"/>
                      </a:lnTo>
                      <a:lnTo>
                        <a:pt x="134" y="341"/>
                      </a:lnTo>
                      <a:lnTo>
                        <a:pt x="115" y="328"/>
                      </a:lnTo>
                      <a:lnTo>
                        <a:pt x="95" y="315"/>
                      </a:lnTo>
                      <a:lnTo>
                        <a:pt x="77" y="298"/>
                      </a:lnTo>
                      <a:lnTo>
                        <a:pt x="62" y="281"/>
                      </a:lnTo>
                      <a:lnTo>
                        <a:pt x="47" y="262"/>
                      </a:lnTo>
                      <a:lnTo>
                        <a:pt x="34" y="241"/>
                      </a:lnTo>
                      <a:lnTo>
                        <a:pt x="24" y="218"/>
                      </a:lnTo>
                      <a:lnTo>
                        <a:pt x="15" y="195"/>
                      </a:lnTo>
                      <a:lnTo>
                        <a:pt x="9" y="171"/>
                      </a:lnTo>
                      <a:lnTo>
                        <a:pt x="5" y="146"/>
                      </a:lnTo>
                      <a:lnTo>
                        <a:pt x="3" y="121"/>
                      </a:lnTo>
                      <a:lnTo>
                        <a:pt x="5" y="93"/>
                      </a:lnTo>
                      <a:lnTo>
                        <a:pt x="11" y="64"/>
                      </a:lnTo>
                      <a:lnTo>
                        <a:pt x="9" y="64"/>
                      </a:lnTo>
                      <a:lnTo>
                        <a:pt x="7" y="63"/>
                      </a:lnTo>
                      <a:lnTo>
                        <a:pt x="3" y="78"/>
                      </a:lnTo>
                      <a:lnTo>
                        <a:pt x="2" y="91"/>
                      </a:lnTo>
                      <a:lnTo>
                        <a:pt x="0" y="106"/>
                      </a:lnTo>
                      <a:lnTo>
                        <a:pt x="0" y="121"/>
                      </a:lnTo>
                      <a:lnTo>
                        <a:pt x="2" y="148"/>
                      </a:lnTo>
                      <a:lnTo>
                        <a:pt x="5" y="173"/>
                      </a:lnTo>
                      <a:lnTo>
                        <a:pt x="11" y="197"/>
                      </a:lnTo>
                      <a:lnTo>
                        <a:pt x="21" y="220"/>
                      </a:lnTo>
                      <a:lnTo>
                        <a:pt x="30" y="243"/>
                      </a:lnTo>
                      <a:lnTo>
                        <a:pt x="43" y="264"/>
                      </a:lnTo>
                      <a:lnTo>
                        <a:pt x="59" y="283"/>
                      </a:lnTo>
                      <a:lnTo>
                        <a:pt x="74" y="301"/>
                      </a:lnTo>
                      <a:lnTo>
                        <a:pt x="93" y="319"/>
                      </a:lnTo>
                      <a:lnTo>
                        <a:pt x="112" y="332"/>
                      </a:lnTo>
                      <a:lnTo>
                        <a:pt x="132" y="345"/>
                      </a:lnTo>
                      <a:lnTo>
                        <a:pt x="155" y="356"/>
                      </a:lnTo>
                      <a:lnTo>
                        <a:pt x="178" y="364"/>
                      </a:lnTo>
                      <a:lnTo>
                        <a:pt x="203" y="372"/>
                      </a:lnTo>
                      <a:lnTo>
                        <a:pt x="229" y="375"/>
                      </a:lnTo>
                      <a:lnTo>
                        <a:pt x="254" y="375"/>
                      </a:lnTo>
                      <a:lnTo>
                        <a:pt x="280" y="375"/>
                      </a:lnTo>
                      <a:lnTo>
                        <a:pt x="305" y="372"/>
                      </a:lnTo>
                      <a:lnTo>
                        <a:pt x="330" y="364"/>
                      </a:lnTo>
                      <a:lnTo>
                        <a:pt x="354" y="356"/>
                      </a:lnTo>
                      <a:lnTo>
                        <a:pt x="375" y="345"/>
                      </a:lnTo>
                      <a:lnTo>
                        <a:pt x="396" y="332"/>
                      </a:lnTo>
                      <a:lnTo>
                        <a:pt x="417" y="319"/>
                      </a:lnTo>
                      <a:lnTo>
                        <a:pt x="434" y="301"/>
                      </a:lnTo>
                      <a:lnTo>
                        <a:pt x="451" y="283"/>
                      </a:lnTo>
                      <a:lnTo>
                        <a:pt x="466" y="264"/>
                      </a:lnTo>
                      <a:lnTo>
                        <a:pt x="480" y="243"/>
                      </a:lnTo>
                      <a:lnTo>
                        <a:pt x="489" y="220"/>
                      </a:lnTo>
                      <a:lnTo>
                        <a:pt x="499" y="197"/>
                      </a:lnTo>
                      <a:lnTo>
                        <a:pt x="504" y="173"/>
                      </a:lnTo>
                      <a:lnTo>
                        <a:pt x="508" y="148"/>
                      </a:lnTo>
                      <a:lnTo>
                        <a:pt x="510" y="121"/>
                      </a:lnTo>
                      <a:close/>
                    </a:path>
                  </a:pathLst>
                </a:custGeom>
                <a:solidFill>
                  <a:srgbClr val="C8C8E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97" name="Freeform 677"/>
                <p:cNvSpPr>
                  <a:spLocks/>
                </p:cNvSpPr>
                <p:nvPr/>
              </p:nvSpPr>
              <p:spPr bwMode="auto">
                <a:xfrm>
                  <a:off x="1586" y="2147"/>
                  <a:ext cx="506" cy="378"/>
                </a:xfrm>
                <a:custGeom>
                  <a:avLst/>
                  <a:gdLst>
                    <a:gd name="T0" fmla="*/ 504 w 506"/>
                    <a:gd name="T1" fmla="*/ 110 h 378"/>
                    <a:gd name="T2" fmla="*/ 500 w 506"/>
                    <a:gd name="T3" fmla="*/ 78 h 378"/>
                    <a:gd name="T4" fmla="*/ 489 w 506"/>
                    <a:gd name="T5" fmla="*/ 34 h 378"/>
                    <a:gd name="T6" fmla="*/ 472 w 506"/>
                    <a:gd name="T7" fmla="*/ 4 h 378"/>
                    <a:gd name="T8" fmla="*/ 474 w 506"/>
                    <a:gd name="T9" fmla="*/ 13 h 378"/>
                    <a:gd name="T10" fmla="*/ 487 w 506"/>
                    <a:gd name="T11" fmla="*/ 44 h 378"/>
                    <a:gd name="T12" fmla="*/ 495 w 506"/>
                    <a:gd name="T13" fmla="*/ 76 h 378"/>
                    <a:gd name="T14" fmla="*/ 500 w 506"/>
                    <a:gd name="T15" fmla="*/ 108 h 378"/>
                    <a:gd name="T16" fmla="*/ 498 w 506"/>
                    <a:gd name="T17" fmla="*/ 150 h 378"/>
                    <a:gd name="T18" fmla="*/ 489 w 506"/>
                    <a:gd name="T19" fmla="*/ 199 h 378"/>
                    <a:gd name="T20" fmla="*/ 470 w 506"/>
                    <a:gd name="T21" fmla="*/ 243 h 378"/>
                    <a:gd name="T22" fmla="*/ 443 w 506"/>
                    <a:gd name="T23" fmla="*/ 283 h 378"/>
                    <a:gd name="T24" fmla="*/ 411 w 506"/>
                    <a:gd name="T25" fmla="*/ 317 h 378"/>
                    <a:gd name="T26" fmla="*/ 371 w 506"/>
                    <a:gd name="T27" fmla="*/ 343 h 378"/>
                    <a:gd name="T28" fmla="*/ 326 w 506"/>
                    <a:gd name="T29" fmla="*/ 362 h 378"/>
                    <a:gd name="T30" fmla="*/ 278 w 506"/>
                    <a:gd name="T31" fmla="*/ 372 h 378"/>
                    <a:gd name="T32" fmla="*/ 227 w 506"/>
                    <a:gd name="T33" fmla="*/ 372 h 378"/>
                    <a:gd name="T34" fmla="*/ 178 w 506"/>
                    <a:gd name="T35" fmla="*/ 362 h 378"/>
                    <a:gd name="T36" fmla="*/ 134 w 506"/>
                    <a:gd name="T37" fmla="*/ 343 h 378"/>
                    <a:gd name="T38" fmla="*/ 94 w 506"/>
                    <a:gd name="T39" fmla="*/ 317 h 378"/>
                    <a:gd name="T40" fmla="*/ 60 w 506"/>
                    <a:gd name="T41" fmla="*/ 283 h 378"/>
                    <a:gd name="T42" fmla="*/ 34 w 506"/>
                    <a:gd name="T43" fmla="*/ 243 h 378"/>
                    <a:gd name="T44" fmla="*/ 15 w 506"/>
                    <a:gd name="T45" fmla="*/ 199 h 378"/>
                    <a:gd name="T46" fmla="*/ 5 w 506"/>
                    <a:gd name="T47" fmla="*/ 150 h 378"/>
                    <a:gd name="T48" fmla="*/ 5 w 506"/>
                    <a:gd name="T49" fmla="*/ 97 h 378"/>
                    <a:gd name="T50" fmla="*/ 9 w 506"/>
                    <a:gd name="T51" fmla="*/ 68 h 378"/>
                    <a:gd name="T52" fmla="*/ 3 w 506"/>
                    <a:gd name="T53" fmla="*/ 82 h 378"/>
                    <a:gd name="T54" fmla="*/ 0 w 506"/>
                    <a:gd name="T55" fmla="*/ 110 h 378"/>
                    <a:gd name="T56" fmla="*/ 1 w 506"/>
                    <a:gd name="T57" fmla="*/ 150 h 378"/>
                    <a:gd name="T58" fmla="*/ 11 w 506"/>
                    <a:gd name="T59" fmla="*/ 199 h 378"/>
                    <a:gd name="T60" fmla="*/ 30 w 506"/>
                    <a:gd name="T61" fmla="*/ 245 h 378"/>
                    <a:gd name="T62" fmla="*/ 58 w 506"/>
                    <a:gd name="T63" fmla="*/ 287 h 378"/>
                    <a:gd name="T64" fmla="*/ 93 w 506"/>
                    <a:gd name="T65" fmla="*/ 321 h 378"/>
                    <a:gd name="T66" fmla="*/ 132 w 506"/>
                    <a:gd name="T67" fmla="*/ 347 h 378"/>
                    <a:gd name="T68" fmla="*/ 178 w 506"/>
                    <a:gd name="T69" fmla="*/ 366 h 378"/>
                    <a:gd name="T70" fmla="*/ 227 w 506"/>
                    <a:gd name="T71" fmla="*/ 376 h 378"/>
                    <a:gd name="T72" fmla="*/ 278 w 506"/>
                    <a:gd name="T73" fmla="*/ 376 h 378"/>
                    <a:gd name="T74" fmla="*/ 328 w 506"/>
                    <a:gd name="T75" fmla="*/ 366 h 378"/>
                    <a:gd name="T76" fmla="*/ 373 w 506"/>
                    <a:gd name="T77" fmla="*/ 347 h 378"/>
                    <a:gd name="T78" fmla="*/ 413 w 506"/>
                    <a:gd name="T79" fmla="*/ 321 h 378"/>
                    <a:gd name="T80" fmla="*/ 447 w 506"/>
                    <a:gd name="T81" fmla="*/ 287 h 378"/>
                    <a:gd name="T82" fmla="*/ 474 w 506"/>
                    <a:gd name="T83" fmla="*/ 245 h 378"/>
                    <a:gd name="T84" fmla="*/ 495 w 506"/>
                    <a:gd name="T85" fmla="*/ 199 h 378"/>
                    <a:gd name="T86" fmla="*/ 504 w 506"/>
                    <a:gd name="T87" fmla="*/ 150 h 3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506" h="378">
                      <a:moveTo>
                        <a:pt x="506" y="125"/>
                      </a:moveTo>
                      <a:lnTo>
                        <a:pt x="504" y="110"/>
                      </a:lnTo>
                      <a:lnTo>
                        <a:pt x="504" y="93"/>
                      </a:lnTo>
                      <a:lnTo>
                        <a:pt x="500" y="78"/>
                      </a:lnTo>
                      <a:lnTo>
                        <a:pt x="498" y="63"/>
                      </a:lnTo>
                      <a:lnTo>
                        <a:pt x="489" y="34"/>
                      </a:lnTo>
                      <a:lnTo>
                        <a:pt x="476" y="8"/>
                      </a:lnTo>
                      <a:lnTo>
                        <a:pt x="472" y="4"/>
                      </a:lnTo>
                      <a:lnTo>
                        <a:pt x="466" y="0"/>
                      </a:lnTo>
                      <a:lnTo>
                        <a:pt x="474" y="13"/>
                      </a:lnTo>
                      <a:lnTo>
                        <a:pt x="481" y="29"/>
                      </a:lnTo>
                      <a:lnTo>
                        <a:pt x="487" y="44"/>
                      </a:lnTo>
                      <a:lnTo>
                        <a:pt x="491" y="59"/>
                      </a:lnTo>
                      <a:lnTo>
                        <a:pt x="495" y="76"/>
                      </a:lnTo>
                      <a:lnTo>
                        <a:pt x="498" y="91"/>
                      </a:lnTo>
                      <a:lnTo>
                        <a:pt x="500" y="108"/>
                      </a:lnTo>
                      <a:lnTo>
                        <a:pt x="500" y="125"/>
                      </a:lnTo>
                      <a:lnTo>
                        <a:pt x="498" y="150"/>
                      </a:lnTo>
                      <a:lnTo>
                        <a:pt x="495" y="175"/>
                      </a:lnTo>
                      <a:lnTo>
                        <a:pt x="489" y="199"/>
                      </a:lnTo>
                      <a:lnTo>
                        <a:pt x="481" y="222"/>
                      </a:lnTo>
                      <a:lnTo>
                        <a:pt x="470" y="243"/>
                      </a:lnTo>
                      <a:lnTo>
                        <a:pt x="459" y="264"/>
                      </a:lnTo>
                      <a:lnTo>
                        <a:pt x="443" y="283"/>
                      </a:lnTo>
                      <a:lnTo>
                        <a:pt x="428" y="300"/>
                      </a:lnTo>
                      <a:lnTo>
                        <a:pt x="411" y="317"/>
                      </a:lnTo>
                      <a:lnTo>
                        <a:pt x="390" y="330"/>
                      </a:lnTo>
                      <a:lnTo>
                        <a:pt x="371" y="343"/>
                      </a:lnTo>
                      <a:lnTo>
                        <a:pt x="349" y="353"/>
                      </a:lnTo>
                      <a:lnTo>
                        <a:pt x="326" y="362"/>
                      </a:lnTo>
                      <a:lnTo>
                        <a:pt x="303" y="368"/>
                      </a:lnTo>
                      <a:lnTo>
                        <a:pt x="278" y="372"/>
                      </a:lnTo>
                      <a:lnTo>
                        <a:pt x="252" y="374"/>
                      </a:lnTo>
                      <a:lnTo>
                        <a:pt x="227" y="372"/>
                      </a:lnTo>
                      <a:lnTo>
                        <a:pt x="203" y="368"/>
                      </a:lnTo>
                      <a:lnTo>
                        <a:pt x="178" y="362"/>
                      </a:lnTo>
                      <a:lnTo>
                        <a:pt x="155" y="353"/>
                      </a:lnTo>
                      <a:lnTo>
                        <a:pt x="134" y="343"/>
                      </a:lnTo>
                      <a:lnTo>
                        <a:pt x="113" y="330"/>
                      </a:lnTo>
                      <a:lnTo>
                        <a:pt x="94" y="317"/>
                      </a:lnTo>
                      <a:lnTo>
                        <a:pt x="77" y="300"/>
                      </a:lnTo>
                      <a:lnTo>
                        <a:pt x="60" y="283"/>
                      </a:lnTo>
                      <a:lnTo>
                        <a:pt x="47" y="264"/>
                      </a:lnTo>
                      <a:lnTo>
                        <a:pt x="34" y="243"/>
                      </a:lnTo>
                      <a:lnTo>
                        <a:pt x="24" y="222"/>
                      </a:lnTo>
                      <a:lnTo>
                        <a:pt x="15" y="199"/>
                      </a:lnTo>
                      <a:lnTo>
                        <a:pt x="9" y="175"/>
                      </a:lnTo>
                      <a:lnTo>
                        <a:pt x="5" y="150"/>
                      </a:lnTo>
                      <a:lnTo>
                        <a:pt x="5" y="125"/>
                      </a:lnTo>
                      <a:lnTo>
                        <a:pt x="5" y="97"/>
                      </a:lnTo>
                      <a:lnTo>
                        <a:pt x="11" y="70"/>
                      </a:lnTo>
                      <a:lnTo>
                        <a:pt x="9" y="68"/>
                      </a:lnTo>
                      <a:lnTo>
                        <a:pt x="7" y="68"/>
                      </a:lnTo>
                      <a:lnTo>
                        <a:pt x="3" y="82"/>
                      </a:lnTo>
                      <a:lnTo>
                        <a:pt x="1" y="95"/>
                      </a:lnTo>
                      <a:lnTo>
                        <a:pt x="0" y="110"/>
                      </a:lnTo>
                      <a:lnTo>
                        <a:pt x="0" y="125"/>
                      </a:lnTo>
                      <a:lnTo>
                        <a:pt x="1" y="150"/>
                      </a:lnTo>
                      <a:lnTo>
                        <a:pt x="5" y="177"/>
                      </a:lnTo>
                      <a:lnTo>
                        <a:pt x="11" y="199"/>
                      </a:lnTo>
                      <a:lnTo>
                        <a:pt x="20" y="224"/>
                      </a:lnTo>
                      <a:lnTo>
                        <a:pt x="30" y="245"/>
                      </a:lnTo>
                      <a:lnTo>
                        <a:pt x="43" y="266"/>
                      </a:lnTo>
                      <a:lnTo>
                        <a:pt x="58" y="287"/>
                      </a:lnTo>
                      <a:lnTo>
                        <a:pt x="74" y="304"/>
                      </a:lnTo>
                      <a:lnTo>
                        <a:pt x="93" y="321"/>
                      </a:lnTo>
                      <a:lnTo>
                        <a:pt x="112" y="334"/>
                      </a:lnTo>
                      <a:lnTo>
                        <a:pt x="132" y="347"/>
                      </a:lnTo>
                      <a:lnTo>
                        <a:pt x="155" y="359"/>
                      </a:lnTo>
                      <a:lnTo>
                        <a:pt x="178" y="366"/>
                      </a:lnTo>
                      <a:lnTo>
                        <a:pt x="203" y="372"/>
                      </a:lnTo>
                      <a:lnTo>
                        <a:pt x="227" y="376"/>
                      </a:lnTo>
                      <a:lnTo>
                        <a:pt x="252" y="378"/>
                      </a:lnTo>
                      <a:lnTo>
                        <a:pt x="278" y="376"/>
                      </a:lnTo>
                      <a:lnTo>
                        <a:pt x="303" y="372"/>
                      </a:lnTo>
                      <a:lnTo>
                        <a:pt x="328" y="366"/>
                      </a:lnTo>
                      <a:lnTo>
                        <a:pt x="351" y="359"/>
                      </a:lnTo>
                      <a:lnTo>
                        <a:pt x="373" y="347"/>
                      </a:lnTo>
                      <a:lnTo>
                        <a:pt x="394" y="334"/>
                      </a:lnTo>
                      <a:lnTo>
                        <a:pt x="413" y="321"/>
                      </a:lnTo>
                      <a:lnTo>
                        <a:pt x="432" y="304"/>
                      </a:lnTo>
                      <a:lnTo>
                        <a:pt x="447" y="287"/>
                      </a:lnTo>
                      <a:lnTo>
                        <a:pt x="462" y="266"/>
                      </a:lnTo>
                      <a:lnTo>
                        <a:pt x="474" y="245"/>
                      </a:lnTo>
                      <a:lnTo>
                        <a:pt x="485" y="224"/>
                      </a:lnTo>
                      <a:lnTo>
                        <a:pt x="495" y="199"/>
                      </a:lnTo>
                      <a:lnTo>
                        <a:pt x="500" y="177"/>
                      </a:lnTo>
                      <a:lnTo>
                        <a:pt x="504" y="150"/>
                      </a:lnTo>
                      <a:lnTo>
                        <a:pt x="506" y="125"/>
                      </a:lnTo>
                      <a:close/>
                    </a:path>
                  </a:pathLst>
                </a:custGeom>
                <a:solidFill>
                  <a:srgbClr val="CAC8E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98" name="Freeform 678"/>
                <p:cNvSpPr>
                  <a:spLocks/>
                </p:cNvSpPr>
                <p:nvPr/>
              </p:nvSpPr>
              <p:spPr bwMode="auto">
                <a:xfrm>
                  <a:off x="1587" y="2143"/>
                  <a:ext cx="501" cy="380"/>
                </a:xfrm>
                <a:custGeom>
                  <a:avLst/>
                  <a:gdLst>
                    <a:gd name="T0" fmla="*/ 501 w 501"/>
                    <a:gd name="T1" fmla="*/ 112 h 380"/>
                    <a:gd name="T2" fmla="*/ 497 w 501"/>
                    <a:gd name="T3" fmla="*/ 80 h 380"/>
                    <a:gd name="T4" fmla="*/ 490 w 501"/>
                    <a:gd name="T5" fmla="*/ 50 h 380"/>
                    <a:gd name="T6" fmla="*/ 479 w 501"/>
                    <a:gd name="T7" fmla="*/ 21 h 380"/>
                    <a:gd name="T8" fmla="*/ 465 w 501"/>
                    <a:gd name="T9" fmla="*/ 4 h 380"/>
                    <a:gd name="T10" fmla="*/ 469 w 501"/>
                    <a:gd name="T11" fmla="*/ 16 h 380"/>
                    <a:gd name="T12" fmla="*/ 482 w 501"/>
                    <a:gd name="T13" fmla="*/ 46 h 380"/>
                    <a:gd name="T14" fmla="*/ 492 w 501"/>
                    <a:gd name="T15" fmla="*/ 78 h 380"/>
                    <a:gd name="T16" fmla="*/ 497 w 501"/>
                    <a:gd name="T17" fmla="*/ 112 h 380"/>
                    <a:gd name="T18" fmla="*/ 496 w 501"/>
                    <a:gd name="T19" fmla="*/ 154 h 380"/>
                    <a:gd name="T20" fmla="*/ 486 w 501"/>
                    <a:gd name="T21" fmla="*/ 201 h 380"/>
                    <a:gd name="T22" fmla="*/ 467 w 501"/>
                    <a:gd name="T23" fmla="*/ 247 h 380"/>
                    <a:gd name="T24" fmla="*/ 441 w 501"/>
                    <a:gd name="T25" fmla="*/ 285 h 380"/>
                    <a:gd name="T26" fmla="*/ 408 w 501"/>
                    <a:gd name="T27" fmla="*/ 319 h 380"/>
                    <a:gd name="T28" fmla="*/ 369 w 501"/>
                    <a:gd name="T29" fmla="*/ 346 h 380"/>
                    <a:gd name="T30" fmla="*/ 325 w 501"/>
                    <a:gd name="T31" fmla="*/ 364 h 380"/>
                    <a:gd name="T32" fmla="*/ 277 w 501"/>
                    <a:gd name="T33" fmla="*/ 374 h 380"/>
                    <a:gd name="T34" fmla="*/ 226 w 501"/>
                    <a:gd name="T35" fmla="*/ 374 h 380"/>
                    <a:gd name="T36" fmla="*/ 179 w 501"/>
                    <a:gd name="T37" fmla="*/ 364 h 380"/>
                    <a:gd name="T38" fmla="*/ 135 w 501"/>
                    <a:gd name="T39" fmla="*/ 346 h 380"/>
                    <a:gd name="T40" fmla="*/ 95 w 501"/>
                    <a:gd name="T41" fmla="*/ 319 h 380"/>
                    <a:gd name="T42" fmla="*/ 61 w 501"/>
                    <a:gd name="T43" fmla="*/ 285 h 380"/>
                    <a:gd name="T44" fmla="*/ 35 w 501"/>
                    <a:gd name="T45" fmla="*/ 247 h 380"/>
                    <a:gd name="T46" fmla="*/ 18 w 501"/>
                    <a:gd name="T47" fmla="*/ 201 h 380"/>
                    <a:gd name="T48" fmla="*/ 6 w 501"/>
                    <a:gd name="T49" fmla="*/ 154 h 380"/>
                    <a:gd name="T50" fmla="*/ 8 w 501"/>
                    <a:gd name="T51" fmla="*/ 101 h 380"/>
                    <a:gd name="T52" fmla="*/ 10 w 501"/>
                    <a:gd name="T53" fmla="*/ 74 h 380"/>
                    <a:gd name="T54" fmla="*/ 2 w 501"/>
                    <a:gd name="T55" fmla="*/ 101 h 380"/>
                    <a:gd name="T56" fmla="*/ 2 w 501"/>
                    <a:gd name="T57" fmla="*/ 154 h 380"/>
                    <a:gd name="T58" fmla="*/ 12 w 501"/>
                    <a:gd name="T59" fmla="*/ 203 h 380"/>
                    <a:gd name="T60" fmla="*/ 31 w 501"/>
                    <a:gd name="T61" fmla="*/ 249 h 380"/>
                    <a:gd name="T62" fmla="*/ 59 w 501"/>
                    <a:gd name="T63" fmla="*/ 289 h 380"/>
                    <a:gd name="T64" fmla="*/ 92 w 501"/>
                    <a:gd name="T65" fmla="*/ 323 h 380"/>
                    <a:gd name="T66" fmla="*/ 131 w 501"/>
                    <a:gd name="T67" fmla="*/ 349 h 380"/>
                    <a:gd name="T68" fmla="*/ 177 w 501"/>
                    <a:gd name="T69" fmla="*/ 368 h 380"/>
                    <a:gd name="T70" fmla="*/ 226 w 501"/>
                    <a:gd name="T71" fmla="*/ 378 h 380"/>
                    <a:gd name="T72" fmla="*/ 277 w 501"/>
                    <a:gd name="T73" fmla="*/ 378 h 380"/>
                    <a:gd name="T74" fmla="*/ 327 w 501"/>
                    <a:gd name="T75" fmla="*/ 368 h 380"/>
                    <a:gd name="T76" fmla="*/ 370 w 501"/>
                    <a:gd name="T77" fmla="*/ 349 h 380"/>
                    <a:gd name="T78" fmla="*/ 410 w 501"/>
                    <a:gd name="T79" fmla="*/ 323 h 380"/>
                    <a:gd name="T80" fmla="*/ 444 w 501"/>
                    <a:gd name="T81" fmla="*/ 289 h 380"/>
                    <a:gd name="T82" fmla="*/ 471 w 501"/>
                    <a:gd name="T83" fmla="*/ 249 h 380"/>
                    <a:gd name="T84" fmla="*/ 490 w 501"/>
                    <a:gd name="T85" fmla="*/ 203 h 380"/>
                    <a:gd name="T86" fmla="*/ 501 w 501"/>
                    <a:gd name="T87" fmla="*/ 154 h 3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501" h="380">
                      <a:moveTo>
                        <a:pt x="501" y="129"/>
                      </a:moveTo>
                      <a:lnTo>
                        <a:pt x="501" y="112"/>
                      </a:lnTo>
                      <a:lnTo>
                        <a:pt x="499" y="97"/>
                      </a:lnTo>
                      <a:lnTo>
                        <a:pt x="497" y="80"/>
                      </a:lnTo>
                      <a:lnTo>
                        <a:pt x="494" y="65"/>
                      </a:lnTo>
                      <a:lnTo>
                        <a:pt x="490" y="50"/>
                      </a:lnTo>
                      <a:lnTo>
                        <a:pt x="484" y="36"/>
                      </a:lnTo>
                      <a:lnTo>
                        <a:pt x="479" y="21"/>
                      </a:lnTo>
                      <a:lnTo>
                        <a:pt x="471" y="8"/>
                      </a:lnTo>
                      <a:lnTo>
                        <a:pt x="465" y="4"/>
                      </a:lnTo>
                      <a:lnTo>
                        <a:pt x="461" y="0"/>
                      </a:lnTo>
                      <a:lnTo>
                        <a:pt x="469" y="16"/>
                      </a:lnTo>
                      <a:lnTo>
                        <a:pt x="477" y="31"/>
                      </a:lnTo>
                      <a:lnTo>
                        <a:pt x="482" y="46"/>
                      </a:lnTo>
                      <a:lnTo>
                        <a:pt x="488" y="61"/>
                      </a:lnTo>
                      <a:lnTo>
                        <a:pt x="492" y="78"/>
                      </a:lnTo>
                      <a:lnTo>
                        <a:pt x="496" y="95"/>
                      </a:lnTo>
                      <a:lnTo>
                        <a:pt x="497" y="112"/>
                      </a:lnTo>
                      <a:lnTo>
                        <a:pt x="497" y="129"/>
                      </a:lnTo>
                      <a:lnTo>
                        <a:pt x="496" y="154"/>
                      </a:lnTo>
                      <a:lnTo>
                        <a:pt x="492" y="179"/>
                      </a:lnTo>
                      <a:lnTo>
                        <a:pt x="486" y="201"/>
                      </a:lnTo>
                      <a:lnTo>
                        <a:pt x="479" y="224"/>
                      </a:lnTo>
                      <a:lnTo>
                        <a:pt x="467" y="247"/>
                      </a:lnTo>
                      <a:lnTo>
                        <a:pt x="456" y="266"/>
                      </a:lnTo>
                      <a:lnTo>
                        <a:pt x="441" y="285"/>
                      </a:lnTo>
                      <a:lnTo>
                        <a:pt x="425" y="302"/>
                      </a:lnTo>
                      <a:lnTo>
                        <a:pt x="408" y="319"/>
                      </a:lnTo>
                      <a:lnTo>
                        <a:pt x="389" y="332"/>
                      </a:lnTo>
                      <a:lnTo>
                        <a:pt x="369" y="346"/>
                      </a:lnTo>
                      <a:lnTo>
                        <a:pt x="348" y="355"/>
                      </a:lnTo>
                      <a:lnTo>
                        <a:pt x="325" y="364"/>
                      </a:lnTo>
                      <a:lnTo>
                        <a:pt x="300" y="370"/>
                      </a:lnTo>
                      <a:lnTo>
                        <a:pt x="277" y="374"/>
                      </a:lnTo>
                      <a:lnTo>
                        <a:pt x="251" y="374"/>
                      </a:lnTo>
                      <a:lnTo>
                        <a:pt x="226" y="374"/>
                      </a:lnTo>
                      <a:lnTo>
                        <a:pt x="202" y="370"/>
                      </a:lnTo>
                      <a:lnTo>
                        <a:pt x="179" y="364"/>
                      </a:lnTo>
                      <a:lnTo>
                        <a:pt x="156" y="355"/>
                      </a:lnTo>
                      <a:lnTo>
                        <a:pt x="135" y="346"/>
                      </a:lnTo>
                      <a:lnTo>
                        <a:pt x="114" y="332"/>
                      </a:lnTo>
                      <a:lnTo>
                        <a:pt x="95" y="319"/>
                      </a:lnTo>
                      <a:lnTo>
                        <a:pt x="78" y="302"/>
                      </a:lnTo>
                      <a:lnTo>
                        <a:pt x="61" y="285"/>
                      </a:lnTo>
                      <a:lnTo>
                        <a:pt x="48" y="266"/>
                      </a:lnTo>
                      <a:lnTo>
                        <a:pt x="35" y="247"/>
                      </a:lnTo>
                      <a:lnTo>
                        <a:pt x="25" y="224"/>
                      </a:lnTo>
                      <a:lnTo>
                        <a:pt x="18" y="201"/>
                      </a:lnTo>
                      <a:lnTo>
                        <a:pt x="10" y="179"/>
                      </a:lnTo>
                      <a:lnTo>
                        <a:pt x="6" y="154"/>
                      </a:lnTo>
                      <a:lnTo>
                        <a:pt x="6" y="129"/>
                      </a:lnTo>
                      <a:lnTo>
                        <a:pt x="8" y="101"/>
                      </a:lnTo>
                      <a:lnTo>
                        <a:pt x="12" y="74"/>
                      </a:lnTo>
                      <a:lnTo>
                        <a:pt x="10" y="74"/>
                      </a:lnTo>
                      <a:lnTo>
                        <a:pt x="8" y="72"/>
                      </a:lnTo>
                      <a:lnTo>
                        <a:pt x="2" y="101"/>
                      </a:lnTo>
                      <a:lnTo>
                        <a:pt x="0" y="129"/>
                      </a:lnTo>
                      <a:lnTo>
                        <a:pt x="2" y="154"/>
                      </a:lnTo>
                      <a:lnTo>
                        <a:pt x="6" y="179"/>
                      </a:lnTo>
                      <a:lnTo>
                        <a:pt x="12" y="203"/>
                      </a:lnTo>
                      <a:lnTo>
                        <a:pt x="21" y="226"/>
                      </a:lnTo>
                      <a:lnTo>
                        <a:pt x="31" y="249"/>
                      </a:lnTo>
                      <a:lnTo>
                        <a:pt x="44" y="270"/>
                      </a:lnTo>
                      <a:lnTo>
                        <a:pt x="59" y="289"/>
                      </a:lnTo>
                      <a:lnTo>
                        <a:pt x="74" y="306"/>
                      </a:lnTo>
                      <a:lnTo>
                        <a:pt x="92" y="323"/>
                      </a:lnTo>
                      <a:lnTo>
                        <a:pt x="112" y="336"/>
                      </a:lnTo>
                      <a:lnTo>
                        <a:pt x="131" y="349"/>
                      </a:lnTo>
                      <a:lnTo>
                        <a:pt x="154" y="359"/>
                      </a:lnTo>
                      <a:lnTo>
                        <a:pt x="177" y="368"/>
                      </a:lnTo>
                      <a:lnTo>
                        <a:pt x="202" y="374"/>
                      </a:lnTo>
                      <a:lnTo>
                        <a:pt x="226" y="378"/>
                      </a:lnTo>
                      <a:lnTo>
                        <a:pt x="251" y="380"/>
                      </a:lnTo>
                      <a:lnTo>
                        <a:pt x="277" y="378"/>
                      </a:lnTo>
                      <a:lnTo>
                        <a:pt x="302" y="374"/>
                      </a:lnTo>
                      <a:lnTo>
                        <a:pt x="327" y="368"/>
                      </a:lnTo>
                      <a:lnTo>
                        <a:pt x="350" y="359"/>
                      </a:lnTo>
                      <a:lnTo>
                        <a:pt x="370" y="349"/>
                      </a:lnTo>
                      <a:lnTo>
                        <a:pt x="391" y="336"/>
                      </a:lnTo>
                      <a:lnTo>
                        <a:pt x="410" y="323"/>
                      </a:lnTo>
                      <a:lnTo>
                        <a:pt x="429" y="306"/>
                      </a:lnTo>
                      <a:lnTo>
                        <a:pt x="444" y="289"/>
                      </a:lnTo>
                      <a:lnTo>
                        <a:pt x="460" y="270"/>
                      </a:lnTo>
                      <a:lnTo>
                        <a:pt x="471" y="249"/>
                      </a:lnTo>
                      <a:lnTo>
                        <a:pt x="482" y="226"/>
                      </a:lnTo>
                      <a:lnTo>
                        <a:pt x="490" y="203"/>
                      </a:lnTo>
                      <a:lnTo>
                        <a:pt x="497" y="179"/>
                      </a:lnTo>
                      <a:lnTo>
                        <a:pt x="501" y="154"/>
                      </a:lnTo>
                      <a:lnTo>
                        <a:pt x="501" y="129"/>
                      </a:lnTo>
                      <a:close/>
                    </a:path>
                  </a:pathLst>
                </a:custGeom>
                <a:solidFill>
                  <a:srgbClr val="C9C9E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199" name="Freeform 679"/>
                <p:cNvSpPr>
                  <a:spLocks/>
                </p:cNvSpPr>
                <p:nvPr/>
              </p:nvSpPr>
              <p:spPr bwMode="auto">
                <a:xfrm>
                  <a:off x="1591" y="2142"/>
                  <a:ext cx="495" cy="379"/>
                </a:xfrm>
                <a:custGeom>
                  <a:avLst/>
                  <a:gdLst>
                    <a:gd name="T0" fmla="*/ 495 w 495"/>
                    <a:gd name="T1" fmla="*/ 113 h 379"/>
                    <a:gd name="T2" fmla="*/ 490 w 495"/>
                    <a:gd name="T3" fmla="*/ 81 h 379"/>
                    <a:gd name="T4" fmla="*/ 482 w 495"/>
                    <a:gd name="T5" fmla="*/ 49 h 379"/>
                    <a:gd name="T6" fmla="*/ 469 w 495"/>
                    <a:gd name="T7" fmla="*/ 18 h 379"/>
                    <a:gd name="T8" fmla="*/ 457 w 495"/>
                    <a:gd name="T9" fmla="*/ 1 h 379"/>
                    <a:gd name="T10" fmla="*/ 454 w 495"/>
                    <a:gd name="T11" fmla="*/ 0 h 379"/>
                    <a:gd name="T12" fmla="*/ 461 w 495"/>
                    <a:gd name="T13" fmla="*/ 13 h 379"/>
                    <a:gd name="T14" fmla="*/ 476 w 495"/>
                    <a:gd name="T15" fmla="*/ 45 h 379"/>
                    <a:gd name="T16" fmla="*/ 486 w 495"/>
                    <a:gd name="T17" fmla="*/ 77 h 379"/>
                    <a:gd name="T18" fmla="*/ 490 w 495"/>
                    <a:gd name="T19" fmla="*/ 111 h 379"/>
                    <a:gd name="T20" fmla="*/ 490 w 495"/>
                    <a:gd name="T21" fmla="*/ 155 h 379"/>
                    <a:gd name="T22" fmla="*/ 480 w 495"/>
                    <a:gd name="T23" fmla="*/ 202 h 379"/>
                    <a:gd name="T24" fmla="*/ 461 w 495"/>
                    <a:gd name="T25" fmla="*/ 246 h 379"/>
                    <a:gd name="T26" fmla="*/ 435 w 495"/>
                    <a:gd name="T27" fmla="*/ 286 h 379"/>
                    <a:gd name="T28" fmla="*/ 402 w 495"/>
                    <a:gd name="T29" fmla="*/ 318 h 379"/>
                    <a:gd name="T30" fmla="*/ 365 w 495"/>
                    <a:gd name="T31" fmla="*/ 345 h 379"/>
                    <a:gd name="T32" fmla="*/ 321 w 495"/>
                    <a:gd name="T33" fmla="*/ 362 h 379"/>
                    <a:gd name="T34" fmla="*/ 272 w 495"/>
                    <a:gd name="T35" fmla="*/ 373 h 379"/>
                    <a:gd name="T36" fmla="*/ 222 w 495"/>
                    <a:gd name="T37" fmla="*/ 373 h 379"/>
                    <a:gd name="T38" fmla="*/ 175 w 495"/>
                    <a:gd name="T39" fmla="*/ 362 h 379"/>
                    <a:gd name="T40" fmla="*/ 131 w 495"/>
                    <a:gd name="T41" fmla="*/ 345 h 379"/>
                    <a:gd name="T42" fmla="*/ 93 w 495"/>
                    <a:gd name="T43" fmla="*/ 318 h 379"/>
                    <a:gd name="T44" fmla="*/ 59 w 495"/>
                    <a:gd name="T45" fmla="*/ 286 h 379"/>
                    <a:gd name="T46" fmla="*/ 34 w 495"/>
                    <a:gd name="T47" fmla="*/ 246 h 379"/>
                    <a:gd name="T48" fmla="*/ 15 w 495"/>
                    <a:gd name="T49" fmla="*/ 202 h 379"/>
                    <a:gd name="T50" fmla="*/ 6 w 495"/>
                    <a:gd name="T51" fmla="*/ 155 h 379"/>
                    <a:gd name="T52" fmla="*/ 6 w 495"/>
                    <a:gd name="T53" fmla="*/ 102 h 379"/>
                    <a:gd name="T54" fmla="*/ 8 w 495"/>
                    <a:gd name="T55" fmla="*/ 75 h 379"/>
                    <a:gd name="T56" fmla="*/ 0 w 495"/>
                    <a:gd name="T57" fmla="*/ 102 h 379"/>
                    <a:gd name="T58" fmla="*/ 0 w 495"/>
                    <a:gd name="T59" fmla="*/ 155 h 379"/>
                    <a:gd name="T60" fmla="*/ 10 w 495"/>
                    <a:gd name="T61" fmla="*/ 204 h 379"/>
                    <a:gd name="T62" fmla="*/ 29 w 495"/>
                    <a:gd name="T63" fmla="*/ 248 h 379"/>
                    <a:gd name="T64" fmla="*/ 55 w 495"/>
                    <a:gd name="T65" fmla="*/ 288 h 379"/>
                    <a:gd name="T66" fmla="*/ 89 w 495"/>
                    <a:gd name="T67" fmla="*/ 322 h 379"/>
                    <a:gd name="T68" fmla="*/ 129 w 495"/>
                    <a:gd name="T69" fmla="*/ 348 h 379"/>
                    <a:gd name="T70" fmla="*/ 173 w 495"/>
                    <a:gd name="T71" fmla="*/ 367 h 379"/>
                    <a:gd name="T72" fmla="*/ 222 w 495"/>
                    <a:gd name="T73" fmla="*/ 377 h 379"/>
                    <a:gd name="T74" fmla="*/ 273 w 495"/>
                    <a:gd name="T75" fmla="*/ 377 h 379"/>
                    <a:gd name="T76" fmla="*/ 321 w 495"/>
                    <a:gd name="T77" fmla="*/ 367 h 379"/>
                    <a:gd name="T78" fmla="*/ 366 w 495"/>
                    <a:gd name="T79" fmla="*/ 348 h 379"/>
                    <a:gd name="T80" fmla="*/ 406 w 495"/>
                    <a:gd name="T81" fmla="*/ 322 h 379"/>
                    <a:gd name="T82" fmla="*/ 438 w 495"/>
                    <a:gd name="T83" fmla="*/ 288 h 379"/>
                    <a:gd name="T84" fmla="*/ 465 w 495"/>
                    <a:gd name="T85" fmla="*/ 248 h 379"/>
                    <a:gd name="T86" fmla="*/ 484 w 495"/>
                    <a:gd name="T87" fmla="*/ 204 h 379"/>
                    <a:gd name="T88" fmla="*/ 493 w 495"/>
                    <a:gd name="T89" fmla="*/ 155 h 3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495" h="379">
                      <a:moveTo>
                        <a:pt x="495" y="130"/>
                      </a:moveTo>
                      <a:lnTo>
                        <a:pt x="495" y="113"/>
                      </a:lnTo>
                      <a:lnTo>
                        <a:pt x="493" y="96"/>
                      </a:lnTo>
                      <a:lnTo>
                        <a:pt x="490" y="81"/>
                      </a:lnTo>
                      <a:lnTo>
                        <a:pt x="486" y="64"/>
                      </a:lnTo>
                      <a:lnTo>
                        <a:pt x="482" y="49"/>
                      </a:lnTo>
                      <a:lnTo>
                        <a:pt x="476" y="34"/>
                      </a:lnTo>
                      <a:lnTo>
                        <a:pt x="469" y="18"/>
                      </a:lnTo>
                      <a:lnTo>
                        <a:pt x="461" y="5"/>
                      </a:lnTo>
                      <a:lnTo>
                        <a:pt x="457" y="1"/>
                      </a:lnTo>
                      <a:lnTo>
                        <a:pt x="454" y="0"/>
                      </a:lnTo>
                      <a:lnTo>
                        <a:pt x="454" y="0"/>
                      </a:lnTo>
                      <a:lnTo>
                        <a:pt x="454" y="0"/>
                      </a:lnTo>
                      <a:lnTo>
                        <a:pt x="461" y="13"/>
                      </a:lnTo>
                      <a:lnTo>
                        <a:pt x="469" y="28"/>
                      </a:lnTo>
                      <a:lnTo>
                        <a:pt x="476" y="45"/>
                      </a:lnTo>
                      <a:lnTo>
                        <a:pt x="480" y="60"/>
                      </a:lnTo>
                      <a:lnTo>
                        <a:pt x="486" y="77"/>
                      </a:lnTo>
                      <a:lnTo>
                        <a:pt x="488" y="94"/>
                      </a:lnTo>
                      <a:lnTo>
                        <a:pt x="490" y="111"/>
                      </a:lnTo>
                      <a:lnTo>
                        <a:pt x="492" y="130"/>
                      </a:lnTo>
                      <a:lnTo>
                        <a:pt x="490" y="155"/>
                      </a:lnTo>
                      <a:lnTo>
                        <a:pt x="486" y="180"/>
                      </a:lnTo>
                      <a:lnTo>
                        <a:pt x="480" y="202"/>
                      </a:lnTo>
                      <a:lnTo>
                        <a:pt x="473" y="225"/>
                      </a:lnTo>
                      <a:lnTo>
                        <a:pt x="461" y="246"/>
                      </a:lnTo>
                      <a:lnTo>
                        <a:pt x="450" y="267"/>
                      </a:lnTo>
                      <a:lnTo>
                        <a:pt x="435" y="286"/>
                      </a:lnTo>
                      <a:lnTo>
                        <a:pt x="420" y="303"/>
                      </a:lnTo>
                      <a:lnTo>
                        <a:pt x="402" y="318"/>
                      </a:lnTo>
                      <a:lnTo>
                        <a:pt x="383" y="331"/>
                      </a:lnTo>
                      <a:lnTo>
                        <a:pt x="365" y="345"/>
                      </a:lnTo>
                      <a:lnTo>
                        <a:pt x="342" y="354"/>
                      </a:lnTo>
                      <a:lnTo>
                        <a:pt x="321" y="362"/>
                      </a:lnTo>
                      <a:lnTo>
                        <a:pt x="296" y="369"/>
                      </a:lnTo>
                      <a:lnTo>
                        <a:pt x="272" y="373"/>
                      </a:lnTo>
                      <a:lnTo>
                        <a:pt x="247" y="373"/>
                      </a:lnTo>
                      <a:lnTo>
                        <a:pt x="222" y="373"/>
                      </a:lnTo>
                      <a:lnTo>
                        <a:pt x="198" y="369"/>
                      </a:lnTo>
                      <a:lnTo>
                        <a:pt x="175" y="362"/>
                      </a:lnTo>
                      <a:lnTo>
                        <a:pt x="152" y="354"/>
                      </a:lnTo>
                      <a:lnTo>
                        <a:pt x="131" y="345"/>
                      </a:lnTo>
                      <a:lnTo>
                        <a:pt x="112" y="331"/>
                      </a:lnTo>
                      <a:lnTo>
                        <a:pt x="93" y="318"/>
                      </a:lnTo>
                      <a:lnTo>
                        <a:pt x="76" y="303"/>
                      </a:lnTo>
                      <a:lnTo>
                        <a:pt x="59" y="286"/>
                      </a:lnTo>
                      <a:lnTo>
                        <a:pt x="46" y="267"/>
                      </a:lnTo>
                      <a:lnTo>
                        <a:pt x="34" y="246"/>
                      </a:lnTo>
                      <a:lnTo>
                        <a:pt x="23" y="225"/>
                      </a:lnTo>
                      <a:lnTo>
                        <a:pt x="15" y="202"/>
                      </a:lnTo>
                      <a:lnTo>
                        <a:pt x="10" y="180"/>
                      </a:lnTo>
                      <a:lnTo>
                        <a:pt x="6" y="155"/>
                      </a:lnTo>
                      <a:lnTo>
                        <a:pt x="4" y="130"/>
                      </a:lnTo>
                      <a:lnTo>
                        <a:pt x="6" y="102"/>
                      </a:lnTo>
                      <a:lnTo>
                        <a:pt x="10" y="75"/>
                      </a:lnTo>
                      <a:lnTo>
                        <a:pt x="8" y="75"/>
                      </a:lnTo>
                      <a:lnTo>
                        <a:pt x="6" y="75"/>
                      </a:lnTo>
                      <a:lnTo>
                        <a:pt x="0" y="102"/>
                      </a:lnTo>
                      <a:lnTo>
                        <a:pt x="0" y="130"/>
                      </a:lnTo>
                      <a:lnTo>
                        <a:pt x="0" y="155"/>
                      </a:lnTo>
                      <a:lnTo>
                        <a:pt x="4" y="180"/>
                      </a:lnTo>
                      <a:lnTo>
                        <a:pt x="10" y="204"/>
                      </a:lnTo>
                      <a:lnTo>
                        <a:pt x="19" y="227"/>
                      </a:lnTo>
                      <a:lnTo>
                        <a:pt x="29" y="248"/>
                      </a:lnTo>
                      <a:lnTo>
                        <a:pt x="42" y="269"/>
                      </a:lnTo>
                      <a:lnTo>
                        <a:pt x="55" y="288"/>
                      </a:lnTo>
                      <a:lnTo>
                        <a:pt x="72" y="305"/>
                      </a:lnTo>
                      <a:lnTo>
                        <a:pt x="89" y="322"/>
                      </a:lnTo>
                      <a:lnTo>
                        <a:pt x="108" y="335"/>
                      </a:lnTo>
                      <a:lnTo>
                        <a:pt x="129" y="348"/>
                      </a:lnTo>
                      <a:lnTo>
                        <a:pt x="150" y="358"/>
                      </a:lnTo>
                      <a:lnTo>
                        <a:pt x="173" y="367"/>
                      </a:lnTo>
                      <a:lnTo>
                        <a:pt x="198" y="373"/>
                      </a:lnTo>
                      <a:lnTo>
                        <a:pt x="222" y="377"/>
                      </a:lnTo>
                      <a:lnTo>
                        <a:pt x="247" y="379"/>
                      </a:lnTo>
                      <a:lnTo>
                        <a:pt x="273" y="377"/>
                      </a:lnTo>
                      <a:lnTo>
                        <a:pt x="298" y="373"/>
                      </a:lnTo>
                      <a:lnTo>
                        <a:pt x="321" y="367"/>
                      </a:lnTo>
                      <a:lnTo>
                        <a:pt x="344" y="358"/>
                      </a:lnTo>
                      <a:lnTo>
                        <a:pt x="366" y="348"/>
                      </a:lnTo>
                      <a:lnTo>
                        <a:pt x="385" y="335"/>
                      </a:lnTo>
                      <a:lnTo>
                        <a:pt x="406" y="322"/>
                      </a:lnTo>
                      <a:lnTo>
                        <a:pt x="423" y="305"/>
                      </a:lnTo>
                      <a:lnTo>
                        <a:pt x="438" y="288"/>
                      </a:lnTo>
                      <a:lnTo>
                        <a:pt x="454" y="269"/>
                      </a:lnTo>
                      <a:lnTo>
                        <a:pt x="465" y="248"/>
                      </a:lnTo>
                      <a:lnTo>
                        <a:pt x="476" y="227"/>
                      </a:lnTo>
                      <a:lnTo>
                        <a:pt x="484" y="204"/>
                      </a:lnTo>
                      <a:lnTo>
                        <a:pt x="490" y="180"/>
                      </a:lnTo>
                      <a:lnTo>
                        <a:pt x="493" y="155"/>
                      </a:lnTo>
                      <a:lnTo>
                        <a:pt x="495" y="130"/>
                      </a:lnTo>
                      <a:close/>
                    </a:path>
                  </a:pathLst>
                </a:custGeom>
                <a:solidFill>
                  <a:srgbClr val="C9C9E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00" name="Freeform 680"/>
                <p:cNvSpPr>
                  <a:spLocks/>
                </p:cNvSpPr>
                <p:nvPr/>
              </p:nvSpPr>
              <p:spPr bwMode="auto">
                <a:xfrm>
                  <a:off x="1593" y="2138"/>
                  <a:ext cx="491" cy="379"/>
                </a:xfrm>
                <a:custGeom>
                  <a:avLst/>
                  <a:gdLst>
                    <a:gd name="T0" fmla="*/ 491 w 491"/>
                    <a:gd name="T1" fmla="*/ 117 h 379"/>
                    <a:gd name="T2" fmla="*/ 486 w 491"/>
                    <a:gd name="T3" fmla="*/ 83 h 379"/>
                    <a:gd name="T4" fmla="*/ 476 w 491"/>
                    <a:gd name="T5" fmla="*/ 51 h 379"/>
                    <a:gd name="T6" fmla="*/ 463 w 491"/>
                    <a:gd name="T7" fmla="*/ 21 h 379"/>
                    <a:gd name="T8" fmla="*/ 454 w 491"/>
                    <a:gd name="T9" fmla="*/ 5 h 379"/>
                    <a:gd name="T10" fmla="*/ 450 w 491"/>
                    <a:gd name="T11" fmla="*/ 2 h 379"/>
                    <a:gd name="T12" fmla="*/ 455 w 491"/>
                    <a:gd name="T13" fmla="*/ 15 h 379"/>
                    <a:gd name="T14" fmla="*/ 471 w 491"/>
                    <a:gd name="T15" fmla="*/ 47 h 379"/>
                    <a:gd name="T16" fmla="*/ 480 w 491"/>
                    <a:gd name="T17" fmla="*/ 79 h 379"/>
                    <a:gd name="T18" fmla="*/ 486 w 491"/>
                    <a:gd name="T19" fmla="*/ 115 h 379"/>
                    <a:gd name="T20" fmla="*/ 486 w 491"/>
                    <a:gd name="T21" fmla="*/ 159 h 379"/>
                    <a:gd name="T22" fmla="*/ 476 w 491"/>
                    <a:gd name="T23" fmla="*/ 206 h 379"/>
                    <a:gd name="T24" fmla="*/ 457 w 491"/>
                    <a:gd name="T25" fmla="*/ 248 h 379"/>
                    <a:gd name="T26" fmla="*/ 431 w 491"/>
                    <a:gd name="T27" fmla="*/ 288 h 379"/>
                    <a:gd name="T28" fmla="*/ 399 w 491"/>
                    <a:gd name="T29" fmla="*/ 320 h 379"/>
                    <a:gd name="T30" fmla="*/ 361 w 491"/>
                    <a:gd name="T31" fmla="*/ 347 h 379"/>
                    <a:gd name="T32" fmla="*/ 317 w 491"/>
                    <a:gd name="T33" fmla="*/ 364 h 379"/>
                    <a:gd name="T34" fmla="*/ 270 w 491"/>
                    <a:gd name="T35" fmla="*/ 373 h 379"/>
                    <a:gd name="T36" fmla="*/ 220 w 491"/>
                    <a:gd name="T37" fmla="*/ 373 h 379"/>
                    <a:gd name="T38" fmla="*/ 175 w 491"/>
                    <a:gd name="T39" fmla="*/ 364 h 379"/>
                    <a:gd name="T40" fmla="*/ 131 w 491"/>
                    <a:gd name="T41" fmla="*/ 347 h 379"/>
                    <a:gd name="T42" fmla="*/ 91 w 491"/>
                    <a:gd name="T43" fmla="*/ 320 h 379"/>
                    <a:gd name="T44" fmla="*/ 59 w 491"/>
                    <a:gd name="T45" fmla="*/ 288 h 379"/>
                    <a:gd name="T46" fmla="*/ 34 w 491"/>
                    <a:gd name="T47" fmla="*/ 248 h 379"/>
                    <a:gd name="T48" fmla="*/ 15 w 491"/>
                    <a:gd name="T49" fmla="*/ 206 h 379"/>
                    <a:gd name="T50" fmla="*/ 6 w 491"/>
                    <a:gd name="T51" fmla="*/ 159 h 379"/>
                    <a:gd name="T52" fmla="*/ 6 w 491"/>
                    <a:gd name="T53" fmla="*/ 108 h 379"/>
                    <a:gd name="T54" fmla="*/ 8 w 491"/>
                    <a:gd name="T55" fmla="*/ 79 h 379"/>
                    <a:gd name="T56" fmla="*/ 2 w 491"/>
                    <a:gd name="T57" fmla="*/ 106 h 379"/>
                    <a:gd name="T58" fmla="*/ 0 w 491"/>
                    <a:gd name="T59" fmla="*/ 159 h 379"/>
                    <a:gd name="T60" fmla="*/ 12 w 491"/>
                    <a:gd name="T61" fmla="*/ 206 h 379"/>
                    <a:gd name="T62" fmla="*/ 29 w 491"/>
                    <a:gd name="T63" fmla="*/ 252 h 379"/>
                    <a:gd name="T64" fmla="*/ 55 w 491"/>
                    <a:gd name="T65" fmla="*/ 290 h 379"/>
                    <a:gd name="T66" fmla="*/ 89 w 491"/>
                    <a:gd name="T67" fmla="*/ 324 h 379"/>
                    <a:gd name="T68" fmla="*/ 129 w 491"/>
                    <a:gd name="T69" fmla="*/ 351 h 379"/>
                    <a:gd name="T70" fmla="*/ 173 w 491"/>
                    <a:gd name="T71" fmla="*/ 369 h 379"/>
                    <a:gd name="T72" fmla="*/ 220 w 491"/>
                    <a:gd name="T73" fmla="*/ 379 h 379"/>
                    <a:gd name="T74" fmla="*/ 271 w 491"/>
                    <a:gd name="T75" fmla="*/ 379 h 379"/>
                    <a:gd name="T76" fmla="*/ 319 w 491"/>
                    <a:gd name="T77" fmla="*/ 369 h 379"/>
                    <a:gd name="T78" fmla="*/ 363 w 491"/>
                    <a:gd name="T79" fmla="*/ 351 h 379"/>
                    <a:gd name="T80" fmla="*/ 402 w 491"/>
                    <a:gd name="T81" fmla="*/ 324 h 379"/>
                    <a:gd name="T82" fmla="*/ 435 w 491"/>
                    <a:gd name="T83" fmla="*/ 290 h 379"/>
                    <a:gd name="T84" fmla="*/ 461 w 491"/>
                    <a:gd name="T85" fmla="*/ 252 h 379"/>
                    <a:gd name="T86" fmla="*/ 480 w 491"/>
                    <a:gd name="T87" fmla="*/ 206 h 379"/>
                    <a:gd name="T88" fmla="*/ 490 w 491"/>
                    <a:gd name="T89" fmla="*/ 159 h 3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491" h="379">
                      <a:moveTo>
                        <a:pt x="491" y="134"/>
                      </a:moveTo>
                      <a:lnTo>
                        <a:pt x="491" y="117"/>
                      </a:lnTo>
                      <a:lnTo>
                        <a:pt x="490" y="100"/>
                      </a:lnTo>
                      <a:lnTo>
                        <a:pt x="486" y="83"/>
                      </a:lnTo>
                      <a:lnTo>
                        <a:pt x="482" y="66"/>
                      </a:lnTo>
                      <a:lnTo>
                        <a:pt x="476" y="51"/>
                      </a:lnTo>
                      <a:lnTo>
                        <a:pt x="471" y="36"/>
                      </a:lnTo>
                      <a:lnTo>
                        <a:pt x="463" y="21"/>
                      </a:lnTo>
                      <a:lnTo>
                        <a:pt x="455" y="5"/>
                      </a:lnTo>
                      <a:lnTo>
                        <a:pt x="454" y="5"/>
                      </a:lnTo>
                      <a:lnTo>
                        <a:pt x="452" y="4"/>
                      </a:lnTo>
                      <a:lnTo>
                        <a:pt x="450" y="2"/>
                      </a:lnTo>
                      <a:lnTo>
                        <a:pt x="446" y="0"/>
                      </a:lnTo>
                      <a:lnTo>
                        <a:pt x="455" y="15"/>
                      </a:lnTo>
                      <a:lnTo>
                        <a:pt x="463" y="30"/>
                      </a:lnTo>
                      <a:lnTo>
                        <a:pt x="471" y="47"/>
                      </a:lnTo>
                      <a:lnTo>
                        <a:pt x="476" y="62"/>
                      </a:lnTo>
                      <a:lnTo>
                        <a:pt x="480" y="79"/>
                      </a:lnTo>
                      <a:lnTo>
                        <a:pt x="484" y="98"/>
                      </a:lnTo>
                      <a:lnTo>
                        <a:pt x="486" y="115"/>
                      </a:lnTo>
                      <a:lnTo>
                        <a:pt x="486" y="134"/>
                      </a:lnTo>
                      <a:lnTo>
                        <a:pt x="486" y="159"/>
                      </a:lnTo>
                      <a:lnTo>
                        <a:pt x="482" y="182"/>
                      </a:lnTo>
                      <a:lnTo>
                        <a:pt x="476" y="206"/>
                      </a:lnTo>
                      <a:lnTo>
                        <a:pt x="467" y="227"/>
                      </a:lnTo>
                      <a:lnTo>
                        <a:pt x="457" y="248"/>
                      </a:lnTo>
                      <a:lnTo>
                        <a:pt x="446" y="269"/>
                      </a:lnTo>
                      <a:lnTo>
                        <a:pt x="431" y="288"/>
                      </a:lnTo>
                      <a:lnTo>
                        <a:pt x="416" y="305"/>
                      </a:lnTo>
                      <a:lnTo>
                        <a:pt x="399" y="320"/>
                      </a:lnTo>
                      <a:lnTo>
                        <a:pt x="380" y="333"/>
                      </a:lnTo>
                      <a:lnTo>
                        <a:pt x="361" y="347"/>
                      </a:lnTo>
                      <a:lnTo>
                        <a:pt x="340" y="356"/>
                      </a:lnTo>
                      <a:lnTo>
                        <a:pt x="317" y="364"/>
                      </a:lnTo>
                      <a:lnTo>
                        <a:pt x="294" y="369"/>
                      </a:lnTo>
                      <a:lnTo>
                        <a:pt x="270" y="373"/>
                      </a:lnTo>
                      <a:lnTo>
                        <a:pt x="245" y="375"/>
                      </a:lnTo>
                      <a:lnTo>
                        <a:pt x="220" y="373"/>
                      </a:lnTo>
                      <a:lnTo>
                        <a:pt x="197" y="369"/>
                      </a:lnTo>
                      <a:lnTo>
                        <a:pt x="175" y="364"/>
                      </a:lnTo>
                      <a:lnTo>
                        <a:pt x="152" y="356"/>
                      </a:lnTo>
                      <a:lnTo>
                        <a:pt x="131" y="347"/>
                      </a:lnTo>
                      <a:lnTo>
                        <a:pt x="110" y="333"/>
                      </a:lnTo>
                      <a:lnTo>
                        <a:pt x="91" y="320"/>
                      </a:lnTo>
                      <a:lnTo>
                        <a:pt x="74" y="305"/>
                      </a:lnTo>
                      <a:lnTo>
                        <a:pt x="59" y="288"/>
                      </a:lnTo>
                      <a:lnTo>
                        <a:pt x="46" y="269"/>
                      </a:lnTo>
                      <a:lnTo>
                        <a:pt x="34" y="248"/>
                      </a:lnTo>
                      <a:lnTo>
                        <a:pt x="23" y="227"/>
                      </a:lnTo>
                      <a:lnTo>
                        <a:pt x="15" y="206"/>
                      </a:lnTo>
                      <a:lnTo>
                        <a:pt x="10" y="182"/>
                      </a:lnTo>
                      <a:lnTo>
                        <a:pt x="6" y="159"/>
                      </a:lnTo>
                      <a:lnTo>
                        <a:pt x="4" y="134"/>
                      </a:lnTo>
                      <a:lnTo>
                        <a:pt x="6" y="108"/>
                      </a:lnTo>
                      <a:lnTo>
                        <a:pt x="10" y="81"/>
                      </a:lnTo>
                      <a:lnTo>
                        <a:pt x="8" y="79"/>
                      </a:lnTo>
                      <a:lnTo>
                        <a:pt x="6" y="79"/>
                      </a:lnTo>
                      <a:lnTo>
                        <a:pt x="2" y="106"/>
                      </a:lnTo>
                      <a:lnTo>
                        <a:pt x="0" y="134"/>
                      </a:lnTo>
                      <a:lnTo>
                        <a:pt x="0" y="159"/>
                      </a:lnTo>
                      <a:lnTo>
                        <a:pt x="4" y="184"/>
                      </a:lnTo>
                      <a:lnTo>
                        <a:pt x="12" y="206"/>
                      </a:lnTo>
                      <a:lnTo>
                        <a:pt x="19" y="229"/>
                      </a:lnTo>
                      <a:lnTo>
                        <a:pt x="29" y="252"/>
                      </a:lnTo>
                      <a:lnTo>
                        <a:pt x="42" y="271"/>
                      </a:lnTo>
                      <a:lnTo>
                        <a:pt x="55" y="290"/>
                      </a:lnTo>
                      <a:lnTo>
                        <a:pt x="72" y="307"/>
                      </a:lnTo>
                      <a:lnTo>
                        <a:pt x="89" y="324"/>
                      </a:lnTo>
                      <a:lnTo>
                        <a:pt x="108" y="337"/>
                      </a:lnTo>
                      <a:lnTo>
                        <a:pt x="129" y="351"/>
                      </a:lnTo>
                      <a:lnTo>
                        <a:pt x="150" y="360"/>
                      </a:lnTo>
                      <a:lnTo>
                        <a:pt x="173" y="369"/>
                      </a:lnTo>
                      <a:lnTo>
                        <a:pt x="196" y="375"/>
                      </a:lnTo>
                      <a:lnTo>
                        <a:pt x="220" y="379"/>
                      </a:lnTo>
                      <a:lnTo>
                        <a:pt x="245" y="379"/>
                      </a:lnTo>
                      <a:lnTo>
                        <a:pt x="271" y="379"/>
                      </a:lnTo>
                      <a:lnTo>
                        <a:pt x="294" y="375"/>
                      </a:lnTo>
                      <a:lnTo>
                        <a:pt x="319" y="369"/>
                      </a:lnTo>
                      <a:lnTo>
                        <a:pt x="342" y="360"/>
                      </a:lnTo>
                      <a:lnTo>
                        <a:pt x="363" y="351"/>
                      </a:lnTo>
                      <a:lnTo>
                        <a:pt x="383" y="337"/>
                      </a:lnTo>
                      <a:lnTo>
                        <a:pt x="402" y="324"/>
                      </a:lnTo>
                      <a:lnTo>
                        <a:pt x="419" y="307"/>
                      </a:lnTo>
                      <a:lnTo>
                        <a:pt x="435" y="290"/>
                      </a:lnTo>
                      <a:lnTo>
                        <a:pt x="450" y="271"/>
                      </a:lnTo>
                      <a:lnTo>
                        <a:pt x="461" y="252"/>
                      </a:lnTo>
                      <a:lnTo>
                        <a:pt x="473" y="229"/>
                      </a:lnTo>
                      <a:lnTo>
                        <a:pt x="480" y="206"/>
                      </a:lnTo>
                      <a:lnTo>
                        <a:pt x="486" y="184"/>
                      </a:lnTo>
                      <a:lnTo>
                        <a:pt x="490" y="159"/>
                      </a:lnTo>
                      <a:lnTo>
                        <a:pt x="491" y="134"/>
                      </a:lnTo>
                      <a:close/>
                    </a:path>
                  </a:pathLst>
                </a:custGeom>
                <a:solidFill>
                  <a:srgbClr val="CBCAE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01" name="Freeform 681"/>
                <p:cNvSpPr>
                  <a:spLocks/>
                </p:cNvSpPr>
                <p:nvPr/>
              </p:nvSpPr>
              <p:spPr bwMode="auto">
                <a:xfrm>
                  <a:off x="1595" y="2136"/>
                  <a:ext cx="488" cy="379"/>
                </a:xfrm>
                <a:custGeom>
                  <a:avLst/>
                  <a:gdLst>
                    <a:gd name="T0" fmla="*/ 486 w 488"/>
                    <a:gd name="T1" fmla="*/ 117 h 379"/>
                    <a:gd name="T2" fmla="*/ 482 w 488"/>
                    <a:gd name="T3" fmla="*/ 83 h 379"/>
                    <a:gd name="T4" fmla="*/ 472 w 488"/>
                    <a:gd name="T5" fmla="*/ 51 h 379"/>
                    <a:gd name="T6" fmla="*/ 457 w 488"/>
                    <a:gd name="T7" fmla="*/ 19 h 379"/>
                    <a:gd name="T8" fmla="*/ 444 w 488"/>
                    <a:gd name="T9" fmla="*/ 4 h 379"/>
                    <a:gd name="T10" fmla="*/ 450 w 488"/>
                    <a:gd name="T11" fmla="*/ 13 h 379"/>
                    <a:gd name="T12" fmla="*/ 465 w 488"/>
                    <a:gd name="T13" fmla="*/ 45 h 379"/>
                    <a:gd name="T14" fmla="*/ 476 w 488"/>
                    <a:gd name="T15" fmla="*/ 81 h 379"/>
                    <a:gd name="T16" fmla="*/ 482 w 488"/>
                    <a:gd name="T17" fmla="*/ 117 h 379"/>
                    <a:gd name="T18" fmla="*/ 482 w 488"/>
                    <a:gd name="T19" fmla="*/ 161 h 379"/>
                    <a:gd name="T20" fmla="*/ 472 w 488"/>
                    <a:gd name="T21" fmla="*/ 207 h 379"/>
                    <a:gd name="T22" fmla="*/ 453 w 488"/>
                    <a:gd name="T23" fmla="*/ 250 h 379"/>
                    <a:gd name="T24" fmla="*/ 429 w 488"/>
                    <a:gd name="T25" fmla="*/ 288 h 379"/>
                    <a:gd name="T26" fmla="*/ 395 w 488"/>
                    <a:gd name="T27" fmla="*/ 320 h 379"/>
                    <a:gd name="T28" fmla="*/ 357 w 488"/>
                    <a:gd name="T29" fmla="*/ 347 h 379"/>
                    <a:gd name="T30" fmla="*/ 315 w 488"/>
                    <a:gd name="T31" fmla="*/ 364 h 379"/>
                    <a:gd name="T32" fmla="*/ 268 w 488"/>
                    <a:gd name="T33" fmla="*/ 373 h 379"/>
                    <a:gd name="T34" fmla="*/ 218 w 488"/>
                    <a:gd name="T35" fmla="*/ 373 h 379"/>
                    <a:gd name="T36" fmla="*/ 173 w 488"/>
                    <a:gd name="T37" fmla="*/ 364 h 379"/>
                    <a:gd name="T38" fmla="*/ 129 w 488"/>
                    <a:gd name="T39" fmla="*/ 347 h 379"/>
                    <a:gd name="T40" fmla="*/ 91 w 488"/>
                    <a:gd name="T41" fmla="*/ 320 h 379"/>
                    <a:gd name="T42" fmla="*/ 59 w 488"/>
                    <a:gd name="T43" fmla="*/ 288 h 379"/>
                    <a:gd name="T44" fmla="*/ 34 w 488"/>
                    <a:gd name="T45" fmla="*/ 250 h 379"/>
                    <a:gd name="T46" fmla="*/ 15 w 488"/>
                    <a:gd name="T47" fmla="*/ 207 h 379"/>
                    <a:gd name="T48" fmla="*/ 6 w 488"/>
                    <a:gd name="T49" fmla="*/ 161 h 379"/>
                    <a:gd name="T50" fmla="*/ 6 w 488"/>
                    <a:gd name="T51" fmla="*/ 110 h 379"/>
                    <a:gd name="T52" fmla="*/ 8 w 488"/>
                    <a:gd name="T53" fmla="*/ 83 h 379"/>
                    <a:gd name="T54" fmla="*/ 2 w 488"/>
                    <a:gd name="T55" fmla="*/ 108 h 379"/>
                    <a:gd name="T56" fmla="*/ 2 w 488"/>
                    <a:gd name="T57" fmla="*/ 161 h 379"/>
                    <a:gd name="T58" fmla="*/ 11 w 488"/>
                    <a:gd name="T59" fmla="*/ 208 h 379"/>
                    <a:gd name="T60" fmla="*/ 30 w 488"/>
                    <a:gd name="T61" fmla="*/ 252 h 379"/>
                    <a:gd name="T62" fmla="*/ 55 w 488"/>
                    <a:gd name="T63" fmla="*/ 292 h 379"/>
                    <a:gd name="T64" fmla="*/ 89 w 488"/>
                    <a:gd name="T65" fmla="*/ 324 h 379"/>
                    <a:gd name="T66" fmla="*/ 127 w 488"/>
                    <a:gd name="T67" fmla="*/ 351 h 379"/>
                    <a:gd name="T68" fmla="*/ 171 w 488"/>
                    <a:gd name="T69" fmla="*/ 368 h 379"/>
                    <a:gd name="T70" fmla="*/ 218 w 488"/>
                    <a:gd name="T71" fmla="*/ 379 h 379"/>
                    <a:gd name="T72" fmla="*/ 268 w 488"/>
                    <a:gd name="T73" fmla="*/ 379 h 379"/>
                    <a:gd name="T74" fmla="*/ 317 w 488"/>
                    <a:gd name="T75" fmla="*/ 368 h 379"/>
                    <a:gd name="T76" fmla="*/ 361 w 488"/>
                    <a:gd name="T77" fmla="*/ 351 h 379"/>
                    <a:gd name="T78" fmla="*/ 398 w 488"/>
                    <a:gd name="T79" fmla="*/ 324 h 379"/>
                    <a:gd name="T80" fmla="*/ 431 w 488"/>
                    <a:gd name="T81" fmla="*/ 292 h 379"/>
                    <a:gd name="T82" fmla="*/ 457 w 488"/>
                    <a:gd name="T83" fmla="*/ 252 h 379"/>
                    <a:gd name="T84" fmla="*/ 476 w 488"/>
                    <a:gd name="T85" fmla="*/ 208 h 379"/>
                    <a:gd name="T86" fmla="*/ 486 w 488"/>
                    <a:gd name="T87" fmla="*/ 161 h 3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88" h="379">
                      <a:moveTo>
                        <a:pt x="488" y="136"/>
                      </a:moveTo>
                      <a:lnTo>
                        <a:pt x="486" y="117"/>
                      </a:lnTo>
                      <a:lnTo>
                        <a:pt x="484" y="100"/>
                      </a:lnTo>
                      <a:lnTo>
                        <a:pt x="482" y="83"/>
                      </a:lnTo>
                      <a:lnTo>
                        <a:pt x="476" y="66"/>
                      </a:lnTo>
                      <a:lnTo>
                        <a:pt x="472" y="51"/>
                      </a:lnTo>
                      <a:lnTo>
                        <a:pt x="465" y="34"/>
                      </a:lnTo>
                      <a:lnTo>
                        <a:pt x="457" y="19"/>
                      </a:lnTo>
                      <a:lnTo>
                        <a:pt x="450" y="6"/>
                      </a:lnTo>
                      <a:lnTo>
                        <a:pt x="444" y="4"/>
                      </a:lnTo>
                      <a:lnTo>
                        <a:pt x="438" y="0"/>
                      </a:lnTo>
                      <a:lnTo>
                        <a:pt x="450" y="13"/>
                      </a:lnTo>
                      <a:lnTo>
                        <a:pt x="457" y="30"/>
                      </a:lnTo>
                      <a:lnTo>
                        <a:pt x="465" y="45"/>
                      </a:lnTo>
                      <a:lnTo>
                        <a:pt x="471" y="62"/>
                      </a:lnTo>
                      <a:lnTo>
                        <a:pt x="476" y="81"/>
                      </a:lnTo>
                      <a:lnTo>
                        <a:pt x="480" y="98"/>
                      </a:lnTo>
                      <a:lnTo>
                        <a:pt x="482" y="117"/>
                      </a:lnTo>
                      <a:lnTo>
                        <a:pt x="482" y="136"/>
                      </a:lnTo>
                      <a:lnTo>
                        <a:pt x="482" y="161"/>
                      </a:lnTo>
                      <a:lnTo>
                        <a:pt x="478" y="184"/>
                      </a:lnTo>
                      <a:lnTo>
                        <a:pt x="472" y="207"/>
                      </a:lnTo>
                      <a:lnTo>
                        <a:pt x="463" y="229"/>
                      </a:lnTo>
                      <a:lnTo>
                        <a:pt x="453" y="250"/>
                      </a:lnTo>
                      <a:lnTo>
                        <a:pt x="442" y="269"/>
                      </a:lnTo>
                      <a:lnTo>
                        <a:pt x="429" y="288"/>
                      </a:lnTo>
                      <a:lnTo>
                        <a:pt x="412" y="305"/>
                      </a:lnTo>
                      <a:lnTo>
                        <a:pt x="395" y="320"/>
                      </a:lnTo>
                      <a:lnTo>
                        <a:pt x="378" y="334"/>
                      </a:lnTo>
                      <a:lnTo>
                        <a:pt x="357" y="347"/>
                      </a:lnTo>
                      <a:lnTo>
                        <a:pt x="336" y="356"/>
                      </a:lnTo>
                      <a:lnTo>
                        <a:pt x="315" y="364"/>
                      </a:lnTo>
                      <a:lnTo>
                        <a:pt x="292" y="370"/>
                      </a:lnTo>
                      <a:lnTo>
                        <a:pt x="268" y="373"/>
                      </a:lnTo>
                      <a:lnTo>
                        <a:pt x="243" y="375"/>
                      </a:lnTo>
                      <a:lnTo>
                        <a:pt x="218" y="373"/>
                      </a:lnTo>
                      <a:lnTo>
                        <a:pt x="195" y="370"/>
                      </a:lnTo>
                      <a:lnTo>
                        <a:pt x="173" y="364"/>
                      </a:lnTo>
                      <a:lnTo>
                        <a:pt x="150" y="356"/>
                      </a:lnTo>
                      <a:lnTo>
                        <a:pt x="129" y="347"/>
                      </a:lnTo>
                      <a:lnTo>
                        <a:pt x="110" y="334"/>
                      </a:lnTo>
                      <a:lnTo>
                        <a:pt x="91" y="320"/>
                      </a:lnTo>
                      <a:lnTo>
                        <a:pt x="74" y="305"/>
                      </a:lnTo>
                      <a:lnTo>
                        <a:pt x="59" y="288"/>
                      </a:lnTo>
                      <a:lnTo>
                        <a:pt x="46" y="269"/>
                      </a:lnTo>
                      <a:lnTo>
                        <a:pt x="34" y="250"/>
                      </a:lnTo>
                      <a:lnTo>
                        <a:pt x="23" y="229"/>
                      </a:lnTo>
                      <a:lnTo>
                        <a:pt x="15" y="207"/>
                      </a:lnTo>
                      <a:lnTo>
                        <a:pt x="10" y="184"/>
                      </a:lnTo>
                      <a:lnTo>
                        <a:pt x="6" y="161"/>
                      </a:lnTo>
                      <a:lnTo>
                        <a:pt x="4" y="136"/>
                      </a:lnTo>
                      <a:lnTo>
                        <a:pt x="6" y="110"/>
                      </a:lnTo>
                      <a:lnTo>
                        <a:pt x="10" y="83"/>
                      </a:lnTo>
                      <a:lnTo>
                        <a:pt x="8" y="83"/>
                      </a:lnTo>
                      <a:lnTo>
                        <a:pt x="6" y="81"/>
                      </a:lnTo>
                      <a:lnTo>
                        <a:pt x="2" y="108"/>
                      </a:lnTo>
                      <a:lnTo>
                        <a:pt x="0" y="136"/>
                      </a:lnTo>
                      <a:lnTo>
                        <a:pt x="2" y="161"/>
                      </a:lnTo>
                      <a:lnTo>
                        <a:pt x="6" y="186"/>
                      </a:lnTo>
                      <a:lnTo>
                        <a:pt x="11" y="208"/>
                      </a:lnTo>
                      <a:lnTo>
                        <a:pt x="19" y="231"/>
                      </a:lnTo>
                      <a:lnTo>
                        <a:pt x="30" y="252"/>
                      </a:lnTo>
                      <a:lnTo>
                        <a:pt x="42" y="273"/>
                      </a:lnTo>
                      <a:lnTo>
                        <a:pt x="55" y="292"/>
                      </a:lnTo>
                      <a:lnTo>
                        <a:pt x="72" y="309"/>
                      </a:lnTo>
                      <a:lnTo>
                        <a:pt x="89" y="324"/>
                      </a:lnTo>
                      <a:lnTo>
                        <a:pt x="108" y="337"/>
                      </a:lnTo>
                      <a:lnTo>
                        <a:pt x="127" y="351"/>
                      </a:lnTo>
                      <a:lnTo>
                        <a:pt x="148" y="360"/>
                      </a:lnTo>
                      <a:lnTo>
                        <a:pt x="171" y="368"/>
                      </a:lnTo>
                      <a:lnTo>
                        <a:pt x="194" y="375"/>
                      </a:lnTo>
                      <a:lnTo>
                        <a:pt x="218" y="379"/>
                      </a:lnTo>
                      <a:lnTo>
                        <a:pt x="243" y="379"/>
                      </a:lnTo>
                      <a:lnTo>
                        <a:pt x="268" y="379"/>
                      </a:lnTo>
                      <a:lnTo>
                        <a:pt x="292" y="375"/>
                      </a:lnTo>
                      <a:lnTo>
                        <a:pt x="317" y="368"/>
                      </a:lnTo>
                      <a:lnTo>
                        <a:pt x="338" y="360"/>
                      </a:lnTo>
                      <a:lnTo>
                        <a:pt x="361" y="351"/>
                      </a:lnTo>
                      <a:lnTo>
                        <a:pt x="379" y="337"/>
                      </a:lnTo>
                      <a:lnTo>
                        <a:pt x="398" y="324"/>
                      </a:lnTo>
                      <a:lnTo>
                        <a:pt x="416" y="309"/>
                      </a:lnTo>
                      <a:lnTo>
                        <a:pt x="431" y="292"/>
                      </a:lnTo>
                      <a:lnTo>
                        <a:pt x="446" y="273"/>
                      </a:lnTo>
                      <a:lnTo>
                        <a:pt x="457" y="252"/>
                      </a:lnTo>
                      <a:lnTo>
                        <a:pt x="469" y="231"/>
                      </a:lnTo>
                      <a:lnTo>
                        <a:pt x="476" y="208"/>
                      </a:lnTo>
                      <a:lnTo>
                        <a:pt x="482" y="186"/>
                      </a:lnTo>
                      <a:lnTo>
                        <a:pt x="486" y="161"/>
                      </a:lnTo>
                      <a:lnTo>
                        <a:pt x="488" y="136"/>
                      </a:lnTo>
                      <a:close/>
                    </a:path>
                  </a:pathLst>
                </a:custGeom>
                <a:solidFill>
                  <a:srgbClr val="CBCAE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02" name="Freeform 682"/>
                <p:cNvSpPr>
                  <a:spLocks/>
                </p:cNvSpPr>
                <p:nvPr/>
              </p:nvSpPr>
              <p:spPr bwMode="auto">
                <a:xfrm>
                  <a:off x="1597" y="2132"/>
                  <a:ext cx="482" cy="381"/>
                </a:xfrm>
                <a:custGeom>
                  <a:avLst/>
                  <a:gdLst>
                    <a:gd name="T0" fmla="*/ 482 w 482"/>
                    <a:gd name="T1" fmla="*/ 121 h 381"/>
                    <a:gd name="T2" fmla="*/ 476 w 482"/>
                    <a:gd name="T3" fmla="*/ 85 h 381"/>
                    <a:gd name="T4" fmla="*/ 467 w 482"/>
                    <a:gd name="T5" fmla="*/ 53 h 381"/>
                    <a:gd name="T6" fmla="*/ 451 w 482"/>
                    <a:gd name="T7" fmla="*/ 21 h 381"/>
                    <a:gd name="T8" fmla="*/ 438 w 482"/>
                    <a:gd name="T9" fmla="*/ 4 h 381"/>
                    <a:gd name="T10" fmla="*/ 442 w 482"/>
                    <a:gd name="T11" fmla="*/ 15 h 381"/>
                    <a:gd name="T12" fmla="*/ 459 w 482"/>
                    <a:gd name="T13" fmla="*/ 47 h 381"/>
                    <a:gd name="T14" fmla="*/ 470 w 482"/>
                    <a:gd name="T15" fmla="*/ 83 h 381"/>
                    <a:gd name="T16" fmla="*/ 478 w 482"/>
                    <a:gd name="T17" fmla="*/ 121 h 381"/>
                    <a:gd name="T18" fmla="*/ 476 w 482"/>
                    <a:gd name="T19" fmla="*/ 165 h 381"/>
                    <a:gd name="T20" fmla="*/ 467 w 482"/>
                    <a:gd name="T21" fmla="*/ 211 h 381"/>
                    <a:gd name="T22" fmla="*/ 450 w 482"/>
                    <a:gd name="T23" fmla="*/ 252 h 381"/>
                    <a:gd name="T24" fmla="*/ 425 w 482"/>
                    <a:gd name="T25" fmla="*/ 290 h 381"/>
                    <a:gd name="T26" fmla="*/ 393 w 482"/>
                    <a:gd name="T27" fmla="*/ 322 h 381"/>
                    <a:gd name="T28" fmla="*/ 355 w 482"/>
                    <a:gd name="T29" fmla="*/ 349 h 381"/>
                    <a:gd name="T30" fmla="*/ 311 w 482"/>
                    <a:gd name="T31" fmla="*/ 366 h 381"/>
                    <a:gd name="T32" fmla="*/ 266 w 482"/>
                    <a:gd name="T33" fmla="*/ 375 h 381"/>
                    <a:gd name="T34" fmla="*/ 218 w 482"/>
                    <a:gd name="T35" fmla="*/ 375 h 381"/>
                    <a:gd name="T36" fmla="*/ 171 w 482"/>
                    <a:gd name="T37" fmla="*/ 366 h 381"/>
                    <a:gd name="T38" fmla="*/ 129 w 482"/>
                    <a:gd name="T39" fmla="*/ 349 h 381"/>
                    <a:gd name="T40" fmla="*/ 91 w 482"/>
                    <a:gd name="T41" fmla="*/ 322 h 381"/>
                    <a:gd name="T42" fmla="*/ 59 w 482"/>
                    <a:gd name="T43" fmla="*/ 290 h 381"/>
                    <a:gd name="T44" fmla="*/ 34 w 482"/>
                    <a:gd name="T45" fmla="*/ 252 h 381"/>
                    <a:gd name="T46" fmla="*/ 15 w 482"/>
                    <a:gd name="T47" fmla="*/ 211 h 381"/>
                    <a:gd name="T48" fmla="*/ 6 w 482"/>
                    <a:gd name="T49" fmla="*/ 165 h 381"/>
                    <a:gd name="T50" fmla="*/ 6 w 482"/>
                    <a:gd name="T51" fmla="*/ 114 h 381"/>
                    <a:gd name="T52" fmla="*/ 8 w 482"/>
                    <a:gd name="T53" fmla="*/ 87 h 381"/>
                    <a:gd name="T54" fmla="*/ 2 w 482"/>
                    <a:gd name="T55" fmla="*/ 114 h 381"/>
                    <a:gd name="T56" fmla="*/ 2 w 482"/>
                    <a:gd name="T57" fmla="*/ 165 h 381"/>
                    <a:gd name="T58" fmla="*/ 11 w 482"/>
                    <a:gd name="T59" fmla="*/ 212 h 381"/>
                    <a:gd name="T60" fmla="*/ 30 w 482"/>
                    <a:gd name="T61" fmla="*/ 254 h 381"/>
                    <a:gd name="T62" fmla="*/ 55 w 482"/>
                    <a:gd name="T63" fmla="*/ 294 h 381"/>
                    <a:gd name="T64" fmla="*/ 87 w 482"/>
                    <a:gd name="T65" fmla="*/ 326 h 381"/>
                    <a:gd name="T66" fmla="*/ 127 w 482"/>
                    <a:gd name="T67" fmla="*/ 353 h 381"/>
                    <a:gd name="T68" fmla="*/ 171 w 482"/>
                    <a:gd name="T69" fmla="*/ 370 h 381"/>
                    <a:gd name="T70" fmla="*/ 216 w 482"/>
                    <a:gd name="T71" fmla="*/ 379 h 381"/>
                    <a:gd name="T72" fmla="*/ 266 w 482"/>
                    <a:gd name="T73" fmla="*/ 379 h 381"/>
                    <a:gd name="T74" fmla="*/ 313 w 482"/>
                    <a:gd name="T75" fmla="*/ 370 h 381"/>
                    <a:gd name="T76" fmla="*/ 357 w 482"/>
                    <a:gd name="T77" fmla="*/ 353 h 381"/>
                    <a:gd name="T78" fmla="*/ 395 w 482"/>
                    <a:gd name="T79" fmla="*/ 326 h 381"/>
                    <a:gd name="T80" fmla="*/ 427 w 482"/>
                    <a:gd name="T81" fmla="*/ 294 h 381"/>
                    <a:gd name="T82" fmla="*/ 453 w 482"/>
                    <a:gd name="T83" fmla="*/ 254 h 381"/>
                    <a:gd name="T84" fmla="*/ 472 w 482"/>
                    <a:gd name="T85" fmla="*/ 212 h 381"/>
                    <a:gd name="T86" fmla="*/ 482 w 482"/>
                    <a:gd name="T87" fmla="*/ 165 h 3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82" h="381">
                      <a:moveTo>
                        <a:pt x="482" y="140"/>
                      </a:moveTo>
                      <a:lnTo>
                        <a:pt x="482" y="121"/>
                      </a:lnTo>
                      <a:lnTo>
                        <a:pt x="480" y="104"/>
                      </a:lnTo>
                      <a:lnTo>
                        <a:pt x="476" y="85"/>
                      </a:lnTo>
                      <a:lnTo>
                        <a:pt x="472" y="68"/>
                      </a:lnTo>
                      <a:lnTo>
                        <a:pt x="467" y="53"/>
                      </a:lnTo>
                      <a:lnTo>
                        <a:pt x="459" y="36"/>
                      </a:lnTo>
                      <a:lnTo>
                        <a:pt x="451" y="21"/>
                      </a:lnTo>
                      <a:lnTo>
                        <a:pt x="442" y="6"/>
                      </a:lnTo>
                      <a:lnTo>
                        <a:pt x="438" y="4"/>
                      </a:lnTo>
                      <a:lnTo>
                        <a:pt x="432" y="0"/>
                      </a:lnTo>
                      <a:lnTo>
                        <a:pt x="442" y="15"/>
                      </a:lnTo>
                      <a:lnTo>
                        <a:pt x="451" y="30"/>
                      </a:lnTo>
                      <a:lnTo>
                        <a:pt x="459" y="47"/>
                      </a:lnTo>
                      <a:lnTo>
                        <a:pt x="467" y="65"/>
                      </a:lnTo>
                      <a:lnTo>
                        <a:pt x="470" y="83"/>
                      </a:lnTo>
                      <a:lnTo>
                        <a:pt x="474" y="101"/>
                      </a:lnTo>
                      <a:lnTo>
                        <a:pt x="478" y="121"/>
                      </a:lnTo>
                      <a:lnTo>
                        <a:pt x="478" y="140"/>
                      </a:lnTo>
                      <a:lnTo>
                        <a:pt x="476" y="165"/>
                      </a:lnTo>
                      <a:lnTo>
                        <a:pt x="474" y="188"/>
                      </a:lnTo>
                      <a:lnTo>
                        <a:pt x="467" y="211"/>
                      </a:lnTo>
                      <a:lnTo>
                        <a:pt x="459" y="231"/>
                      </a:lnTo>
                      <a:lnTo>
                        <a:pt x="450" y="252"/>
                      </a:lnTo>
                      <a:lnTo>
                        <a:pt x="438" y="273"/>
                      </a:lnTo>
                      <a:lnTo>
                        <a:pt x="425" y="290"/>
                      </a:lnTo>
                      <a:lnTo>
                        <a:pt x="410" y="307"/>
                      </a:lnTo>
                      <a:lnTo>
                        <a:pt x="393" y="322"/>
                      </a:lnTo>
                      <a:lnTo>
                        <a:pt x="374" y="336"/>
                      </a:lnTo>
                      <a:lnTo>
                        <a:pt x="355" y="349"/>
                      </a:lnTo>
                      <a:lnTo>
                        <a:pt x="334" y="358"/>
                      </a:lnTo>
                      <a:lnTo>
                        <a:pt x="311" y="366"/>
                      </a:lnTo>
                      <a:lnTo>
                        <a:pt x="288" y="372"/>
                      </a:lnTo>
                      <a:lnTo>
                        <a:pt x="266" y="375"/>
                      </a:lnTo>
                      <a:lnTo>
                        <a:pt x="241" y="377"/>
                      </a:lnTo>
                      <a:lnTo>
                        <a:pt x="218" y="375"/>
                      </a:lnTo>
                      <a:lnTo>
                        <a:pt x="193" y="372"/>
                      </a:lnTo>
                      <a:lnTo>
                        <a:pt x="171" y="366"/>
                      </a:lnTo>
                      <a:lnTo>
                        <a:pt x="150" y="358"/>
                      </a:lnTo>
                      <a:lnTo>
                        <a:pt x="129" y="349"/>
                      </a:lnTo>
                      <a:lnTo>
                        <a:pt x="110" y="336"/>
                      </a:lnTo>
                      <a:lnTo>
                        <a:pt x="91" y="322"/>
                      </a:lnTo>
                      <a:lnTo>
                        <a:pt x="74" y="307"/>
                      </a:lnTo>
                      <a:lnTo>
                        <a:pt x="59" y="290"/>
                      </a:lnTo>
                      <a:lnTo>
                        <a:pt x="46" y="273"/>
                      </a:lnTo>
                      <a:lnTo>
                        <a:pt x="34" y="252"/>
                      </a:lnTo>
                      <a:lnTo>
                        <a:pt x="23" y="231"/>
                      </a:lnTo>
                      <a:lnTo>
                        <a:pt x="15" y="211"/>
                      </a:lnTo>
                      <a:lnTo>
                        <a:pt x="9" y="188"/>
                      </a:lnTo>
                      <a:lnTo>
                        <a:pt x="6" y="165"/>
                      </a:lnTo>
                      <a:lnTo>
                        <a:pt x="6" y="140"/>
                      </a:lnTo>
                      <a:lnTo>
                        <a:pt x="6" y="114"/>
                      </a:lnTo>
                      <a:lnTo>
                        <a:pt x="11" y="89"/>
                      </a:lnTo>
                      <a:lnTo>
                        <a:pt x="8" y="87"/>
                      </a:lnTo>
                      <a:lnTo>
                        <a:pt x="6" y="87"/>
                      </a:lnTo>
                      <a:lnTo>
                        <a:pt x="2" y="114"/>
                      </a:lnTo>
                      <a:lnTo>
                        <a:pt x="0" y="140"/>
                      </a:lnTo>
                      <a:lnTo>
                        <a:pt x="2" y="165"/>
                      </a:lnTo>
                      <a:lnTo>
                        <a:pt x="6" y="188"/>
                      </a:lnTo>
                      <a:lnTo>
                        <a:pt x="11" y="212"/>
                      </a:lnTo>
                      <a:lnTo>
                        <a:pt x="19" y="233"/>
                      </a:lnTo>
                      <a:lnTo>
                        <a:pt x="30" y="254"/>
                      </a:lnTo>
                      <a:lnTo>
                        <a:pt x="42" y="275"/>
                      </a:lnTo>
                      <a:lnTo>
                        <a:pt x="55" y="294"/>
                      </a:lnTo>
                      <a:lnTo>
                        <a:pt x="70" y="311"/>
                      </a:lnTo>
                      <a:lnTo>
                        <a:pt x="87" y="326"/>
                      </a:lnTo>
                      <a:lnTo>
                        <a:pt x="106" y="339"/>
                      </a:lnTo>
                      <a:lnTo>
                        <a:pt x="127" y="353"/>
                      </a:lnTo>
                      <a:lnTo>
                        <a:pt x="148" y="362"/>
                      </a:lnTo>
                      <a:lnTo>
                        <a:pt x="171" y="370"/>
                      </a:lnTo>
                      <a:lnTo>
                        <a:pt x="193" y="375"/>
                      </a:lnTo>
                      <a:lnTo>
                        <a:pt x="216" y="379"/>
                      </a:lnTo>
                      <a:lnTo>
                        <a:pt x="241" y="381"/>
                      </a:lnTo>
                      <a:lnTo>
                        <a:pt x="266" y="379"/>
                      </a:lnTo>
                      <a:lnTo>
                        <a:pt x="290" y="375"/>
                      </a:lnTo>
                      <a:lnTo>
                        <a:pt x="313" y="370"/>
                      </a:lnTo>
                      <a:lnTo>
                        <a:pt x="336" y="362"/>
                      </a:lnTo>
                      <a:lnTo>
                        <a:pt x="357" y="353"/>
                      </a:lnTo>
                      <a:lnTo>
                        <a:pt x="376" y="339"/>
                      </a:lnTo>
                      <a:lnTo>
                        <a:pt x="395" y="326"/>
                      </a:lnTo>
                      <a:lnTo>
                        <a:pt x="412" y="311"/>
                      </a:lnTo>
                      <a:lnTo>
                        <a:pt x="427" y="294"/>
                      </a:lnTo>
                      <a:lnTo>
                        <a:pt x="442" y="275"/>
                      </a:lnTo>
                      <a:lnTo>
                        <a:pt x="453" y="254"/>
                      </a:lnTo>
                      <a:lnTo>
                        <a:pt x="463" y="233"/>
                      </a:lnTo>
                      <a:lnTo>
                        <a:pt x="472" y="212"/>
                      </a:lnTo>
                      <a:lnTo>
                        <a:pt x="478" y="188"/>
                      </a:lnTo>
                      <a:lnTo>
                        <a:pt x="482" y="165"/>
                      </a:lnTo>
                      <a:lnTo>
                        <a:pt x="482" y="140"/>
                      </a:lnTo>
                      <a:close/>
                    </a:path>
                  </a:pathLst>
                </a:custGeom>
                <a:solidFill>
                  <a:srgbClr val="CBCBE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03" name="Freeform 683"/>
                <p:cNvSpPr>
                  <a:spLocks/>
                </p:cNvSpPr>
                <p:nvPr/>
              </p:nvSpPr>
              <p:spPr bwMode="auto">
                <a:xfrm>
                  <a:off x="1599" y="2126"/>
                  <a:ext cx="478" cy="385"/>
                </a:xfrm>
                <a:custGeom>
                  <a:avLst/>
                  <a:gdLst>
                    <a:gd name="T0" fmla="*/ 478 w 478"/>
                    <a:gd name="T1" fmla="*/ 127 h 385"/>
                    <a:gd name="T2" fmla="*/ 472 w 478"/>
                    <a:gd name="T3" fmla="*/ 91 h 385"/>
                    <a:gd name="T4" fmla="*/ 461 w 478"/>
                    <a:gd name="T5" fmla="*/ 55 h 385"/>
                    <a:gd name="T6" fmla="*/ 446 w 478"/>
                    <a:gd name="T7" fmla="*/ 23 h 385"/>
                    <a:gd name="T8" fmla="*/ 429 w 478"/>
                    <a:gd name="T9" fmla="*/ 4 h 385"/>
                    <a:gd name="T10" fmla="*/ 434 w 478"/>
                    <a:gd name="T11" fmla="*/ 16 h 385"/>
                    <a:gd name="T12" fmla="*/ 453 w 478"/>
                    <a:gd name="T13" fmla="*/ 50 h 385"/>
                    <a:gd name="T14" fmla="*/ 467 w 478"/>
                    <a:gd name="T15" fmla="*/ 86 h 385"/>
                    <a:gd name="T16" fmla="*/ 472 w 478"/>
                    <a:gd name="T17" fmla="*/ 126 h 385"/>
                    <a:gd name="T18" fmla="*/ 472 w 478"/>
                    <a:gd name="T19" fmla="*/ 169 h 385"/>
                    <a:gd name="T20" fmla="*/ 463 w 478"/>
                    <a:gd name="T21" fmla="*/ 217 h 385"/>
                    <a:gd name="T22" fmla="*/ 446 w 478"/>
                    <a:gd name="T23" fmla="*/ 258 h 385"/>
                    <a:gd name="T24" fmla="*/ 421 w 478"/>
                    <a:gd name="T25" fmla="*/ 294 h 385"/>
                    <a:gd name="T26" fmla="*/ 389 w 478"/>
                    <a:gd name="T27" fmla="*/ 326 h 385"/>
                    <a:gd name="T28" fmla="*/ 351 w 478"/>
                    <a:gd name="T29" fmla="*/ 351 h 385"/>
                    <a:gd name="T30" fmla="*/ 309 w 478"/>
                    <a:gd name="T31" fmla="*/ 370 h 385"/>
                    <a:gd name="T32" fmla="*/ 264 w 478"/>
                    <a:gd name="T33" fmla="*/ 380 h 385"/>
                    <a:gd name="T34" fmla="*/ 216 w 478"/>
                    <a:gd name="T35" fmla="*/ 380 h 385"/>
                    <a:gd name="T36" fmla="*/ 171 w 478"/>
                    <a:gd name="T37" fmla="*/ 370 h 385"/>
                    <a:gd name="T38" fmla="*/ 127 w 478"/>
                    <a:gd name="T39" fmla="*/ 351 h 385"/>
                    <a:gd name="T40" fmla="*/ 91 w 478"/>
                    <a:gd name="T41" fmla="*/ 326 h 385"/>
                    <a:gd name="T42" fmla="*/ 59 w 478"/>
                    <a:gd name="T43" fmla="*/ 294 h 385"/>
                    <a:gd name="T44" fmla="*/ 34 w 478"/>
                    <a:gd name="T45" fmla="*/ 258 h 385"/>
                    <a:gd name="T46" fmla="*/ 15 w 478"/>
                    <a:gd name="T47" fmla="*/ 217 h 385"/>
                    <a:gd name="T48" fmla="*/ 7 w 478"/>
                    <a:gd name="T49" fmla="*/ 169 h 385"/>
                    <a:gd name="T50" fmla="*/ 7 w 478"/>
                    <a:gd name="T51" fmla="*/ 120 h 385"/>
                    <a:gd name="T52" fmla="*/ 9 w 478"/>
                    <a:gd name="T53" fmla="*/ 95 h 385"/>
                    <a:gd name="T54" fmla="*/ 2 w 478"/>
                    <a:gd name="T55" fmla="*/ 120 h 385"/>
                    <a:gd name="T56" fmla="*/ 2 w 478"/>
                    <a:gd name="T57" fmla="*/ 171 h 385"/>
                    <a:gd name="T58" fmla="*/ 11 w 478"/>
                    <a:gd name="T59" fmla="*/ 217 h 385"/>
                    <a:gd name="T60" fmla="*/ 30 w 478"/>
                    <a:gd name="T61" fmla="*/ 260 h 385"/>
                    <a:gd name="T62" fmla="*/ 55 w 478"/>
                    <a:gd name="T63" fmla="*/ 298 h 385"/>
                    <a:gd name="T64" fmla="*/ 87 w 478"/>
                    <a:gd name="T65" fmla="*/ 330 h 385"/>
                    <a:gd name="T66" fmla="*/ 125 w 478"/>
                    <a:gd name="T67" fmla="*/ 357 h 385"/>
                    <a:gd name="T68" fmla="*/ 169 w 478"/>
                    <a:gd name="T69" fmla="*/ 374 h 385"/>
                    <a:gd name="T70" fmla="*/ 214 w 478"/>
                    <a:gd name="T71" fmla="*/ 383 h 385"/>
                    <a:gd name="T72" fmla="*/ 264 w 478"/>
                    <a:gd name="T73" fmla="*/ 383 h 385"/>
                    <a:gd name="T74" fmla="*/ 311 w 478"/>
                    <a:gd name="T75" fmla="*/ 374 h 385"/>
                    <a:gd name="T76" fmla="*/ 353 w 478"/>
                    <a:gd name="T77" fmla="*/ 357 h 385"/>
                    <a:gd name="T78" fmla="*/ 391 w 478"/>
                    <a:gd name="T79" fmla="*/ 330 h 385"/>
                    <a:gd name="T80" fmla="*/ 425 w 478"/>
                    <a:gd name="T81" fmla="*/ 298 h 385"/>
                    <a:gd name="T82" fmla="*/ 449 w 478"/>
                    <a:gd name="T83" fmla="*/ 260 h 385"/>
                    <a:gd name="T84" fmla="*/ 468 w 478"/>
                    <a:gd name="T85" fmla="*/ 217 h 385"/>
                    <a:gd name="T86" fmla="*/ 478 w 478"/>
                    <a:gd name="T87" fmla="*/ 171 h 3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78" h="385">
                      <a:moveTo>
                        <a:pt x="478" y="146"/>
                      </a:moveTo>
                      <a:lnTo>
                        <a:pt x="478" y="127"/>
                      </a:lnTo>
                      <a:lnTo>
                        <a:pt x="476" y="108"/>
                      </a:lnTo>
                      <a:lnTo>
                        <a:pt x="472" y="91"/>
                      </a:lnTo>
                      <a:lnTo>
                        <a:pt x="467" y="72"/>
                      </a:lnTo>
                      <a:lnTo>
                        <a:pt x="461" y="55"/>
                      </a:lnTo>
                      <a:lnTo>
                        <a:pt x="453" y="40"/>
                      </a:lnTo>
                      <a:lnTo>
                        <a:pt x="446" y="23"/>
                      </a:lnTo>
                      <a:lnTo>
                        <a:pt x="434" y="10"/>
                      </a:lnTo>
                      <a:lnTo>
                        <a:pt x="429" y="4"/>
                      </a:lnTo>
                      <a:lnTo>
                        <a:pt x="423" y="0"/>
                      </a:lnTo>
                      <a:lnTo>
                        <a:pt x="434" y="16"/>
                      </a:lnTo>
                      <a:lnTo>
                        <a:pt x="444" y="33"/>
                      </a:lnTo>
                      <a:lnTo>
                        <a:pt x="453" y="50"/>
                      </a:lnTo>
                      <a:lnTo>
                        <a:pt x="461" y="69"/>
                      </a:lnTo>
                      <a:lnTo>
                        <a:pt x="467" y="86"/>
                      </a:lnTo>
                      <a:lnTo>
                        <a:pt x="470" y="107"/>
                      </a:lnTo>
                      <a:lnTo>
                        <a:pt x="472" y="126"/>
                      </a:lnTo>
                      <a:lnTo>
                        <a:pt x="474" y="146"/>
                      </a:lnTo>
                      <a:lnTo>
                        <a:pt x="472" y="169"/>
                      </a:lnTo>
                      <a:lnTo>
                        <a:pt x="468" y="194"/>
                      </a:lnTo>
                      <a:lnTo>
                        <a:pt x="463" y="217"/>
                      </a:lnTo>
                      <a:lnTo>
                        <a:pt x="455" y="237"/>
                      </a:lnTo>
                      <a:lnTo>
                        <a:pt x="446" y="258"/>
                      </a:lnTo>
                      <a:lnTo>
                        <a:pt x="434" y="277"/>
                      </a:lnTo>
                      <a:lnTo>
                        <a:pt x="421" y="294"/>
                      </a:lnTo>
                      <a:lnTo>
                        <a:pt x="406" y="311"/>
                      </a:lnTo>
                      <a:lnTo>
                        <a:pt x="389" y="326"/>
                      </a:lnTo>
                      <a:lnTo>
                        <a:pt x="370" y="340"/>
                      </a:lnTo>
                      <a:lnTo>
                        <a:pt x="351" y="351"/>
                      </a:lnTo>
                      <a:lnTo>
                        <a:pt x="330" y="363"/>
                      </a:lnTo>
                      <a:lnTo>
                        <a:pt x="309" y="370"/>
                      </a:lnTo>
                      <a:lnTo>
                        <a:pt x="286" y="376"/>
                      </a:lnTo>
                      <a:lnTo>
                        <a:pt x="264" y="380"/>
                      </a:lnTo>
                      <a:lnTo>
                        <a:pt x="239" y="380"/>
                      </a:lnTo>
                      <a:lnTo>
                        <a:pt x="216" y="380"/>
                      </a:lnTo>
                      <a:lnTo>
                        <a:pt x="191" y="376"/>
                      </a:lnTo>
                      <a:lnTo>
                        <a:pt x="171" y="370"/>
                      </a:lnTo>
                      <a:lnTo>
                        <a:pt x="148" y="363"/>
                      </a:lnTo>
                      <a:lnTo>
                        <a:pt x="127" y="351"/>
                      </a:lnTo>
                      <a:lnTo>
                        <a:pt x="108" y="340"/>
                      </a:lnTo>
                      <a:lnTo>
                        <a:pt x="91" y="326"/>
                      </a:lnTo>
                      <a:lnTo>
                        <a:pt x="74" y="311"/>
                      </a:lnTo>
                      <a:lnTo>
                        <a:pt x="59" y="294"/>
                      </a:lnTo>
                      <a:lnTo>
                        <a:pt x="45" y="277"/>
                      </a:lnTo>
                      <a:lnTo>
                        <a:pt x="34" y="258"/>
                      </a:lnTo>
                      <a:lnTo>
                        <a:pt x="25" y="237"/>
                      </a:lnTo>
                      <a:lnTo>
                        <a:pt x="15" y="217"/>
                      </a:lnTo>
                      <a:lnTo>
                        <a:pt x="9" y="194"/>
                      </a:lnTo>
                      <a:lnTo>
                        <a:pt x="7" y="169"/>
                      </a:lnTo>
                      <a:lnTo>
                        <a:pt x="6" y="146"/>
                      </a:lnTo>
                      <a:lnTo>
                        <a:pt x="7" y="120"/>
                      </a:lnTo>
                      <a:lnTo>
                        <a:pt x="11" y="95"/>
                      </a:lnTo>
                      <a:lnTo>
                        <a:pt x="9" y="95"/>
                      </a:lnTo>
                      <a:lnTo>
                        <a:pt x="6" y="93"/>
                      </a:lnTo>
                      <a:lnTo>
                        <a:pt x="2" y="120"/>
                      </a:lnTo>
                      <a:lnTo>
                        <a:pt x="0" y="146"/>
                      </a:lnTo>
                      <a:lnTo>
                        <a:pt x="2" y="171"/>
                      </a:lnTo>
                      <a:lnTo>
                        <a:pt x="6" y="194"/>
                      </a:lnTo>
                      <a:lnTo>
                        <a:pt x="11" y="217"/>
                      </a:lnTo>
                      <a:lnTo>
                        <a:pt x="19" y="239"/>
                      </a:lnTo>
                      <a:lnTo>
                        <a:pt x="30" y="260"/>
                      </a:lnTo>
                      <a:lnTo>
                        <a:pt x="42" y="279"/>
                      </a:lnTo>
                      <a:lnTo>
                        <a:pt x="55" y="298"/>
                      </a:lnTo>
                      <a:lnTo>
                        <a:pt x="70" y="315"/>
                      </a:lnTo>
                      <a:lnTo>
                        <a:pt x="87" y="330"/>
                      </a:lnTo>
                      <a:lnTo>
                        <a:pt x="106" y="344"/>
                      </a:lnTo>
                      <a:lnTo>
                        <a:pt x="125" y="357"/>
                      </a:lnTo>
                      <a:lnTo>
                        <a:pt x="146" y="366"/>
                      </a:lnTo>
                      <a:lnTo>
                        <a:pt x="169" y="374"/>
                      </a:lnTo>
                      <a:lnTo>
                        <a:pt x="191" y="380"/>
                      </a:lnTo>
                      <a:lnTo>
                        <a:pt x="214" y="383"/>
                      </a:lnTo>
                      <a:lnTo>
                        <a:pt x="239" y="385"/>
                      </a:lnTo>
                      <a:lnTo>
                        <a:pt x="264" y="383"/>
                      </a:lnTo>
                      <a:lnTo>
                        <a:pt x="288" y="380"/>
                      </a:lnTo>
                      <a:lnTo>
                        <a:pt x="311" y="374"/>
                      </a:lnTo>
                      <a:lnTo>
                        <a:pt x="332" y="366"/>
                      </a:lnTo>
                      <a:lnTo>
                        <a:pt x="353" y="357"/>
                      </a:lnTo>
                      <a:lnTo>
                        <a:pt x="374" y="344"/>
                      </a:lnTo>
                      <a:lnTo>
                        <a:pt x="391" y="330"/>
                      </a:lnTo>
                      <a:lnTo>
                        <a:pt x="408" y="315"/>
                      </a:lnTo>
                      <a:lnTo>
                        <a:pt x="425" y="298"/>
                      </a:lnTo>
                      <a:lnTo>
                        <a:pt x="438" y="279"/>
                      </a:lnTo>
                      <a:lnTo>
                        <a:pt x="449" y="260"/>
                      </a:lnTo>
                      <a:lnTo>
                        <a:pt x="459" y="239"/>
                      </a:lnTo>
                      <a:lnTo>
                        <a:pt x="468" y="217"/>
                      </a:lnTo>
                      <a:lnTo>
                        <a:pt x="474" y="194"/>
                      </a:lnTo>
                      <a:lnTo>
                        <a:pt x="478" y="171"/>
                      </a:lnTo>
                      <a:lnTo>
                        <a:pt x="478" y="146"/>
                      </a:lnTo>
                      <a:close/>
                    </a:path>
                  </a:pathLst>
                </a:custGeom>
                <a:solidFill>
                  <a:srgbClr val="CCCBE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04" name="Freeform 684"/>
                <p:cNvSpPr>
                  <a:spLocks/>
                </p:cNvSpPr>
                <p:nvPr/>
              </p:nvSpPr>
              <p:spPr bwMode="auto">
                <a:xfrm>
                  <a:off x="1603" y="2121"/>
                  <a:ext cx="472" cy="388"/>
                </a:xfrm>
                <a:custGeom>
                  <a:avLst/>
                  <a:gdLst>
                    <a:gd name="T0" fmla="*/ 472 w 472"/>
                    <a:gd name="T1" fmla="*/ 132 h 388"/>
                    <a:gd name="T2" fmla="*/ 464 w 472"/>
                    <a:gd name="T3" fmla="*/ 94 h 388"/>
                    <a:gd name="T4" fmla="*/ 453 w 472"/>
                    <a:gd name="T5" fmla="*/ 58 h 388"/>
                    <a:gd name="T6" fmla="*/ 436 w 472"/>
                    <a:gd name="T7" fmla="*/ 26 h 388"/>
                    <a:gd name="T8" fmla="*/ 419 w 472"/>
                    <a:gd name="T9" fmla="*/ 5 h 388"/>
                    <a:gd name="T10" fmla="*/ 425 w 472"/>
                    <a:gd name="T11" fmla="*/ 17 h 388"/>
                    <a:gd name="T12" fmla="*/ 445 w 472"/>
                    <a:gd name="T13" fmla="*/ 51 h 388"/>
                    <a:gd name="T14" fmla="*/ 459 w 472"/>
                    <a:gd name="T15" fmla="*/ 89 h 388"/>
                    <a:gd name="T16" fmla="*/ 466 w 472"/>
                    <a:gd name="T17" fmla="*/ 131 h 388"/>
                    <a:gd name="T18" fmla="*/ 466 w 472"/>
                    <a:gd name="T19" fmla="*/ 174 h 388"/>
                    <a:gd name="T20" fmla="*/ 457 w 472"/>
                    <a:gd name="T21" fmla="*/ 220 h 388"/>
                    <a:gd name="T22" fmla="*/ 440 w 472"/>
                    <a:gd name="T23" fmla="*/ 261 h 388"/>
                    <a:gd name="T24" fmla="*/ 415 w 472"/>
                    <a:gd name="T25" fmla="*/ 299 h 388"/>
                    <a:gd name="T26" fmla="*/ 383 w 472"/>
                    <a:gd name="T27" fmla="*/ 330 h 388"/>
                    <a:gd name="T28" fmla="*/ 347 w 472"/>
                    <a:gd name="T29" fmla="*/ 354 h 388"/>
                    <a:gd name="T30" fmla="*/ 305 w 472"/>
                    <a:gd name="T31" fmla="*/ 373 h 388"/>
                    <a:gd name="T32" fmla="*/ 260 w 472"/>
                    <a:gd name="T33" fmla="*/ 383 h 388"/>
                    <a:gd name="T34" fmla="*/ 212 w 472"/>
                    <a:gd name="T35" fmla="*/ 383 h 388"/>
                    <a:gd name="T36" fmla="*/ 167 w 472"/>
                    <a:gd name="T37" fmla="*/ 373 h 388"/>
                    <a:gd name="T38" fmla="*/ 125 w 472"/>
                    <a:gd name="T39" fmla="*/ 354 h 388"/>
                    <a:gd name="T40" fmla="*/ 89 w 472"/>
                    <a:gd name="T41" fmla="*/ 330 h 388"/>
                    <a:gd name="T42" fmla="*/ 57 w 472"/>
                    <a:gd name="T43" fmla="*/ 299 h 388"/>
                    <a:gd name="T44" fmla="*/ 32 w 472"/>
                    <a:gd name="T45" fmla="*/ 261 h 388"/>
                    <a:gd name="T46" fmla="*/ 15 w 472"/>
                    <a:gd name="T47" fmla="*/ 220 h 388"/>
                    <a:gd name="T48" fmla="*/ 5 w 472"/>
                    <a:gd name="T49" fmla="*/ 174 h 388"/>
                    <a:gd name="T50" fmla="*/ 5 w 472"/>
                    <a:gd name="T51" fmla="*/ 125 h 388"/>
                    <a:gd name="T52" fmla="*/ 7 w 472"/>
                    <a:gd name="T53" fmla="*/ 100 h 388"/>
                    <a:gd name="T54" fmla="*/ 0 w 472"/>
                    <a:gd name="T55" fmla="*/ 125 h 388"/>
                    <a:gd name="T56" fmla="*/ 0 w 472"/>
                    <a:gd name="T57" fmla="*/ 176 h 388"/>
                    <a:gd name="T58" fmla="*/ 9 w 472"/>
                    <a:gd name="T59" fmla="*/ 222 h 388"/>
                    <a:gd name="T60" fmla="*/ 28 w 472"/>
                    <a:gd name="T61" fmla="*/ 263 h 388"/>
                    <a:gd name="T62" fmla="*/ 53 w 472"/>
                    <a:gd name="T63" fmla="*/ 301 h 388"/>
                    <a:gd name="T64" fmla="*/ 85 w 472"/>
                    <a:gd name="T65" fmla="*/ 333 h 388"/>
                    <a:gd name="T66" fmla="*/ 123 w 472"/>
                    <a:gd name="T67" fmla="*/ 360 h 388"/>
                    <a:gd name="T68" fmla="*/ 165 w 472"/>
                    <a:gd name="T69" fmla="*/ 377 h 388"/>
                    <a:gd name="T70" fmla="*/ 212 w 472"/>
                    <a:gd name="T71" fmla="*/ 386 h 388"/>
                    <a:gd name="T72" fmla="*/ 260 w 472"/>
                    <a:gd name="T73" fmla="*/ 386 h 388"/>
                    <a:gd name="T74" fmla="*/ 305 w 472"/>
                    <a:gd name="T75" fmla="*/ 377 h 388"/>
                    <a:gd name="T76" fmla="*/ 349 w 472"/>
                    <a:gd name="T77" fmla="*/ 360 h 388"/>
                    <a:gd name="T78" fmla="*/ 387 w 472"/>
                    <a:gd name="T79" fmla="*/ 333 h 388"/>
                    <a:gd name="T80" fmla="*/ 419 w 472"/>
                    <a:gd name="T81" fmla="*/ 301 h 388"/>
                    <a:gd name="T82" fmla="*/ 444 w 472"/>
                    <a:gd name="T83" fmla="*/ 263 h 388"/>
                    <a:gd name="T84" fmla="*/ 461 w 472"/>
                    <a:gd name="T85" fmla="*/ 222 h 388"/>
                    <a:gd name="T86" fmla="*/ 470 w 472"/>
                    <a:gd name="T87" fmla="*/ 176 h 3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72" h="388">
                      <a:moveTo>
                        <a:pt x="472" y="151"/>
                      </a:moveTo>
                      <a:lnTo>
                        <a:pt x="472" y="132"/>
                      </a:lnTo>
                      <a:lnTo>
                        <a:pt x="468" y="112"/>
                      </a:lnTo>
                      <a:lnTo>
                        <a:pt x="464" y="94"/>
                      </a:lnTo>
                      <a:lnTo>
                        <a:pt x="461" y="76"/>
                      </a:lnTo>
                      <a:lnTo>
                        <a:pt x="453" y="58"/>
                      </a:lnTo>
                      <a:lnTo>
                        <a:pt x="445" y="41"/>
                      </a:lnTo>
                      <a:lnTo>
                        <a:pt x="436" y="26"/>
                      </a:lnTo>
                      <a:lnTo>
                        <a:pt x="426" y="11"/>
                      </a:lnTo>
                      <a:lnTo>
                        <a:pt x="419" y="5"/>
                      </a:lnTo>
                      <a:lnTo>
                        <a:pt x="411" y="0"/>
                      </a:lnTo>
                      <a:lnTo>
                        <a:pt x="425" y="17"/>
                      </a:lnTo>
                      <a:lnTo>
                        <a:pt x="436" y="32"/>
                      </a:lnTo>
                      <a:lnTo>
                        <a:pt x="445" y="51"/>
                      </a:lnTo>
                      <a:lnTo>
                        <a:pt x="453" y="70"/>
                      </a:lnTo>
                      <a:lnTo>
                        <a:pt x="459" y="89"/>
                      </a:lnTo>
                      <a:lnTo>
                        <a:pt x="464" y="110"/>
                      </a:lnTo>
                      <a:lnTo>
                        <a:pt x="466" y="131"/>
                      </a:lnTo>
                      <a:lnTo>
                        <a:pt x="468" y="151"/>
                      </a:lnTo>
                      <a:lnTo>
                        <a:pt x="466" y="174"/>
                      </a:lnTo>
                      <a:lnTo>
                        <a:pt x="463" y="199"/>
                      </a:lnTo>
                      <a:lnTo>
                        <a:pt x="457" y="220"/>
                      </a:lnTo>
                      <a:lnTo>
                        <a:pt x="449" y="240"/>
                      </a:lnTo>
                      <a:lnTo>
                        <a:pt x="440" y="261"/>
                      </a:lnTo>
                      <a:lnTo>
                        <a:pt x="428" y="280"/>
                      </a:lnTo>
                      <a:lnTo>
                        <a:pt x="415" y="299"/>
                      </a:lnTo>
                      <a:lnTo>
                        <a:pt x="400" y="314"/>
                      </a:lnTo>
                      <a:lnTo>
                        <a:pt x="383" y="330"/>
                      </a:lnTo>
                      <a:lnTo>
                        <a:pt x="366" y="343"/>
                      </a:lnTo>
                      <a:lnTo>
                        <a:pt x="347" y="354"/>
                      </a:lnTo>
                      <a:lnTo>
                        <a:pt x="326" y="366"/>
                      </a:lnTo>
                      <a:lnTo>
                        <a:pt x="305" y="373"/>
                      </a:lnTo>
                      <a:lnTo>
                        <a:pt x="282" y="379"/>
                      </a:lnTo>
                      <a:lnTo>
                        <a:pt x="260" y="383"/>
                      </a:lnTo>
                      <a:lnTo>
                        <a:pt x="235" y="383"/>
                      </a:lnTo>
                      <a:lnTo>
                        <a:pt x="212" y="383"/>
                      </a:lnTo>
                      <a:lnTo>
                        <a:pt x="189" y="379"/>
                      </a:lnTo>
                      <a:lnTo>
                        <a:pt x="167" y="373"/>
                      </a:lnTo>
                      <a:lnTo>
                        <a:pt x="146" y="366"/>
                      </a:lnTo>
                      <a:lnTo>
                        <a:pt x="125" y="354"/>
                      </a:lnTo>
                      <a:lnTo>
                        <a:pt x="106" y="343"/>
                      </a:lnTo>
                      <a:lnTo>
                        <a:pt x="89" y="330"/>
                      </a:lnTo>
                      <a:lnTo>
                        <a:pt x="72" y="314"/>
                      </a:lnTo>
                      <a:lnTo>
                        <a:pt x="57" y="299"/>
                      </a:lnTo>
                      <a:lnTo>
                        <a:pt x="43" y="280"/>
                      </a:lnTo>
                      <a:lnTo>
                        <a:pt x="32" y="261"/>
                      </a:lnTo>
                      <a:lnTo>
                        <a:pt x="22" y="240"/>
                      </a:lnTo>
                      <a:lnTo>
                        <a:pt x="15" y="220"/>
                      </a:lnTo>
                      <a:lnTo>
                        <a:pt x="9" y="199"/>
                      </a:lnTo>
                      <a:lnTo>
                        <a:pt x="5" y="174"/>
                      </a:lnTo>
                      <a:lnTo>
                        <a:pt x="3" y="151"/>
                      </a:lnTo>
                      <a:lnTo>
                        <a:pt x="5" y="125"/>
                      </a:lnTo>
                      <a:lnTo>
                        <a:pt x="9" y="102"/>
                      </a:lnTo>
                      <a:lnTo>
                        <a:pt x="7" y="100"/>
                      </a:lnTo>
                      <a:lnTo>
                        <a:pt x="5" y="100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0" y="176"/>
                      </a:lnTo>
                      <a:lnTo>
                        <a:pt x="3" y="199"/>
                      </a:lnTo>
                      <a:lnTo>
                        <a:pt x="9" y="222"/>
                      </a:lnTo>
                      <a:lnTo>
                        <a:pt x="17" y="242"/>
                      </a:lnTo>
                      <a:lnTo>
                        <a:pt x="28" y="263"/>
                      </a:lnTo>
                      <a:lnTo>
                        <a:pt x="40" y="284"/>
                      </a:lnTo>
                      <a:lnTo>
                        <a:pt x="53" y="301"/>
                      </a:lnTo>
                      <a:lnTo>
                        <a:pt x="68" y="318"/>
                      </a:lnTo>
                      <a:lnTo>
                        <a:pt x="85" y="333"/>
                      </a:lnTo>
                      <a:lnTo>
                        <a:pt x="104" y="347"/>
                      </a:lnTo>
                      <a:lnTo>
                        <a:pt x="123" y="360"/>
                      </a:lnTo>
                      <a:lnTo>
                        <a:pt x="144" y="369"/>
                      </a:lnTo>
                      <a:lnTo>
                        <a:pt x="165" y="377"/>
                      </a:lnTo>
                      <a:lnTo>
                        <a:pt x="187" y="383"/>
                      </a:lnTo>
                      <a:lnTo>
                        <a:pt x="212" y="386"/>
                      </a:lnTo>
                      <a:lnTo>
                        <a:pt x="235" y="388"/>
                      </a:lnTo>
                      <a:lnTo>
                        <a:pt x="260" y="386"/>
                      </a:lnTo>
                      <a:lnTo>
                        <a:pt x="282" y="383"/>
                      </a:lnTo>
                      <a:lnTo>
                        <a:pt x="305" y="377"/>
                      </a:lnTo>
                      <a:lnTo>
                        <a:pt x="328" y="369"/>
                      </a:lnTo>
                      <a:lnTo>
                        <a:pt x="349" y="360"/>
                      </a:lnTo>
                      <a:lnTo>
                        <a:pt x="368" y="347"/>
                      </a:lnTo>
                      <a:lnTo>
                        <a:pt x="387" y="333"/>
                      </a:lnTo>
                      <a:lnTo>
                        <a:pt x="404" y="318"/>
                      </a:lnTo>
                      <a:lnTo>
                        <a:pt x="419" y="301"/>
                      </a:lnTo>
                      <a:lnTo>
                        <a:pt x="432" y="284"/>
                      </a:lnTo>
                      <a:lnTo>
                        <a:pt x="444" y="263"/>
                      </a:lnTo>
                      <a:lnTo>
                        <a:pt x="453" y="242"/>
                      </a:lnTo>
                      <a:lnTo>
                        <a:pt x="461" y="222"/>
                      </a:lnTo>
                      <a:lnTo>
                        <a:pt x="468" y="199"/>
                      </a:lnTo>
                      <a:lnTo>
                        <a:pt x="470" y="176"/>
                      </a:lnTo>
                      <a:lnTo>
                        <a:pt x="472" y="151"/>
                      </a:lnTo>
                      <a:close/>
                    </a:path>
                  </a:pathLst>
                </a:custGeom>
                <a:solidFill>
                  <a:srgbClr val="CCCBE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05" name="Freeform 685"/>
                <p:cNvSpPr>
                  <a:spLocks/>
                </p:cNvSpPr>
                <p:nvPr/>
              </p:nvSpPr>
              <p:spPr bwMode="auto">
                <a:xfrm>
                  <a:off x="1605" y="2111"/>
                  <a:ext cx="468" cy="395"/>
                </a:xfrm>
                <a:custGeom>
                  <a:avLst/>
                  <a:gdLst>
                    <a:gd name="T0" fmla="*/ 466 w 468"/>
                    <a:gd name="T1" fmla="*/ 141 h 395"/>
                    <a:gd name="T2" fmla="*/ 461 w 468"/>
                    <a:gd name="T3" fmla="*/ 101 h 395"/>
                    <a:gd name="T4" fmla="*/ 447 w 468"/>
                    <a:gd name="T5" fmla="*/ 65 h 395"/>
                    <a:gd name="T6" fmla="*/ 428 w 468"/>
                    <a:gd name="T7" fmla="*/ 31 h 395"/>
                    <a:gd name="T8" fmla="*/ 409 w 468"/>
                    <a:gd name="T9" fmla="*/ 10 h 395"/>
                    <a:gd name="T10" fmla="*/ 402 w 468"/>
                    <a:gd name="T11" fmla="*/ 4 h 395"/>
                    <a:gd name="T12" fmla="*/ 413 w 468"/>
                    <a:gd name="T13" fmla="*/ 17 h 395"/>
                    <a:gd name="T14" fmla="*/ 436 w 468"/>
                    <a:gd name="T15" fmla="*/ 53 h 395"/>
                    <a:gd name="T16" fmla="*/ 453 w 468"/>
                    <a:gd name="T17" fmla="*/ 93 h 395"/>
                    <a:gd name="T18" fmla="*/ 462 w 468"/>
                    <a:gd name="T19" fmla="*/ 139 h 395"/>
                    <a:gd name="T20" fmla="*/ 462 w 468"/>
                    <a:gd name="T21" fmla="*/ 184 h 395"/>
                    <a:gd name="T22" fmla="*/ 453 w 468"/>
                    <a:gd name="T23" fmla="*/ 230 h 395"/>
                    <a:gd name="T24" fmla="*/ 436 w 468"/>
                    <a:gd name="T25" fmla="*/ 271 h 395"/>
                    <a:gd name="T26" fmla="*/ 411 w 468"/>
                    <a:gd name="T27" fmla="*/ 307 h 395"/>
                    <a:gd name="T28" fmla="*/ 379 w 468"/>
                    <a:gd name="T29" fmla="*/ 338 h 395"/>
                    <a:gd name="T30" fmla="*/ 343 w 468"/>
                    <a:gd name="T31" fmla="*/ 362 h 395"/>
                    <a:gd name="T32" fmla="*/ 301 w 468"/>
                    <a:gd name="T33" fmla="*/ 381 h 395"/>
                    <a:gd name="T34" fmla="*/ 258 w 468"/>
                    <a:gd name="T35" fmla="*/ 389 h 395"/>
                    <a:gd name="T36" fmla="*/ 210 w 468"/>
                    <a:gd name="T37" fmla="*/ 389 h 395"/>
                    <a:gd name="T38" fmla="*/ 165 w 468"/>
                    <a:gd name="T39" fmla="*/ 381 h 395"/>
                    <a:gd name="T40" fmla="*/ 125 w 468"/>
                    <a:gd name="T41" fmla="*/ 362 h 395"/>
                    <a:gd name="T42" fmla="*/ 87 w 468"/>
                    <a:gd name="T43" fmla="*/ 338 h 395"/>
                    <a:gd name="T44" fmla="*/ 56 w 468"/>
                    <a:gd name="T45" fmla="*/ 307 h 395"/>
                    <a:gd name="T46" fmla="*/ 32 w 468"/>
                    <a:gd name="T47" fmla="*/ 271 h 395"/>
                    <a:gd name="T48" fmla="*/ 15 w 468"/>
                    <a:gd name="T49" fmla="*/ 230 h 395"/>
                    <a:gd name="T50" fmla="*/ 5 w 468"/>
                    <a:gd name="T51" fmla="*/ 184 h 395"/>
                    <a:gd name="T52" fmla="*/ 5 w 468"/>
                    <a:gd name="T53" fmla="*/ 137 h 395"/>
                    <a:gd name="T54" fmla="*/ 7 w 468"/>
                    <a:gd name="T55" fmla="*/ 112 h 395"/>
                    <a:gd name="T56" fmla="*/ 1 w 468"/>
                    <a:gd name="T57" fmla="*/ 135 h 395"/>
                    <a:gd name="T58" fmla="*/ 1 w 468"/>
                    <a:gd name="T59" fmla="*/ 184 h 395"/>
                    <a:gd name="T60" fmla="*/ 9 w 468"/>
                    <a:gd name="T61" fmla="*/ 232 h 395"/>
                    <a:gd name="T62" fmla="*/ 28 w 468"/>
                    <a:gd name="T63" fmla="*/ 273 h 395"/>
                    <a:gd name="T64" fmla="*/ 53 w 468"/>
                    <a:gd name="T65" fmla="*/ 309 h 395"/>
                    <a:gd name="T66" fmla="*/ 85 w 468"/>
                    <a:gd name="T67" fmla="*/ 341 h 395"/>
                    <a:gd name="T68" fmla="*/ 121 w 468"/>
                    <a:gd name="T69" fmla="*/ 366 h 395"/>
                    <a:gd name="T70" fmla="*/ 165 w 468"/>
                    <a:gd name="T71" fmla="*/ 385 h 395"/>
                    <a:gd name="T72" fmla="*/ 210 w 468"/>
                    <a:gd name="T73" fmla="*/ 395 h 395"/>
                    <a:gd name="T74" fmla="*/ 258 w 468"/>
                    <a:gd name="T75" fmla="*/ 395 h 395"/>
                    <a:gd name="T76" fmla="*/ 303 w 468"/>
                    <a:gd name="T77" fmla="*/ 385 h 395"/>
                    <a:gd name="T78" fmla="*/ 345 w 468"/>
                    <a:gd name="T79" fmla="*/ 366 h 395"/>
                    <a:gd name="T80" fmla="*/ 383 w 468"/>
                    <a:gd name="T81" fmla="*/ 341 h 395"/>
                    <a:gd name="T82" fmla="*/ 415 w 468"/>
                    <a:gd name="T83" fmla="*/ 309 h 395"/>
                    <a:gd name="T84" fmla="*/ 440 w 468"/>
                    <a:gd name="T85" fmla="*/ 273 h 395"/>
                    <a:gd name="T86" fmla="*/ 457 w 468"/>
                    <a:gd name="T87" fmla="*/ 232 h 395"/>
                    <a:gd name="T88" fmla="*/ 466 w 468"/>
                    <a:gd name="T89" fmla="*/ 184 h 3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468" h="395">
                      <a:moveTo>
                        <a:pt x="468" y="161"/>
                      </a:moveTo>
                      <a:lnTo>
                        <a:pt x="466" y="141"/>
                      </a:lnTo>
                      <a:lnTo>
                        <a:pt x="464" y="122"/>
                      </a:lnTo>
                      <a:lnTo>
                        <a:pt x="461" y="101"/>
                      </a:lnTo>
                      <a:lnTo>
                        <a:pt x="455" y="84"/>
                      </a:lnTo>
                      <a:lnTo>
                        <a:pt x="447" y="65"/>
                      </a:lnTo>
                      <a:lnTo>
                        <a:pt x="438" y="48"/>
                      </a:lnTo>
                      <a:lnTo>
                        <a:pt x="428" y="31"/>
                      </a:lnTo>
                      <a:lnTo>
                        <a:pt x="417" y="15"/>
                      </a:lnTo>
                      <a:lnTo>
                        <a:pt x="409" y="10"/>
                      </a:lnTo>
                      <a:lnTo>
                        <a:pt x="406" y="6"/>
                      </a:lnTo>
                      <a:lnTo>
                        <a:pt x="402" y="4"/>
                      </a:lnTo>
                      <a:lnTo>
                        <a:pt x="398" y="0"/>
                      </a:lnTo>
                      <a:lnTo>
                        <a:pt x="413" y="17"/>
                      </a:lnTo>
                      <a:lnTo>
                        <a:pt x="424" y="34"/>
                      </a:lnTo>
                      <a:lnTo>
                        <a:pt x="436" y="53"/>
                      </a:lnTo>
                      <a:lnTo>
                        <a:pt x="445" y="74"/>
                      </a:lnTo>
                      <a:lnTo>
                        <a:pt x="453" y="93"/>
                      </a:lnTo>
                      <a:lnTo>
                        <a:pt x="459" y="116"/>
                      </a:lnTo>
                      <a:lnTo>
                        <a:pt x="462" y="139"/>
                      </a:lnTo>
                      <a:lnTo>
                        <a:pt x="462" y="161"/>
                      </a:lnTo>
                      <a:lnTo>
                        <a:pt x="462" y="184"/>
                      </a:lnTo>
                      <a:lnTo>
                        <a:pt x="459" y="207"/>
                      </a:lnTo>
                      <a:lnTo>
                        <a:pt x="453" y="230"/>
                      </a:lnTo>
                      <a:lnTo>
                        <a:pt x="445" y="250"/>
                      </a:lnTo>
                      <a:lnTo>
                        <a:pt x="436" y="271"/>
                      </a:lnTo>
                      <a:lnTo>
                        <a:pt x="424" y="290"/>
                      </a:lnTo>
                      <a:lnTo>
                        <a:pt x="411" y="307"/>
                      </a:lnTo>
                      <a:lnTo>
                        <a:pt x="396" y="323"/>
                      </a:lnTo>
                      <a:lnTo>
                        <a:pt x="379" y="338"/>
                      </a:lnTo>
                      <a:lnTo>
                        <a:pt x="362" y="351"/>
                      </a:lnTo>
                      <a:lnTo>
                        <a:pt x="343" y="362"/>
                      </a:lnTo>
                      <a:lnTo>
                        <a:pt x="322" y="372"/>
                      </a:lnTo>
                      <a:lnTo>
                        <a:pt x="301" y="381"/>
                      </a:lnTo>
                      <a:lnTo>
                        <a:pt x="280" y="387"/>
                      </a:lnTo>
                      <a:lnTo>
                        <a:pt x="258" y="389"/>
                      </a:lnTo>
                      <a:lnTo>
                        <a:pt x="233" y="391"/>
                      </a:lnTo>
                      <a:lnTo>
                        <a:pt x="210" y="389"/>
                      </a:lnTo>
                      <a:lnTo>
                        <a:pt x="187" y="387"/>
                      </a:lnTo>
                      <a:lnTo>
                        <a:pt x="165" y="381"/>
                      </a:lnTo>
                      <a:lnTo>
                        <a:pt x="144" y="372"/>
                      </a:lnTo>
                      <a:lnTo>
                        <a:pt x="125" y="362"/>
                      </a:lnTo>
                      <a:lnTo>
                        <a:pt x="106" y="351"/>
                      </a:lnTo>
                      <a:lnTo>
                        <a:pt x="87" y="338"/>
                      </a:lnTo>
                      <a:lnTo>
                        <a:pt x="72" y="323"/>
                      </a:lnTo>
                      <a:lnTo>
                        <a:pt x="56" y="307"/>
                      </a:lnTo>
                      <a:lnTo>
                        <a:pt x="43" y="290"/>
                      </a:lnTo>
                      <a:lnTo>
                        <a:pt x="32" y="271"/>
                      </a:lnTo>
                      <a:lnTo>
                        <a:pt x="22" y="250"/>
                      </a:lnTo>
                      <a:lnTo>
                        <a:pt x="15" y="230"/>
                      </a:lnTo>
                      <a:lnTo>
                        <a:pt x="9" y="207"/>
                      </a:lnTo>
                      <a:lnTo>
                        <a:pt x="5" y="184"/>
                      </a:lnTo>
                      <a:lnTo>
                        <a:pt x="3" y="161"/>
                      </a:lnTo>
                      <a:lnTo>
                        <a:pt x="5" y="137"/>
                      </a:lnTo>
                      <a:lnTo>
                        <a:pt x="9" y="112"/>
                      </a:lnTo>
                      <a:lnTo>
                        <a:pt x="7" y="112"/>
                      </a:lnTo>
                      <a:lnTo>
                        <a:pt x="5" y="110"/>
                      </a:lnTo>
                      <a:lnTo>
                        <a:pt x="1" y="135"/>
                      </a:lnTo>
                      <a:lnTo>
                        <a:pt x="0" y="161"/>
                      </a:lnTo>
                      <a:lnTo>
                        <a:pt x="1" y="184"/>
                      </a:lnTo>
                      <a:lnTo>
                        <a:pt x="3" y="209"/>
                      </a:lnTo>
                      <a:lnTo>
                        <a:pt x="9" y="232"/>
                      </a:lnTo>
                      <a:lnTo>
                        <a:pt x="19" y="252"/>
                      </a:lnTo>
                      <a:lnTo>
                        <a:pt x="28" y="273"/>
                      </a:lnTo>
                      <a:lnTo>
                        <a:pt x="39" y="292"/>
                      </a:lnTo>
                      <a:lnTo>
                        <a:pt x="53" y="309"/>
                      </a:lnTo>
                      <a:lnTo>
                        <a:pt x="68" y="326"/>
                      </a:lnTo>
                      <a:lnTo>
                        <a:pt x="85" y="341"/>
                      </a:lnTo>
                      <a:lnTo>
                        <a:pt x="102" y="355"/>
                      </a:lnTo>
                      <a:lnTo>
                        <a:pt x="121" y="366"/>
                      </a:lnTo>
                      <a:lnTo>
                        <a:pt x="142" y="378"/>
                      </a:lnTo>
                      <a:lnTo>
                        <a:pt x="165" y="385"/>
                      </a:lnTo>
                      <a:lnTo>
                        <a:pt x="185" y="391"/>
                      </a:lnTo>
                      <a:lnTo>
                        <a:pt x="210" y="395"/>
                      </a:lnTo>
                      <a:lnTo>
                        <a:pt x="233" y="395"/>
                      </a:lnTo>
                      <a:lnTo>
                        <a:pt x="258" y="395"/>
                      </a:lnTo>
                      <a:lnTo>
                        <a:pt x="280" y="391"/>
                      </a:lnTo>
                      <a:lnTo>
                        <a:pt x="303" y="385"/>
                      </a:lnTo>
                      <a:lnTo>
                        <a:pt x="324" y="378"/>
                      </a:lnTo>
                      <a:lnTo>
                        <a:pt x="345" y="366"/>
                      </a:lnTo>
                      <a:lnTo>
                        <a:pt x="364" y="355"/>
                      </a:lnTo>
                      <a:lnTo>
                        <a:pt x="383" y="341"/>
                      </a:lnTo>
                      <a:lnTo>
                        <a:pt x="400" y="326"/>
                      </a:lnTo>
                      <a:lnTo>
                        <a:pt x="415" y="309"/>
                      </a:lnTo>
                      <a:lnTo>
                        <a:pt x="428" y="292"/>
                      </a:lnTo>
                      <a:lnTo>
                        <a:pt x="440" y="273"/>
                      </a:lnTo>
                      <a:lnTo>
                        <a:pt x="449" y="252"/>
                      </a:lnTo>
                      <a:lnTo>
                        <a:pt x="457" y="232"/>
                      </a:lnTo>
                      <a:lnTo>
                        <a:pt x="462" y="209"/>
                      </a:lnTo>
                      <a:lnTo>
                        <a:pt x="466" y="184"/>
                      </a:lnTo>
                      <a:lnTo>
                        <a:pt x="468" y="161"/>
                      </a:lnTo>
                      <a:close/>
                    </a:path>
                  </a:pathLst>
                </a:custGeom>
                <a:solidFill>
                  <a:srgbClr val="CCCCE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06" name="Freeform 686"/>
                <p:cNvSpPr>
                  <a:spLocks/>
                </p:cNvSpPr>
                <p:nvPr/>
              </p:nvSpPr>
              <p:spPr bwMode="auto">
                <a:xfrm>
                  <a:off x="1606" y="2107"/>
                  <a:ext cx="465" cy="397"/>
                </a:xfrm>
                <a:custGeom>
                  <a:avLst/>
                  <a:gdLst>
                    <a:gd name="T0" fmla="*/ 463 w 465"/>
                    <a:gd name="T1" fmla="*/ 145 h 397"/>
                    <a:gd name="T2" fmla="*/ 456 w 465"/>
                    <a:gd name="T3" fmla="*/ 103 h 397"/>
                    <a:gd name="T4" fmla="*/ 442 w 465"/>
                    <a:gd name="T5" fmla="*/ 65 h 397"/>
                    <a:gd name="T6" fmla="*/ 422 w 465"/>
                    <a:gd name="T7" fmla="*/ 31 h 397"/>
                    <a:gd name="T8" fmla="*/ 406 w 465"/>
                    <a:gd name="T9" fmla="*/ 12 h 397"/>
                    <a:gd name="T10" fmla="*/ 399 w 465"/>
                    <a:gd name="T11" fmla="*/ 6 h 397"/>
                    <a:gd name="T12" fmla="*/ 405 w 465"/>
                    <a:gd name="T13" fmla="*/ 17 h 397"/>
                    <a:gd name="T14" fmla="*/ 431 w 465"/>
                    <a:gd name="T15" fmla="*/ 53 h 397"/>
                    <a:gd name="T16" fmla="*/ 450 w 465"/>
                    <a:gd name="T17" fmla="*/ 95 h 397"/>
                    <a:gd name="T18" fmla="*/ 460 w 465"/>
                    <a:gd name="T19" fmla="*/ 141 h 397"/>
                    <a:gd name="T20" fmla="*/ 460 w 465"/>
                    <a:gd name="T21" fmla="*/ 188 h 397"/>
                    <a:gd name="T22" fmla="*/ 450 w 465"/>
                    <a:gd name="T23" fmla="*/ 234 h 397"/>
                    <a:gd name="T24" fmla="*/ 433 w 465"/>
                    <a:gd name="T25" fmla="*/ 273 h 397"/>
                    <a:gd name="T26" fmla="*/ 408 w 465"/>
                    <a:gd name="T27" fmla="*/ 309 h 397"/>
                    <a:gd name="T28" fmla="*/ 378 w 465"/>
                    <a:gd name="T29" fmla="*/ 340 h 397"/>
                    <a:gd name="T30" fmla="*/ 340 w 465"/>
                    <a:gd name="T31" fmla="*/ 364 h 397"/>
                    <a:gd name="T32" fmla="*/ 300 w 465"/>
                    <a:gd name="T33" fmla="*/ 382 h 397"/>
                    <a:gd name="T34" fmla="*/ 257 w 465"/>
                    <a:gd name="T35" fmla="*/ 391 h 397"/>
                    <a:gd name="T36" fmla="*/ 209 w 465"/>
                    <a:gd name="T37" fmla="*/ 391 h 397"/>
                    <a:gd name="T38" fmla="*/ 165 w 465"/>
                    <a:gd name="T39" fmla="*/ 382 h 397"/>
                    <a:gd name="T40" fmla="*/ 124 w 465"/>
                    <a:gd name="T41" fmla="*/ 364 h 397"/>
                    <a:gd name="T42" fmla="*/ 88 w 465"/>
                    <a:gd name="T43" fmla="*/ 340 h 397"/>
                    <a:gd name="T44" fmla="*/ 57 w 465"/>
                    <a:gd name="T45" fmla="*/ 309 h 397"/>
                    <a:gd name="T46" fmla="*/ 33 w 465"/>
                    <a:gd name="T47" fmla="*/ 273 h 397"/>
                    <a:gd name="T48" fmla="*/ 16 w 465"/>
                    <a:gd name="T49" fmla="*/ 234 h 397"/>
                    <a:gd name="T50" fmla="*/ 6 w 465"/>
                    <a:gd name="T51" fmla="*/ 188 h 397"/>
                    <a:gd name="T52" fmla="*/ 6 w 465"/>
                    <a:gd name="T53" fmla="*/ 141 h 397"/>
                    <a:gd name="T54" fmla="*/ 8 w 465"/>
                    <a:gd name="T55" fmla="*/ 116 h 397"/>
                    <a:gd name="T56" fmla="*/ 2 w 465"/>
                    <a:gd name="T57" fmla="*/ 139 h 397"/>
                    <a:gd name="T58" fmla="*/ 2 w 465"/>
                    <a:gd name="T59" fmla="*/ 188 h 397"/>
                    <a:gd name="T60" fmla="*/ 12 w 465"/>
                    <a:gd name="T61" fmla="*/ 234 h 397"/>
                    <a:gd name="T62" fmla="*/ 29 w 465"/>
                    <a:gd name="T63" fmla="*/ 275 h 397"/>
                    <a:gd name="T64" fmla="*/ 54 w 465"/>
                    <a:gd name="T65" fmla="*/ 313 h 397"/>
                    <a:gd name="T66" fmla="*/ 86 w 465"/>
                    <a:gd name="T67" fmla="*/ 344 h 397"/>
                    <a:gd name="T68" fmla="*/ 122 w 465"/>
                    <a:gd name="T69" fmla="*/ 368 h 397"/>
                    <a:gd name="T70" fmla="*/ 164 w 465"/>
                    <a:gd name="T71" fmla="*/ 387 h 397"/>
                    <a:gd name="T72" fmla="*/ 209 w 465"/>
                    <a:gd name="T73" fmla="*/ 397 h 397"/>
                    <a:gd name="T74" fmla="*/ 257 w 465"/>
                    <a:gd name="T75" fmla="*/ 397 h 397"/>
                    <a:gd name="T76" fmla="*/ 302 w 465"/>
                    <a:gd name="T77" fmla="*/ 387 h 397"/>
                    <a:gd name="T78" fmla="*/ 344 w 465"/>
                    <a:gd name="T79" fmla="*/ 368 h 397"/>
                    <a:gd name="T80" fmla="*/ 380 w 465"/>
                    <a:gd name="T81" fmla="*/ 344 h 397"/>
                    <a:gd name="T82" fmla="*/ 412 w 465"/>
                    <a:gd name="T83" fmla="*/ 313 h 397"/>
                    <a:gd name="T84" fmla="*/ 437 w 465"/>
                    <a:gd name="T85" fmla="*/ 275 h 397"/>
                    <a:gd name="T86" fmla="*/ 454 w 465"/>
                    <a:gd name="T87" fmla="*/ 234 h 397"/>
                    <a:gd name="T88" fmla="*/ 463 w 465"/>
                    <a:gd name="T89" fmla="*/ 188 h 3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465" h="397">
                      <a:moveTo>
                        <a:pt x="465" y="165"/>
                      </a:moveTo>
                      <a:lnTo>
                        <a:pt x="463" y="145"/>
                      </a:lnTo>
                      <a:lnTo>
                        <a:pt x="461" y="124"/>
                      </a:lnTo>
                      <a:lnTo>
                        <a:pt x="456" y="103"/>
                      </a:lnTo>
                      <a:lnTo>
                        <a:pt x="450" y="84"/>
                      </a:lnTo>
                      <a:lnTo>
                        <a:pt x="442" y="65"/>
                      </a:lnTo>
                      <a:lnTo>
                        <a:pt x="433" y="46"/>
                      </a:lnTo>
                      <a:lnTo>
                        <a:pt x="422" y="31"/>
                      </a:lnTo>
                      <a:lnTo>
                        <a:pt x="408" y="14"/>
                      </a:lnTo>
                      <a:lnTo>
                        <a:pt x="406" y="12"/>
                      </a:lnTo>
                      <a:lnTo>
                        <a:pt x="405" y="10"/>
                      </a:lnTo>
                      <a:lnTo>
                        <a:pt x="399" y="6"/>
                      </a:lnTo>
                      <a:lnTo>
                        <a:pt x="389" y="0"/>
                      </a:lnTo>
                      <a:lnTo>
                        <a:pt x="405" y="17"/>
                      </a:lnTo>
                      <a:lnTo>
                        <a:pt x="420" y="35"/>
                      </a:lnTo>
                      <a:lnTo>
                        <a:pt x="431" y="53"/>
                      </a:lnTo>
                      <a:lnTo>
                        <a:pt x="441" y="74"/>
                      </a:lnTo>
                      <a:lnTo>
                        <a:pt x="450" y="95"/>
                      </a:lnTo>
                      <a:lnTo>
                        <a:pt x="456" y="118"/>
                      </a:lnTo>
                      <a:lnTo>
                        <a:pt x="460" y="141"/>
                      </a:lnTo>
                      <a:lnTo>
                        <a:pt x="460" y="165"/>
                      </a:lnTo>
                      <a:lnTo>
                        <a:pt x="460" y="188"/>
                      </a:lnTo>
                      <a:lnTo>
                        <a:pt x="456" y="211"/>
                      </a:lnTo>
                      <a:lnTo>
                        <a:pt x="450" y="234"/>
                      </a:lnTo>
                      <a:lnTo>
                        <a:pt x="442" y="254"/>
                      </a:lnTo>
                      <a:lnTo>
                        <a:pt x="433" y="273"/>
                      </a:lnTo>
                      <a:lnTo>
                        <a:pt x="422" y="292"/>
                      </a:lnTo>
                      <a:lnTo>
                        <a:pt x="408" y="309"/>
                      </a:lnTo>
                      <a:lnTo>
                        <a:pt x="393" y="327"/>
                      </a:lnTo>
                      <a:lnTo>
                        <a:pt x="378" y="340"/>
                      </a:lnTo>
                      <a:lnTo>
                        <a:pt x="359" y="353"/>
                      </a:lnTo>
                      <a:lnTo>
                        <a:pt x="340" y="364"/>
                      </a:lnTo>
                      <a:lnTo>
                        <a:pt x="321" y="374"/>
                      </a:lnTo>
                      <a:lnTo>
                        <a:pt x="300" y="382"/>
                      </a:lnTo>
                      <a:lnTo>
                        <a:pt x="279" y="387"/>
                      </a:lnTo>
                      <a:lnTo>
                        <a:pt x="257" y="391"/>
                      </a:lnTo>
                      <a:lnTo>
                        <a:pt x="232" y="393"/>
                      </a:lnTo>
                      <a:lnTo>
                        <a:pt x="209" y="391"/>
                      </a:lnTo>
                      <a:lnTo>
                        <a:pt x="186" y="387"/>
                      </a:lnTo>
                      <a:lnTo>
                        <a:pt x="165" y="382"/>
                      </a:lnTo>
                      <a:lnTo>
                        <a:pt x="145" y="374"/>
                      </a:lnTo>
                      <a:lnTo>
                        <a:pt x="124" y="364"/>
                      </a:lnTo>
                      <a:lnTo>
                        <a:pt x="105" y="353"/>
                      </a:lnTo>
                      <a:lnTo>
                        <a:pt x="88" y="340"/>
                      </a:lnTo>
                      <a:lnTo>
                        <a:pt x="73" y="327"/>
                      </a:lnTo>
                      <a:lnTo>
                        <a:pt x="57" y="309"/>
                      </a:lnTo>
                      <a:lnTo>
                        <a:pt x="44" y="292"/>
                      </a:lnTo>
                      <a:lnTo>
                        <a:pt x="33" y="273"/>
                      </a:lnTo>
                      <a:lnTo>
                        <a:pt x="23" y="254"/>
                      </a:lnTo>
                      <a:lnTo>
                        <a:pt x="16" y="234"/>
                      </a:lnTo>
                      <a:lnTo>
                        <a:pt x="10" y="211"/>
                      </a:lnTo>
                      <a:lnTo>
                        <a:pt x="6" y="188"/>
                      </a:lnTo>
                      <a:lnTo>
                        <a:pt x="4" y="165"/>
                      </a:lnTo>
                      <a:lnTo>
                        <a:pt x="6" y="141"/>
                      </a:lnTo>
                      <a:lnTo>
                        <a:pt x="10" y="116"/>
                      </a:lnTo>
                      <a:lnTo>
                        <a:pt x="8" y="116"/>
                      </a:lnTo>
                      <a:lnTo>
                        <a:pt x="6" y="116"/>
                      </a:lnTo>
                      <a:lnTo>
                        <a:pt x="2" y="139"/>
                      </a:lnTo>
                      <a:lnTo>
                        <a:pt x="0" y="165"/>
                      </a:lnTo>
                      <a:lnTo>
                        <a:pt x="2" y="188"/>
                      </a:lnTo>
                      <a:lnTo>
                        <a:pt x="6" y="213"/>
                      </a:lnTo>
                      <a:lnTo>
                        <a:pt x="12" y="234"/>
                      </a:lnTo>
                      <a:lnTo>
                        <a:pt x="19" y="254"/>
                      </a:lnTo>
                      <a:lnTo>
                        <a:pt x="29" y="275"/>
                      </a:lnTo>
                      <a:lnTo>
                        <a:pt x="40" y="294"/>
                      </a:lnTo>
                      <a:lnTo>
                        <a:pt x="54" y="313"/>
                      </a:lnTo>
                      <a:lnTo>
                        <a:pt x="69" y="328"/>
                      </a:lnTo>
                      <a:lnTo>
                        <a:pt x="86" y="344"/>
                      </a:lnTo>
                      <a:lnTo>
                        <a:pt x="103" y="357"/>
                      </a:lnTo>
                      <a:lnTo>
                        <a:pt x="122" y="368"/>
                      </a:lnTo>
                      <a:lnTo>
                        <a:pt x="143" y="380"/>
                      </a:lnTo>
                      <a:lnTo>
                        <a:pt x="164" y="387"/>
                      </a:lnTo>
                      <a:lnTo>
                        <a:pt x="186" y="393"/>
                      </a:lnTo>
                      <a:lnTo>
                        <a:pt x="209" y="397"/>
                      </a:lnTo>
                      <a:lnTo>
                        <a:pt x="232" y="397"/>
                      </a:lnTo>
                      <a:lnTo>
                        <a:pt x="257" y="397"/>
                      </a:lnTo>
                      <a:lnTo>
                        <a:pt x="279" y="393"/>
                      </a:lnTo>
                      <a:lnTo>
                        <a:pt x="302" y="387"/>
                      </a:lnTo>
                      <a:lnTo>
                        <a:pt x="323" y="380"/>
                      </a:lnTo>
                      <a:lnTo>
                        <a:pt x="344" y="368"/>
                      </a:lnTo>
                      <a:lnTo>
                        <a:pt x="363" y="357"/>
                      </a:lnTo>
                      <a:lnTo>
                        <a:pt x="380" y="344"/>
                      </a:lnTo>
                      <a:lnTo>
                        <a:pt x="397" y="328"/>
                      </a:lnTo>
                      <a:lnTo>
                        <a:pt x="412" y="313"/>
                      </a:lnTo>
                      <a:lnTo>
                        <a:pt x="425" y="294"/>
                      </a:lnTo>
                      <a:lnTo>
                        <a:pt x="437" y="275"/>
                      </a:lnTo>
                      <a:lnTo>
                        <a:pt x="446" y="254"/>
                      </a:lnTo>
                      <a:lnTo>
                        <a:pt x="454" y="234"/>
                      </a:lnTo>
                      <a:lnTo>
                        <a:pt x="460" y="213"/>
                      </a:lnTo>
                      <a:lnTo>
                        <a:pt x="463" y="188"/>
                      </a:lnTo>
                      <a:lnTo>
                        <a:pt x="465" y="165"/>
                      </a:lnTo>
                      <a:close/>
                    </a:path>
                  </a:pathLst>
                </a:custGeom>
                <a:solidFill>
                  <a:srgbClr val="CDCCE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07" name="Freeform 687"/>
                <p:cNvSpPr>
                  <a:spLocks/>
                </p:cNvSpPr>
                <p:nvPr/>
              </p:nvSpPr>
              <p:spPr bwMode="auto">
                <a:xfrm>
                  <a:off x="1608" y="2106"/>
                  <a:ext cx="459" cy="396"/>
                </a:xfrm>
                <a:custGeom>
                  <a:avLst/>
                  <a:gdLst>
                    <a:gd name="T0" fmla="*/ 459 w 459"/>
                    <a:gd name="T1" fmla="*/ 144 h 396"/>
                    <a:gd name="T2" fmla="*/ 450 w 459"/>
                    <a:gd name="T3" fmla="*/ 98 h 396"/>
                    <a:gd name="T4" fmla="*/ 433 w 459"/>
                    <a:gd name="T5" fmla="*/ 58 h 396"/>
                    <a:gd name="T6" fmla="*/ 410 w 459"/>
                    <a:gd name="T7" fmla="*/ 22 h 396"/>
                    <a:gd name="T8" fmla="*/ 389 w 459"/>
                    <a:gd name="T9" fmla="*/ 3 h 396"/>
                    <a:gd name="T10" fmla="*/ 399 w 459"/>
                    <a:gd name="T11" fmla="*/ 15 h 396"/>
                    <a:gd name="T12" fmla="*/ 425 w 459"/>
                    <a:gd name="T13" fmla="*/ 53 h 396"/>
                    <a:gd name="T14" fmla="*/ 444 w 459"/>
                    <a:gd name="T15" fmla="*/ 94 h 396"/>
                    <a:gd name="T16" fmla="*/ 454 w 459"/>
                    <a:gd name="T17" fmla="*/ 142 h 396"/>
                    <a:gd name="T18" fmla="*/ 454 w 459"/>
                    <a:gd name="T19" fmla="*/ 189 h 396"/>
                    <a:gd name="T20" fmla="*/ 446 w 459"/>
                    <a:gd name="T21" fmla="*/ 233 h 396"/>
                    <a:gd name="T22" fmla="*/ 429 w 459"/>
                    <a:gd name="T23" fmla="*/ 273 h 396"/>
                    <a:gd name="T24" fmla="*/ 404 w 459"/>
                    <a:gd name="T25" fmla="*/ 309 h 396"/>
                    <a:gd name="T26" fmla="*/ 374 w 459"/>
                    <a:gd name="T27" fmla="*/ 339 h 396"/>
                    <a:gd name="T28" fmla="*/ 338 w 459"/>
                    <a:gd name="T29" fmla="*/ 364 h 396"/>
                    <a:gd name="T30" fmla="*/ 298 w 459"/>
                    <a:gd name="T31" fmla="*/ 381 h 396"/>
                    <a:gd name="T32" fmla="*/ 253 w 459"/>
                    <a:gd name="T33" fmla="*/ 390 h 396"/>
                    <a:gd name="T34" fmla="*/ 207 w 459"/>
                    <a:gd name="T35" fmla="*/ 390 h 396"/>
                    <a:gd name="T36" fmla="*/ 163 w 459"/>
                    <a:gd name="T37" fmla="*/ 381 h 396"/>
                    <a:gd name="T38" fmla="*/ 124 w 459"/>
                    <a:gd name="T39" fmla="*/ 364 h 396"/>
                    <a:gd name="T40" fmla="*/ 88 w 459"/>
                    <a:gd name="T41" fmla="*/ 339 h 396"/>
                    <a:gd name="T42" fmla="*/ 57 w 459"/>
                    <a:gd name="T43" fmla="*/ 309 h 396"/>
                    <a:gd name="T44" fmla="*/ 33 w 459"/>
                    <a:gd name="T45" fmla="*/ 273 h 396"/>
                    <a:gd name="T46" fmla="*/ 16 w 459"/>
                    <a:gd name="T47" fmla="*/ 233 h 396"/>
                    <a:gd name="T48" fmla="*/ 6 w 459"/>
                    <a:gd name="T49" fmla="*/ 189 h 396"/>
                    <a:gd name="T50" fmla="*/ 6 w 459"/>
                    <a:gd name="T51" fmla="*/ 142 h 396"/>
                    <a:gd name="T52" fmla="*/ 8 w 459"/>
                    <a:gd name="T53" fmla="*/ 117 h 396"/>
                    <a:gd name="T54" fmla="*/ 2 w 459"/>
                    <a:gd name="T55" fmla="*/ 142 h 396"/>
                    <a:gd name="T56" fmla="*/ 2 w 459"/>
                    <a:gd name="T57" fmla="*/ 189 h 396"/>
                    <a:gd name="T58" fmla="*/ 12 w 459"/>
                    <a:gd name="T59" fmla="*/ 235 h 396"/>
                    <a:gd name="T60" fmla="*/ 29 w 459"/>
                    <a:gd name="T61" fmla="*/ 276 h 396"/>
                    <a:gd name="T62" fmla="*/ 53 w 459"/>
                    <a:gd name="T63" fmla="*/ 312 h 396"/>
                    <a:gd name="T64" fmla="*/ 84 w 459"/>
                    <a:gd name="T65" fmla="*/ 343 h 396"/>
                    <a:gd name="T66" fmla="*/ 122 w 459"/>
                    <a:gd name="T67" fmla="*/ 367 h 396"/>
                    <a:gd name="T68" fmla="*/ 162 w 459"/>
                    <a:gd name="T69" fmla="*/ 386 h 396"/>
                    <a:gd name="T70" fmla="*/ 207 w 459"/>
                    <a:gd name="T71" fmla="*/ 394 h 396"/>
                    <a:gd name="T72" fmla="*/ 255 w 459"/>
                    <a:gd name="T73" fmla="*/ 394 h 396"/>
                    <a:gd name="T74" fmla="*/ 298 w 459"/>
                    <a:gd name="T75" fmla="*/ 386 h 396"/>
                    <a:gd name="T76" fmla="*/ 340 w 459"/>
                    <a:gd name="T77" fmla="*/ 367 h 396"/>
                    <a:gd name="T78" fmla="*/ 376 w 459"/>
                    <a:gd name="T79" fmla="*/ 343 h 396"/>
                    <a:gd name="T80" fmla="*/ 408 w 459"/>
                    <a:gd name="T81" fmla="*/ 312 h 396"/>
                    <a:gd name="T82" fmla="*/ 433 w 459"/>
                    <a:gd name="T83" fmla="*/ 276 h 396"/>
                    <a:gd name="T84" fmla="*/ 450 w 459"/>
                    <a:gd name="T85" fmla="*/ 235 h 396"/>
                    <a:gd name="T86" fmla="*/ 459 w 459"/>
                    <a:gd name="T87" fmla="*/ 189 h 3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59" h="396">
                      <a:moveTo>
                        <a:pt x="459" y="166"/>
                      </a:moveTo>
                      <a:lnTo>
                        <a:pt x="459" y="144"/>
                      </a:lnTo>
                      <a:lnTo>
                        <a:pt x="456" y="121"/>
                      </a:lnTo>
                      <a:lnTo>
                        <a:pt x="450" y="98"/>
                      </a:lnTo>
                      <a:lnTo>
                        <a:pt x="442" y="79"/>
                      </a:lnTo>
                      <a:lnTo>
                        <a:pt x="433" y="58"/>
                      </a:lnTo>
                      <a:lnTo>
                        <a:pt x="421" y="39"/>
                      </a:lnTo>
                      <a:lnTo>
                        <a:pt x="410" y="22"/>
                      </a:lnTo>
                      <a:lnTo>
                        <a:pt x="395" y="5"/>
                      </a:lnTo>
                      <a:lnTo>
                        <a:pt x="389" y="3"/>
                      </a:lnTo>
                      <a:lnTo>
                        <a:pt x="382" y="0"/>
                      </a:lnTo>
                      <a:lnTo>
                        <a:pt x="399" y="15"/>
                      </a:lnTo>
                      <a:lnTo>
                        <a:pt x="412" y="34"/>
                      </a:lnTo>
                      <a:lnTo>
                        <a:pt x="425" y="53"/>
                      </a:lnTo>
                      <a:lnTo>
                        <a:pt x="435" y="73"/>
                      </a:lnTo>
                      <a:lnTo>
                        <a:pt x="444" y="94"/>
                      </a:lnTo>
                      <a:lnTo>
                        <a:pt x="450" y="117"/>
                      </a:lnTo>
                      <a:lnTo>
                        <a:pt x="454" y="142"/>
                      </a:lnTo>
                      <a:lnTo>
                        <a:pt x="456" y="166"/>
                      </a:lnTo>
                      <a:lnTo>
                        <a:pt x="454" y="189"/>
                      </a:lnTo>
                      <a:lnTo>
                        <a:pt x="452" y="212"/>
                      </a:lnTo>
                      <a:lnTo>
                        <a:pt x="446" y="233"/>
                      </a:lnTo>
                      <a:lnTo>
                        <a:pt x="439" y="254"/>
                      </a:lnTo>
                      <a:lnTo>
                        <a:pt x="429" y="273"/>
                      </a:lnTo>
                      <a:lnTo>
                        <a:pt x="418" y="292"/>
                      </a:lnTo>
                      <a:lnTo>
                        <a:pt x="404" y="309"/>
                      </a:lnTo>
                      <a:lnTo>
                        <a:pt x="389" y="326"/>
                      </a:lnTo>
                      <a:lnTo>
                        <a:pt x="374" y="339"/>
                      </a:lnTo>
                      <a:lnTo>
                        <a:pt x="357" y="352"/>
                      </a:lnTo>
                      <a:lnTo>
                        <a:pt x="338" y="364"/>
                      </a:lnTo>
                      <a:lnTo>
                        <a:pt x="319" y="373"/>
                      </a:lnTo>
                      <a:lnTo>
                        <a:pt x="298" y="381"/>
                      </a:lnTo>
                      <a:lnTo>
                        <a:pt x="275" y="386"/>
                      </a:lnTo>
                      <a:lnTo>
                        <a:pt x="253" y="390"/>
                      </a:lnTo>
                      <a:lnTo>
                        <a:pt x="230" y="392"/>
                      </a:lnTo>
                      <a:lnTo>
                        <a:pt x="207" y="390"/>
                      </a:lnTo>
                      <a:lnTo>
                        <a:pt x="184" y="386"/>
                      </a:lnTo>
                      <a:lnTo>
                        <a:pt x="163" y="381"/>
                      </a:lnTo>
                      <a:lnTo>
                        <a:pt x="143" y="373"/>
                      </a:lnTo>
                      <a:lnTo>
                        <a:pt x="124" y="364"/>
                      </a:lnTo>
                      <a:lnTo>
                        <a:pt x="105" y="352"/>
                      </a:lnTo>
                      <a:lnTo>
                        <a:pt x="88" y="339"/>
                      </a:lnTo>
                      <a:lnTo>
                        <a:pt x="71" y="326"/>
                      </a:lnTo>
                      <a:lnTo>
                        <a:pt x="57" y="309"/>
                      </a:lnTo>
                      <a:lnTo>
                        <a:pt x="44" y="292"/>
                      </a:lnTo>
                      <a:lnTo>
                        <a:pt x="33" y="273"/>
                      </a:lnTo>
                      <a:lnTo>
                        <a:pt x="23" y="254"/>
                      </a:lnTo>
                      <a:lnTo>
                        <a:pt x="16" y="233"/>
                      </a:lnTo>
                      <a:lnTo>
                        <a:pt x="10" y="212"/>
                      </a:lnTo>
                      <a:lnTo>
                        <a:pt x="6" y="189"/>
                      </a:lnTo>
                      <a:lnTo>
                        <a:pt x="6" y="166"/>
                      </a:lnTo>
                      <a:lnTo>
                        <a:pt x="6" y="142"/>
                      </a:lnTo>
                      <a:lnTo>
                        <a:pt x="10" y="119"/>
                      </a:lnTo>
                      <a:lnTo>
                        <a:pt x="8" y="117"/>
                      </a:lnTo>
                      <a:lnTo>
                        <a:pt x="6" y="117"/>
                      </a:lnTo>
                      <a:lnTo>
                        <a:pt x="2" y="142"/>
                      </a:lnTo>
                      <a:lnTo>
                        <a:pt x="0" y="166"/>
                      </a:lnTo>
                      <a:lnTo>
                        <a:pt x="2" y="189"/>
                      </a:lnTo>
                      <a:lnTo>
                        <a:pt x="6" y="212"/>
                      </a:lnTo>
                      <a:lnTo>
                        <a:pt x="12" y="235"/>
                      </a:lnTo>
                      <a:lnTo>
                        <a:pt x="19" y="255"/>
                      </a:lnTo>
                      <a:lnTo>
                        <a:pt x="29" y="276"/>
                      </a:lnTo>
                      <a:lnTo>
                        <a:pt x="40" y="295"/>
                      </a:lnTo>
                      <a:lnTo>
                        <a:pt x="53" y="312"/>
                      </a:lnTo>
                      <a:lnTo>
                        <a:pt x="69" y="328"/>
                      </a:lnTo>
                      <a:lnTo>
                        <a:pt x="84" y="343"/>
                      </a:lnTo>
                      <a:lnTo>
                        <a:pt x="103" y="356"/>
                      </a:lnTo>
                      <a:lnTo>
                        <a:pt x="122" y="367"/>
                      </a:lnTo>
                      <a:lnTo>
                        <a:pt x="141" y="377"/>
                      </a:lnTo>
                      <a:lnTo>
                        <a:pt x="162" y="386"/>
                      </a:lnTo>
                      <a:lnTo>
                        <a:pt x="184" y="392"/>
                      </a:lnTo>
                      <a:lnTo>
                        <a:pt x="207" y="394"/>
                      </a:lnTo>
                      <a:lnTo>
                        <a:pt x="230" y="396"/>
                      </a:lnTo>
                      <a:lnTo>
                        <a:pt x="255" y="394"/>
                      </a:lnTo>
                      <a:lnTo>
                        <a:pt x="277" y="392"/>
                      </a:lnTo>
                      <a:lnTo>
                        <a:pt x="298" y="386"/>
                      </a:lnTo>
                      <a:lnTo>
                        <a:pt x="319" y="377"/>
                      </a:lnTo>
                      <a:lnTo>
                        <a:pt x="340" y="367"/>
                      </a:lnTo>
                      <a:lnTo>
                        <a:pt x="359" y="356"/>
                      </a:lnTo>
                      <a:lnTo>
                        <a:pt x="376" y="343"/>
                      </a:lnTo>
                      <a:lnTo>
                        <a:pt x="393" y="328"/>
                      </a:lnTo>
                      <a:lnTo>
                        <a:pt x="408" y="312"/>
                      </a:lnTo>
                      <a:lnTo>
                        <a:pt x="421" y="295"/>
                      </a:lnTo>
                      <a:lnTo>
                        <a:pt x="433" y="276"/>
                      </a:lnTo>
                      <a:lnTo>
                        <a:pt x="442" y="255"/>
                      </a:lnTo>
                      <a:lnTo>
                        <a:pt x="450" y="235"/>
                      </a:lnTo>
                      <a:lnTo>
                        <a:pt x="456" y="212"/>
                      </a:lnTo>
                      <a:lnTo>
                        <a:pt x="459" y="189"/>
                      </a:lnTo>
                      <a:lnTo>
                        <a:pt x="459" y="166"/>
                      </a:lnTo>
                      <a:close/>
                    </a:path>
                  </a:pathLst>
                </a:custGeom>
                <a:solidFill>
                  <a:srgbClr val="CDCCE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08" name="Freeform 688"/>
                <p:cNvSpPr>
                  <a:spLocks/>
                </p:cNvSpPr>
                <p:nvPr/>
              </p:nvSpPr>
              <p:spPr bwMode="auto">
                <a:xfrm>
                  <a:off x="1610" y="2104"/>
                  <a:ext cx="456" cy="396"/>
                </a:xfrm>
                <a:custGeom>
                  <a:avLst/>
                  <a:gdLst>
                    <a:gd name="T0" fmla="*/ 456 w 456"/>
                    <a:gd name="T1" fmla="*/ 144 h 396"/>
                    <a:gd name="T2" fmla="*/ 446 w 456"/>
                    <a:gd name="T3" fmla="*/ 98 h 396"/>
                    <a:gd name="T4" fmla="*/ 427 w 456"/>
                    <a:gd name="T5" fmla="*/ 56 h 396"/>
                    <a:gd name="T6" fmla="*/ 401 w 456"/>
                    <a:gd name="T7" fmla="*/ 20 h 396"/>
                    <a:gd name="T8" fmla="*/ 380 w 456"/>
                    <a:gd name="T9" fmla="*/ 2 h 396"/>
                    <a:gd name="T10" fmla="*/ 391 w 456"/>
                    <a:gd name="T11" fmla="*/ 15 h 396"/>
                    <a:gd name="T12" fmla="*/ 419 w 456"/>
                    <a:gd name="T13" fmla="*/ 53 h 396"/>
                    <a:gd name="T14" fmla="*/ 438 w 456"/>
                    <a:gd name="T15" fmla="*/ 96 h 396"/>
                    <a:gd name="T16" fmla="*/ 450 w 456"/>
                    <a:gd name="T17" fmla="*/ 144 h 396"/>
                    <a:gd name="T18" fmla="*/ 450 w 456"/>
                    <a:gd name="T19" fmla="*/ 191 h 396"/>
                    <a:gd name="T20" fmla="*/ 442 w 456"/>
                    <a:gd name="T21" fmla="*/ 235 h 396"/>
                    <a:gd name="T22" fmla="*/ 425 w 456"/>
                    <a:gd name="T23" fmla="*/ 275 h 396"/>
                    <a:gd name="T24" fmla="*/ 401 w 456"/>
                    <a:gd name="T25" fmla="*/ 311 h 396"/>
                    <a:gd name="T26" fmla="*/ 370 w 456"/>
                    <a:gd name="T27" fmla="*/ 341 h 396"/>
                    <a:gd name="T28" fmla="*/ 334 w 456"/>
                    <a:gd name="T29" fmla="*/ 364 h 396"/>
                    <a:gd name="T30" fmla="*/ 294 w 456"/>
                    <a:gd name="T31" fmla="*/ 381 h 396"/>
                    <a:gd name="T32" fmla="*/ 251 w 456"/>
                    <a:gd name="T33" fmla="*/ 390 h 396"/>
                    <a:gd name="T34" fmla="*/ 205 w 456"/>
                    <a:gd name="T35" fmla="*/ 390 h 396"/>
                    <a:gd name="T36" fmla="*/ 161 w 456"/>
                    <a:gd name="T37" fmla="*/ 381 h 396"/>
                    <a:gd name="T38" fmla="*/ 122 w 456"/>
                    <a:gd name="T39" fmla="*/ 364 h 396"/>
                    <a:gd name="T40" fmla="*/ 88 w 456"/>
                    <a:gd name="T41" fmla="*/ 341 h 396"/>
                    <a:gd name="T42" fmla="*/ 57 w 456"/>
                    <a:gd name="T43" fmla="*/ 311 h 396"/>
                    <a:gd name="T44" fmla="*/ 33 w 456"/>
                    <a:gd name="T45" fmla="*/ 275 h 396"/>
                    <a:gd name="T46" fmla="*/ 15 w 456"/>
                    <a:gd name="T47" fmla="*/ 235 h 396"/>
                    <a:gd name="T48" fmla="*/ 8 w 456"/>
                    <a:gd name="T49" fmla="*/ 191 h 396"/>
                    <a:gd name="T50" fmla="*/ 8 w 456"/>
                    <a:gd name="T51" fmla="*/ 144 h 396"/>
                    <a:gd name="T52" fmla="*/ 8 w 456"/>
                    <a:gd name="T53" fmla="*/ 121 h 396"/>
                    <a:gd name="T54" fmla="*/ 2 w 456"/>
                    <a:gd name="T55" fmla="*/ 144 h 396"/>
                    <a:gd name="T56" fmla="*/ 2 w 456"/>
                    <a:gd name="T57" fmla="*/ 191 h 396"/>
                    <a:gd name="T58" fmla="*/ 12 w 456"/>
                    <a:gd name="T59" fmla="*/ 237 h 396"/>
                    <a:gd name="T60" fmla="*/ 29 w 456"/>
                    <a:gd name="T61" fmla="*/ 276 h 396"/>
                    <a:gd name="T62" fmla="*/ 53 w 456"/>
                    <a:gd name="T63" fmla="*/ 312 h 396"/>
                    <a:gd name="T64" fmla="*/ 84 w 456"/>
                    <a:gd name="T65" fmla="*/ 343 h 396"/>
                    <a:gd name="T66" fmla="*/ 120 w 456"/>
                    <a:gd name="T67" fmla="*/ 367 h 396"/>
                    <a:gd name="T68" fmla="*/ 161 w 456"/>
                    <a:gd name="T69" fmla="*/ 385 h 396"/>
                    <a:gd name="T70" fmla="*/ 205 w 456"/>
                    <a:gd name="T71" fmla="*/ 394 h 396"/>
                    <a:gd name="T72" fmla="*/ 253 w 456"/>
                    <a:gd name="T73" fmla="*/ 394 h 396"/>
                    <a:gd name="T74" fmla="*/ 296 w 456"/>
                    <a:gd name="T75" fmla="*/ 385 h 396"/>
                    <a:gd name="T76" fmla="*/ 336 w 456"/>
                    <a:gd name="T77" fmla="*/ 367 h 396"/>
                    <a:gd name="T78" fmla="*/ 374 w 456"/>
                    <a:gd name="T79" fmla="*/ 343 h 396"/>
                    <a:gd name="T80" fmla="*/ 404 w 456"/>
                    <a:gd name="T81" fmla="*/ 312 h 396"/>
                    <a:gd name="T82" fmla="*/ 429 w 456"/>
                    <a:gd name="T83" fmla="*/ 276 h 396"/>
                    <a:gd name="T84" fmla="*/ 446 w 456"/>
                    <a:gd name="T85" fmla="*/ 237 h 396"/>
                    <a:gd name="T86" fmla="*/ 456 w 456"/>
                    <a:gd name="T87" fmla="*/ 191 h 3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56" h="396">
                      <a:moveTo>
                        <a:pt x="456" y="168"/>
                      </a:moveTo>
                      <a:lnTo>
                        <a:pt x="456" y="144"/>
                      </a:lnTo>
                      <a:lnTo>
                        <a:pt x="452" y="121"/>
                      </a:lnTo>
                      <a:lnTo>
                        <a:pt x="446" y="98"/>
                      </a:lnTo>
                      <a:lnTo>
                        <a:pt x="437" y="77"/>
                      </a:lnTo>
                      <a:lnTo>
                        <a:pt x="427" y="56"/>
                      </a:lnTo>
                      <a:lnTo>
                        <a:pt x="416" y="38"/>
                      </a:lnTo>
                      <a:lnTo>
                        <a:pt x="401" y="20"/>
                      </a:lnTo>
                      <a:lnTo>
                        <a:pt x="385" y="3"/>
                      </a:lnTo>
                      <a:lnTo>
                        <a:pt x="380" y="2"/>
                      </a:lnTo>
                      <a:lnTo>
                        <a:pt x="374" y="0"/>
                      </a:lnTo>
                      <a:lnTo>
                        <a:pt x="391" y="15"/>
                      </a:lnTo>
                      <a:lnTo>
                        <a:pt x="406" y="34"/>
                      </a:lnTo>
                      <a:lnTo>
                        <a:pt x="419" y="53"/>
                      </a:lnTo>
                      <a:lnTo>
                        <a:pt x="431" y="74"/>
                      </a:lnTo>
                      <a:lnTo>
                        <a:pt x="438" y="96"/>
                      </a:lnTo>
                      <a:lnTo>
                        <a:pt x="446" y="119"/>
                      </a:lnTo>
                      <a:lnTo>
                        <a:pt x="450" y="144"/>
                      </a:lnTo>
                      <a:lnTo>
                        <a:pt x="452" y="168"/>
                      </a:lnTo>
                      <a:lnTo>
                        <a:pt x="450" y="191"/>
                      </a:lnTo>
                      <a:lnTo>
                        <a:pt x="446" y="214"/>
                      </a:lnTo>
                      <a:lnTo>
                        <a:pt x="442" y="235"/>
                      </a:lnTo>
                      <a:lnTo>
                        <a:pt x="435" y="256"/>
                      </a:lnTo>
                      <a:lnTo>
                        <a:pt x="425" y="275"/>
                      </a:lnTo>
                      <a:lnTo>
                        <a:pt x="414" y="294"/>
                      </a:lnTo>
                      <a:lnTo>
                        <a:pt x="401" y="311"/>
                      </a:lnTo>
                      <a:lnTo>
                        <a:pt x="385" y="326"/>
                      </a:lnTo>
                      <a:lnTo>
                        <a:pt x="370" y="341"/>
                      </a:lnTo>
                      <a:lnTo>
                        <a:pt x="353" y="352"/>
                      </a:lnTo>
                      <a:lnTo>
                        <a:pt x="334" y="364"/>
                      </a:lnTo>
                      <a:lnTo>
                        <a:pt x="315" y="373"/>
                      </a:lnTo>
                      <a:lnTo>
                        <a:pt x="294" y="381"/>
                      </a:lnTo>
                      <a:lnTo>
                        <a:pt x="273" y="386"/>
                      </a:lnTo>
                      <a:lnTo>
                        <a:pt x="251" y="390"/>
                      </a:lnTo>
                      <a:lnTo>
                        <a:pt x="228" y="390"/>
                      </a:lnTo>
                      <a:lnTo>
                        <a:pt x="205" y="390"/>
                      </a:lnTo>
                      <a:lnTo>
                        <a:pt x="184" y="386"/>
                      </a:lnTo>
                      <a:lnTo>
                        <a:pt x="161" y="381"/>
                      </a:lnTo>
                      <a:lnTo>
                        <a:pt x="143" y="373"/>
                      </a:lnTo>
                      <a:lnTo>
                        <a:pt x="122" y="364"/>
                      </a:lnTo>
                      <a:lnTo>
                        <a:pt x="105" y="352"/>
                      </a:lnTo>
                      <a:lnTo>
                        <a:pt x="88" y="341"/>
                      </a:lnTo>
                      <a:lnTo>
                        <a:pt x="70" y="326"/>
                      </a:lnTo>
                      <a:lnTo>
                        <a:pt x="57" y="311"/>
                      </a:lnTo>
                      <a:lnTo>
                        <a:pt x="44" y="294"/>
                      </a:lnTo>
                      <a:lnTo>
                        <a:pt x="33" y="275"/>
                      </a:lnTo>
                      <a:lnTo>
                        <a:pt x="23" y="256"/>
                      </a:lnTo>
                      <a:lnTo>
                        <a:pt x="15" y="235"/>
                      </a:lnTo>
                      <a:lnTo>
                        <a:pt x="10" y="214"/>
                      </a:lnTo>
                      <a:lnTo>
                        <a:pt x="8" y="191"/>
                      </a:lnTo>
                      <a:lnTo>
                        <a:pt x="6" y="168"/>
                      </a:lnTo>
                      <a:lnTo>
                        <a:pt x="8" y="144"/>
                      </a:lnTo>
                      <a:lnTo>
                        <a:pt x="12" y="121"/>
                      </a:lnTo>
                      <a:lnTo>
                        <a:pt x="8" y="121"/>
                      </a:lnTo>
                      <a:lnTo>
                        <a:pt x="6" y="119"/>
                      </a:lnTo>
                      <a:lnTo>
                        <a:pt x="2" y="144"/>
                      </a:lnTo>
                      <a:lnTo>
                        <a:pt x="0" y="168"/>
                      </a:lnTo>
                      <a:lnTo>
                        <a:pt x="2" y="191"/>
                      </a:lnTo>
                      <a:lnTo>
                        <a:pt x="6" y="214"/>
                      </a:lnTo>
                      <a:lnTo>
                        <a:pt x="12" y="237"/>
                      </a:lnTo>
                      <a:lnTo>
                        <a:pt x="19" y="257"/>
                      </a:lnTo>
                      <a:lnTo>
                        <a:pt x="29" y="276"/>
                      </a:lnTo>
                      <a:lnTo>
                        <a:pt x="40" y="295"/>
                      </a:lnTo>
                      <a:lnTo>
                        <a:pt x="53" y="312"/>
                      </a:lnTo>
                      <a:lnTo>
                        <a:pt x="69" y="330"/>
                      </a:lnTo>
                      <a:lnTo>
                        <a:pt x="84" y="343"/>
                      </a:lnTo>
                      <a:lnTo>
                        <a:pt x="101" y="356"/>
                      </a:lnTo>
                      <a:lnTo>
                        <a:pt x="120" y="367"/>
                      </a:lnTo>
                      <a:lnTo>
                        <a:pt x="141" y="377"/>
                      </a:lnTo>
                      <a:lnTo>
                        <a:pt x="161" y="385"/>
                      </a:lnTo>
                      <a:lnTo>
                        <a:pt x="182" y="390"/>
                      </a:lnTo>
                      <a:lnTo>
                        <a:pt x="205" y="394"/>
                      </a:lnTo>
                      <a:lnTo>
                        <a:pt x="228" y="396"/>
                      </a:lnTo>
                      <a:lnTo>
                        <a:pt x="253" y="394"/>
                      </a:lnTo>
                      <a:lnTo>
                        <a:pt x="275" y="390"/>
                      </a:lnTo>
                      <a:lnTo>
                        <a:pt x="296" y="385"/>
                      </a:lnTo>
                      <a:lnTo>
                        <a:pt x="317" y="377"/>
                      </a:lnTo>
                      <a:lnTo>
                        <a:pt x="336" y="367"/>
                      </a:lnTo>
                      <a:lnTo>
                        <a:pt x="355" y="356"/>
                      </a:lnTo>
                      <a:lnTo>
                        <a:pt x="374" y="343"/>
                      </a:lnTo>
                      <a:lnTo>
                        <a:pt x="389" y="330"/>
                      </a:lnTo>
                      <a:lnTo>
                        <a:pt x="404" y="312"/>
                      </a:lnTo>
                      <a:lnTo>
                        <a:pt x="418" y="295"/>
                      </a:lnTo>
                      <a:lnTo>
                        <a:pt x="429" y="276"/>
                      </a:lnTo>
                      <a:lnTo>
                        <a:pt x="438" y="257"/>
                      </a:lnTo>
                      <a:lnTo>
                        <a:pt x="446" y="237"/>
                      </a:lnTo>
                      <a:lnTo>
                        <a:pt x="452" y="214"/>
                      </a:lnTo>
                      <a:lnTo>
                        <a:pt x="456" y="191"/>
                      </a:lnTo>
                      <a:lnTo>
                        <a:pt x="456" y="168"/>
                      </a:lnTo>
                      <a:close/>
                    </a:path>
                  </a:pathLst>
                </a:custGeom>
                <a:solidFill>
                  <a:srgbClr val="CDCCE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09" name="Freeform 689"/>
                <p:cNvSpPr>
                  <a:spLocks/>
                </p:cNvSpPr>
                <p:nvPr/>
              </p:nvSpPr>
              <p:spPr bwMode="auto">
                <a:xfrm>
                  <a:off x="1614" y="2102"/>
                  <a:ext cx="450" cy="396"/>
                </a:xfrm>
                <a:custGeom>
                  <a:avLst/>
                  <a:gdLst>
                    <a:gd name="T0" fmla="*/ 448 w 450"/>
                    <a:gd name="T1" fmla="*/ 146 h 396"/>
                    <a:gd name="T2" fmla="*/ 438 w 450"/>
                    <a:gd name="T3" fmla="*/ 98 h 396"/>
                    <a:gd name="T4" fmla="*/ 419 w 450"/>
                    <a:gd name="T5" fmla="*/ 57 h 396"/>
                    <a:gd name="T6" fmla="*/ 393 w 450"/>
                    <a:gd name="T7" fmla="*/ 19 h 396"/>
                    <a:gd name="T8" fmla="*/ 370 w 450"/>
                    <a:gd name="T9" fmla="*/ 2 h 396"/>
                    <a:gd name="T10" fmla="*/ 381 w 450"/>
                    <a:gd name="T11" fmla="*/ 15 h 396"/>
                    <a:gd name="T12" fmla="*/ 412 w 450"/>
                    <a:gd name="T13" fmla="*/ 53 h 396"/>
                    <a:gd name="T14" fmla="*/ 433 w 450"/>
                    <a:gd name="T15" fmla="*/ 96 h 396"/>
                    <a:gd name="T16" fmla="*/ 444 w 450"/>
                    <a:gd name="T17" fmla="*/ 144 h 396"/>
                    <a:gd name="T18" fmla="*/ 444 w 450"/>
                    <a:gd name="T19" fmla="*/ 193 h 396"/>
                    <a:gd name="T20" fmla="*/ 434 w 450"/>
                    <a:gd name="T21" fmla="*/ 235 h 396"/>
                    <a:gd name="T22" fmla="*/ 419 w 450"/>
                    <a:gd name="T23" fmla="*/ 275 h 396"/>
                    <a:gd name="T24" fmla="*/ 395 w 450"/>
                    <a:gd name="T25" fmla="*/ 311 h 396"/>
                    <a:gd name="T26" fmla="*/ 364 w 450"/>
                    <a:gd name="T27" fmla="*/ 341 h 396"/>
                    <a:gd name="T28" fmla="*/ 330 w 450"/>
                    <a:gd name="T29" fmla="*/ 364 h 396"/>
                    <a:gd name="T30" fmla="*/ 290 w 450"/>
                    <a:gd name="T31" fmla="*/ 381 h 396"/>
                    <a:gd name="T32" fmla="*/ 247 w 450"/>
                    <a:gd name="T33" fmla="*/ 390 h 396"/>
                    <a:gd name="T34" fmla="*/ 201 w 450"/>
                    <a:gd name="T35" fmla="*/ 390 h 396"/>
                    <a:gd name="T36" fmla="*/ 159 w 450"/>
                    <a:gd name="T37" fmla="*/ 381 h 396"/>
                    <a:gd name="T38" fmla="*/ 120 w 450"/>
                    <a:gd name="T39" fmla="*/ 364 h 396"/>
                    <a:gd name="T40" fmla="*/ 84 w 450"/>
                    <a:gd name="T41" fmla="*/ 341 h 396"/>
                    <a:gd name="T42" fmla="*/ 55 w 450"/>
                    <a:gd name="T43" fmla="*/ 311 h 396"/>
                    <a:gd name="T44" fmla="*/ 30 w 450"/>
                    <a:gd name="T45" fmla="*/ 275 h 396"/>
                    <a:gd name="T46" fmla="*/ 13 w 450"/>
                    <a:gd name="T47" fmla="*/ 235 h 396"/>
                    <a:gd name="T48" fmla="*/ 6 w 450"/>
                    <a:gd name="T49" fmla="*/ 193 h 396"/>
                    <a:gd name="T50" fmla="*/ 6 w 450"/>
                    <a:gd name="T51" fmla="*/ 146 h 396"/>
                    <a:gd name="T52" fmla="*/ 8 w 450"/>
                    <a:gd name="T53" fmla="*/ 123 h 396"/>
                    <a:gd name="T54" fmla="*/ 0 w 450"/>
                    <a:gd name="T55" fmla="*/ 146 h 396"/>
                    <a:gd name="T56" fmla="*/ 0 w 450"/>
                    <a:gd name="T57" fmla="*/ 193 h 396"/>
                    <a:gd name="T58" fmla="*/ 10 w 450"/>
                    <a:gd name="T59" fmla="*/ 237 h 396"/>
                    <a:gd name="T60" fmla="*/ 27 w 450"/>
                    <a:gd name="T61" fmla="*/ 277 h 396"/>
                    <a:gd name="T62" fmla="*/ 51 w 450"/>
                    <a:gd name="T63" fmla="*/ 313 h 396"/>
                    <a:gd name="T64" fmla="*/ 82 w 450"/>
                    <a:gd name="T65" fmla="*/ 343 h 396"/>
                    <a:gd name="T66" fmla="*/ 118 w 450"/>
                    <a:gd name="T67" fmla="*/ 368 h 396"/>
                    <a:gd name="T68" fmla="*/ 157 w 450"/>
                    <a:gd name="T69" fmla="*/ 385 h 396"/>
                    <a:gd name="T70" fmla="*/ 201 w 450"/>
                    <a:gd name="T71" fmla="*/ 394 h 396"/>
                    <a:gd name="T72" fmla="*/ 247 w 450"/>
                    <a:gd name="T73" fmla="*/ 394 h 396"/>
                    <a:gd name="T74" fmla="*/ 292 w 450"/>
                    <a:gd name="T75" fmla="*/ 385 h 396"/>
                    <a:gd name="T76" fmla="*/ 332 w 450"/>
                    <a:gd name="T77" fmla="*/ 368 h 396"/>
                    <a:gd name="T78" fmla="*/ 368 w 450"/>
                    <a:gd name="T79" fmla="*/ 343 h 396"/>
                    <a:gd name="T80" fmla="*/ 398 w 450"/>
                    <a:gd name="T81" fmla="*/ 313 h 396"/>
                    <a:gd name="T82" fmla="*/ 423 w 450"/>
                    <a:gd name="T83" fmla="*/ 277 h 396"/>
                    <a:gd name="T84" fmla="*/ 440 w 450"/>
                    <a:gd name="T85" fmla="*/ 237 h 396"/>
                    <a:gd name="T86" fmla="*/ 448 w 450"/>
                    <a:gd name="T87" fmla="*/ 193 h 3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50" h="396">
                      <a:moveTo>
                        <a:pt x="450" y="170"/>
                      </a:moveTo>
                      <a:lnTo>
                        <a:pt x="448" y="146"/>
                      </a:lnTo>
                      <a:lnTo>
                        <a:pt x="444" y="121"/>
                      </a:lnTo>
                      <a:lnTo>
                        <a:pt x="438" y="98"/>
                      </a:lnTo>
                      <a:lnTo>
                        <a:pt x="429" y="77"/>
                      </a:lnTo>
                      <a:lnTo>
                        <a:pt x="419" y="57"/>
                      </a:lnTo>
                      <a:lnTo>
                        <a:pt x="406" y="38"/>
                      </a:lnTo>
                      <a:lnTo>
                        <a:pt x="393" y="19"/>
                      </a:lnTo>
                      <a:lnTo>
                        <a:pt x="376" y="4"/>
                      </a:lnTo>
                      <a:lnTo>
                        <a:pt x="370" y="2"/>
                      </a:lnTo>
                      <a:lnTo>
                        <a:pt x="364" y="0"/>
                      </a:lnTo>
                      <a:lnTo>
                        <a:pt x="381" y="15"/>
                      </a:lnTo>
                      <a:lnTo>
                        <a:pt x="397" y="34"/>
                      </a:lnTo>
                      <a:lnTo>
                        <a:pt x="412" y="53"/>
                      </a:lnTo>
                      <a:lnTo>
                        <a:pt x="423" y="74"/>
                      </a:lnTo>
                      <a:lnTo>
                        <a:pt x="433" y="96"/>
                      </a:lnTo>
                      <a:lnTo>
                        <a:pt x="440" y="119"/>
                      </a:lnTo>
                      <a:lnTo>
                        <a:pt x="444" y="144"/>
                      </a:lnTo>
                      <a:lnTo>
                        <a:pt x="446" y="170"/>
                      </a:lnTo>
                      <a:lnTo>
                        <a:pt x="444" y="193"/>
                      </a:lnTo>
                      <a:lnTo>
                        <a:pt x="440" y="214"/>
                      </a:lnTo>
                      <a:lnTo>
                        <a:pt x="434" y="235"/>
                      </a:lnTo>
                      <a:lnTo>
                        <a:pt x="427" y="256"/>
                      </a:lnTo>
                      <a:lnTo>
                        <a:pt x="419" y="275"/>
                      </a:lnTo>
                      <a:lnTo>
                        <a:pt x="408" y="294"/>
                      </a:lnTo>
                      <a:lnTo>
                        <a:pt x="395" y="311"/>
                      </a:lnTo>
                      <a:lnTo>
                        <a:pt x="381" y="326"/>
                      </a:lnTo>
                      <a:lnTo>
                        <a:pt x="364" y="341"/>
                      </a:lnTo>
                      <a:lnTo>
                        <a:pt x="347" y="352"/>
                      </a:lnTo>
                      <a:lnTo>
                        <a:pt x="330" y="364"/>
                      </a:lnTo>
                      <a:lnTo>
                        <a:pt x="311" y="373"/>
                      </a:lnTo>
                      <a:lnTo>
                        <a:pt x="290" y="381"/>
                      </a:lnTo>
                      <a:lnTo>
                        <a:pt x="269" y="387"/>
                      </a:lnTo>
                      <a:lnTo>
                        <a:pt x="247" y="390"/>
                      </a:lnTo>
                      <a:lnTo>
                        <a:pt x="224" y="390"/>
                      </a:lnTo>
                      <a:lnTo>
                        <a:pt x="201" y="390"/>
                      </a:lnTo>
                      <a:lnTo>
                        <a:pt x="180" y="387"/>
                      </a:lnTo>
                      <a:lnTo>
                        <a:pt x="159" y="381"/>
                      </a:lnTo>
                      <a:lnTo>
                        <a:pt x="139" y="373"/>
                      </a:lnTo>
                      <a:lnTo>
                        <a:pt x="120" y="364"/>
                      </a:lnTo>
                      <a:lnTo>
                        <a:pt x="101" y="352"/>
                      </a:lnTo>
                      <a:lnTo>
                        <a:pt x="84" y="341"/>
                      </a:lnTo>
                      <a:lnTo>
                        <a:pt x="68" y="326"/>
                      </a:lnTo>
                      <a:lnTo>
                        <a:pt x="55" y="311"/>
                      </a:lnTo>
                      <a:lnTo>
                        <a:pt x="42" y="294"/>
                      </a:lnTo>
                      <a:lnTo>
                        <a:pt x="30" y="275"/>
                      </a:lnTo>
                      <a:lnTo>
                        <a:pt x="21" y="256"/>
                      </a:lnTo>
                      <a:lnTo>
                        <a:pt x="13" y="235"/>
                      </a:lnTo>
                      <a:lnTo>
                        <a:pt x="8" y="214"/>
                      </a:lnTo>
                      <a:lnTo>
                        <a:pt x="6" y="193"/>
                      </a:lnTo>
                      <a:lnTo>
                        <a:pt x="4" y="170"/>
                      </a:lnTo>
                      <a:lnTo>
                        <a:pt x="6" y="146"/>
                      </a:lnTo>
                      <a:lnTo>
                        <a:pt x="10" y="123"/>
                      </a:lnTo>
                      <a:lnTo>
                        <a:pt x="8" y="123"/>
                      </a:lnTo>
                      <a:lnTo>
                        <a:pt x="4" y="123"/>
                      </a:lnTo>
                      <a:lnTo>
                        <a:pt x="0" y="146"/>
                      </a:lnTo>
                      <a:lnTo>
                        <a:pt x="0" y="170"/>
                      </a:lnTo>
                      <a:lnTo>
                        <a:pt x="0" y="193"/>
                      </a:lnTo>
                      <a:lnTo>
                        <a:pt x="4" y="216"/>
                      </a:lnTo>
                      <a:lnTo>
                        <a:pt x="10" y="237"/>
                      </a:lnTo>
                      <a:lnTo>
                        <a:pt x="17" y="258"/>
                      </a:lnTo>
                      <a:lnTo>
                        <a:pt x="27" y="277"/>
                      </a:lnTo>
                      <a:lnTo>
                        <a:pt x="38" y="296"/>
                      </a:lnTo>
                      <a:lnTo>
                        <a:pt x="51" y="313"/>
                      </a:lnTo>
                      <a:lnTo>
                        <a:pt x="65" y="330"/>
                      </a:lnTo>
                      <a:lnTo>
                        <a:pt x="82" y="343"/>
                      </a:lnTo>
                      <a:lnTo>
                        <a:pt x="99" y="356"/>
                      </a:lnTo>
                      <a:lnTo>
                        <a:pt x="118" y="368"/>
                      </a:lnTo>
                      <a:lnTo>
                        <a:pt x="137" y="377"/>
                      </a:lnTo>
                      <a:lnTo>
                        <a:pt x="157" y="385"/>
                      </a:lnTo>
                      <a:lnTo>
                        <a:pt x="178" y="390"/>
                      </a:lnTo>
                      <a:lnTo>
                        <a:pt x="201" y="394"/>
                      </a:lnTo>
                      <a:lnTo>
                        <a:pt x="224" y="396"/>
                      </a:lnTo>
                      <a:lnTo>
                        <a:pt x="247" y="394"/>
                      </a:lnTo>
                      <a:lnTo>
                        <a:pt x="269" y="390"/>
                      </a:lnTo>
                      <a:lnTo>
                        <a:pt x="292" y="385"/>
                      </a:lnTo>
                      <a:lnTo>
                        <a:pt x="313" y="377"/>
                      </a:lnTo>
                      <a:lnTo>
                        <a:pt x="332" y="368"/>
                      </a:lnTo>
                      <a:lnTo>
                        <a:pt x="351" y="356"/>
                      </a:lnTo>
                      <a:lnTo>
                        <a:pt x="368" y="343"/>
                      </a:lnTo>
                      <a:lnTo>
                        <a:pt x="383" y="330"/>
                      </a:lnTo>
                      <a:lnTo>
                        <a:pt x="398" y="313"/>
                      </a:lnTo>
                      <a:lnTo>
                        <a:pt x="412" y="296"/>
                      </a:lnTo>
                      <a:lnTo>
                        <a:pt x="423" y="277"/>
                      </a:lnTo>
                      <a:lnTo>
                        <a:pt x="433" y="258"/>
                      </a:lnTo>
                      <a:lnTo>
                        <a:pt x="440" y="237"/>
                      </a:lnTo>
                      <a:lnTo>
                        <a:pt x="446" y="216"/>
                      </a:lnTo>
                      <a:lnTo>
                        <a:pt x="448" y="193"/>
                      </a:lnTo>
                      <a:lnTo>
                        <a:pt x="450" y="170"/>
                      </a:lnTo>
                      <a:close/>
                    </a:path>
                  </a:pathLst>
                </a:custGeom>
                <a:solidFill>
                  <a:srgbClr val="CECE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10" name="Freeform 690"/>
                <p:cNvSpPr>
                  <a:spLocks/>
                </p:cNvSpPr>
                <p:nvPr/>
              </p:nvSpPr>
              <p:spPr bwMode="auto">
                <a:xfrm>
                  <a:off x="1616" y="2100"/>
                  <a:ext cx="446" cy="394"/>
                </a:xfrm>
                <a:custGeom>
                  <a:avLst/>
                  <a:gdLst>
                    <a:gd name="T0" fmla="*/ 444 w 446"/>
                    <a:gd name="T1" fmla="*/ 148 h 394"/>
                    <a:gd name="T2" fmla="*/ 432 w 446"/>
                    <a:gd name="T3" fmla="*/ 100 h 394"/>
                    <a:gd name="T4" fmla="*/ 413 w 446"/>
                    <a:gd name="T5" fmla="*/ 57 h 394"/>
                    <a:gd name="T6" fmla="*/ 385 w 446"/>
                    <a:gd name="T7" fmla="*/ 19 h 394"/>
                    <a:gd name="T8" fmla="*/ 362 w 446"/>
                    <a:gd name="T9" fmla="*/ 2 h 394"/>
                    <a:gd name="T10" fmla="*/ 376 w 446"/>
                    <a:gd name="T11" fmla="*/ 15 h 394"/>
                    <a:gd name="T12" fmla="*/ 406 w 446"/>
                    <a:gd name="T13" fmla="*/ 53 h 394"/>
                    <a:gd name="T14" fmla="*/ 427 w 446"/>
                    <a:gd name="T15" fmla="*/ 97 h 394"/>
                    <a:gd name="T16" fmla="*/ 440 w 446"/>
                    <a:gd name="T17" fmla="*/ 146 h 394"/>
                    <a:gd name="T18" fmla="*/ 440 w 446"/>
                    <a:gd name="T19" fmla="*/ 195 h 394"/>
                    <a:gd name="T20" fmla="*/ 431 w 446"/>
                    <a:gd name="T21" fmla="*/ 237 h 394"/>
                    <a:gd name="T22" fmla="*/ 413 w 446"/>
                    <a:gd name="T23" fmla="*/ 277 h 394"/>
                    <a:gd name="T24" fmla="*/ 391 w 446"/>
                    <a:gd name="T25" fmla="*/ 311 h 394"/>
                    <a:gd name="T26" fmla="*/ 362 w 446"/>
                    <a:gd name="T27" fmla="*/ 341 h 394"/>
                    <a:gd name="T28" fmla="*/ 326 w 446"/>
                    <a:gd name="T29" fmla="*/ 364 h 394"/>
                    <a:gd name="T30" fmla="*/ 288 w 446"/>
                    <a:gd name="T31" fmla="*/ 381 h 394"/>
                    <a:gd name="T32" fmla="*/ 245 w 446"/>
                    <a:gd name="T33" fmla="*/ 389 h 394"/>
                    <a:gd name="T34" fmla="*/ 201 w 446"/>
                    <a:gd name="T35" fmla="*/ 389 h 394"/>
                    <a:gd name="T36" fmla="*/ 157 w 446"/>
                    <a:gd name="T37" fmla="*/ 381 h 394"/>
                    <a:gd name="T38" fmla="*/ 119 w 446"/>
                    <a:gd name="T39" fmla="*/ 364 h 394"/>
                    <a:gd name="T40" fmla="*/ 83 w 446"/>
                    <a:gd name="T41" fmla="*/ 341 h 394"/>
                    <a:gd name="T42" fmla="*/ 55 w 446"/>
                    <a:gd name="T43" fmla="*/ 311 h 394"/>
                    <a:gd name="T44" fmla="*/ 30 w 446"/>
                    <a:gd name="T45" fmla="*/ 277 h 394"/>
                    <a:gd name="T46" fmla="*/ 15 w 446"/>
                    <a:gd name="T47" fmla="*/ 237 h 394"/>
                    <a:gd name="T48" fmla="*/ 6 w 446"/>
                    <a:gd name="T49" fmla="*/ 195 h 394"/>
                    <a:gd name="T50" fmla="*/ 6 w 446"/>
                    <a:gd name="T51" fmla="*/ 150 h 394"/>
                    <a:gd name="T52" fmla="*/ 8 w 446"/>
                    <a:gd name="T53" fmla="*/ 125 h 394"/>
                    <a:gd name="T54" fmla="*/ 2 w 446"/>
                    <a:gd name="T55" fmla="*/ 148 h 394"/>
                    <a:gd name="T56" fmla="*/ 2 w 446"/>
                    <a:gd name="T57" fmla="*/ 195 h 394"/>
                    <a:gd name="T58" fmla="*/ 9 w 446"/>
                    <a:gd name="T59" fmla="*/ 239 h 394"/>
                    <a:gd name="T60" fmla="*/ 27 w 446"/>
                    <a:gd name="T61" fmla="*/ 279 h 394"/>
                    <a:gd name="T62" fmla="*/ 51 w 446"/>
                    <a:gd name="T63" fmla="*/ 315 h 394"/>
                    <a:gd name="T64" fmla="*/ 82 w 446"/>
                    <a:gd name="T65" fmla="*/ 345 h 394"/>
                    <a:gd name="T66" fmla="*/ 116 w 446"/>
                    <a:gd name="T67" fmla="*/ 368 h 394"/>
                    <a:gd name="T68" fmla="*/ 155 w 446"/>
                    <a:gd name="T69" fmla="*/ 385 h 394"/>
                    <a:gd name="T70" fmla="*/ 199 w 446"/>
                    <a:gd name="T71" fmla="*/ 394 h 394"/>
                    <a:gd name="T72" fmla="*/ 245 w 446"/>
                    <a:gd name="T73" fmla="*/ 394 h 394"/>
                    <a:gd name="T74" fmla="*/ 288 w 446"/>
                    <a:gd name="T75" fmla="*/ 385 h 394"/>
                    <a:gd name="T76" fmla="*/ 328 w 446"/>
                    <a:gd name="T77" fmla="*/ 368 h 394"/>
                    <a:gd name="T78" fmla="*/ 364 w 446"/>
                    <a:gd name="T79" fmla="*/ 345 h 394"/>
                    <a:gd name="T80" fmla="*/ 395 w 446"/>
                    <a:gd name="T81" fmla="*/ 315 h 394"/>
                    <a:gd name="T82" fmla="*/ 419 w 446"/>
                    <a:gd name="T83" fmla="*/ 279 h 394"/>
                    <a:gd name="T84" fmla="*/ 436 w 446"/>
                    <a:gd name="T85" fmla="*/ 239 h 394"/>
                    <a:gd name="T86" fmla="*/ 444 w 446"/>
                    <a:gd name="T87" fmla="*/ 195 h 3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46" h="394">
                      <a:moveTo>
                        <a:pt x="446" y="172"/>
                      </a:moveTo>
                      <a:lnTo>
                        <a:pt x="444" y="148"/>
                      </a:lnTo>
                      <a:lnTo>
                        <a:pt x="440" y="123"/>
                      </a:lnTo>
                      <a:lnTo>
                        <a:pt x="432" y="100"/>
                      </a:lnTo>
                      <a:lnTo>
                        <a:pt x="425" y="78"/>
                      </a:lnTo>
                      <a:lnTo>
                        <a:pt x="413" y="57"/>
                      </a:lnTo>
                      <a:lnTo>
                        <a:pt x="400" y="38"/>
                      </a:lnTo>
                      <a:lnTo>
                        <a:pt x="385" y="19"/>
                      </a:lnTo>
                      <a:lnTo>
                        <a:pt x="368" y="4"/>
                      </a:lnTo>
                      <a:lnTo>
                        <a:pt x="362" y="2"/>
                      </a:lnTo>
                      <a:lnTo>
                        <a:pt x="357" y="0"/>
                      </a:lnTo>
                      <a:lnTo>
                        <a:pt x="376" y="15"/>
                      </a:lnTo>
                      <a:lnTo>
                        <a:pt x="391" y="34"/>
                      </a:lnTo>
                      <a:lnTo>
                        <a:pt x="406" y="53"/>
                      </a:lnTo>
                      <a:lnTo>
                        <a:pt x="417" y="74"/>
                      </a:lnTo>
                      <a:lnTo>
                        <a:pt x="427" y="97"/>
                      </a:lnTo>
                      <a:lnTo>
                        <a:pt x="434" y="121"/>
                      </a:lnTo>
                      <a:lnTo>
                        <a:pt x="440" y="146"/>
                      </a:lnTo>
                      <a:lnTo>
                        <a:pt x="440" y="172"/>
                      </a:lnTo>
                      <a:lnTo>
                        <a:pt x="440" y="195"/>
                      </a:lnTo>
                      <a:lnTo>
                        <a:pt x="436" y="216"/>
                      </a:lnTo>
                      <a:lnTo>
                        <a:pt x="431" y="237"/>
                      </a:lnTo>
                      <a:lnTo>
                        <a:pt x="423" y="258"/>
                      </a:lnTo>
                      <a:lnTo>
                        <a:pt x="413" y="277"/>
                      </a:lnTo>
                      <a:lnTo>
                        <a:pt x="404" y="294"/>
                      </a:lnTo>
                      <a:lnTo>
                        <a:pt x="391" y="311"/>
                      </a:lnTo>
                      <a:lnTo>
                        <a:pt x="377" y="326"/>
                      </a:lnTo>
                      <a:lnTo>
                        <a:pt x="362" y="341"/>
                      </a:lnTo>
                      <a:lnTo>
                        <a:pt x="345" y="352"/>
                      </a:lnTo>
                      <a:lnTo>
                        <a:pt x="326" y="364"/>
                      </a:lnTo>
                      <a:lnTo>
                        <a:pt x="307" y="373"/>
                      </a:lnTo>
                      <a:lnTo>
                        <a:pt x="288" y="381"/>
                      </a:lnTo>
                      <a:lnTo>
                        <a:pt x="267" y="387"/>
                      </a:lnTo>
                      <a:lnTo>
                        <a:pt x="245" y="389"/>
                      </a:lnTo>
                      <a:lnTo>
                        <a:pt x="222" y="390"/>
                      </a:lnTo>
                      <a:lnTo>
                        <a:pt x="201" y="389"/>
                      </a:lnTo>
                      <a:lnTo>
                        <a:pt x="178" y="387"/>
                      </a:lnTo>
                      <a:lnTo>
                        <a:pt x="157" y="381"/>
                      </a:lnTo>
                      <a:lnTo>
                        <a:pt x="138" y="373"/>
                      </a:lnTo>
                      <a:lnTo>
                        <a:pt x="119" y="364"/>
                      </a:lnTo>
                      <a:lnTo>
                        <a:pt x="100" y="352"/>
                      </a:lnTo>
                      <a:lnTo>
                        <a:pt x="83" y="341"/>
                      </a:lnTo>
                      <a:lnTo>
                        <a:pt x="68" y="326"/>
                      </a:lnTo>
                      <a:lnTo>
                        <a:pt x="55" y="311"/>
                      </a:lnTo>
                      <a:lnTo>
                        <a:pt x="42" y="294"/>
                      </a:lnTo>
                      <a:lnTo>
                        <a:pt x="30" y="277"/>
                      </a:lnTo>
                      <a:lnTo>
                        <a:pt x="21" y="258"/>
                      </a:lnTo>
                      <a:lnTo>
                        <a:pt x="15" y="237"/>
                      </a:lnTo>
                      <a:lnTo>
                        <a:pt x="9" y="216"/>
                      </a:lnTo>
                      <a:lnTo>
                        <a:pt x="6" y="195"/>
                      </a:lnTo>
                      <a:lnTo>
                        <a:pt x="4" y="172"/>
                      </a:lnTo>
                      <a:lnTo>
                        <a:pt x="6" y="150"/>
                      </a:lnTo>
                      <a:lnTo>
                        <a:pt x="9" y="127"/>
                      </a:lnTo>
                      <a:lnTo>
                        <a:pt x="8" y="125"/>
                      </a:lnTo>
                      <a:lnTo>
                        <a:pt x="6" y="125"/>
                      </a:lnTo>
                      <a:lnTo>
                        <a:pt x="2" y="148"/>
                      </a:lnTo>
                      <a:lnTo>
                        <a:pt x="0" y="172"/>
                      </a:lnTo>
                      <a:lnTo>
                        <a:pt x="2" y="195"/>
                      </a:lnTo>
                      <a:lnTo>
                        <a:pt x="4" y="218"/>
                      </a:lnTo>
                      <a:lnTo>
                        <a:pt x="9" y="239"/>
                      </a:lnTo>
                      <a:lnTo>
                        <a:pt x="17" y="260"/>
                      </a:lnTo>
                      <a:lnTo>
                        <a:pt x="27" y="279"/>
                      </a:lnTo>
                      <a:lnTo>
                        <a:pt x="38" y="298"/>
                      </a:lnTo>
                      <a:lnTo>
                        <a:pt x="51" y="315"/>
                      </a:lnTo>
                      <a:lnTo>
                        <a:pt x="64" y="330"/>
                      </a:lnTo>
                      <a:lnTo>
                        <a:pt x="82" y="345"/>
                      </a:lnTo>
                      <a:lnTo>
                        <a:pt x="99" y="356"/>
                      </a:lnTo>
                      <a:lnTo>
                        <a:pt x="116" y="368"/>
                      </a:lnTo>
                      <a:lnTo>
                        <a:pt x="137" y="377"/>
                      </a:lnTo>
                      <a:lnTo>
                        <a:pt x="155" y="385"/>
                      </a:lnTo>
                      <a:lnTo>
                        <a:pt x="178" y="390"/>
                      </a:lnTo>
                      <a:lnTo>
                        <a:pt x="199" y="394"/>
                      </a:lnTo>
                      <a:lnTo>
                        <a:pt x="222" y="394"/>
                      </a:lnTo>
                      <a:lnTo>
                        <a:pt x="245" y="394"/>
                      </a:lnTo>
                      <a:lnTo>
                        <a:pt x="267" y="390"/>
                      </a:lnTo>
                      <a:lnTo>
                        <a:pt x="288" y="385"/>
                      </a:lnTo>
                      <a:lnTo>
                        <a:pt x="309" y="377"/>
                      </a:lnTo>
                      <a:lnTo>
                        <a:pt x="328" y="368"/>
                      </a:lnTo>
                      <a:lnTo>
                        <a:pt x="347" y="356"/>
                      </a:lnTo>
                      <a:lnTo>
                        <a:pt x="364" y="345"/>
                      </a:lnTo>
                      <a:lnTo>
                        <a:pt x="379" y="330"/>
                      </a:lnTo>
                      <a:lnTo>
                        <a:pt x="395" y="315"/>
                      </a:lnTo>
                      <a:lnTo>
                        <a:pt x="408" y="298"/>
                      </a:lnTo>
                      <a:lnTo>
                        <a:pt x="419" y="279"/>
                      </a:lnTo>
                      <a:lnTo>
                        <a:pt x="429" y="260"/>
                      </a:lnTo>
                      <a:lnTo>
                        <a:pt x="436" y="239"/>
                      </a:lnTo>
                      <a:lnTo>
                        <a:pt x="440" y="218"/>
                      </a:lnTo>
                      <a:lnTo>
                        <a:pt x="444" y="195"/>
                      </a:lnTo>
                      <a:lnTo>
                        <a:pt x="446" y="172"/>
                      </a:lnTo>
                      <a:close/>
                    </a:path>
                  </a:pathLst>
                </a:custGeom>
                <a:solidFill>
                  <a:srgbClr val="CECE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11" name="Freeform 691"/>
                <p:cNvSpPr>
                  <a:spLocks/>
                </p:cNvSpPr>
                <p:nvPr/>
              </p:nvSpPr>
              <p:spPr bwMode="auto">
                <a:xfrm>
                  <a:off x="1618" y="2098"/>
                  <a:ext cx="442" cy="394"/>
                </a:xfrm>
                <a:custGeom>
                  <a:avLst/>
                  <a:gdLst>
                    <a:gd name="T0" fmla="*/ 440 w 442"/>
                    <a:gd name="T1" fmla="*/ 148 h 394"/>
                    <a:gd name="T2" fmla="*/ 429 w 442"/>
                    <a:gd name="T3" fmla="*/ 100 h 394"/>
                    <a:gd name="T4" fmla="*/ 408 w 442"/>
                    <a:gd name="T5" fmla="*/ 57 h 394"/>
                    <a:gd name="T6" fmla="*/ 377 w 442"/>
                    <a:gd name="T7" fmla="*/ 19 h 394"/>
                    <a:gd name="T8" fmla="*/ 355 w 442"/>
                    <a:gd name="T9" fmla="*/ 2 h 394"/>
                    <a:gd name="T10" fmla="*/ 368 w 442"/>
                    <a:gd name="T11" fmla="*/ 17 h 394"/>
                    <a:gd name="T12" fmla="*/ 400 w 442"/>
                    <a:gd name="T13" fmla="*/ 55 h 394"/>
                    <a:gd name="T14" fmla="*/ 423 w 442"/>
                    <a:gd name="T15" fmla="*/ 99 h 394"/>
                    <a:gd name="T16" fmla="*/ 434 w 442"/>
                    <a:gd name="T17" fmla="*/ 148 h 394"/>
                    <a:gd name="T18" fmla="*/ 436 w 442"/>
                    <a:gd name="T19" fmla="*/ 195 h 394"/>
                    <a:gd name="T20" fmla="*/ 427 w 442"/>
                    <a:gd name="T21" fmla="*/ 239 h 394"/>
                    <a:gd name="T22" fmla="*/ 410 w 442"/>
                    <a:gd name="T23" fmla="*/ 277 h 394"/>
                    <a:gd name="T24" fmla="*/ 387 w 442"/>
                    <a:gd name="T25" fmla="*/ 311 h 394"/>
                    <a:gd name="T26" fmla="*/ 358 w 442"/>
                    <a:gd name="T27" fmla="*/ 341 h 394"/>
                    <a:gd name="T28" fmla="*/ 324 w 442"/>
                    <a:gd name="T29" fmla="*/ 364 h 394"/>
                    <a:gd name="T30" fmla="*/ 284 w 442"/>
                    <a:gd name="T31" fmla="*/ 381 h 394"/>
                    <a:gd name="T32" fmla="*/ 243 w 442"/>
                    <a:gd name="T33" fmla="*/ 389 h 394"/>
                    <a:gd name="T34" fmla="*/ 199 w 442"/>
                    <a:gd name="T35" fmla="*/ 389 h 394"/>
                    <a:gd name="T36" fmla="*/ 157 w 442"/>
                    <a:gd name="T37" fmla="*/ 381 h 394"/>
                    <a:gd name="T38" fmla="*/ 117 w 442"/>
                    <a:gd name="T39" fmla="*/ 364 h 394"/>
                    <a:gd name="T40" fmla="*/ 83 w 442"/>
                    <a:gd name="T41" fmla="*/ 341 h 394"/>
                    <a:gd name="T42" fmla="*/ 55 w 442"/>
                    <a:gd name="T43" fmla="*/ 311 h 394"/>
                    <a:gd name="T44" fmla="*/ 30 w 442"/>
                    <a:gd name="T45" fmla="*/ 277 h 394"/>
                    <a:gd name="T46" fmla="*/ 15 w 442"/>
                    <a:gd name="T47" fmla="*/ 239 h 394"/>
                    <a:gd name="T48" fmla="*/ 6 w 442"/>
                    <a:gd name="T49" fmla="*/ 195 h 394"/>
                    <a:gd name="T50" fmla="*/ 6 w 442"/>
                    <a:gd name="T51" fmla="*/ 152 h 394"/>
                    <a:gd name="T52" fmla="*/ 7 w 442"/>
                    <a:gd name="T53" fmla="*/ 129 h 394"/>
                    <a:gd name="T54" fmla="*/ 2 w 442"/>
                    <a:gd name="T55" fmla="*/ 150 h 394"/>
                    <a:gd name="T56" fmla="*/ 2 w 442"/>
                    <a:gd name="T57" fmla="*/ 197 h 394"/>
                    <a:gd name="T58" fmla="*/ 9 w 442"/>
                    <a:gd name="T59" fmla="*/ 239 h 394"/>
                    <a:gd name="T60" fmla="*/ 26 w 442"/>
                    <a:gd name="T61" fmla="*/ 279 h 394"/>
                    <a:gd name="T62" fmla="*/ 51 w 442"/>
                    <a:gd name="T63" fmla="*/ 315 h 394"/>
                    <a:gd name="T64" fmla="*/ 80 w 442"/>
                    <a:gd name="T65" fmla="*/ 345 h 394"/>
                    <a:gd name="T66" fmla="*/ 116 w 442"/>
                    <a:gd name="T67" fmla="*/ 368 h 394"/>
                    <a:gd name="T68" fmla="*/ 155 w 442"/>
                    <a:gd name="T69" fmla="*/ 385 h 394"/>
                    <a:gd name="T70" fmla="*/ 197 w 442"/>
                    <a:gd name="T71" fmla="*/ 394 h 394"/>
                    <a:gd name="T72" fmla="*/ 243 w 442"/>
                    <a:gd name="T73" fmla="*/ 394 h 394"/>
                    <a:gd name="T74" fmla="*/ 286 w 442"/>
                    <a:gd name="T75" fmla="*/ 385 h 394"/>
                    <a:gd name="T76" fmla="*/ 326 w 442"/>
                    <a:gd name="T77" fmla="*/ 368 h 394"/>
                    <a:gd name="T78" fmla="*/ 360 w 442"/>
                    <a:gd name="T79" fmla="*/ 345 h 394"/>
                    <a:gd name="T80" fmla="*/ 391 w 442"/>
                    <a:gd name="T81" fmla="*/ 315 h 394"/>
                    <a:gd name="T82" fmla="*/ 415 w 442"/>
                    <a:gd name="T83" fmla="*/ 279 h 394"/>
                    <a:gd name="T84" fmla="*/ 430 w 442"/>
                    <a:gd name="T85" fmla="*/ 239 h 394"/>
                    <a:gd name="T86" fmla="*/ 440 w 442"/>
                    <a:gd name="T87" fmla="*/ 197 h 3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42" h="394">
                      <a:moveTo>
                        <a:pt x="442" y="174"/>
                      </a:moveTo>
                      <a:lnTo>
                        <a:pt x="440" y="148"/>
                      </a:lnTo>
                      <a:lnTo>
                        <a:pt x="436" y="123"/>
                      </a:lnTo>
                      <a:lnTo>
                        <a:pt x="429" y="100"/>
                      </a:lnTo>
                      <a:lnTo>
                        <a:pt x="419" y="78"/>
                      </a:lnTo>
                      <a:lnTo>
                        <a:pt x="408" y="57"/>
                      </a:lnTo>
                      <a:lnTo>
                        <a:pt x="393" y="38"/>
                      </a:lnTo>
                      <a:lnTo>
                        <a:pt x="377" y="19"/>
                      </a:lnTo>
                      <a:lnTo>
                        <a:pt x="360" y="4"/>
                      </a:lnTo>
                      <a:lnTo>
                        <a:pt x="355" y="2"/>
                      </a:lnTo>
                      <a:lnTo>
                        <a:pt x="349" y="0"/>
                      </a:lnTo>
                      <a:lnTo>
                        <a:pt x="368" y="17"/>
                      </a:lnTo>
                      <a:lnTo>
                        <a:pt x="385" y="34"/>
                      </a:lnTo>
                      <a:lnTo>
                        <a:pt x="400" y="55"/>
                      </a:lnTo>
                      <a:lnTo>
                        <a:pt x="413" y="76"/>
                      </a:lnTo>
                      <a:lnTo>
                        <a:pt x="423" y="99"/>
                      </a:lnTo>
                      <a:lnTo>
                        <a:pt x="430" y="123"/>
                      </a:lnTo>
                      <a:lnTo>
                        <a:pt x="434" y="148"/>
                      </a:lnTo>
                      <a:lnTo>
                        <a:pt x="436" y="174"/>
                      </a:lnTo>
                      <a:lnTo>
                        <a:pt x="436" y="195"/>
                      </a:lnTo>
                      <a:lnTo>
                        <a:pt x="432" y="218"/>
                      </a:lnTo>
                      <a:lnTo>
                        <a:pt x="427" y="239"/>
                      </a:lnTo>
                      <a:lnTo>
                        <a:pt x="419" y="258"/>
                      </a:lnTo>
                      <a:lnTo>
                        <a:pt x="410" y="277"/>
                      </a:lnTo>
                      <a:lnTo>
                        <a:pt x="400" y="296"/>
                      </a:lnTo>
                      <a:lnTo>
                        <a:pt x="387" y="311"/>
                      </a:lnTo>
                      <a:lnTo>
                        <a:pt x="374" y="326"/>
                      </a:lnTo>
                      <a:lnTo>
                        <a:pt x="358" y="341"/>
                      </a:lnTo>
                      <a:lnTo>
                        <a:pt x="341" y="353"/>
                      </a:lnTo>
                      <a:lnTo>
                        <a:pt x="324" y="364"/>
                      </a:lnTo>
                      <a:lnTo>
                        <a:pt x="305" y="373"/>
                      </a:lnTo>
                      <a:lnTo>
                        <a:pt x="284" y="381"/>
                      </a:lnTo>
                      <a:lnTo>
                        <a:pt x="264" y="385"/>
                      </a:lnTo>
                      <a:lnTo>
                        <a:pt x="243" y="389"/>
                      </a:lnTo>
                      <a:lnTo>
                        <a:pt x="220" y="391"/>
                      </a:lnTo>
                      <a:lnTo>
                        <a:pt x="199" y="389"/>
                      </a:lnTo>
                      <a:lnTo>
                        <a:pt x="176" y="385"/>
                      </a:lnTo>
                      <a:lnTo>
                        <a:pt x="157" y="381"/>
                      </a:lnTo>
                      <a:lnTo>
                        <a:pt x="136" y="373"/>
                      </a:lnTo>
                      <a:lnTo>
                        <a:pt x="117" y="364"/>
                      </a:lnTo>
                      <a:lnTo>
                        <a:pt x="100" y="353"/>
                      </a:lnTo>
                      <a:lnTo>
                        <a:pt x="83" y="341"/>
                      </a:lnTo>
                      <a:lnTo>
                        <a:pt x="68" y="326"/>
                      </a:lnTo>
                      <a:lnTo>
                        <a:pt x="55" y="311"/>
                      </a:lnTo>
                      <a:lnTo>
                        <a:pt x="42" y="296"/>
                      </a:lnTo>
                      <a:lnTo>
                        <a:pt x="30" y="277"/>
                      </a:lnTo>
                      <a:lnTo>
                        <a:pt x="21" y="258"/>
                      </a:lnTo>
                      <a:lnTo>
                        <a:pt x="15" y="239"/>
                      </a:lnTo>
                      <a:lnTo>
                        <a:pt x="9" y="218"/>
                      </a:lnTo>
                      <a:lnTo>
                        <a:pt x="6" y="195"/>
                      </a:lnTo>
                      <a:lnTo>
                        <a:pt x="6" y="174"/>
                      </a:lnTo>
                      <a:lnTo>
                        <a:pt x="6" y="152"/>
                      </a:lnTo>
                      <a:lnTo>
                        <a:pt x="9" y="129"/>
                      </a:lnTo>
                      <a:lnTo>
                        <a:pt x="7" y="129"/>
                      </a:lnTo>
                      <a:lnTo>
                        <a:pt x="6" y="127"/>
                      </a:lnTo>
                      <a:lnTo>
                        <a:pt x="2" y="150"/>
                      </a:lnTo>
                      <a:lnTo>
                        <a:pt x="0" y="174"/>
                      </a:lnTo>
                      <a:lnTo>
                        <a:pt x="2" y="197"/>
                      </a:lnTo>
                      <a:lnTo>
                        <a:pt x="4" y="218"/>
                      </a:lnTo>
                      <a:lnTo>
                        <a:pt x="9" y="239"/>
                      </a:lnTo>
                      <a:lnTo>
                        <a:pt x="17" y="260"/>
                      </a:lnTo>
                      <a:lnTo>
                        <a:pt x="26" y="279"/>
                      </a:lnTo>
                      <a:lnTo>
                        <a:pt x="38" y="298"/>
                      </a:lnTo>
                      <a:lnTo>
                        <a:pt x="51" y="315"/>
                      </a:lnTo>
                      <a:lnTo>
                        <a:pt x="64" y="330"/>
                      </a:lnTo>
                      <a:lnTo>
                        <a:pt x="80" y="345"/>
                      </a:lnTo>
                      <a:lnTo>
                        <a:pt x="97" y="356"/>
                      </a:lnTo>
                      <a:lnTo>
                        <a:pt x="116" y="368"/>
                      </a:lnTo>
                      <a:lnTo>
                        <a:pt x="135" y="377"/>
                      </a:lnTo>
                      <a:lnTo>
                        <a:pt x="155" y="385"/>
                      </a:lnTo>
                      <a:lnTo>
                        <a:pt x="176" y="391"/>
                      </a:lnTo>
                      <a:lnTo>
                        <a:pt x="197" y="394"/>
                      </a:lnTo>
                      <a:lnTo>
                        <a:pt x="220" y="394"/>
                      </a:lnTo>
                      <a:lnTo>
                        <a:pt x="243" y="394"/>
                      </a:lnTo>
                      <a:lnTo>
                        <a:pt x="265" y="391"/>
                      </a:lnTo>
                      <a:lnTo>
                        <a:pt x="286" y="385"/>
                      </a:lnTo>
                      <a:lnTo>
                        <a:pt x="307" y="377"/>
                      </a:lnTo>
                      <a:lnTo>
                        <a:pt x="326" y="368"/>
                      </a:lnTo>
                      <a:lnTo>
                        <a:pt x="343" y="356"/>
                      </a:lnTo>
                      <a:lnTo>
                        <a:pt x="360" y="345"/>
                      </a:lnTo>
                      <a:lnTo>
                        <a:pt x="377" y="330"/>
                      </a:lnTo>
                      <a:lnTo>
                        <a:pt x="391" y="315"/>
                      </a:lnTo>
                      <a:lnTo>
                        <a:pt x="404" y="298"/>
                      </a:lnTo>
                      <a:lnTo>
                        <a:pt x="415" y="279"/>
                      </a:lnTo>
                      <a:lnTo>
                        <a:pt x="423" y="260"/>
                      </a:lnTo>
                      <a:lnTo>
                        <a:pt x="430" y="239"/>
                      </a:lnTo>
                      <a:lnTo>
                        <a:pt x="436" y="218"/>
                      </a:lnTo>
                      <a:lnTo>
                        <a:pt x="440" y="197"/>
                      </a:lnTo>
                      <a:lnTo>
                        <a:pt x="442" y="174"/>
                      </a:lnTo>
                      <a:close/>
                    </a:path>
                  </a:pathLst>
                </a:custGeom>
                <a:solidFill>
                  <a:srgbClr val="CECE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12" name="Freeform 692"/>
                <p:cNvSpPr>
                  <a:spLocks/>
                </p:cNvSpPr>
                <p:nvPr/>
              </p:nvSpPr>
              <p:spPr bwMode="auto">
                <a:xfrm>
                  <a:off x="1620" y="2098"/>
                  <a:ext cx="436" cy="392"/>
                </a:xfrm>
                <a:custGeom>
                  <a:avLst/>
                  <a:gdLst>
                    <a:gd name="T0" fmla="*/ 436 w 436"/>
                    <a:gd name="T1" fmla="*/ 148 h 392"/>
                    <a:gd name="T2" fmla="*/ 423 w 436"/>
                    <a:gd name="T3" fmla="*/ 99 h 392"/>
                    <a:gd name="T4" fmla="*/ 402 w 436"/>
                    <a:gd name="T5" fmla="*/ 55 h 392"/>
                    <a:gd name="T6" fmla="*/ 372 w 436"/>
                    <a:gd name="T7" fmla="*/ 17 h 392"/>
                    <a:gd name="T8" fmla="*/ 347 w 436"/>
                    <a:gd name="T9" fmla="*/ 0 h 392"/>
                    <a:gd name="T10" fmla="*/ 362 w 436"/>
                    <a:gd name="T11" fmla="*/ 15 h 392"/>
                    <a:gd name="T12" fmla="*/ 394 w 436"/>
                    <a:gd name="T13" fmla="*/ 53 h 392"/>
                    <a:gd name="T14" fmla="*/ 419 w 436"/>
                    <a:gd name="T15" fmla="*/ 97 h 392"/>
                    <a:gd name="T16" fmla="*/ 430 w 436"/>
                    <a:gd name="T17" fmla="*/ 148 h 392"/>
                    <a:gd name="T18" fmla="*/ 430 w 436"/>
                    <a:gd name="T19" fmla="*/ 195 h 392"/>
                    <a:gd name="T20" fmla="*/ 423 w 436"/>
                    <a:gd name="T21" fmla="*/ 237 h 392"/>
                    <a:gd name="T22" fmla="*/ 406 w 436"/>
                    <a:gd name="T23" fmla="*/ 277 h 392"/>
                    <a:gd name="T24" fmla="*/ 383 w 436"/>
                    <a:gd name="T25" fmla="*/ 309 h 392"/>
                    <a:gd name="T26" fmla="*/ 354 w 436"/>
                    <a:gd name="T27" fmla="*/ 339 h 392"/>
                    <a:gd name="T28" fmla="*/ 320 w 436"/>
                    <a:gd name="T29" fmla="*/ 362 h 392"/>
                    <a:gd name="T30" fmla="*/ 282 w 436"/>
                    <a:gd name="T31" fmla="*/ 377 h 392"/>
                    <a:gd name="T32" fmla="*/ 241 w 436"/>
                    <a:gd name="T33" fmla="*/ 387 h 392"/>
                    <a:gd name="T34" fmla="*/ 197 w 436"/>
                    <a:gd name="T35" fmla="*/ 387 h 392"/>
                    <a:gd name="T36" fmla="*/ 155 w 436"/>
                    <a:gd name="T37" fmla="*/ 377 h 392"/>
                    <a:gd name="T38" fmla="*/ 117 w 436"/>
                    <a:gd name="T39" fmla="*/ 362 h 392"/>
                    <a:gd name="T40" fmla="*/ 83 w 436"/>
                    <a:gd name="T41" fmla="*/ 339 h 392"/>
                    <a:gd name="T42" fmla="*/ 53 w 436"/>
                    <a:gd name="T43" fmla="*/ 309 h 392"/>
                    <a:gd name="T44" fmla="*/ 30 w 436"/>
                    <a:gd name="T45" fmla="*/ 277 h 392"/>
                    <a:gd name="T46" fmla="*/ 15 w 436"/>
                    <a:gd name="T47" fmla="*/ 237 h 392"/>
                    <a:gd name="T48" fmla="*/ 5 w 436"/>
                    <a:gd name="T49" fmla="*/ 195 h 392"/>
                    <a:gd name="T50" fmla="*/ 5 w 436"/>
                    <a:gd name="T51" fmla="*/ 152 h 392"/>
                    <a:gd name="T52" fmla="*/ 7 w 436"/>
                    <a:gd name="T53" fmla="*/ 129 h 392"/>
                    <a:gd name="T54" fmla="*/ 2 w 436"/>
                    <a:gd name="T55" fmla="*/ 152 h 392"/>
                    <a:gd name="T56" fmla="*/ 2 w 436"/>
                    <a:gd name="T57" fmla="*/ 197 h 392"/>
                    <a:gd name="T58" fmla="*/ 11 w 436"/>
                    <a:gd name="T59" fmla="*/ 239 h 392"/>
                    <a:gd name="T60" fmla="*/ 26 w 436"/>
                    <a:gd name="T61" fmla="*/ 279 h 392"/>
                    <a:gd name="T62" fmla="*/ 51 w 436"/>
                    <a:gd name="T63" fmla="*/ 313 h 392"/>
                    <a:gd name="T64" fmla="*/ 79 w 436"/>
                    <a:gd name="T65" fmla="*/ 343 h 392"/>
                    <a:gd name="T66" fmla="*/ 115 w 436"/>
                    <a:gd name="T67" fmla="*/ 366 h 392"/>
                    <a:gd name="T68" fmla="*/ 153 w 436"/>
                    <a:gd name="T69" fmla="*/ 383 h 392"/>
                    <a:gd name="T70" fmla="*/ 197 w 436"/>
                    <a:gd name="T71" fmla="*/ 391 h 392"/>
                    <a:gd name="T72" fmla="*/ 241 w 436"/>
                    <a:gd name="T73" fmla="*/ 391 h 392"/>
                    <a:gd name="T74" fmla="*/ 284 w 436"/>
                    <a:gd name="T75" fmla="*/ 383 h 392"/>
                    <a:gd name="T76" fmla="*/ 322 w 436"/>
                    <a:gd name="T77" fmla="*/ 366 h 392"/>
                    <a:gd name="T78" fmla="*/ 358 w 436"/>
                    <a:gd name="T79" fmla="*/ 343 h 392"/>
                    <a:gd name="T80" fmla="*/ 387 w 436"/>
                    <a:gd name="T81" fmla="*/ 313 h 392"/>
                    <a:gd name="T82" fmla="*/ 409 w 436"/>
                    <a:gd name="T83" fmla="*/ 279 h 392"/>
                    <a:gd name="T84" fmla="*/ 427 w 436"/>
                    <a:gd name="T85" fmla="*/ 239 h 392"/>
                    <a:gd name="T86" fmla="*/ 436 w 436"/>
                    <a:gd name="T87" fmla="*/ 197 h 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36" h="392">
                      <a:moveTo>
                        <a:pt x="436" y="174"/>
                      </a:moveTo>
                      <a:lnTo>
                        <a:pt x="436" y="148"/>
                      </a:lnTo>
                      <a:lnTo>
                        <a:pt x="430" y="123"/>
                      </a:lnTo>
                      <a:lnTo>
                        <a:pt x="423" y="99"/>
                      </a:lnTo>
                      <a:lnTo>
                        <a:pt x="413" y="76"/>
                      </a:lnTo>
                      <a:lnTo>
                        <a:pt x="402" y="55"/>
                      </a:lnTo>
                      <a:lnTo>
                        <a:pt x="387" y="36"/>
                      </a:lnTo>
                      <a:lnTo>
                        <a:pt x="372" y="17"/>
                      </a:lnTo>
                      <a:lnTo>
                        <a:pt x="353" y="2"/>
                      </a:lnTo>
                      <a:lnTo>
                        <a:pt x="347" y="0"/>
                      </a:lnTo>
                      <a:lnTo>
                        <a:pt x="341" y="0"/>
                      </a:lnTo>
                      <a:lnTo>
                        <a:pt x="362" y="15"/>
                      </a:lnTo>
                      <a:lnTo>
                        <a:pt x="379" y="34"/>
                      </a:lnTo>
                      <a:lnTo>
                        <a:pt x="394" y="53"/>
                      </a:lnTo>
                      <a:lnTo>
                        <a:pt x="408" y="74"/>
                      </a:lnTo>
                      <a:lnTo>
                        <a:pt x="419" y="97"/>
                      </a:lnTo>
                      <a:lnTo>
                        <a:pt x="427" y="121"/>
                      </a:lnTo>
                      <a:lnTo>
                        <a:pt x="430" y="148"/>
                      </a:lnTo>
                      <a:lnTo>
                        <a:pt x="432" y="174"/>
                      </a:lnTo>
                      <a:lnTo>
                        <a:pt x="430" y="195"/>
                      </a:lnTo>
                      <a:lnTo>
                        <a:pt x="428" y="218"/>
                      </a:lnTo>
                      <a:lnTo>
                        <a:pt x="423" y="237"/>
                      </a:lnTo>
                      <a:lnTo>
                        <a:pt x="415" y="258"/>
                      </a:lnTo>
                      <a:lnTo>
                        <a:pt x="406" y="277"/>
                      </a:lnTo>
                      <a:lnTo>
                        <a:pt x="396" y="294"/>
                      </a:lnTo>
                      <a:lnTo>
                        <a:pt x="383" y="309"/>
                      </a:lnTo>
                      <a:lnTo>
                        <a:pt x="370" y="324"/>
                      </a:lnTo>
                      <a:lnTo>
                        <a:pt x="354" y="339"/>
                      </a:lnTo>
                      <a:lnTo>
                        <a:pt x="337" y="351"/>
                      </a:lnTo>
                      <a:lnTo>
                        <a:pt x="320" y="362"/>
                      </a:lnTo>
                      <a:lnTo>
                        <a:pt x="301" y="372"/>
                      </a:lnTo>
                      <a:lnTo>
                        <a:pt x="282" y="377"/>
                      </a:lnTo>
                      <a:lnTo>
                        <a:pt x="262" y="383"/>
                      </a:lnTo>
                      <a:lnTo>
                        <a:pt x="241" y="387"/>
                      </a:lnTo>
                      <a:lnTo>
                        <a:pt x="218" y="387"/>
                      </a:lnTo>
                      <a:lnTo>
                        <a:pt x="197" y="387"/>
                      </a:lnTo>
                      <a:lnTo>
                        <a:pt x="176" y="383"/>
                      </a:lnTo>
                      <a:lnTo>
                        <a:pt x="155" y="377"/>
                      </a:lnTo>
                      <a:lnTo>
                        <a:pt x="136" y="372"/>
                      </a:lnTo>
                      <a:lnTo>
                        <a:pt x="117" y="362"/>
                      </a:lnTo>
                      <a:lnTo>
                        <a:pt x="98" y="351"/>
                      </a:lnTo>
                      <a:lnTo>
                        <a:pt x="83" y="339"/>
                      </a:lnTo>
                      <a:lnTo>
                        <a:pt x="68" y="324"/>
                      </a:lnTo>
                      <a:lnTo>
                        <a:pt x="53" y="309"/>
                      </a:lnTo>
                      <a:lnTo>
                        <a:pt x="41" y="294"/>
                      </a:lnTo>
                      <a:lnTo>
                        <a:pt x="30" y="277"/>
                      </a:lnTo>
                      <a:lnTo>
                        <a:pt x="23" y="258"/>
                      </a:lnTo>
                      <a:lnTo>
                        <a:pt x="15" y="237"/>
                      </a:lnTo>
                      <a:lnTo>
                        <a:pt x="9" y="218"/>
                      </a:lnTo>
                      <a:lnTo>
                        <a:pt x="5" y="195"/>
                      </a:lnTo>
                      <a:lnTo>
                        <a:pt x="5" y="174"/>
                      </a:lnTo>
                      <a:lnTo>
                        <a:pt x="5" y="152"/>
                      </a:lnTo>
                      <a:lnTo>
                        <a:pt x="9" y="131"/>
                      </a:lnTo>
                      <a:lnTo>
                        <a:pt x="7" y="129"/>
                      </a:lnTo>
                      <a:lnTo>
                        <a:pt x="5" y="129"/>
                      </a:lnTo>
                      <a:lnTo>
                        <a:pt x="2" y="152"/>
                      </a:lnTo>
                      <a:lnTo>
                        <a:pt x="0" y="174"/>
                      </a:lnTo>
                      <a:lnTo>
                        <a:pt x="2" y="197"/>
                      </a:lnTo>
                      <a:lnTo>
                        <a:pt x="5" y="218"/>
                      </a:lnTo>
                      <a:lnTo>
                        <a:pt x="11" y="239"/>
                      </a:lnTo>
                      <a:lnTo>
                        <a:pt x="17" y="260"/>
                      </a:lnTo>
                      <a:lnTo>
                        <a:pt x="26" y="279"/>
                      </a:lnTo>
                      <a:lnTo>
                        <a:pt x="38" y="296"/>
                      </a:lnTo>
                      <a:lnTo>
                        <a:pt x="51" y="313"/>
                      </a:lnTo>
                      <a:lnTo>
                        <a:pt x="64" y="328"/>
                      </a:lnTo>
                      <a:lnTo>
                        <a:pt x="79" y="343"/>
                      </a:lnTo>
                      <a:lnTo>
                        <a:pt x="96" y="354"/>
                      </a:lnTo>
                      <a:lnTo>
                        <a:pt x="115" y="366"/>
                      </a:lnTo>
                      <a:lnTo>
                        <a:pt x="134" y="375"/>
                      </a:lnTo>
                      <a:lnTo>
                        <a:pt x="153" y="383"/>
                      </a:lnTo>
                      <a:lnTo>
                        <a:pt x="174" y="389"/>
                      </a:lnTo>
                      <a:lnTo>
                        <a:pt x="197" y="391"/>
                      </a:lnTo>
                      <a:lnTo>
                        <a:pt x="218" y="392"/>
                      </a:lnTo>
                      <a:lnTo>
                        <a:pt x="241" y="391"/>
                      </a:lnTo>
                      <a:lnTo>
                        <a:pt x="263" y="389"/>
                      </a:lnTo>
                      <a:lnTo>
                        <a:pt x="284" y="383"/>
                      </a:lnTo>
                      <a:lnTo>
                        <a:pt x="303" y="375"/>
                      </a:lnTo>
                      <a:lnTo>
                        <a:pt x="322" y="366"/>
                      </a:lnTo>
                      <a:lnTo>
                        <a:pt x="341" y="354"/>
                      </a:lnTo>
                      <a:lnTo>
                        <a:pt x="358" y="343"/>
                      </a:lnTo>
                      <a:lnTo>
                        <a:pt x="373" y="328"/>
                      </a:lnTo>
                      <a:lnTo>
                        <a:pt x="387" y="313"/>
                      </a:lnTo>
                      <a:lnTo>
                        <a:pt x="400" y="296"/>
                      </a:lnTo>
                      <a:lnTo>
                        <a:pt x="409" y="279"/>
                      </a:lnTo>
                      <a:lnTo>
                        <a:pt x="419" y="260"/>
                      </a:lnTo>
                      <a:lnTo>
                        <a:pt x="427" y="239"/>
                      </a:lnTo>
                      <a:lnTo>
                        <a:pt x="432" y="218"/>
                      </a:lnTo>
                      <a:lnTo>
                        <a:pt x="436" y="197"/>
                      </a:lnTo>
                      <a:lnTo>
                        <a:pt x="436" y="174"/>
                      </a:lnTo>
                      <a:close/>
                    </a:path>
                  </a:pathLst>
                </a:custGeom>
                <a:solidFill>
                  <a:srgbClr val="D0CF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13" name="Freeform 693"/>
                <p:cNvSpPr>
                  <a:spLocks/>
                </p:cNvSpPr>
                <p:nvPr/>
              </p:nvSpPr>
              <p:spPr bwMode="auto">
                <a:xfrm>
                  <a:off x="1624" y="2098"/>
                  <a:ext cx="430" cy="391"/>
                </a:xfrm>
                <a:custGeom>
                  <a:avLst/>
                  <a:gdLst>
                    <a:gd name="T0" fmla="*/ 428 w 430"/>
                    <a:gd name="T1" fmla="*/ 148 h 391"/>
                    <a:gd name="T2" fmla="*/ 417 w 430"/>
                    <a:gd name="T3" fmla="*/ 99 h 391"/>
                    <a:gd name="T4" fmla="*/ 394 w 430"/>
                    <a:gd name="T5" fmla="*/ 55 h 391"/>
                    <a:gd name="T6" fmla="*/ 362 w 430"/>
                    <a:gd name="T7" fmla="*/ 17 h 391"/>
                    <a:gd name="T8" fmla="*/ 337 w 430"/>
                    <a:gd name="T9" fmla="*/ 0 h 391"/>
                    <a:gd name="T10" fmla="*/ 354 w 430"/>
                    <a:gd name="T11" fmla="*/ 15 h 391"/>
                    <a:gd name="T12" fmla="*/ 387 w 430"/>
                    <a:gd name="T13" fmla="*/ 53 h 391"/>
                    <a:gd name="T14" fmla="*/ 411 w 430"/>
                    <a:gd name="T15" fmla="*/ 97 h 391"/>
                    <a:gd name="T16" fmla="*/ 424 w 430"/>
                    <a:gd name="T17" fmla="*/ 148 h 391"/>
                    <a:gd name="T18" fmla="*/ 424 w 430"/>
                    <a:gd name="T19" fmla="*/ 195 h 391"/>
                    <a:gd name="T20" fmla="*/ 417 w 430"/>
                    <a:gd name="T21" fmla="*/ 237 h 391"/>
                    <a:gd name="T22" fmla="*/ 400 w 430"/>
                    <a:gd name="T23" fmla="*/ 275 h 391"/>
                    <a:gd name="T24" fmla="*/ 377 w 430"/>
                    <a:gd name="T25" fmla="*/ 309 h 391"/>
                    <a:gd name="T26" fmla="*/ 349 w 430"/>
                    <a:gd name="T27" fmla="*/ 337 h 391"/>
                    <a:gd name="T28" fmla="*/ 314 w 430"/>
                    <a:gd name="T29" fmla="*/ 360 h 391"/>
                    <a:gd name="T30" fmla="*/ 276 w 430"/>
                    <a:gd name="T31" fmla="*/ 375 h 391"/>
                    <a:gd name="T32" fmla="*/ 237 w 430"/>
                    <a:gd name="T33" fmla="*/ 385 h 391"/>
                    <a:gd name="T34" fmla="*/ 193 w 430"/>
                    <a:gd name="T35" fmla="*/ 385 h 391"/>
                    <a:gd name="T36" fmla="*/ 151 w 430"/>
                    <a:gd name="T37" fmla="*/ 375 h 391"/>
                    <a:gd name="T38" fmla="*/ 113 w 430"/>
                    <a:gd name="T39" fmla="*/ 360 h 391"/>
                    <a:gd name="T40" fmla="*/ 81 w 430"/>
                    <a:gd name="T41" fmla="*/ 337 h 391"/>
                    <a:gd name="T42" fmla="*/ 51 w 430"/>
                    <a:gd name="T43" fmla="*/ 309 h 391"/>
                    <a:gd name="T44" fmla="*/ 28 w 430"/>
                    <a:gd name="T45" fmla="*/ 275 h 391"/>
                    <a:gd name="T46" fmla="*/ 13 w 430"/>
                    <a:gd name="T47" fmla="*/ 237 h 391"/>
                    <a:gd name="T48" fmla="*/ 5 w 430"/>
                    <a:gd name="T49" fmla="*/ 195 h 391"/>
                    <a:gd name="T50" fmla="*/ 5 w 430"/>
                    <a:gd name="T51" fmla="*/ 152 h 391"/>
                    <a:gd name="T52" fmla="*/ 5 w 430"/>
                    <a:gd name="T53" fmla="*/ 131 h 391"/>
                    <a:gd name="T54" fmla="*/ 0 w 430"/>
                    <a:gd name="T55" fmla="*/ 152 h 391"/>
                    <a:gd name="T56" fmla="*/ 0 w 430"/>
                    <a:gd name="T57" fmla="*/ 195 h 391"/>
                    <a:gd name="T58" fmla="*/ 9 w 430"/>
                    <a:gd name="T59" fmla="*/ 239 h 391"/>
                    <a:gd name="T60" fmla="*/ 24 w 430"/>
                    <a:gd name="T61" fmla="*/ 277 h 391"/>
                    <a:gd name="T62" fmla="*/ 49 w 430"/>
                    <a:gd name="T63" fmla="*/ 311 h 391"/>
                    <a:gd name="T64" fmla="*/ 77 w 430"/>
                    <a:gd name="T65" fmla="*/ 341 h 391"/>
                    <a:gd name="T66" fmla="*/ 111 w 430"/>
                    <a:gd name="T67" fmla="*/ 364 h 391"/>
                    <a:gd name="T68" fmla="*/ 151 w 430"/>
                    <a:gd name="T69" fmla="*/ 381 h 391"/>
                    <a:gd name="T70" fmla="*/ 193 w 430"/>
                    <a:gd name="T71" fmla="*/ 389 h 391"/>
                    <a:gd name="T72" fmla="*/ 237 w 430"/>
                    <a:gd name="T73" fmla="*/ 389 h 391"/>
                    <a:gd name="T74" fmla="*/ 278 w 430"/>
                    <a:gd name="T75" fmla="*/ 381 h 391"/>
                    <a:gd name="T76" fmla="*/ 318 w 430"/>
                    <a:gd name="T77" fmla="*/ 364 h 391"/>
                    <a:gd name="T78" fmla="*/ 352 w 430"/>
                    <a:gd name="T79" fmla="*/ 341 h 391"/>
                    <a:gd name="T80" fmla="*/ 381 w 430"/>
                    <a:gd name="T81" fmla="*/ 311 h 391"/>
                    <a:gd name="T82" fmla="*/ 404 w 430"/>
                    <a:gd name="T83" fmla="*/ 277 h 391"/>
                    <a:gd name="T84" fmla="*/ 421 w 430"/>
                    <a:gd name="T85" fmla="*/ 239 h 391"/>
                    <a:gd name="T86" fmla="*/ 430 w 430"/>
                    <a:gd name="T87" fmla="*/ 195 h 3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30" h="391">
                      <a:moveTo>
                        <a:pt x="430" y="174"/>
                      </a:moveTo>
                      <a:lnTo>
                        <a:pt x="428" y="148"/>
                      </a:lnTo>
                      <a:lnTo>
                        <a:pt x="424" y="123"/>
                      </a:lnTo>
                      <a:lnTo>
                        <a:pt x="417" y="99"/>
                      </a:lnTo>
                      <a:lnTo>
                        <a:pt x="407" y="76"/>
                      </a:lnTo>
                      <a:lnTo>
                        <a:pt x="394" y="55"/>
                      </a:lnTo>
                      <a:lnTo>
                        <a:pt x="379" y="34"/>
                      </a:lnTo>
                      <a:lnTo>
                        <a:pt x="362" y="17"/>
                      </a:lnTo>
                      <a:lnTo>
                        <a:pt x="343" y="0"/>
                      </a:lnTo>
                      <a:lnTo>
                        <a:pt x="337" y="0"/>
                      </a:lnTo>
                      <a:lnTo>
                        <a:pt x="333" y="0"/>
                      </a:lnTo>
                      <a:lnTo>
                        <a:pt x="354" y="15"/>
                      </a:lnTo>
                      <a:lnTo>
                        <a:pt x="371" y="32"/>
                      </a:lnTo>
                      <a:lnTo>
                        <a:pt x="387" y="53"/>
                      </a:lnTo>
                      <a:lnTo>
                        <a:pt x="400" y="74"/>
                      </a:lnTo>
                      <a:lnTo>
                        <a:pt x="411" y="97"/>
                      </a:lnTo>
                      <a:lnTo>
                        <a:pt x="419" y="121"/>
                      </a:lnTo>
                      <a:lnTo>
                        <a:pt x="424" y="148"/>
                      </a:lnTo>
                      <a:lnTo>
                        <a:pt x="426" y="174"/>
                      </a:lnTo>
                      <a:lnTo>
                        <a:pt x="424" y="195"/>
                      </a:lnTo>
                      <a:lnTo>
                        <a:pt x="421" y="216"/>
                      </a:lnTo>
                      <a:lnTo>
                        <a:pt x="417" y="237"/>
                      </a:lnTo>
                      <a:lnTo>
                        <a:pt x="409" y="256"/>
                      </a:lnTo>
                      <a:lnTo>
                        <a:pt x="400" y="275"/>
                      </a:lnTo>
                      <a:lnTo>
                        <a:pt x="390" y="292"/>
                      </a:lnTo>
                      <a:lnTo>
                        <a:pt x="377" y="309"/>
                      </a:lnTo>
                      <a:lnTo>
                        <a:pt x="364" y="324"/>
                      </a:lnTo>
                      <a:lnTo>
                        <a:pt x="349" y="337"/>
                      </a:lnTo>
                      <a:lnTo>
                        <a:pt x="333" y="349"/>
                      </a:lnTo>
                      <a:lnTo>
                        <a:pt x="314" y="360"/>
                      </a:lnTo>
                      <a:lnTo>
                        <a:pt x="297" y="370"/>
                      </a:lnTo>
                      <a:lnTo>
                        <a:pt x="276" y="375"/>
                      </a:lnTo>
                      <a:lnTo>
                        <a:pt x="258" y="381"/>
                      </a:lnTo>
                      <a:lnTo>
                        <a:pt x="237" y="385"/>
                      </a:lnTo>
                      <a:lnTo>
                        <a:pt x="214" y="385"/>
                      </a:lnTo>
                      <a:lnTo>
                        <a:pt x="193" y="385"/>
                      </a:lnTo>
                      <a:lnTo>
                        <a:pt x="172" y="381"/>
                      </a:lnTo>
                      <a:lnTo>
                        <a:pt x="151" y="375"/>
                      </a:lnTo>
                      <a:lnTo>
                        <a:pt x="132" y="370"/>
                      </a:lnTo>
                      <a:lnTo>
                        <a:pt x="113" y="360"/>
                      </a:lnTo>
                      <a:lnTo>
                        <a:pt x="96" y="349"/>
                      </a:lnTo>
                      <a:lnTo>
                        <a:pt x="81" y="337"/>
                      </a:lnTo>
                      <a:lnTo>
                        <a:pt x="66" y="324"/>
                      </a:lnTo>
                      <a:lnTo>
                        <a:pt x="51" y="309"/>
                      </a:lnTo>
                      <a:lnTo>
                        <a:pt x="39" y="292"/>
                      </a:lnTo>
                      <a:lnTo>
                        <a:pt x="28" y="275"/>
                      </a:lnTo>
                      <a:lnTo>
                        <a:pt x="20" y="256"/>
                      </a:lnTo>
                      <a:lnTo>
                        <a:pt x="13" y="237"/>
                      </a:lnTo>
                      <a:lnTo>
                        <a:pt x="7" y="216"/>
                      </a:lnTo>
                      <a:lnTo>
                        <a:pt x="5" y="195"/>
                      </a:lnTo>
                      <a:lnTo>
                        <a:pt x="3" y="174"/>
                      </a:lnTo>
                      <a:lnTo>
                        <a:pt x="5" y="152"/>
                      </a:lnTo>
                      <a:lnTo>
                        <a:pt x="7" y="131"/>
                      </a:lnTo>
                      <a:lnTo>
                        <a:pt x="5" y="131"/>
                      </a:lnTo>
                      <a:lnTo>
                        <a:pt x="3" y="129"/>
                      </a:lnTo>
                      <a:lnTo>
                        <a:pt x="0" y="152"/>
                      </a:lnTo>
                      <a:lnTo>
                        <a:pt x="0" y="174"/>
                      </a:lnTo>
                      <a:lnTo>
                        <a:pt x="0" y="195"/>
                      </a:lnTo>
                      <a:lnTo>
                        <a:pt x="3" y="218"/>
                      </a:lnTo>
                      <a:lnTo>
                        <a:pt x="9" y="239"/>
                      </a:lnTo>
                      <a:lnTo>
                        <a:pt x="15" y="258"/>
                      </a:lnTo>
                      <a:lnTo>
                        <a:pt x="24" y="277"/>
                      </a:lnTo>
                      <a:lnTo>
                        <a:pt x="36" y="296"/>
                      </a:lnTo>
                      <a:lnTo>
                        <a:pt x="49" y="311"/>
                      </a:lnTo>
                      <a:lnTo>
                        <a:pt x="62" y="326"/>
                      </a:lnTo>
                      <a:lnTo>
                        <a:pt x="77" y="341"/>
                      </a:lnTo>
                      <a:lnTo>
                        <a:pt x="94" y="353"/>
                      </a:lnTo>
                      <a:lnTo>
                        <a:pt x="111" y="364"/>
                      </a:lnTo>
                      <a:lnTo>
                        <a:pt x="130" y="373"/>
                      </a:lnTo>
                      <a:lnTo>
                        <a:pt x="151" y="381"/>
                      </a:lnTo>
                      <a:lnTo>
                        <a:pt x="170" y="385"/>
                      </a:lnTo>
                      <a:lnTo>
                        <a:pt x="193" y="389"/>
                      </a:lnTo>
                      <a:lnTo>
                        <a:pt x="214" y="391"/>
                      </a:lnTo>
                      <a:lnTo>
                        <a:pt x="237" y="389"/>
                      </a:lnTo>
                      <a:lnTo>
                        <a:pt x="258" y="385"/>
                      </a:lnTo>
                      <a:lnTo>
                        <a:pt x="278" y="381"/>
                      </a:lnTo>
                      <a:lnTo>
                        <a:pt x="299" y="373"/>
                      </a:lnTo>
                      <a:lnTo>
                        <a:pt x="318" y="364"/>
                      </a:lnTo>
                      <a:lnTo>
                        <a:pt x="335" y="353"/>
                      </a:lnTo>
                      <a:lnTo>
                        <a:pt x="352" y="341"/>
                      </a:lnTo>
                      <a:lnTo>
                        <a:pt x="368" y="326"/>
                      </a:lnTo>
                      <a:lnTo>
                        <a:pt x="381" y="311"/>
                      </a:lnTo>
                      <a:lnTo>
                        <a:pt x="394" y="296"/>
                      </a:lnTo>
                      <a:lnTo>
                        <a:pt x="404" y="277"/>
                      </a:lnTo>
                      <a:lnTo>
                        <a:pt x="413" y="258"/>
                      </a:lnTo>
                      <a:lnTo>
                        <a:pt x="421" y="239"/>
                      </a:lnTo>
                      <a:lnTo>
                        <a:pt x="426" y="218"/>
                      </a:lnTo>
                      <a:lnTo>
                        <a:pt x="430" y="195"/>
                      </a:lnTo>
                      <a:lnTo>
                        <a:pt x="430" y="174"/>
                      </a:lnTo>
                      <a:close/>
                    </a:path>
                  </a:pathLst>
                </a:custGeom>
                <a:solidFill>
                  <a:srgbClr val="D0D0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14" name="Freeform 694"/>
                <p:cNvSpPr>
                  <a:spLocks/>
                </p:cNvSpPr>
                <p:nvPr/>
              </p:nvSpPr>
              <p:spPr bwMode="auto">
                <a:xfrm>
                  <a:off x="1625" y="2098"/>
                  <a:ext cx="427" cy="387"/>
                </a:xfrm>
                <a:custGeom>
                  <a:avLst/>
                  <a:gdLst>
                    <a:gd name="T0" fmla="*/ 425 w 427"/>
                    <a:gd name="T1" fmla="*/ 148 h 387"/>
                    <a:gd name="T2" fmla="*/ 414 w 427"/>
                    <a:gd name="T3" fmla="*/ 97 h 387"/>
                    <a:gd name="T4" fmla="*/ 389 w 427"/>
                    <a:gd name="T5" fmla="*/ 53 h 387"/>
                    <a:gd name="T6" fmla="*/ 357 w 427"/>
                    <a:gd name="T7" fmla="*/ 15 h 387"/>
                    <a:gd name="T8" fmla="*/ 334 w 427"/>
                    <a:gd name="T9" fmla="*/ 0 h 387"/>
                    <a:gd name="T10" fmla="*/ 331 w 427"/>
                    <a:gd name="T11" fmla="*/ 0 h 387"/>
                    <a:gd name="T12" fmla="*/ 349 w 427"/>
                    <a:gd name="T13" fmla="*/ 15 h 387"/>
                    <a:gd name="T14" fmla="*/ 384 w 427"/>
                    <a:gd name="T15" fmla="*/ 53 h 387"/>
                    <a:gd name="T16" fmla="*/ 408 w 427"/>
                    <a:gd name="T17" fmla="*/ 97 h 387"/>
                    <a:gd name="T18" fmla="*/ 422 w 427"/>
                    <a:gd name="T19" fmla="*/ 148 h 387"/>
                    <a:gd name="T20" fmla="*/ 422 w 427"/>
                    <a:gd name="T21" fmla="*/ 195 h 387"/>
                    <a:gd name="T22" fmla="*/ 414 w 427"/>
                    <a:gd name="T23" fmla="*/ 237 h 387"/>
                    <a:gd name="T24" fmla="*/ 397 w 427"/>
                    <a:gd name="T25" fmla="*/ 273 h 387"/>
                    <a:gd name="T26" fmla="*/ 374 w 427"/>
                    <a:gd name="T27" fmla="*/ 307 h 387"/>
                    <a:gd name="T28" fmla="*/ 346 w 427"/>
                    <a:gd name="T29" fmla="*/ 336 h 387"/>
                    <a:gd name="T30" fmla="*/ 313 w 427"/>
                    <a:gd name="T31" fmla="*/ 358 h 387"/>
                    <a:gd name="T32" fmla="*/ 275 w 427"/>
                    <a:gd name="T33" fmla="*/ 373 h 387"/>
                    <a:gd name="T34" fmla="*/ 236 w 427"/>
                    <a:gd name="T35" fmla="*/ 381 h 387"/>
                    <a:gd name="T36" fmla="*/ 192 w 427"/>
                    <a:gd name="T37" fmla="*/ 381 h 387"/>
                    <a:gd name="T38" fmla="*/ 152 w 427"/>
                    <a:gd name="T39" fmla="*/ 373 h 387"/>
                    <a:gd name="T40" fmla="*/ 114 w 427"/>
                    <a:gd name="T41" fmla="*/ 358 h 387"/>
                    <a:gd name="T42" fmla="*/ 80 w 427"/>
                    <a:gd name="T43" fmla="*/ 336 h 387"/>
                    <a:gd name="T44" fmla="*/ 52 w 427"/>
                    <a:gd name="T45" fmla="*/ 307 h 387"/>
                    <a:gd name="T46" fmla="*/ 29 w 427"/>
                    <a:gd name="T47" fmla="*/ 273 h 387"/>
                    <a:gd name="T48" fmla="*/ 14 w 427"/>
                    <a:gd name="T49" fmla="*/ 237 h 387"/>
                    <a:gd name="T50" fmla="*/ 6 w 427"/>
                    <a:gd name="T51" fmla="*/ 195 h 387"/>
                    <a:gd name="T52" fmla="*/ 6 w 427"/>
                    <a:gd name="T53" fmla="*/ 152 h 387"/>
                    <a:gd name="T54" fmla="*/ 6 w 427"/>
                    <a:gd name="T55" fmla="*/ 131 h 387"/>
                    <a:gd name="T56" fmla="*/ 0 w 427"/>
                    <a:gd name="T57" fmla="*/ 152 h 387"/>
                    <a:gd name="T58" fmla="*/ 0 w 427"/>
                    <a:gd name="T59" fmla="*/ 195 h 387"/>
                    <a:gd name="T60" fmla="*/ 10 w 427"/>
                    <a:gd name="T61" fmla="*/ 237 h 387"/>
                    <a:gd name="T62" fmla="*/ 25 w 427"/>
                    <a:gd name="T63" fmla="*/ 277 h 387"/>
                    <a:gd name="T64" fmla="*/ 48 w 427"/>
                    <a:gd name="T65" fmla="*/ 309 h 387"/>
                    <a:gd name="T66" fmla="*/ 78 w 427"/>
                    <a:gd name="T67" fmla="*/ 339 h 387"/>
                    <a:gd name="T68" fmla="*/ 112 w 427"/>
                    <a:gd name="T69" fmla="*/ 362 h 387"/>
                    <a:gd name="T70" fmla="*/ 150 w 427"/>
                    <a:gd name="T71" fmla="*/ 377 h 387"/>
                    <a:gd name="T72" fmla="*/ 192 w 427"/>
                    <a:gd name="T73" fmla="*/ 387 h 387"/>
                    <a:gd name="T74" fmla="*/ 236 w 427"/>
                    <a:gd name="T75" fmla="*/ 387 h 387"/>
                    <a:gd name="T76" fmla="*/ 277 w 427"/>
                    <a:gd name="T77" fmla="*/ 377 h 387"/>
                    <a:gd name="T78" fmla="*/ 315 w 427"/>
                    <a:gd name="T79" fmla="*/ 362 h 387"/>
                    <a:gd name="T80" fmla="*/ 349 w 427"/>
                    <a:gd name="T81" fmla="*/ 339 h 387"/>
                    <a:gd name="T82" fmla="*/ 378 w 427"/>
                    <a:gd name="T83" fmla="*/ 309 h 387"/>
                    <a:gd name="T84" fmla="*/ 401 w 427"/>
                    <a:gd name="T85" fmla="*/ 277 h 387"/>
                    <a:gd name="T86" fmla="*/ 418 w 427"/>
                    <a:gd name="T87" fmla="*/ 237 h 387"/>
                    <a:gd name="T88" fmla="*/ 425 w 427"/>
                    <a:gd name="T89" fmla="*/ 195 h 3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427" h="387">
                      <a:moveTo>
                        <a:pt x="427" y="174"/>
                      </a:moveTo>
                      <a:lnTo>
                        <a:pt x="425" y="148"/>
                      </a:lnTo>
                      <a:lnTo>
                        <a:pt x="422" y="121"/>
                      </a:lnTo>
                      <a:lnTo>
                        <a:pt x="414" y="97"/>
                      </a:lnTo>
                      <a:lnTo>
                        <a:pt x="403" y="74"/>
                      </a:lnTo>
                      <a:lnTo>
                        <a:pt x="389" y="53"/>
                      </a:lnTo>
                      <a:lnTo>
                        <a:pt x="374" y="34"/>
                      </a:lnTo>
                      <a:lnTo>
                        <a:pt x="357" y="15"/>
                      </a:lnTo>
                      <a:lnTo>
                        <a:pt x="336" y="0"/>
                      </a:lnTo>
                      <a:lnTo>
                        <a:pt x="334" y="0"/>
                      </a:lnTo>
                      <a:lnTo>
                        <a:pt x="331" y="0"/>
                      </a:lnTo>
                      <a:lnTo>
                        <a:pt x="331" y="0"/>
                      </a:lnTo>
                      <a:lnTo>
                        <a:pt x="331" y="0"/>
                      </a:lnTo>
                      <a:lnTo>
                        <a:pt x="349" y="15"/>
                      </a:lnTo>
                      <a:lnTo>
                        <a:pt x="368" y="34"/>
                      </a:lnTo>
                      <a:lnTo>
                        <a:pt x="384" y="53"/>
                      </a:lnTo>
                      <a:lnTo>
                        <a:pt x="397" y="74"/>
                      </a:lnTo>
                      <a:lnTo>
                        <a:pt x="408" y="97"/>
                      </a:lnTo>
                      <a:lnTo>
                        <a:pt x="416" y="121"/>
                      </a:lnTo>
                      <a:lnTo>
                        <a:pt x="422" y="148"/>
                      </a:lnTo>
                      <a:lnTo>
                        <a:pt x="423" y="174"/>
                      </a:lnTo>
                      <a:lnTo>
                        <a:pt x="422" y="195"/>
                      </a:lnTo>
                      <a:lnTo>
                        <a:pt x="418" y="216"/>
                      </a:lnTo>
                      <a:lnTo>
                        <a:pt x="414" y="237"/>
                      </a:lnTo>
                      <a:lnTo>
                        <a:pt x="406" y="256"/>
                      </a:lnTo>
                      <a:lnTo>
                        <a:pt x="397" y="273"/>
                      </a:lnTo>
                      <a:lnTo>
                        <a:pt x="387" y="290"/>
                      </a:lnTo>
                      <a:lnTo>
                        <a:pt x="374" y="307"/>
                      </a:lnTo>
                      <a:lnTo>
                        <a:pt x="361" y="322"/>
                      </a:lnTo>
                      <a:lnTo>
                        <a:pt x="346" y="336"/>
                      </a:lnTo>
                      <a:lnTo>
                        <a:pt x="331" y="347"/>
                      </a:lnTo>
                      <a:lnTo>
                        <a:pt x="313" y="358"/>
                      </a:lnTo>
                      <a:lnTo>
                        <a:pt x="294" y="366"/>
                      </a:lnTo>
                      <a:lnTo>
                        <a:pt x="275" y="373"/>
                      </a:lnTo>
                      <a:lnTo>
                        <a:pt x="257" y="379"/>
                      </a:lnTo>
                      <a:lnTo>
                        <a:pt x="236" y="381"/>
                      </a:lnTo>
                      <a:lnTo>
                        <a:pt x="213" y="383"/>
                      </a:lnTo>
                      <a:lnTo>
                        <a:pt x="192" y="381"/>
                      </a:lnTo>
                      <a:lnTo>
                        <a:pt x="171" y="379"/>
                      </a:lnTo>
                      <a:lnTo>
                        <a:pt x="152" y="373"/>
                      </a:lnTo>
                      <a:lnTo>
                        <a:pt x="131" y="366"/>
                      </a:lnTo>
                      <a:lnTo>
                        <a:pt x="114" y="358"/>
                      </a:lnTo>
                      <a:lnTo>
                        <a:pt x="97" y="347"/>
                      </a:lnTo>
                      <a:lnTo>
                        <a:pt x="80" y="336"/>
                      </a:lnTo>
                      <a:lnTo>
                        <a:pt x="65" y="322"/>
                      </a:lnTo>
                      <a:lnTo>
                        <a:pt x="52" y="307"/>
                      </a:lnTo>
                      <a:lnTo>
                        <a:pt x="40" y="290"/>
                      </a:lnTo>
                      <a:lnTo>
                        <a:pt x="29" y="273"/>
                      </a:lnTo>
                      <a:lnTo>
                        <a:pt x="21" y="256"/>
                      </a:lnTo>
                      <a:lnTo>
                        <a:pt x="14" y="237"/>
                      </a:lnTo>
                      <a:lnTo>
                        <a:pt x="8" y="216"/>
                      </a:lnTo>
                      <a:lnTo>
                        <a:pt x="6" y="195"/>
                      </a:lnTo>
                      <a:lnTo>
                        <a:pt x="4" y="174"/>
                      </a:lnTo>
                      <a:lnTo>
                        <a:pt x="6" y="152"/>
                      </a:lnTo>
                      <a:lnTo>
                        <a:pt x="10" y="131"/>
                      </a:lnTo>
                      <a:lnTo>
                        <a:pt x="6" y="131"/>
                      </a:lnTo>
                      <a:lnTo>
                        <a:pt x="4" y="131"/>
                      </a:lnTo>
                      <a:lnTo>
                        <a:pt x="0" y="152"/>
                      </a:lnTo>
                      <a:lnTo>
                        <a:pt x="0" y="174"/>
                      </a:lnTo>
                      <a:lnTo>
                        <a:pt x="0" y="195"/>
                      </a:lnTo>
                      <a:lnTo>
                        <a:pt x="4" y="218"/>
                      </a:lnTo>
                      <a:lnTo>
                        <a:pt x="10" y="237"/>
                      </a:lnTo>
                      <a:lnTo>
                        <a:pt x="18" y="258"/>
                      </a:lnTo>
                      <a:lnTo>
                        <a:pt x="25" y="277"/>
                      </a:lnTo>
                      <a:lnTo>
                        <a:pt x="36" y="294"/>
                      </a:lnTo>
                      <a:lnTo>
                        <a:pt x="48" y="309"/>
                      </a:lnTo>
                      <a:lnTo>
                        <a:pt x="63" y="324"/>
                      </a:lnTo>
                      <a:lnTo>
                        <a:pt x="78" y="339"/>
                      </a:lnTo>
                      <a:lnTo>
                        <a:pt x="93" y="351"/>
                      </a:lnTo>
                      <a:lnTo>
                        <a:pt x="112" y="362"/>
                      </a:lnTo>
                      <a:lnTo>
                        <a:pt x="131" y="372"/>
                      </a:lnTo>
                      <a:lnTo>
                        <a:pt x="150" y="377"/>
                      </a:lnTo>
                      <a:lnTo>
                        <a:pt x="171" y="383"/>
                      </a:lnTo>
                      <a:lnTo>
                        <a:pt x="192" y="387"/>
                      </a:lnTo>
                      <a:lnTo>
                        <a:pt x="213" y="387"/>
                      </a:lnTo>
                      <a:lnTo>
                        <a:pt x="236" y="387"/>
                      </a:lnTo>
                      <a:lnTo>
                        <a:pt x="257" y="383"/>
                      </a:lnTo>
                      <a:lnTo>
                        <a:pt x="277" y="377"/>
                      </a:lnTo>
                      <a:lnTo>
                        <a:pt x="296" y="372"/>
                      </a:lnTo>
                      <a:lnTo>
                        <a:pt x="315" y="362"/>
                      </a:lnTo>
                      <a:lnTo>
                        <a:pt x="332" y="351"/>
                      </a:lnTo>
                      <a:lnTo>
                        <a:pt x="349" y="339"/>
                      </a:lnTo>
                      <a:lnTo>
                        <a:pt x="365" y="324"/>
                      </a:lnTo>
                      <a:lnTo>
                        <a:pt x="378" y="309"/>
                      </a:lnTo>
                      <a:lnTo>
                        <a:pt x="391" y="294"/>
                      </a:lnTo>
                      <a:lnTo>
                        <a:pt x="401" y="277"/>
                      </a:lnTo>
                      <a:lnTo>
                        <a:pt x="410" y="258"/>
                      </a:lnTo>
                      <a:lnTo>
                        <a:pt x="418" y="237"/>
                      </a:lnTo>
                      <a:lnTo>
                        <a:pt x="423" y="218"/>
                      </a:lnTo>
                      <a:lnTo>
                        <a:pt x="425" y="195"/>
                      </a:lnTo>
                      <a:lnTo>
                        <a:pt x="427" y="174"/>
                      </a:lnTo>
                      <a:close/>
                    </a:path>
                  </a:pathLst>
                </a:custGeom>
                <a:solidFill>
                  <a:srgbClr val="D0D0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15" name="Freeform 695"/>
                <p:cNvSpPr>
                  <a:spLocks/>
                </p:cNvSpPr>
                <p:nvPr/>
              </p:nvSpPr>
              <p:spPr bwMode="auto">
                <a:xfrm>
                  <a:off x="1627" y="2098"/>
                  <a:ext cx="423" cy="385"/>
                </a:xfrm>
                <a:custGeom>
                  <a:avLst/>
                  <a:gdLst>
                    <a:gd name="T0" fmla="*/ 421 w 423"/>
                    <a:gd name="T1" fmla="*/ 148 h 385"/>
                    <a:gd name="T2" fmla="*/ 408 w 423"/>
                    <a:gd name="T3" fmla="*/ 97 h 385"/>
                    <a:gd name="T4" fmla="*/ 384 w 423"/>
                    <a:gd name="T5" fmla="*/ 53 h 385"/>
                    <a:gd name="T6" fmla="*/ 351 w 423"/>
                    <a:gd name="T7" fmla="*/ 15 h 385"/>
                    <a:gd name="T8" fmla="*/ 329 w 423"/>
                    <a:gd name="T9" fmla="*/ 0 h 385"/>
                    <a:gd name="T10" fmla="*/ 329 w 423"/>
                    <a:gd name="T11" fmla="*/ 2 h 385"/>
                    <a:gd name="T12" fmla="*/ 347 w 423"/>
                    <a:gd name="T13" fmla="*/ 17 h 385"/>
                    <a:gd name="T14" fmla="*/ 380 w 423"/>
                    <a:gd name="T15" fmla="*/ 55 h 385"/>
                    <a:gd name="T16" fmla="*/ 404 w 423"/>
                    <a:gd name="T17" fmla="*/ 99 h 385"/>
                    <a:gd name="T18" fmla="*/ 416 w 423"/>
                    <a:gd name="T19" fmla="*/ 148 h 385"/>
                    <a:gd name="T20" fmla="*/ 418 w 423"/>
                    <a:gd name="T21" fmla="*/ 195 h 385"/>
                    <a:gd name="T22" fmla="*/ 408 w 423"/>
                    <a:gd name="T23" fmla="*/ 235 h 385"/>
                    <a:gd name="T24" fmla="*/ 393 w 423"/>
                    <a:gd name="T25" fmla="*/ 273 h 385"/>
                    <a:gd name="T26" fmla="*/ 370 w 423"/>
                    <a:gd name="T27" fmla="*/ 305 h 385"/>
                    <a:gd name="T28" fmla="*/ 344 w 423"/>
                    <a:gd name="T29" fmla="*/ 334 h 385"/>
                    <a:gd name="T30" fmla="*/ 310 w 423"/>
                    <a:gd name="T31" fmla="*/ 356 h 385"/>
                    <a:gd name="T32" fmla="*/ 273 w 423"/>
                    <a:gd name="T33" fmla="*/ 372 h 385"/>
                    <a:gd name="T34" fmla="*/ 232 w 423"/>
                    <a:gd name="T35" fmla="*/ 379 h 385"/>
                    <a:gd name="T36" fmla="*/ 190 w 423"/>
                    <a:gd name="T37" fmla="*/ 379 h 385"/>
                    <a:gd name="T38" fmla="*/ 150 w 423"/>
                    <a:gd name="T39" fmla="*/ 372 h 385"/>
                    <a:gd name="T40" fmla="*/ 112 w 423"/>
                    <a:gd name="T41" fmla="*/ 356 h 385"/>
                    <a:gd name="T42" fmla="*/ 80 w 423"/>
                    <a:gd name="T43" fmla="*/ 334 h 385"/>
                    <a:gd name="T44" fmla="*/ 52 w 423"/>
                    <a:gd name="T45" fmla="*/ 305 h 385"/>
                    <a:gd name="T46" fmla="*/ 31 w 423"/>
                    <a:gd name="T47" fmla="*/ 273 h 385"/>
                    <a:gd name="T48" fmla="*/ 14 w 423"/>
                    <a:gd name="T49" fmla="*/ 235 h 385"/>
                    <a:gd name="T50" fmla="*/ 6 w 423"/>
                    <a:gd name="T51" fmla="*/ 195 h 385"/>
                    <a:gd name="T52" fmla="*/ 6 w 423"/>
                    <a:gd name="T53" fmla="*/ 152 h 385"/>
                    <a:gd name="T54" fmla="*/ 8 w 423"/>
                    <a:gd name="T55" fmla="*/ 131 h 385"/>
                    <a:gd name="T56" fmla="*/ 2 w 423"/>
                    <a:gd name="T57" fmla="*/ 152 h 385"/>
                    <a:gd name="T58" fmla="*/ 2 w 423"/>
                    <a:gd name="T59" fmla="*/ 195 h 385"/>
                    <a:gd name="T60" fmla="*/ 10 w 423"/>
                    <a:gd name="T61" fmla="*/ 237 h 385"/>
                    <a:gd name="T62" fmla="*/ 25 w 423"/>
                    <a:gd name="T63" fmla="*/ 275 h 385"/>
                    <a:gd name="T64" fmla="*/ 48 w 423"/>
                    <a:gd name="T65" fmla="*/ 309 h 385"/>
                    <a:gd name="T66" fmla="*/ 78 w 423"/>
                    <a:gd name="T67" fmla="*/ 337 h 385"/>
                    <a:gd name="T68" fmla="*/ 110 w 423"/>
                    <a:gd name="T69" fmla="*/ 360 h 385"/>
                    <a:gd name="T70" fmla="*/ 148 w 423"/>
                    <a:gd name="T71" fmla="*/ 375 h 385"/>
                    <a:gd name="T72" fmla="*/ 190 w 423"/>
                    <a:gd name="T73" fmla="*/ 385 h 385"/>
                    <a:gd name="T74" fmla="*/ 234 w 423"/>
                    <a:gd name="T75" fmla="*/ 385 h 385"/>
                    <a:gd name="T76" fmla="*/ 273 w 423"/>
                    <a:gd name="T77" fmla="*/ 375 h 385"/>
                    <a:gd name="T78" fmla="*/ 311 w 423"/>
                    <a:gd name="T79" fmla="*/ 360 h 385"/>
                    <a:gd name="T80" fmla="*/ 346 w 423"/>
                    <a:gd name="T81" fmla="*/ 337 h 385"/>
                    <a:gd name="T82" fmla="*/ 374 w 423"/>
                    <a:gd name="T83" fmla="*/ 309 h 385"/>
                    <a:gd name="T84" fmla="*/ 397 w 423"/>
                    <a:gd name="T85" fmla="*/ 275 h 385"/>
                    <a:gd name="T86" fmla="*/ 414 w 423"/>
                    <a:gd name="T87" fmla="*/ 237 h 385"/>
                    <a:gd name="T88" fmla="*/ 421 w 423"/>
                    <a:gd name="T89" fmla="*/ 195 h 3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423" h="385">
                      <a:moveTo>
                        <a:pt x="423" y="174"/>
                      </a:moveTo>
                      <a:lnTo>
                        <a:pt x="421" y="148"/>
                      </a:lnTo>
                      <a:lnTo>
                        <a:pt x="416" y="121"/>
                      </a:lnTo>
                      <a:lnTo>
                        <a:pt x="408" y="97"/>
                      </a:lnTo>
                      <a:lnTo>
                        <a:pt x="397" y="74"/>
                      </a:lnTo>
                      <a:lnTo>
                        <a:pt x="384" y="53"/>
                      </a:lnTo>
                      <a:lnTo>
                        <a:pt x="368" y="32"/>
                      </a:lnTo>
                      <a:lnTo>
                        <a:pt x="351" y="15"/>
                      </a:lnTo>
                      <a:lnTo>
                        <a:pt x="330" y="0"/>
                      </a:lnTo>
                      <a:lnTo>
                        <a:pt x="329" y="0"/>
                      </a:lnTo>
                      <a:lnTo>
                        <a:pt x="329" y="0"/>
                      </a:lnTo>
                      <a:lnTo>
                        <a:pt x="329" y="2"/>
                      </a:lnTo>
                      <a:lnTo>
                        <a:pt x="327" y="2"/>
                      </a:lnTo>
                      <a:lnTo>
                        <a:pt x="347" y="17"/>
                      </a:lnTo>
                      <a:lnTo>
                        <a:pt x="365" y="36"/>
                      </a:lnTo>
                      <a:lnTo>
                        <a:pt x="380" y="55"/>
                      </a:lnTo>
                      <a:lnTo>
                        <a:pt x="393" y="76"/>
                      </a:lnTo>
                      <a:lnTo>
                        <a:pt x="404" y="99"/>
                      </a:lnTo>
                      <a:lnTo>
                        <a:pt x="412" y="123"/>
                      </a:lnTo>
                      <a:lnTo>
                        <a:pt x="416" y="148"/>
                      </a:lnTo>
                      <a:lnTo>
                        <a:pt x="418" y="174"/>
                      </a:lnTo>
                      <a:lnTo>
                        <a:pt x="418" y="195"/>
                      </a:lnTo>
                      <a:lnTo>
                        <a:pt x="414" y="216"/>
                      </a:lnTo>
                      <a:lnTo>
                        <a:pt x="408" y="235"/>
                      </a:lnTo>
                      <a:lnTo>
                        <a:pt x="402" y="254"/>
                      </a:lnTo>
                      <a:lnTo>
                        <a:pt x="393" y="273"/>
                      </a:lnTo>
                      <a:lnTo>
                        <a:pt x="384" y="290"/>
                      </a:lnTo>
                      <a:lnTo>
                        <a:pt x="370" y="305"/>
                      </a:lnTo>
                      <a:lnTo>
                        <a:pt x="357" y="320"/>
                      </a:lnTo>
                      <a:lnTo>
                        <a:pt x="344" y="334"/>
                      </a:lnTo>
                      <a:lnTo>
                        <a:pt x="327" y="345"/>
                      </a:lnTo>
                      <a:lnTo>
                        <a:pt x="310" y="356"/>
                      </a:lnTo>
                      <a:lnTo>
                        <a:pt x="292" y="364"/>
                      </a:lnTo>
                      <a:lnTo>
                        <a:pt x="273" y="372"/>
                      </a:lnTo>
                      <a:lnTo>
                        <a:pt x="253" y="377"/>
                      </a:lnTo>
                      <a:lnTo>
                        <a:pt x="232" y="379"/>
                      </a:lnTo>
                      <a:lnTo>
                        <a:pt x="211" y="381"/>
                      </a:lnTo>
                      <a:lnTo>
                        <a:pt x="190" y="379"/>
                      </a:lnTo>
                      <a:lnTo>
                        <a:pt x="169" y="377"/>
                      </a:lnTo>
                      <a:lnTo>
                        <a:pt x="150" y="372"/>
                      </a:lnTo>
                      <a:lnTo>
                        <a:pt x="131" y="364"/>
                      </a:lnTo>
                      <a:lnTo>
                        <a:pt x="112" y="356"/>
                      </a:lnTo>
                      <a:lnTo>
                        <a:pt x="95" y="345"/>
                      </a:lnTo>
                      <a:lnTo>
                        <a:pt x="80" y="334"/>
                      </a:lnTo>
                      <a:lnTo>
                        <a:pt x="65" y="320"/>
                      </a:lnTo>
                      <a:lnTo>
                        <a:pt x="52" y="305"/>
                      </a:lnTo>
                      <a:lnTo>
                        <a:pt x="40" y="290"/>
                      </a:lnTo>
                      <a:lnTo>
                        <a:pt x="31" y="273"/>
                      </a:lnTo>
                      <a:lnTo>
                        <a:pt x="21" y="254"/>
                      </a:lnTo>
                      <a:lnTo>
                        <a:pt x="14" y="235"/>
                      </a:lnTo>
                      <a:lnTo>
                        <a:pt x="10" y="216"/>
                      </a:lnTo>
                      <a:lnTo>
                        <a:pt x="6" y="195"/>
                      </a:lnTo>
                      <a:lnTo>
                        <a:pt x="4" y="174"/>
                      </a:lnTo>
                      <a:lnTo>
                        <a:pt x="6" y="152"/>
                      </a:lnTo>
                      <a:lnTo>
                        <a:pt x="10" y="131"/>
                      </a:lnTo>
                      <a:lnTo>
                        <a:pt x="8" y="131"/>
                      </a:lnTo>
                      <a:lnTo>
                        <a:pt x="4" y="131"/>
                      </a:lnTo>
                      <a:lnTo>
                        <a:pt x="2" y="152"/>
                      </a:lnTo>
                      <a:lnTo>
                        <a:pt x="0" y="174"/>
                      </a:lnTo>
                      <a:lnTo>
                        <a:pt x="2" y="195"/>
                      </a:lnTo>
                      <a:lnTo>
                        <a:pt x="4" y="216"/>
                      </a:lnTo>
                      <a:lnTo>
                        <a:pt x="10" y="237"/>
                      </a:lnTo>
                      <a:lnTo>
                        <a:pt x="17" y="256"/>
                      </a:lnTo>
                      <a:lnTo>
                        <a:pt x="25" y="275"/>
                      </a:lnTo>
                      <a:lnTo>
                        <a:pt x="36" y="292"/>
                      </a:lnTo>
                      <a:lnTo>
                        <a:pt x="48" y="309"/>
                      </a:lnTo>
                      <a:lnTo>
                        <a:pt x="63" y="324"/>
                      </a:lnTo>
                      <a:lnTo>
                        <a:pt x="78" y="337"/>
                      </a:lnTo>
                      <a:lnTo>
                        <a:pt x="93" y="349"/>
                      </a:lnTo>
                      <a:lnTo>
                        <a:pt x="110" y="360"/>
                      </a:lnTo>
                      <a:lnTo>
                        <a:pt x="129" y="370"/>
                      </a:lnTo>
                      <a:lnTo>
                        <a:pt x="148" y="375"/>
                      </a:lnTo>
                      <a:lnTo>
                        <a:pt x="169" y="381"/>
                      </a:lnTo>
                      <a:lnTo>
                        <a:pt x="190" y="385"/>
                      </a:lnTo>
                      <a:lnTo>
                        <a:pt x="211" y="385"/>
                      </a:lnTo>
                      <a:lnTo>
                        <a:pt x="234" y="385"/>
                      </a:lnTo>
                      <a:lnTo>
                        <a:pt x="255" y="381"/>
                      </a:lnTo>
                      <a:lnTo>
                        <a:pt x="273" y="375"/>
                      </a:lnTo>
                      <a:lnTo>
                        <a:pt x="294" y="370"/>
                      </a:lnTo>
                      <a:lnTo>
                        <a:pt x="311" y="360"/>
                      </a:lnTo>
                      <a:lnTo>
                        <a:pt x="330" y="349"/>
                      </a:lnTo>
                      <a:lnTo>
                        <a:pt x="346" y="337"/>
                      </a:lnTo>
                      <a:lnTo>
                        <a:pt x="361" y="324"/>
                      </a:lnTo>
                      <a:lnTo>
                        <a:pt x="374" y="309"/>
                      </a:lnTo>
                      <a:lnTo>
                        <a:pt x="387" y="292"/>
                      </a:lnTo>
                      <a:lnTo>
                        <a:pt x="397" y="275"/>
                      </a:lnTo>
                      <a:lnTo>
                        <a:pt x="406" y="256"/>
                      </a:lnTo>
                      <a:lnTo>
                        <a:pt x="414" y="237"/>
                      </a:lnTo>
                      <a:lnTo>
                        <a:pt x="418" y="216"/>
                      </a:lnTo>
                      <a:lnTo>
                        <a:pt x="421" y="195"/>
                      </a:lnTo>
                      <a:lnTo>
                        <a:pt x="423" y="174"/>
                      </a:lnTo>
                      <a:close/>
                    </a:path>
                  </a:pathLst>
                </a:custGeom>
                <a:solidFill>
                  <a:srgbClr val="D1D1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16" name="Freeform 696"/>
                <p:cNvSpPr>
                  <a:spLocks/>
                </p:cNvSpPr>
                <p:nvPr/>
              </p:nvSpPr>
              <p:spPr bwMode="auto">
                <a:xfrm>
                  <a:off x="1629" y="2098"/>
                  <a:ext cx="419" cy="383"/>
                </a:xfrm>
                <a:custGeom>
                  <a:avLst/>
                  <a:gdLst>
                    <a:gd name="T0" fmla="*/ 418 w 419"/>
                    <a:gd name="T1" fmla="*/ 148 h 383"/>
                    <a:gd name="T2" fmla="*/ 404 w 419"/>
                    <a:gd name="T3" fmla="*/ 97 h 383"/>
                    <a:gd name="T4" fmla="*/ 380 w 419"/>
                    <a:gd name="T5" fmla="*/ 53 h 383"/>
                    <a:gd name="T6" fmla="*/ 345 w 419"/>
                    <a:gd name="T7" fmla="*/ 15 h 383"/>
                    <a:gd name="T8" fmla="*/ 325 w 419"/>
                    <a:gd name="T9" fmla="*/ 2 h 383"/>
                    <a:gd name="T10" fmla="*/ 344 w 419"/>
                    <a:gd name="T11" fmla="*/ 19 h 383"/>
                    <a:gd name="T12" fmla="*/ 376 w 419"/>
                    <a:gd name="T13" fmla="*/ 57 h 383"/>
                    <a:gd name="T14" fmla="*/ 400 w 419"/>
                    <a:gd name="T15" fmla="*/ 99 h 383"/>
                    <a:gd name="T16" fmla="*/ 412 w 419"/>
                    <a:gd name="T17" fmla="*/ 148 h 383"/>
                    <a:gd name="T18" fmla="*/ 414 w 419"/>
                    <a:gd name="T19" fmla="*/ 195 h 383"/>
                    <a:gd name="T20" fmla="*/ 404 w 419"/>
                    <a:gd name="T21" fmla="*/ 235 h 383"/>
                    <a:gd name="T22" fmla="*/ 389 w 419"/>
                    <a:gd name="T23" fmla="*/ 271 h 383"/>
                    <a:gd name="T24" fmla="*/ 368 w 419"/>
                    <a:gd name="T25" fmla="*/ 303 h 383"/>
                    <a:gd name="T26" fmla="*/ 340 w 419"/>
                    <a:gd name="T27" fmla="*/ 332 h 383"/>
                    <a:gd name="T28" fmla="*/ 308 w 419"/>
                    <a:gd name="T29" fmla="*/ 354 h 383"/>
                    <a:gd name="T30" fmla="*/ 270 w 419"/>
                    <a:gd name="T31" fmla="*/ 370 h 383"/>
                    <a:gd name="T32" fmla="*/ 230 w 419"/>
                    <a:gd name="T33" fmla="*/ 377 h 383"/>
                    <a:gd name="T34" fmla="*/ 188 w 419"/>
                    <a:gd name="T35" fmla="*/ 377 h 383"/>
                    <a:gd name="T36" fmla="*/ 148 w 419"/>
                    <a:gd name="T37" fmla="*/ 370 h 383"/>
                    <a:gd name="T38" fmla="*/ 112 w 419"/>
                    <a:gd name="T39" fmla="*/ 354 h 383"/>
                    <a:gd name="T40" fmla="*/ 80 w 419"/>
                    <a:gd name="T41" fmla="*/ 332 h 383"/>
                    <a:gd name="T42" fmla="*/ 51 w 419"/>
                    <a:gd name="T43" fmla="*/ 303 h 383"/>
                    <a:gd name="T44" fmla="*/ 31 w 419"/>
                    <a:gd name="T45" fmla="*/ 271 h 383"/>
                    <a:gd name="T46" fmla="*/ 14 w 419"/>
                    <a:gd name="T47" fmla="*/ 235 h 383"/>
                    <a:gd name="T48" fmla="*/ 6 w 419"/>
                    <a:gd name="T49" fmla="*/ 195 h 383"/>
                    <a:gd name="T50" fmla="*/ 6 w 419"/>
                    <a:gd name="T51" fmla="*/ 154 h 383"/>
                    <a:gd name="T52" fmla="*/ 8 w 419"/>
                    <a:gd name="T53" fmla="*/ 131 h 383"/>
                    <a:gd name="T54" fmla="*/ 2 w 419"/>
                    <a:gd name="T55" fmla="*/ 152 h 383"/>
                    <a:gd name="T56" fmla="*/ 2 w 419"/>
                    <a:gd name="T57" fmla="*/ 195 h 383"/>
                    <a:gd name="T58" fmla="*/ 10 w 419"/>
                    <a:gd name="T59" fmla="*/ 237 h 383"/>
                    <a:gd name="T60" fmla="*/ 25 w 419"/>
                    <a:gd name="T61" fmla="*/ 273 h 383"/>
                    <a:gd name="T62" fmla="*/ 48 w 419"/>
                    <a:gd name="T63" fmla="*/ 307 h 383"/>
                    <a:gd name="T64" fmla="*/ 76 w 419"/>
                    <a:gd name="T65" fmla="*/ 336 h 383"/>
                    <a:gd name="T66" fmla="*/ 110 w 419"/>
                    <a:gd name="T67" fmla="*/ 358 h 383"/>
                    <a:gd name="T68" fmla="*/ 148 w 419"/>
                    <a:gd name="T69" fmla="*/ 373 h 383"/>
                    <a:gd name="T70" fmla="*/ 188 w 419"/>
                    <a:gd name="T71" fmla="*/ 381 h 383"/>
                    <a:gd name="T72" fmla="*/ 232 w 419"/>
                    <a:gd name="T73" fmla="*/ 381 h 383"/>
                    <a:gd name="T74" fmla="*/ 271 w 419"/>
                    <a:gd name="T75" fmla="*/ 373 h 383"/>
                    <a:gd name="T76" fmla="*/ 309 w 419"/>
                    <a:gd name="T77" fmla="*/ 358 h 383"/>
                    <a:gd name="T78" fmla="*/ 342 w 419"/>
                    <a:gd name="T79" fmla="*/ 336 h 383"/>
                    <a:gd name="T80" fmla="*/ 370 w 419"/>
                    <a:gd name="T81" fmla="*/ 307 h 383"/>
                    <a:gd name="T82" fmla="*/ 393 w 419"/>
                    <a:gd name="T83" fmla="*/ 273 h 383"/>
                    <a:gd name="T84" fmla="*/ 410 w 419"/>
                    <a:gd name="T85" fmla="*/ 237 h 383"/>
                    <a:gd name="T86" fmla="*/ 418 w 419"/>
                    <a:gd name="T87" fmla="*/ 195 h 3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19" h="383">
                      <a:moveTo>
                        <a:pt x="419" y="174"/>
                      </a:moveTo>
                      <a:lnTo>
                        <a:pt x="418" y="148"/>
                      </a:lnTo>
                      <a:lnTo>
                        <a:pt x="412" y="121"/>
                      </a:lnTo>
                      <a:lnTo>
                        <a:pt x="404" y="97"/>
                      </a:lnTo>
                      <a:lnTo>
                        <a:pt x="393" y="74"/>
                      </a:lnTo>
                      <a:lnTo>
                        <a:pt x="380" y="53"/>
                      </a:lnTo>
                      <a:lnTo>
                        <a:pt x="364" y="34"/>
                      </a:lnTo>
                      <a:lnTo>
                        <a:pt x="345" y="15"/>
                      </a:lnTo>
                      <a:lnTo>
                        <a:pt x="327" y="0"/>
                      </a:lnTo>
                      <a:lnTo>
                        <a:pt x="325" y="2"/>
                      </a:lnTo>
                      <a:lnTo>
                        <a:pt x="325" y="6"/>
                      </a:lnTo>
                      <a:lnTo>
                        <a:pt x="344" y="19"/>
                      </a:lnTo>
                      <a:lnTo>
                        <a:pt x="361" y="36"/>
                      </a:lnTo>
                      <a:lnTo>
                        <a:pt x="376" y="57"/>
                      </a:lnTo>
                      <a:lnTo>
                        <a:pt x="389" y="78"/>
                      </a:lnTo>
                      <a:lnTo>
                        <a:pt x="400" y="99"/>
                      </a:lnTo>
                      <a:lnTo>
                        <a:pt x="408" y="123"/>
                      </a:lnTo>
                      <a:lnTo>
                        <a:pt x="412" y="148"/>
                      </a:lnTo>
                      <a:lnTo>
                        <a:pt x="414" y="174"/>
                      </a:lnTo>
                      <a:lnTo>
                        <a:pt x="414" y="195"/>
                      </a:lnTo>
                      <a:lnTo>
                        <a:pt x="410" y="216"/>
                      </a:lnTo>
                      <a:lnTo>
                        <a:pt x="404" y="235"/>
                      </a:lnTo>
                      <a:lnTo>
                        <a:pt x="399" y="254"/>
                      </a:lnTo>
                      <a:lnTo>
                        <a:pt x="389" y="271"/>
                      </a:lnTo>
                      <a:lnTo>
                        <a:pt x="380" y="288"/>
                      </a:lnTo>
                      <a:lnTo>
                        <a:pt x="368" y="303"/>
                      </a:lnTo>
                      <a:lnTo>
                        <a:pt x="355" y="318"/>
                      </a:lnTo>
                      <a:lnTo>
                        <a:pt x="340" y="332"/>
                      </a:lnTo>
                      <a:lnTo>
                        <a:pt x="325" y="343"/>
                      </a:lnTo>
                      <a:lnTo>
                        <a:pt x="308" y="354"/>
                      </a:lnTo>
                      <a:lnTo>
                        <a:pt x="289" y="362"/>
                      </a:lnTo>
                      <a:lnTo>
                        <a:pt x="270" y="370"/>
                      </a:lnTo>
                      <a:lnTo>
                        <a:pt x="251" y="373"/>
                      </a:lnTo>
                      <a:lnTo>
                        <a:pt x="230" y="377"/>
                      </a:lnTo>
                      <a:lnTo>
                        <a:pt x="209" y="379"/>
                      </a:lnTo>
                      <a:lnTo>
                        <a:pt x="188" y="377"/>
                      </a:lnTo>
                      <a:lnTo>
                        <a:pt x="169" y="373"/>
                      </a:lnTo>
                      <a:lnTo>
                        <a:pt x="148" y="370"/>
                      </a:lnTo>
                      <a:lnTo>
                        <a:pt x="129" y="362"/>
                      </a:lnTo>
                      <a:lnTo>
                        <a:pt x="112" y="354"/>
                      </a:lnTo>
                      <a:lnTo>
                        <a:pt x="95" y="343"/>
                      </a:lnTo>
                      <a:lnTo>
                        <a:pt x="80" y="332"/>
                      </a:lnTo>
                      <a:lnTo>
                        <a:pt x="65" y="318"/>
                      </a:lnTo>
                      <a:lnTo>
                        <a:pt x="51" y="303"/>
                      </a:lnTo>
                      <a:lnTo>
                        <a:pt x="40" y="288"/>
                      </a:lnTo>
                      <a:lnTo>
                        <a:pt x="31" y="271"/>
                      </a:lnTo>
                      <a:lnTo>
                        <a:pt x="21" y="254"/>
                      </a:lnTo>
                      <a:lnTo>
                        <a:pt x="14" y="235"/>
                      </a:lnTo>
                      <a:lnTo>
                        <a:pt x="10" y="216"/>
                      </a:lnTo>
                      <a:lnTo>
                        <a:pt x="6" y="195"/>
                      </a:lnTo>
                      <a:lnTo>
                        <a:pt x="6" y="174"/>
                      </a:lnTo>
                      <a:lnTo>
                        <a:pt x="6" y="154"/>
                      </a:lnTo>
                      <a:lnTo>
                        <a:pt x="10" y="133"/>
                      </a:lnTo>
                      <a:lnTo>
                        <a:pt x="8" y="131"/>
                      </a:lnTo>
                      <a:lnTo>
                        <a:pt x="6" y="131"/>
                      </a:lnTo>
                      <a:lnTo>
                        <a:pt x="2" y="152"/>
                      </a:lnTo>
                      <a:lnTo>
                        <a:pt x="0" y="174"/>
                      </a:lnTo>
                      <a:lnTo>
                        <a:pt x="2" y="195"/>
                      </a:lnTo>
                      <a:lnTo>
                        <a:pt x="4" y="216"/>
                      </a:lnTo>
                      <a:lnTo>
                        <a:pt x="10" y="237"/>
                      </a:lnTo>
                      <a:lnTo>
                        <a:pt x="17" y="256"/>
                      </a:lnTo>
                      <a:lnTo>
                        <a:pt x="25" y="273"/>
                      </a:lnTo>
                      <a:lnTo>
                        <a:pt x="36" y="290"/>
                      </a:lnTo>
                      <a:lnTo>
                        <a:pt x="48" y="307"/>
                      </a:lnTo>
                      <a:lnTo>
                        <a:pt x="61" y="322"/>
                      </a:lnTo>
                      <a:lnTo>
                        <a:pt x="76" y="336"/>
                      </a:lnTo>
                      <a:lnTo>
                        <a:pt x="93" y="347"/>
                      </a:lnTo>
                      <a:lnTo>
                        <a:pt x="110" y="358"/>
                      </a:lnTo>
                      <a:lnTo>
                        <a:pt x="127" y="366"/>
                      </a:lnTo>
                      <a:lnTo>
                        <a:pt x="148" y="373"/>
                      </a:lnTo>
                      <a:lnTo>
                        <a:pt x="167" y="379"/>
                      </a:lnTo>
                      <a:lnTo>
                        <a:pt x="188" y="381"/>
                      </a:lnTo>
                      <a:lnTo>
                        <a:pt x="209" y="383"/>
                      </a:lnTo>
                      <a:lnTo>
                        <a:pt x="232" y="381"/>
                      </a:lnTo>
                      <a:lnTo>
                        <a:pt x="253" y="379"/>
                      </a:lnTo>
                      <a:lnTo>
                        <a:pt x="271" y="373"/>
                      </a:lnTo>
                      <a:lnTo>
                        <a:pt x="290" y="366"/>
                      </a:lnTo>
                      <a:lnTo>
                        <a:pt x="309" y="358"/>
                      </a:lnTo>
                      <a:lnTo>
                        <a:pt x="327" y="347"/>
                      </a:lnTo>
                      <a:lnTo>
                        <a:pt x="342" y="336"/>
                      </a:lnTo>
                      <a:lnTo>
                        <a:pt x="357" y="322"/>
                      </a:lnTo>
                      <a:lnTo>
                        <a:pt x="370" y="307"/>
                      </a:lnTo>
                      <a:lnTo>
                        <a:pt x="383" y="290"/>
                      </a:lnTo>
                      <a:lnTo>
                        <a:pt x="393" y="273"/>
                      </a:lnTo>
                      <a:lnTo>
                        <a:pt x="402" y="256"/>
                      </a:lnTo>
                      <a:lnTo>
                        <a:pt x="410" y="237"/>
                      </a:lnTo>
                      <a:lnTo>
                        <a:pt x="414" y="216"/>
                      </a:lnTo>
                      <a:lnTo>
                        <a:pt x="418" y="195"/>
                      </a:lnTo>
                      <a:lnTo>
                        <a:pt x="419" y="174"/>
                      </a:lnTo>
                      <a:close/>
                    </a:path>
                  </a:pathLst>
                </a:custGeom>
                <a:solidFill>
                  <a:srgbClr val="D1D1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17" name="Freeform 697"/>
                <p:cNvSpPr>
                  <a:spLocks/>
                </p:cNvSpPr>
                <p:nvPr/>
              </p:nvSpPr>
              <p:spPr bwMode="auto">
                <a:xfrm>
                  <a:off x="1631" y="2100"/>
                  <a:ext cx="414" cy="379"/>
                </a:xfrm>
                <a:custGeom>
                  <a:avLst/>
                  <a:gdLst>
                    <a:gd name="T0" fmla="*/ 412 w 414"/>
                    <a:gd name="T1" fmla="*/ 146 h 379"/>
                    <a:gd name="T2" fmla="*/ 400 w 414"/>
                    <a:gd name="T3" fmla="*/ 97 h 379"/>
                    <a:gd name="T4" fmla="*/ 376 w 414"/>
                    <a:gd name="T5" fmla="*/ 53 h 379"/>
                    <a:gd name="T6" fmla="*/ 343 w 414"/>
                    <a:gd name="T7" fmla="*/ 15 h 379"/>
                    <a:gd name="T8" fmla="*/ 323 w 414"/>
                    <a:gd name="T9" fmla="*/ 4 h 379"/>
                    <a:gd name="T10" fmla="*/ 340 w 414"/>
                    <a:gd name="T11" fmla="*/ 19 h 379"/>
                    <a:gd name="T12" fmla="*/ 372 w 414"/>
                    <a:gd name="T13" fmla="*/ 55 h 379"/>
                    <a:gd name="T14" fmla="*/ 397 w 414"/>
                    <a:gd name="T15" fmla="*/ 98 h 379"/>
                    <a:gd name="T16" fmla="*/ 408 w 414"/>
                    <a:gd name="T17" fmla="*/ 146 h 379"/>
                    <a:gd name="T18" fmla="*/ 408 w 414"/>
                    <a:gd name="T19" fmla="*/ 193 h 379"/>
                    <a:gd name="T20" fmla="*/ 400 w 414"/>
                    <a:gd name="T21" fmla="*/ 233 h 379"/>
                    <a:gd name="T22" fmla="*/ 385 w 414"/>
                    <a:gd name="T23" fmla="*/ 269 h 379"/>
                    <a:gd name="T24" fmla="*/ 364 w 414"/>
                    <a:gd name="T25" fmla="*/ 301 h 379"/>
                    <a:gd name="T26" fmla="*/ 336 w 414"/>
                    <a:gd name="T27" fmla="*/ 328 h 379"/>
                    <a:gd name="T28" fmla="*/ 304 w 414"/>
                    <a:gd name="T29" fmla="*/ 351 h 379"/>
                    <a:gd name="T30" fmla="*/ 268 w 414"/>
                    <a:gd name="T31" fmla="*/ 366 h 379"/>
                    <a:gd name="T32" fmla="*/ 228 w 414"/>
                    <a:gd name="T33" fmla="*/ 373 h 379"/>
                    <a:gd name="T34" fmla="*/ 186 w 414"/>
                    <a:gd name="T35" fmla="*/ 373 h 379"/>
                    <a:gd name="T36" fmla="*/ 148 w 414"/>
                    <a:gd name="T37" fmla="*/ 366 h 379"/>
                    <a:gd name="T38" fmla="*/ 112 w 414"/>
                    <a:gd name="T39" fmla="*/ 351 h 379"/>
                    <a:gd name="T40" fmla="*/ 80 w 414"/>
                    <a:gd name="T41" fmla="*/ 328 h 379"/>
                    <a:gd name="T42" fmla="*/ 51 w 414"/>
                    <a:gd name="T43" fmla="*/ 301 h 379"/>
                    <a:gd name="T44" fmla="*/ 30 w 414"/>
                    <a:gd name="T45" fmla="*/ 269 h 379"/>
                    <a:gd name="T46" fmla="*/ 15 w 414"/>
                    <a:gd name="T47" fmla="*/ 233 h 379"/>
                    <a:gd name="T48" fmla="*/ 6 w 414"/>
                    <a:gd name="T49" fmla="*/ 193 h 379"/>
                    <a:gd name="T50" fmla="*/ 6 w 414"/>
                    <a:gd name="T51" fmla="*/ 152 h 379"/>
                    <a:gd name="T52" fmla="*/ 8 w 414"/>
                    <a:gd name="T53" fmla="*/ 131 h 379"/>
                    <a:gd name="T54" fmla="*/ 2 w 414"/>
                    <a:gd name="T55" fmla="*/ 150 h 379"/>
                    <a:gd name="T56" fmla="*/ 2 w 414"/>
                    <a:gd name="T57" fmla="*/ 193 h 379"/>
                    <a:gd name="T58" fmla="*/ 10 w 414"/>
                    <a:gd name="T59" fmla="*/ 233 h 379"/>
                    <a:gd name="T60" fmla="*/ 27 w 414"/>
                    <a:gd name="T61" fmla="*/ 271 h 379"/>
                    <a:gd name="T62" fmla="*/ 48 w 414"/>
                    <a:gd name="T63" fmla="*/ 303 h 379"/>
                    <a:gd name="T64" fmla="*/ 76 w 414"/>
                    <a:gd name="T65" fmla="*/ 332 h 379"/>
                    <a:gd name="T66" fmla="*/ 108 w 414"/>
                    <a:gd name="T67" fmla="*/ 354 h 379"/>
                    <a:gd name="T68" fmla="*/ 146 w 414"/>
                    <a:gd name="T69" fmla="*/ 370 h 379"/>
                    <a:gd name="T70" fmla="*/ 186 w 414"/>
                    <a:gd name="T71" fmla="*/ 377 h 379"/>
                    <a:gd name="T72" fmla="*/ 228 w 414"/>
                    <a:gd name="T73" fmla="*/ 377 h 379"/>
                    <a:gd name="T74" fmla="*/ 269 w 414"/>
                    <a:gd name="T75" fmla="*/ 370 h 379"/>
                    <a:gd name="T76" fmla="*/ 306 w 414"/>
                    <a:gd name="T77" fmla="*/ 354 h 379"/>
                    <a:gd name="T78" fmla="*/ 340 w 414"/>
                    <a:gd name="T79" fmla="*/ 332 h 379"/>
                    <a:gd name="T80" fmla="*/ 366 w 414"/>
                    <a:gd name="T81" fmla="*/ 303 h 379"/>
                    <a:gd name="T82" fmla="*/ 389 w 414"/>
                    <a:gd name="T83" fmla="*/ 271 h 379"/>
                    <a:gd name="T84" fmla="*/ 404 w 414"/>
                    <a:gd name="T85" fmla="*/ 233 h 379"/>
                    <a:gd name="T86" fmla="*/ 414 w 414"/>
                    <a:gd name="T87" fmla="*/ 193 h 3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14" h="379">
                      <a:moveTo>
                        <a:pt x="414" y="172"/>
                      </a:moveTo>
                      <a:lnTo>
                        <a:pt x="412" y="146"/>
                      </a:lnTo>
                      <a:lnTo>
                        <a:pt x="408" y="121"/>
                      </a:lnTo>
                      <a:lnTo>
                        <a:pt x="400" y="97"/>
                      </a:lnTo>
                      <a:lnTo>
                        <a:pt x="389" y="74"/>
                      </a:lnTo>
                      <a:lnTo>
                        <a:pt x="376" y="53"/>
                      </a:lnTo>
                      <a:lnTo>
                        <a:pt x="361" y="34"/>
                      </a:lnTo>
                      <a:lnTo>
                        <a:pt x="343" y="15"/>
                      </a:lnTo>
                      <a:lnTo>
                        <a:pt x="323" y="0"/>
                      </a:lnTo>
                      <a:lnTo>
                        <a:pt x="323" y="4"/>
                      </a:lnTo>
                      <a:lnTo>
                        <a:pt x="321" y="6"/>
                      </a:lnTo>
                      <a:lnTo>
                        <a:pt x="340" y="19"/>
                      </a:lnTo>
                      <a:lnTo>
                        <a:pt x="357" y="36"/>
                      </a:lnTo>
                      <a:lnTo>
                        <a:pt x="372" y="55"/>
                      </a:lnTo>
                      <a:lnTo>
                        <a:pt x="385" y="76"/>
                      </a:lnTo>
                      <a:lnTo>
                        <a:pt x="397" y="98"/>
                      </a:lnTo>
                      <a:lnTo>
                        <a:pt x="404" y="121"/>
                      </a:lnTo>
                      <a:lnTo>
                        <a:pt x="408" y="146"/>
                      </a:lnTo>
                      <a:lnTo>
                        <a:pt x="410" y="172"/>
                      </a:lnTo>
                      <a:lnTo>
                        <a:pt x="408" y="193"/>
                      </a:lnTo>
                      <a:lnTo>
                        <a:pt x="406" y="212"/>
                      </a:lnTo>
                      <a:lnTo>
                        <a:pt x="400" y="233"/>
                      </a:lnTo>
                      <a:lnTo>
                        <a:pt x="395" y="250"/>
                      </a:lnTo>
                      <a:lnTo>
                        <a:pt x="385" y="269"/>
                      </a:lnTo>
                      <a:lnTo>
                        <a:pt x="376" y="284"/>
                      </a:lnTo>
                      <a:lnTo>
                        <a:pt x="364" y="301"/>
                      </a:lnTo>
                      <a:lnTo>
                        <a:pt x="351" y="315"/>
                      </a:lnTo>
                      <a:lnTo>
                        <a:pt x="336" y="328"/>
                      </a:lnTo>
                      <a:lnTo>
                        <a:pt x="321" y="339"/>
                      </a:lnTo>
                      <a:lnTo>
                        <a:pt x="304" y="351"/>
                      </a:lnTo>
                      <a:lnTo>
                        <a:pt x="287" y="358"/>
                      </a:lnTo>
                      <a:lnTo>
                        <a:pt x="268" y="366"/>
                      </a:lnTo>
                      <a:lnTo>
                        <a:pt x="249" y="370"/>
                      </a:lnTo>
                      <a:lnTo>
                        <a:pt x="228" y="373"/>
                      </a:lnTo>
                      <a:lnTo>
                        <a:pt x="207" y="373"/>
                      </a:lnTo>
                      <a:lnTo>
                        <a:pt x="186" y="373"/>
                      </a:lnTo>
                      <a:lnTo>
                        <a:pt x="167" y="370"/>
                      </a:lnTo>
                      <a:lnTo>
                        <a:pt x="148" y="366"/>
                      </a:lnTo>
                      <a:lnTo>
                        <a:pt x="129" y="358"/>
                      </a:lnTo>
                      <a:lnTo>
                        <a:pt x="112" y="351"/>
                      </a:lnTo>
                      <a:lnTo>
                        <a:pt x="95" y="339"/>
                      </a:lnTo>
                      <a:lnTo>
                        <a:pt x="80" y="328"/>
                      </a:lnTo>
                      <a:lnTo>
                        <a:pt x="65" y="315"/>
                      </a:lnTo>
                      <a:lnTo>
                        <a:pt x="51" y="301"/>
                      </a:lnTo>
                      <a:lnTo>
                        <a:pt x="40" y="284"/>
                      </a:lnTo>
                      <a:lnTo>
                        <a:pt x="30" y="269"/>
                      </a:lnTo>
                      <a:lnTo>
                        <a:pt x="21" y="250"/>
                      </a:lnTo>
                      <a:lnTo>
                        <a:pt x="15" y="233"/>
                      </a:lnTo>
                      <a:lnTo>
                        <a:pt x="10" y="212"/>
                      </a:lnTo>
                      <a:lnTo>
                        <a:pt x="6" y="193"/>
                      </a:lnTo>
                      <a:lnTo>
                        <a:pt x="6" y="172"/>
                      </a:lnTo>
                      <a:lnTo>
                        <a:pt x="6" y="152"/>
                      </a:lnTo>
                      <a:lnTo>
                        <a:pt x="10" y="131"/>
                      </a:lnTo>
                      <a:lnTo>
                        <a:pt x="8" y="131"/>
                      </a:lnTo>
                      <a:lnTo>
                        <a:pt x="6" y="129"/>
                      </a:lnTo>
                      <a:lnTo>
                        <a:pt x="2" y="150"/>
                      </a:lnTo>
                      <a:lnTo>
                        <a:pt x="0" y="172"/>
                      </a:lnTo>
                      <a:lnTo>
                        <a:pt x="2" y="193"/>
                      </a:lnTo>
                      <a:lnTo>
                        <a:pt x="6" y="214"/>
                      </a:lnTo>
                      <a:lnTo>
                        <a:pt x="10" y="233"/>
                      </a:lnTo>
                      <a:lnTo>
                        <a:pt x="17" y="252"/>
                      </a:lnTo>
                      <a:lnTo>
                        <a:pt x="27" y="271"/>
                      </a:lnTo>
                      <a:lnTo>
                        <a:pt x="36" y="288"/>
                      </a:lnTo>
                      <a:lnTo>
                        <a:pt x="48" y="303"/>
                      </a:lnTo>
                      <a:lnTo>
                        <a:pt x="61" y="318"/>
                      </a:lnTo>
                      <a:lnTo>
                        <a:pt x="76" y="332"/>
                      </a:lnTo>
                      <a:lnTo>
                        <a:pt x="91" y="343"/>
                      </a:lnTo>
                      <a:lnTo>
                        <a:pt x="108" y="354"/>
                      </a:lnTo>
                      <a:lnTo>
                        <a:pt x="127" y="362"/>
                      </a:lnTo>
                      <a:lnTo>
                        <a:pt x="146" y="370"/>
                      </a:lnTo>
                      <a:lnTo>
                        <a:pt x="165" y="375"/>
                      </a:lnTo>
                      <a:lnTo>
                        <a:pt x="186" y="377"/>
                      </a:lnTo>
                      <a:lnTo>
                        <a:pt x="207" y="379"/>
                      </a:lnTo>
                      <a:lnTo>
                        <a:pt x="228" y="377"/>
                      </a:lnTo>
                      <a:lnTo>
                        <a:pt x="249" y="375"/>
                      </a:lnTo>
                      <a:lnTo>
                        <a:pt x="269" y="370"/>
                      </a:lnTo>
                      <a:lnTo>
                        <a:pt x="288" y="362"/>
                      </a:lnTo>
                      <a:lnTo>
                        <a:pt x="306" y="354"/>
                      </a:lnTo>
                      <a:lnTo>
                        <a:pt x="323" y="343"/>
                      </a:lnTo>
                      <a:lnTo>
                        <a:pt x="340" y="332"/>
                      </a:lnTo>
                      <a:lnTo>
                        <a:pt x="353" y="318"/>
                      </a:lnTo>
                      <a:lnTo>
                        <a:pt x="366" y="303"/>
                      </a:lnTo>
                      <a:lnTo>
                        <a:pt x="380" y="288"/>
                      </a:lnTo>
                      <a:lnTo>
                        <a:pt x="389" y="271"/>
                      </a:lnTo>
                      <a:lnTo>
                        <a:pt x="398" y="252"/>
                      </a:lnTo>
                      <a:lnTo>
                        <a:pt x="404" y="233"/>
                      </a:lnTo>
                      <a:lnTo>
                        <a:pt x="410" y="214"/>
                      </a:lnTo>
                      <a:lnTo>
                        <a:pt x="414" y="193"/>
                      </a:lnTo>
                      <a:lnTo>
                        <a:pt x="414" y="172"/>
                      </a:lnTo>
                      <a:close/>
                    </a:path>
                  </a:pathLst>
                </a:custGeom>
                <a:solidFill>
                  <a:srgbClr val="D1D1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18" name="Freeform 698"/>
                <p:cNvSpPr>
                  <a:spLocks/>
                </p:cNvSpPr>
                <p:nvPr/>
              </p:nvSpPr>
              <p:spPr bwMode="auto">
                <a:xfrm>
                  <a:off x="1635" y="2104"/>
                  <a:ext cx="408" cy="373"/>
                </a:xfrm>
                <a:custGeom>
                  <a:avLst/>
                  <a:gdLst>
                    <a:gd name="T0" fmla="*/ 406 w 408"/>
                    <a:gd name="T1" fmla="*/ 142 h 373"/>
                    <a:gd name="T2" fmla="*/ 394 w 408"/>
                    <a:gd name="T3" fmla="*/ 93 h 373"/>
                    <a:gd name="T4" fmla="*/ 370 w 408"/>
                    <a:gd name="T5" fmla="*/ 51 h 373"/>
                    <a:gd name="T6" fmla="*/ 338 w 408"/>
                    <a:gd name="T7" fmla="*/ 13 h 373"/>
                    <a:gd name="T8" fmla="*/ 317 w 408"/>
                    <a:gd name="T9" fmla="*/ 2 h 373"/>
                    <a:gd name="T10" fmla="*/ 336 w 408"/>
                    <a:gd name="T11" fmla="*/ 17 h 373"/>
                    <a:gd name="T12" fmla="*/ 366 w 408"/>
                    <a:gd name="T13" fmla="*/ 53 h 373"/>
                    <a:gd name="T14" fmla="*/ 389 w 408"/>
                    <a:gd name="T15" fmla="*/ 94 h 373"/>
                    <a:gd name="T16" fmla="*/ 402 w 408"/>
                    <a:gd name="T17" fmla="*/ 142 h 373"/>
                    <a:gd name="T18" fmla="*/ 402 w 408"/>
                    <a:gd name="T19" fmla="*/ 189 h 373"/>
                    <a:gd name="T20" fmla="*/ 394 w 408"/>
                    <a:gd name="T21" fmla="*/ 227 h 373"/>
                    <a:gd name="T22" fmla="*/ 379 w 408"/>
                    <a:gd name="T23" fmla="*/ 263 h 373"/>
                    <a:gd name="T24" fmla="*/ 358 w 408"/>
                    <a:gd name="T25" fmla="*/ 295 h 373"/>
                    <a:gd name="T26" fmla="*/ 330 w 408"/>
                    <a:gd name="T27" fmla="*/ 322 h 373"/>
                    <a:gd name="T28" fmla="*/ 300 w 408"/>
                    <a:gd name="T29" fmla="*/ 345 h 373"/>
                    <a:gd name="T30" fmla="*/ 264 w 408"/>
                    <a:gd name="T31" fmla="*/ 358 h 373"/>
                    <a:gd name="T32" fmla="*/ 224 w 408"/>
                    <a:gd name="T33" fmla="*/ 367 h 373"/>
                    <a:gd name="T34" fmla="*/ 184 w 408"/>
                    <a:gd name="T35" fmla="*/ 367 h 373"/>
                    <a:gd name="T36" fmla="*/ 144 w 408"/>
                    <a:gd name="T37" fmla="*/ 358 h 373"/>
                    <a:gd name="T38" fmla="*/ 108 w 408"/>
                    <a:gd name="T39" fmla="*/ 345 h 373"/>
                    <a:gd name="T40" fmla="*/ 76 w 408"/>
                    <a:gd name="T41" fmla="*/ 322 h 373"/>
                    <a:gd name="T42" fmla="*/ 49 w 408"/>
                    <a:gd name="T43" fmla="*/ 295 h 373"/>
                    <a:gd name="T44" fmla="*/ 28 w 408"/>
                    <a:gd name="T45" fmla="*/ 263 h 373"/>
                    <a:gd name="T46" fmla="*/ 13 w 408"/>
                    <a:gd name="T47" fmla="*/ 227 h 373"/>
                    <a:gd name="T48" fmla="*/ 6 w 408"/>
                    <a:gd name="T49" fmla="*/ 189 h 373"/>
                    <a:gd name="T50" fmla="*/ 6 w 408"/>
                    <a:gd name="T51" fmla="*/ 148 h 373"/>
                    <a:gd name="T52" fmla="*/ 6 w 408"/>
                    <a:gd name="T53" fmla="*/ 127 h 373"/>
                    <a:gd name="T54" fmla="*/ 0 w 408"/>
                    <a:gd name="T55" fmla="*/ 148 h 373"/>
                    <a:gd name="T56" fmla="*/ 0 w 408"/>
                    <a:gd name="T57" fmla="*/ 189 h 373"/>
                    <a:gd name="T58" fmla="*/ 8 w 408"/>
                    <a:gd name="T59" fmla="*/ 229 h 373"/>
                    <a:gd name="T60" fmla="*/ 25 w 408"/>
                    <a:gd name="T61" fmla="*/ 265 h 373"/>
                    <a:gd name="T62" fmla="*/ 45 w 408"/>
                    <a:gd name="T63" fmla="*/ 297 h 373"/>
                    <a:gd name="T64" fmla="*/ 74 w 408"/>
                    <a:gd name="T65" fmla="*/ 326 h 373"/>
                    <a:gd name="T66" fmla="*/ 106 w 408"/>
                    <a:gd name="T67" fmla="*/ 348 h 373"/>
                    <a:gd name="T68" fmla="*/ 142 w 408"/>
                    <a:gd name="T69" fmla="*/ 364 h 373"/>
                    <a:gd name="T70" fmla="*/ 182 w 408"/>
                    <a:gd name="T71" fmla="*/ 371 h 373"/>
                    <a:gd name="T72" fmla="*/ 224 w 408"/>
                    <a:gd name="T73" fmla="*/ 371 h 373"/>
                    <a:gd name="T74" fmla="*/ 264 w 408"/>
                    <a:gd name="T75" fmla="*/ 364 h 373"/>
                    <a:gd name="T76" fmla="*/ 302 w 408"/>
                    <a:gd name="T77" fmla="*/ 348 h 373"/>
                    <a:gd name="T78" fmla="*/ 334 w 408"/>
                    <a:gd name="T79" fmla="*/ 326 h 373"/>
                    <a:gd name="T80" fmla="*/ 362 w 408"/>
                    <a:gd name="T81" fmla="*/ 297 h 373"/>
                    <a:gd name="T82" fmla="*/ 383 w 408"/>
                    <a:gd name="T83" fmla="*/ 265 h 373"/>
                    <a:gd name="T84" fmla="*/ 398 w 408"/>
                    <a:gd name="T85" fmla="*/ 229 h 373"/>
                    <a:gd name="T86" fmla="*/ 408 w 408"/>
                    <a:gd name="T87" fmla="*/ 189 h 3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08" h="373">
                      <a:moveTo>
                        <a:pt x="408" y="168"/>
                      </a:moveTo>
                      <a:lnTo>
                        <a:pt x="406" y="142"/>
                      </a:lnTo>
                      <a:lnTo>
                        <a:pt x="402" y="117"/>
                      </a:lnTo>
                      <a:lnTo>
                        <a:pt x="394" y="93"/>
                      </a:lnTo>
                      <a:lnTo>
                        <a:pt x="383" y="72"/>
                      </a:lnTo>
                      <a:lnTo>
                        <a:pt x="370" y="51"/>
                      </a:lnTo>
                      <a:lnTo>
                        <a:pt x="355" y="30"/>
                      </a:lnTo>
                      <a:lnTo>
                        <a:pt x="338" y="13"/>
                      </a:lnTo>
                      <a:lnTo>
                        <a:pt x="319" y="0"/>
                      </a:lnTo>
                      <a:lnTo>
                        <a:pt x="317" y="2"/>
                      </a:lnTo>
                      <a:lnTo>
                        <a:pt x="317" y="3"/>
                      </a:lnTo>
                      <a:lnTo>
                        <a:pt x="336" y="17"/>
                      </a:lnTo>
                      <a:lnTo>
                        <a:pt x="353" y="34"/>
                      </a:lnTo>
                      <a:lnTo>
                        <a:pt x="366" y="53"/>
                      </a:lnTo>
                      <a:lnTo>
                        <a:pt x="379" y="74"/>
                      </a:lnTo>
                      <a:lnTo>
                        <a:pt x="389" y="94"/>
                      </a:lnTo>
                      <a:lnTo>
                        <a:pt x="396" y="119"/>
                      </a:lnTo>
                      <a:lnTo>
                        <a:pt x="402" y="142"/>
                      </a:lnTo>
                      <a:lnTo>
                        <a:pt x="404" y="168"/>
                      </a:lnTo>
                      <a:lnTo>
                        <a:pt x="402" y="189"/>
                      </a:lnTo>
                      <a:lnTo>
                        <a:pt x="400" y="208"/>
                      </a:lnTo>
                      <a:lnTo>
                        <a:pt x="394" y="227"/>
                      </a:lnTo>
                      <a:lnTo>
                        <a:pt x="387" y="246"/>
                      </a:lnTo>
                      <a:lnTo>
                        <a:pt x="379" y="263"/>
                      </a:lnTo>
                      <a:lnTo>
                        <a:pt x="370" y="280"/>
                      </a:lnTo>
                      <a:lnTo>
                        <a:pt x="358" y="295"/>
                      </a:lnTo>
                      <a:lnTo>
                        <a:pt x="345" y="309"/>
                      </a:lnTo>
                      <a:lnTo>
                        <a:pt x="330" y="322"/>
                      </a:lnTo>
                      <a:lnTo>
                        <a:pt x="315" y="333"/>
                      </a:lnTo>
                      <a:lnTo>
                        <a:pt x="300" y="345"/>
                      </a:lnTo>
                      <a:lnTo>
                        <a:pt x="281" y="352"/>
                      </a:lnTo>
                      <a:lnTo>
                        <a:pt x="264" y="358"/>
                      </a:lnTo>
                      <a:lnTo>
                        <a:pt x="245" y="364"/>
                      </a:lnTo>
                      <a:lnTo>
                        <a:pt x="224" y="367"/>
                      </a:lnTo>
                      <a:lnTo>
                        <a:pt x="203" y="367"/>
                      </a:lnTo>
                      <a:lnTo>
                        <a:pt x="184" y="367"/>
                      </a:lnTo>
                      <a:lnTo>
                        <a:pt x="163" y="364"/>
                      </a:lnTo>
                      <a:lnTo>
                        <a:pt x="144" y="358"/>
                      </a:lnTo>
                      <a:lnTo>
                        <a:pt x="125" y="352"/>
                      </a:lnTo>
                      <a:lnTo>
                        <a:pt x="108" y="345"/>
                      </a:lnTo>
                      <a:lnTo>
                        <a:pt x="91" y="333"/>
                      </a:lnTo>
                      <a:lnTo>
                        <a:pt x="76" y="322"/>
                      </a:lnTo>
                      <a:lnTo>
                        <a:pt x="63" y="309"/>
                      </a:lnTo>
                      <a:lnTo>
                        <a:pt x="49" y="295"/>
                      </a:lnTo>
                      <a:lnTo>
                        <a:pt x="38" y="280"/>
                      </a:lnTo>
                      <a:lnTo>
                        <a:pt x="28" y="263"/>
                      </a:lnTo>
                      <a:lnTo>
                        <a:pt x="19" y="246"/>
                      </a:lnTo>
                      <a:lnTo>
                        <a:pt x="13" y="227"/>
                      </a:lnTo>
                      <a:lnTo>
                        <a:pt x="8" y="208"/>
                      </a:lnTo>
                      <a:lnTo>
                        <a:pt x="6" y="189"/>
                      </a:lnTo>
                      <a:lnTo>
                        <a:pt x="4" y="168"/>
                      </a:lnTo>
                      <a:lnTo>
                        <a:pt x="6" y="148"/>
                      </a:lnTo>
                      <a:lnTo>
                        <a:pt x="8" y="127"/>
                      </a:lnTo>
                      <a:lnTo>
                        <a:pt x="6" y="127"/>
                      </a:lnTo>
                      <a:lnTo>
                        <a:pt x="4" y="127"/>
                      </a:lnTo>
                      <a:lnTo>
                        <a:pt x="0" y="148"/>
                      </a:lnTo>
                      <a:lnTo>
                        <a:pt x="0" y="168"/>
                      </a:lnTo>
                      <a:lnTo>
                        <a:pt x="0" y="189"/>
                      </a:lnTo>
                      <a:lnTo>
                        <a:pt x="4" y="210"/>
                      </a:lnTo>
                      <a:lnTo>
                        <a:pt x="8" y="229"/>
                      </a:lnTo>
                      <a:lnTo>
                        <a:pt x="15" y="248"/>
                      </a:lnTo>
                      <a:lnTo>
                        <a:pt x="25" y="265"/>
                      </a:lnTo>
                      <a:lnTo>
                        <a:pt x="34" y="282"/>
                      </a:lnTo>
                      <a:lnTo>
                        <a:pt x="45" y="297"/>
                      </a:lnTo>
                      <a:lnTo>
                        <a:pt x="59" y="312"/>
                      </a:lnTo>
                      <a:lnTo>
                        <a:pt x="74" y="326"/>
                      </a:lnTo>
                      <a:lnTo>
                        <a:pt x="89" y="337"/>
                      </a:lnTo>
                      <a:lnTo>
                        <a:pt x="106" y="348"/>
                      </a:lnTo>
                      <a:lnTo>
                        <a:pt x="123" y="356"/>
                      </a:lnTo>
                      <a:lnTo>
                        <a:pt x="142" y="364"/>
                      </a:lnTo>
                      <a:lnTo>
                        <a:pt x="163" y="367"/>
                      </a:lnTo>
                      <a:lnTo>
                        <a:pt x="182" y="371"/>
                      </a:lnTo>
                      <a:lnTo>
                        <a:pt x="203" y="373"/>
                      </a:lnTo>
                      <a:lnTo>
                        <a:pt x="224" y="371"/>
                      </a:lnTo>
                      <a:lnTo>
                        <a:pt x="245" y="367"/>
                      </a:lnTo>
                      <a:lnTo>
                        <a:pt x="264" y="364"/>
                      </a:lnTo>
                      <a:lnTo>
                        <a:pt x="283" y="356"/>
                      </a:lnTo>
                      <a:lnTo>
                        <a:pt x="302" y="348"/>
                      </a:lnTo>
                      <a:lnTo>
                        <a:pt x="319" y="337"/>
                      </a:lnTo>
                      <a:lnTo>
                        <a:pt x="334" y="326"/>
                      </a:lnTo>
                      <a:lnTo>
                        <a:pt x="349" y="312"/>
                      </a:lnTo>
                      <a:lnTo>
                        <a:pt x="362" y="297"/>
                      </a:lnTo>
                      <a:lnTo>
                        <a:pt x="374" y="282"/>
                      </a:lnTo>
                      <a:lnTo>
                        <a:pt x="383" y="265"/>
                      </a:lnTo>
                      <a:lnTo>
                        <a:pt x="393" y="248"/>
                      </a:lnTo>
                      <a:lnTo>
                        <a:pt x="398" y="229"/>
                      </a:lnTo>
                      <a:lnTo>
                        <a:pt x="404" y="210"/>
                      </a:lnTo>
                      <a:lnTo>
                        <a:pt x="408" y="189"/>
                      </a:lnTo>
                      <a:lnTo>
                        <a:pt x="408" y="168"/>
                      </a:lnTo>
                      <a:close/>
                    </a:path>
                  </a:pathLst>
                </a:custGeom>
                <a:solidFill>
                  <a:srgbClr val="D3D2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19" name="Freeform 699"/>
                <p:cNvSpPr>
                  <a:spLocks/>
                </p:cNvSpPr>
                <p:nvPr/>
              </p:nvSpPr>
              <p:spPr bwMode="auto">
                <a:xfrm>
                  <a:off x="1637" y="2106"/>
                  <a:ext cx="404" cy="367"/>
                </a:xfrm>
                <a:custGeom>
                  <a:avLst/>
                  <a:gdLst>
                    <a:gd name="T0" fmla="*/ 402 w 404"/>
                    <a:gd name="T1" fmla="*/ 140 h 367"/>
                    <a:gd name="T2" fmla="*/ 391 w 404"/>
                    <a:gd name="T3" fmla="*/ 92 h 367"/>
                    <a:gd name="T4" fmla="*/ 366 w 404"/>
                    <a:gd name="T5" fmla="*/ 49 h 367"/>
                    <a:gd name="T6" fmla="*/ 334 w 404"/>
                    <a:gd name="T7" fmla="*/ 13 h 367"/>
                    <a:gd name="T8" fmla="*/ 315 w 404"/>
                    <a:gd name="T9" fmla="*/ 1 h 367"/>
                    <a:gd name="T10" fmla="*/ 332 w 404"/>
                    <a:gd name="T11" fmla="*/ 17 h 367"/>
                    <a:gd name="T12" fmla="*/ 362 w 404"/>
                    <a:gd name="T13" fmla="*/ 53 h 367"/>
                    <a:gd name="T14" fmla="*/ 385 w 404"/>
                    <a:gd name="T15" fmla="*/ 94 h 367"/>
                    <a:gd name="T16" fmla="*/ 398 w 404"/>
                    <a:gd name="T17" fmla="*/ 142 h 367"/>
                    <a:gd name="T18" fmla="*/ 398 w 404"/>
                    <a:gd name="T19" fmla="*/ 185 h 367"/>
                    <a:gd name="T20" fmla="*/ 391 w 404"/>
                    <a:gd name="T21" fmla="*/ 225 h 367"/>
                    <a:gd name="T22" fmla="*/ 375 w 404"/>
                    <a:gd name="T23" fmla="*/ 259 h 367"/>
                    <a:gd name="T24" fmla="*/ 355 w 404"/>
                    <a:gd name="T25" fmla="*/ 292 h 367"/>
                    <a:gd name="T26" fmla="*/ 328 w 404"/>
                    <a:gd name="T27" fmla="*/ 318 h 367"/>
                    <a:gd name="T28" fmla="*/ 296 w 404"/>
                    <a:gd name="T29" fmla="*/ 339 h 367"/>
                    <a:gd name="T30" fmla="*/ 260 w 404"/>
                    <a:gd name="T31" fmla="*/ 354 h 367"/>
                    <a:gd name="T32" fmla="*/ 222 w 404"/>
                    <a:gd name="T33" fmla="*/ 362 h 367"/>
                    <a:gd name="T34" fmla="*/ 182 w 404"/>
                    <a:gd name="T35" fmla="*/ 362 h 367"/>
                    <a:gd name="T36" fmla="*/ 142 w 404"/>
                    <a:gd name="T37" fmla="*/ 354 h 367"/>
                    <a:gd name="T38" fmla="*/ 108 w 404"/>
                    <a:gd name="T39" fmla="*/ 339 h 367"/>
                    <a:gd name="T40" fmla="*/ 76 w 404"/>
                    <a:gd name="T41" fmla="*/ 318 h 367"/>
                    <a:gd name="T42" fmla="*/ 49 w 404"/>
                    <a:gd name="T43" fmla="*/ 292 h 367"/>
                    <a:gd name="T44" fmla="*/ 28 w 404"/>
                    <a:gd name="T45" fmla="*/ 259 h 367"/>
                    <a:gd name="T46" fmla="*/ 13 w 404"/>
                    <a:gd name="T47" fmla="*/ 225 h 367"/>
                    <a:gd name="T48" fmla="*/ 6 w 404"/>
                    <a:gd name="T49" fmla="*/ 185 h 367"/>
                    <a:gd name="T50" fmla="*/ 6 w 404"/>
                    <a:gd name="T51" fmla="*/ 146 h 367"/>
                    <a:gd name="T52" fmla="*/ 6 w 404"/>
                    <a:gd name="T53" fmla="*/ 125 h 367"/>
                    <a:gd name="T54" fmla="*/ 0 w 404"/>
                    <a:gd name="T55" fmla="*/ 146 h 367"/>
                    <a:gd name="T56" fmla="*/ 0 w 404"/>
                    <a:gd name="T57" fmla="*/ 187 h 367"/>
                    <a:gd name="T58" fmla="*/ 9 w 404"/>
                    <a:gd name="T59" fmla="*/ 227 h 367"/>
                    <a:gd name="T60" fmla="*/ 24 w 404"/>
                    <a:gd name="T61" fmla="*/ 263 h 367"/>
                    <a:gd name="T62" fmla="*/ 45 w 404"/>
                    <a:gd name="T63" fmla="*/ 295 h 367"/>
                    <a:gd name="T64" fmla="*/ 74 w 404"/>
                    <a:gd name="T65" fmla="*/ 322 h 367"/>
                    <a:gd name="T66" fmla="*/ 106 w 404"/>
                    <a:gd name="T67" fmla="*/ 345 h 367"/>
                    <a:gd name="T68" fmla="*/ 142 w 404"/>
                    <a:gd name="T69" fmla="*/ 360 h 367"/>
                    <a:gd name="T70" fmla="*/ 180 w 404"/>
                    <a:gd name="T71" fmla="*/ 367 h 367"/>
                    <a:gd name="T72" fmla="*/ 222 w 404"/>
                    <a:gd name="T73" fmla="*/ 367 h 367"/>
                    <a:gd name="T74" fmla="*/ 262 w 404"/>
                    <a:gd name="T75" fmla="*/ 360 h 367"/>
                    <a:gd name="T76" fmla="*/ 298 w 404"/>
                    <a:gd name="T77" fmla="*/ 345 h 367"/>
                    <a:gd name="T78" fmla="*/ 330 w 404"/>
                    <a:gd name="T79" fmla="*/ 322 h 367"/>
                    <a:gd name="T80" fmla="*/ 358 w 404"/>
                    <a:gd name="T81" fmla="*/ 295 h 367"/>
                    <a:gd name="T82" fmla="*/ 379 w 404"/>
                    <a:gd name="T83" fmla="*/ 263 h 367"/>
                    <a:gd name="T84" fmla="*/ 394 w 404"/>
                    <a:gd name="T85" fmla="*/ 227 h 367"/>
                    <a:gd name="T86" fmla="*/ 402 w 404"/>
                    <a:gd name="T87" fmla="*/ 187 h 3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04" h="367">
                      <a:moveTo>
                        <a:pt x="404" y="166"/>
                      </a:moveTo>
                      <a:lnTo>
                        <a:pt x="402" y="140"/>
                      </a:lnTo>
                      <a:lnTo>
                        <a:pt x="398" y="115"/>
                      </a:lnTo>
                      <a:lnTo>
                        <a:pt x="391" y="92"/>
                      </a:lnTo>
                      <a:lnTo>
                        <a:pt x="379" y="70"/>
                      </a:lnTo>
                      <a:lnTo>
                        <a:pt x="366" y="49"/>
                      </a:lnTo>
                      <a:lnTo>
                        <a:pt x="351" y="30"/>
                      </a:lnTo>
                      <a:lnTo>
                        <a:pt x="334" y="13"/>
                      </a:lnTo>
                      <a:lnTo>
                        <a:pt x="315" y="0"/>
                      </a:lnTo>
                      <a:lnTo>
                        <a:pt x="315" y="1"/>
                      </a:lnTo>
                      <a:lnTo>
                        <a:pt x="313" y="3"/>
                      </a:lnTo>
                      <a:lnTo>
                        <a:pt x="332" y="17"/>
                      </a:lnTo>
                      <a:lnTo>
                        <a:pt x="349" y="34"/>
                      </a:lnTo>
                      <a:lnTo>
                        <a:pt x="362" y="53"/>
                      </a:lnTo>
                      <a:lnTo>
                        <a:pt x="375" y="72"/>
                      </a:lnTo>
                      <a:lnTo>
                        <a:pt x="385" y="94"/>
                      </a:lnTo>
                      <a:lnTo>
                        <a:pt x="392" y="117"/>
                      </a:lnTo>
                      <a:lnTo>
                        <a:pt x="398" y="142"/>
                      </a:lnTo>
                      <a:lnTo>
                        <a:pt x="398" y="166"/>
                      </a:lnTo>
                      <a:lnTo>
                        <a:pt x="398" y="185"/>
                      </a:lnTo>
                      <a:lnTo>
                        <a:pt x="394" y="206"/>
                      </a:lnTo>
                      <a:lnTo>
                        <a:pt x="391" y="225"/>
                      </a:lnTo>
                      <a:lnTo>
                        <a:pt x="383" y="242"/>
                      </a:lnTo>
                      <a:lnTo>
                        <a:pt x="375" y="259"/>
                      </a:lnTo>
                      <a:lnTo>
                        <a:pt x="366" y="276"/>
                      </a:lnTo>
                      <a:lnTo>
                        <a:pt x="355" y="292"/>
                      </a:lnTo>
                      <a:lnTo>
                        <a:pt x="341" y="305"/>
                      </a:lnTo>
                      <a:lnTo>
                        <a:pt x="328" y="318"/>
                      </a:lnTo>
                      <a:lnTo>
                        <a:pt x="313" y="329"/>
                      </a:lnTo>
                      <a:lnTo>
                        <a:pt x="296" y="339"/>
                      </a:lnTo>
                      <a:lnTo>
                        <a:pt x="279" y="348"/>
                      </a:lnTo>
                      <a:lnTo>
                        <a:pt x="260" y="354"/>
                      </a:lnTo>
                      <a:lnTo>
                        <a:pt x="241" y="360"/>
                      </a:lnTo>
                      <a:lnTo>
                        <a:pt x="222" y="362"/>
                      </a:lnTo>
                      <a:lnTo>
                        <a:pt x="201" y="364"/>
                      </a:lnTo>
                      <a:lnTo>
                        <a:pt x="182" y="362"/>
                      </a:lnTo>
                      <a:lnTo>
                        <a:pt x="161" y="360"/>
                      </a:lnTo>
                      <a:lnTo>
                        <a:pt x="142" y="354"/>
                      </a:lnTo>
                      <a:lnTo>
                        <a:pt x="125" y="348"/>
                      </a:lnTo>
                      <a:lnTo>
                        <a:pt x="108" y="339"/>
                      </a:lnTo>
                      <a:lnTo>
                        <a:pt x="91" y="329"/>
                      </a:lnTo>
                      <a:lnTo>
                        <a:pt x="76" y="318"/>
                      </a:lnTo>
                      <a:lnTo>
                        <a:pt x="62" y="305"/>
                      </a:lnTo>
                      <a:lnTo>
                        <a:pt x="49" y="292"/>
                      </a:lnTo>
                      <a:lnTo>
                        <a:pt x="38" y="276"/>
                      </a:lnTo>
                      <a:lnTo>
                        <a:pt x="28" y="259"/>
                      </a:lnTo>
                      <a:lnTo>
                        <a:pt x="19" y="242"/>
                      </a:lnTo>
                      <a:lnTo>
                        <a:pt x="13" y="225"/>
                      </a:lnTo>
                      <a:lnTo>
                        <a:pt x="7" y="206"/>
                      </a:lnTo>
                      <a:lnTo>
                        <a:pt x="6" y="185"/>
                      </a:lnTo>
                      <a:lnTo>
                        <a:pt x="4" y="166"/>
                      </a:lnTo>
                      <a:lnTo>
                        <a:pt x="6" y="146"/>
                      </a:lnTo>
                      <a:lnTo>
                        <a:pt x="7" y="127"/>
                      </a:lnTo>
                      <a:lnTo>
                        <a:pt x="6" y="125"/>
                      </a:lnTo>
                      <a:lnTo>
                        <a:pt x="4" y="125"/>
                      </a:lnTo>
                      <a:lnTo>
                        <a:pt x="0" y="146"/>
                      </a:lnTo>
                      <a:lnTo>
                        <a:pt x="0" y="166"/>
                      </a:lnTo>
                      <a:lnTo>
                        <a:pt x="0" y="187"/>
                      </a:lnTo>
                      <a:lnTo>
                        <a:pt x="4" y="206"/>
                      </a:lnTo>
                      <a:lnTo>
                        <a:pt x="9" y="227"/>
                      </a:lnTo>
                      <a:lnTo>
                        <a:pt x="15" y="244"/>
                      </a:lnTo>
                      <a:lnTo>
                        <a:pt x="24" y="263"/>
                      </a:lnTo>
                      <a:lnTo>
                        <a:pt x="34" y="278"/>
                      </a:lnTo>
                      <a:lnTo>
                        <a:pt x="45" y="295"/>
                      </a:lnTo>
                      <a:lnTo>
                        <a:pt x="59" y="309"/>
                      </a:lnTo>
                      <a:lnTo>
                        <a:pt x="74" y="322"/>
                      </a:lnTo>
                      <a:lnTo>
                        <a:pt x="89" y="333"/>
                      </a:lnTo>
                      <a:lnTo>
                        <a:pt x="106" y="345"/>
                      </a:lnTo>
                      <a:lnTo>
                        <a:pt x="123" y="352"/>
                      </a:lnTo>
                      <a:lnTo>
                        <a:pt x="142" y="360"/>
                      </a:lnTo>
                      <a:lnTo>
                        <a:pt x="161" y="364"/>
                      </a:lnTo>
                      <a:lnTo>
                        <a:pt x="180" y="367"/>
                      </a:lnTo>
                      <a:lnTo>
                        <a:pt x="201" y="367"/>
                      </a:lnTo>
                      <a:lnTo>
                        <a:pt x="222" y="367"/>
                      </a:lnTo>
                      <a:lnTo>
                        <a:pt x="243" y="364"/>
                      </a:lnTo>
                      <a:lnTo>
                        <a:pt x="262" y="360"/>
                      </a:lnTo>
                      <a:lnTo>
                        <a:pt x="281" y="352"/>
                      </a:lnTo>
                      <a:lnTo>
                        <a:pt x="298" y="345"/>
                      </a:lnTo>
                      <a:lnTo>
                        <a:pt x="315" y="333"/>
                      </a:lnTo>
                      <a:lnTo>
                        <a:pt x="330" y="322"/>
                      </a:lnTo>
                      <a:lnTo>
                        <a:pt x="345" y="309"/>
                      </a:lnTo>
                      <a:lnTo>
                        <a:pt x="358" y="295"/>
                      </a:lnTo>
                      <a:lnTo>
                        <a:pt x="370" y="278"/>
                      </a:lnTo>
                      <a:lnTo>
                        <a:pt x="379" y="263"/>
                      </a:lnTo>
                      <a:lnTo>
                        <a:pt x="389" y="244"/>
                      </a:lnTo>
                      <a:lnTo>
                        <a:pt x="394" y="227"/>
                      </a:lnTo>
                      <a:lnTo>
                        <a:pt x="400" y="206"/>
                      </a:lnTo>
                      <a:lnTo>
                        <a:pt x="402" y="187"/>
                      </a:lnTo>
                      <a:lnTo>
                        <a:pt x="404" y="166"/>
                      </a:lnTo>
                      <a:close/>
                    </a:path>
                  </a:pathLst>
                </a:custGeom>
                <a:solidFill>
                  <a:srgbClr val="D3D2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20" name="Freeform 700"/>
                <p:cNvSpPr>
                  <a:spLocks/>
                </p:cNvSpPr>
                <p:nvPr/>
              </p:nvSpPr>
              <p:spPr bwMode="auto">
                <a:xfrm>
                  <a:off x="1639" y="2107"/>
                  <a:ext cx="400" cy="364"/>
                </a:xfrm>
                <a:custGeom>
                  <a:avLst/>
                  <a:gdLst>
                    <a:gd name="T0" fmla="*/ 398 w 400"/>
                    <a:gd name="T1" fmla="*/ 139 h 364"/>
                    <a:gd name="T2" fmla="*/ 385 w 400"/>
                    <a:gd name="T3" fmla="*/ 91 h 364"/>
                    <a:gd name="T4" fmla="*/ 362 w 400"/>
                    <a:gd name="T5" fmla="*/ 50 h 364"/>
                    <a:gd name="T6" fmla="*/ 332 w 400"/>
                    <a:gd name="T7" fmla="*/ 14 h 364"/>
                    <a:gd name="T8" fmla="*/ 311 w 400"/>
                    <a:gd name="T9" fmla="*/ 2 h 364"/>
                    <a:gd name="T10" fmla="*/ 328 w 400"/>
                    <a:gd name="T11" fmla="*/ 17 h 364"/>
                    <a:gd name="T12" fmla="*/ 360 w 400"/>
                    <a:gd name="T13" fmla="*/ 53 h 364"/>
                    <a:gd name="T14" fmla="*/ 381 w 400"/>
                    <a:gd name="T15" fmla="*/ 93 h 364"/>
                    <a:gd name="T16" fmla="*/ 392 w 400"/>
                    <a:gd name="T17" fmla="*/ 141 h 364"/>
                    <a:gd name="T18" fmla="*/ 394 w 400"/>
                    <a:gd name="T19" fmla="*/ 184 h 364"/>
                    <a:gd name="T20" fmla="*/ 387 w 400"/>
                    <a:gd name="T21" fmla="*/ 222 h 364"/>
                    <a:gd name="T22" fmla="*/ 372 w 400"/>
                    <a:gd name="T23" fmla="*/ 258 h 364"/>
                    <a:gd name="T24" fmla="*/ 351 w 400"/>
                    <a:gd name="T25" fmla="*/ 289 h 364"/>
                    <a:gd name="T26" fmla="*/ 324 w 400"/>
                    <a:gd name="T27" fmla="*/ 315 h 364"/>
                    <a:gd name="T28" fmla="*/ 292 w 400"/>
                    <a:gd name="T29" fmla="*/ 336 h 364"/>
                    <a:gd name="T30" fmla="*/ 258 w 400"/>
                    <a:gd name="T31" fmla="*/ 351 h 364"/>
                    <a:gd name="T32" fmla="*/ 220 w 400"/>
                    <a:gd name="T33" fmla="*/ 359 h 364"/>
                    <a:gd name="T34" fmla="*/ 180 w 400"/>
                    <a:gd name="T35" fmla="*/ 359 h 364"/>
                    <a:gd name="T36" fmla="*/ 142 w 400"/>
                    <a:gd name="T37" fmla="*/ 351 h 364"/>
                    <a:gd name="T38" fmla="*/ 106 w 400"/>
                    <a:gd name="T39" fmla="*/ 336 h 364"/>
                    <a:gd name="T40" fmla="*/ 76 w 400"/>
                    <a:gd name="T41" fmla="*/ 315 h 364"/>
                    <a:gd name="T42" fmla="*/ 49 w 400"/>
                    <a:gd name="T43" fmla="*/ 289 h 364"/>
                    <a:gd name="T44" fmla="*/ 28 w 400"/>
                    <a:gd name="T45" fmla="*/ 258 h 364"/>
                    <a:gd name="T46" fmla="*/ 13 w 400"/>
                    <a:gd name="T47" fmla="*/ 222 h 364"/>
                    <a:gd name="T48" fmla="*/ 5 w 400"/>
                    <a:gd name="T49" fmla="*/ 184 h 364"/>
                    <a:gd name="T50" fmla="*/ 5 w 400"/>
                    <a:gd name="T51" fmla="*/ 145 h 364"/>
                    <a:gd name="T52" fmla="*/ 5 w 400"/>
                    <a:gd name="T53" fmla="*/ 126 h 364"/>
                    <a:gd name="T54" fmla="*/ 2 w 400"/>
                    <a:gd name="T55" fmla="*/ 145 h 364"/>
                    <a:gd name="T56" fmla="*/ 2 w 400"/>
                    <a:gd name="T57" fmla="*/ 186 h 364"/>
                    <a:gd name="T58" fmla="*/ 9 w 400"/>
                    <a:gd name="T59" fmla="*/ 224 h 364"/>
                    <a:gd name="T60" fmla="*/ 24 w 400"/>
                    <a:gd name="T61" fmla="*/ 260 h 364"/>
                    <a:gd name="T62" fmla="*/ 45 w 400"/>
                    <a:gd name="T63" fmla="*/ 292 h 364"/>
                    <a:gd name="T64" fmla="*/ 72 w 400"/>
                    <a:gd name="T65" fmla="*/ 319 h 364"/>
                    <a:gd name="T66" fmla="*/ 104 w 400"/>
                    <a:gd name="T67" fmla="*/ 342 h 364"/>
                    <a:gd name="T68" fmla="*/ 140 w 400"/>
                    <a:gd name="T69" fmla="*/ 355 h 364"/>
                    <a:gd name="T70" fmla="*/ 180 w 400"/>
                    <a:gd name="T71" fmla="*/ 364 h 364"/>
                    <a:gd name="T72" fmla="*/ 220 w 400"/>
                    <a:gd name="T73" fmla="*/ 364 h 364"/>
                    <a:gd name="T74" fmla="*/ 260 w 400"/>
                    <a:gd name="T75" fmla="*/ 355 h 364"/>
                    <a:gd name="T76" fmla="*/ 296 w 400"/>
                    <a:gd name="T77" fmla="*/ 342 h 364"/>
                    <a:gd name="T78" fmla="*/ 326 w 400"/>
                    <a:gd name="T79" fmla="*/ 319 h 364"/>
                    <a:gd name="T80" fmla="*/ 354 w 400"/>
                    <a:gd name="T81" fmla="*/ 292 h 364"/>
                    <a:gd name="T82" fmla="*/ 375 w 400"/>
                    <a:gd name="T83" fmla="*/ 260 h 364"/>
                    <a:gd name="T84" fmla="*/ 390 w 400"/>
                    <a:gd name="T85" fmla="*/ 224 h 364"/>
                    <a:gd name="T86" fmla="*/ 398 w 400"/>
                    <a:gd name="T87" fmla="*/ 186 h 3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00" h="364">
                      <a:moveTo>
                        <a:pt x="400" y="165"/>
                      </a:moveTo>
                      <a:lnTo>
                        <a:pt x="398" y="139"/>
                      </a:lnTo>
                      <a:lnTo>
                        <a:pt x="392" y="116"/>
                      </a:lnTo>
                      <a:lnTo>
                        <a:pt x="385" y="91"/>
                      </a:lnTo>
                      <a:lnTo>
                        <a:pt x="375" y="71"/>
                      </a:lnTo>
                      <a:lnTo>
                        <a:pt x="362" y="50"/>
                      </a:lnTo>
                      <a:lnTo>
                        <a:pt x="349" y="31"/>
                      </a:lnTo>
                      <a:lnTo>
                        <a:pt x="332" y="14"/>
                      </a:lnTo>
                      <a:lnTo>
                        <a:pt x="313" y="0"/>
                      </a:lnTo>
                      <a:lnTo>
                        <a:pt x="311" y="2"/>
                      </a:lnTo>
                      <a:lnTo>
                        <a:pt x="309" y="4"/>
                      </a:lnTo>
                      <a:lnTo>
                        <a:pt x="328" y="17"/>
                      </a:lnTo>
                      <a:lnTo>
                        <a:pt x="345" y="35"/>
                      </a:lnTo>
                      <a:lnTo>
                        <a:pt x="360" y="53"/>
                      </a:lnTo>
                      <a:lnTo>
                        <a:pt x="372" y="72"/>
                      </a:lnTo>
                      <a:lnTo>
                        <a:pt x="381" y="93"/>
                      </a:lnTo>
                      <a:lnTo>
                        <a:pt x="389" y="116"/>
                      </a:lnTo>
                      <a:lnTo>
                        <a:pt x="392" y="141"/>
                      </a:lnTo>
                      <a:lnTo>
                        <a:pt x="394" y="165"/>
                      </a:lnTo>
                      <a:lnTo>
                        <a:pt x="394" y="184"/>
                      </a:lnTo>
                      <a:lnTo>
                        <a:pt x="390" y="205"/>
                      </a:lnTo>
                      <a:lnTo>
                        <a:pt x="387" y="222"/>
                      </a:lnTo>
                      <a:lnTo>
                        <a:pt x="379" y="241"/>
                      </a:lnTo>
                      <a:lnTo>
                        <a:pt x="372" y="258"/>
                      </a:lnTo>
                      <a:lnTo>
                        <a:pt x="362" y="273"/>
                      </a:lnTo>
                      <a:lnTo>
                        <a:pt x="351" y="289"/>
                      </a:lnTo>
                      <a:lnTo>
                        <a:pt x="337" y="304"/>
                      </a:lnTo>
                      <a:lnTo>
                        <a:pt x="324" y="315"/>
                      </a:lnTo>
                      <a:lnTo>
                        <a:pt x="309" y="327"/>
                      </a:lnTo>
                      <a:lnTo>
                        <a:pt x="292" y="336"/>
                      </a:lnTo>
                      <a:lnTo>
                        <a:pt x="275" y="345"/>
                      </a:lnTo>
                      <a:lnTo>
                        <a:pt x="258" y="351"/>
                      </a:lnTo>
                      <a:lnTo>
                        <a:pt x="239" y="357"/>
                      </a:lnTo>
                      <a:lnTo>
                        <a:pt x="220" y="359"/>
                      </a:lnTo>
                      <a:lnTo>
                        <a:pt x="199" y="361"/>
                      </a:lnTo>
                      <a:lnTo>
                        <a:pt x="180" y="359"/>
                      </a:lnTo>
                      <a:lnTo>
                        <a:pt x="161" y="357"/>
                      </a:lnTo>
                      <a:lnTo>
                        <a:pt x="142" y="351"/>
                      </a:lnTo>
                      <a:lnTo>
                        <a:pt x="123" y="345"/>
                      </a:lnTo>
                      <a:lnTo>
                        <a:pt x="106" y="336"/>
                      </a:lnTo>
                      <a:lnTo>
                        <a:pt x="91" y="327"/>
                      </a:lnTo>
                      <a:lnTo>
                        <a:pt x="76" y="315"/>
                      </a:lnTo>
                      <a:lnTo>
                        <a:pt x="62" y="304"/>
                      </a:lnTo>
                      <a:lnTo>
                        <a:pt x="49" y="289"/>
                      </a:lnTo>
                      <a:lnTo>
                        <a:pt x="38" y="273"/>
                      </a:lnTo>
                      <a:lnTo>
                        <a:pt x="28" y="258"/>
                      </a:lnTo>
                      <a:lnTo>
                        <a:pt x="21" y="241"/>
                      </a:lnTo>
                      <a:lnTo>
                        <a:pt x="13" y="222"/>
                      </a:lnTo>
                      <a:lnTo>
                        <a:pt x="9" y="205"/>
                      </a:lnTo>
                      <a:lnTo>
                        <a:pt x="5" y="184"/>
                      </a:lnTo>
                      <a:lnTo>
                        <a:pt x="4" y="165"/>
                      </a:lnTo>
                      <a:lnTo>
                        <a:pt x="5" y="145"/>
                      </a:lnTo>
                      <a:lnTo>
                        <a:pt x="9" y="126"/>
                      </a:lnTo>
                      <a:lnTo>
                        <a:pt x="5" y="126"/>
                      </a:lnTo>
                      <a:lnTo>
                        <a:pt x="4" y="124"/>
                      </a:lnTo>
                      <a:lnTo>
                        <a:pt x="2" y="145"/>
                      </a:lnTo>
                      <a:lnTo>
                        <a:pt x="0" y="165"/>
                      </a:lnTo>
                      <a:lnTo>
                        <a:pt x="2" y="186"/>
                      </a:lnTo>
                      <a:lnTo>
                        <a:pt x="4" y="205"/>
                      </a:lnTo>
                      <a:lnTo>
                        <a:pt x="9" y="224"/>
                      </a:lnTo>
                      <a:lnTo>
                        <a:pt x="15" y="243"/>
                      </a:lnTo>
                      <a:lnTo>
                        <a:pt x="24" y="260"/>
                      </a:lnTo>
                      <a:lnTo>
                        <a:pt x="34" y="277"/>
                      </a:lnTo>
                      <a:lnTo>
                        <a:pt x="45" y="292"/>
                      </a:lnTo>
                      <a:lnTo>
                        <a:pt x="59" y="306"/>
                      </a:lnTo>
                      <a:lnTo>
                        <a:pt x="72" y="319"/>
                      </a:lnTo>
                      <a:lnTo>
                        <a:pt x="87" y="330"/>
                      </a:lnTo>
                      <a:lnTo>
                        <a:pt x="104" y="342"/>
                      </a:lnTo>
                      <a:lnTo>
                        <a:pt x="121" y="349"/>
                      </a:lnTo>
                      <a:lnTo>
                        <a:pt x="140" y="355"/>
                      </a:lnTo>
                      <a:lnTo>
                        <a:pt x="159" y="361"/>
                      </a:lnTo>
                      <a:lnTo>
                        <a:pt x="180" y="364"/>
                      </a:lnTo>
                      <a:lnTo>
                        <a:pt x="199" y="364"/>
                      </a:lnTo>
                      <a:lnTo>
                        <a:pt x="220" y="364"/>
                      </a:lnTo>
                      <a:lnTo>
                        <a:pt x="241" y="361"/>
                      </a:lnTo>
                      <a:lnTo>
                        <a:pt x="260" y="355"/>
                      </a:lnTo>
                      <a:lnTo>
                        <a:pt x="277" y="349"/>
                      </a:lnTo>
                      <a:lnTo>
                        <a:pt x="296" y="342"/>
                      </a:lnTo>
                      <a:lnTo>
                        <a:pt x="311" y="330"/>
                      </a:lnTo>
                      <a:lnTo>
                        <a:pt x="326" y="319"/>
                      </a:lnTo>
                      <a:lnTo>
                        <a:pt x="341" y="306"/>
                      </a:lnTo>
                      <a:lnTo>
                        <a:pt x="354" y="292"/>
                      </a:lnTo>
                      <a:lnTo>
                        <a:pt x="366" y="277"/>
                      </a:lnTo>
                      <a:lnTo>
                        <a:pt x="375" y="260"/>
                      </a:lnTo>
                      <a:lnTo>
                        <a:pt x="383" y="243"/>
                      </a:lnTo>
                      <a:lnTo>
                        <a:pt x="390" y="224"/>
                      </a:lnTo>
                      <a:lnTo>
                        <a:pt x="396" y="205"/>
                      </a:lnTo>
                      <a:lnTo>
                        <a:pt x="398" y="186"/>
                      </a:lnTo>
                      <a:lnTo>
                        <a:pt x="400" y="165"/>
                      </a:lnTo>
                      <a:close/>
                    </a:path>
                  </a:pathLst>
                </a:custGeom>
                <a:solidFill>
                  <a:srgbClr val="D3D3E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21" name="Freeform 701"/>
                <p:cNvSpPr>
                  <a:spLocks/>
                </p:cNvSpPr>
                <p:nvPr/>
              </p:nvSpPr>
              <p:spPr bwMode="auto">
                <a:xfrm>
                  <a:off x="1641" y="2109"/>
                  <a:ext cx="394" cy="361"/>
                </a:xfrm>
                <a:custGeom>
                  <a:avLst/>
                  <a:gdLst>
                    <a:gd name="T0" fmla="*/ 394 w 394"/>
                    <a:gd name="T1" fmla="*/ 139 h 361"/>
                    <a:gd name="T2" fmla="*/ 381 w 394"/>
                    <a:gd name="T3" fmla="*/ 91 h 361"/>
                    <a:gd name="T4" fmla="*/ 358 w 394"/>
                    <a:gd name="T5" fmla="*/ 50 h 361"/>
                    <a:gd name="T6" fmla="*/ 328 w 394"/>
                    <a:gd name="T7" fmla="*/ 14 h 361"/>
                    <a:gd name="T8" fmla="*/ 307 w 394"/>
                    <a:gd name="T9" fmla="*/ 2 h 361"/>
                    <a:gd name="T10" fmla="*/ 324 w 394"/>
                    <a:gd name="T11" fmla="*/ 17 h 361"/>
                    <a:gd name="T12" fmla="*/ 356 w 394"/>
                    <a:gd name="T13" fmla="*/ 51 h 361"/>
                    <a:gd name="T14" fmla="*/ 377 w 394"/>
                    <a:gd name="T15" fmla="*/ 93 h 361"/>
                    <a:gd name="T16" fmla="*/ 388 w 394"/>
                    <a:gd name="T17" fmla="*/ 139 h 361"/>
                    <a:gd name="T18" fmla="*/ 390 w 394"/>
                    <a:gd name="T19" fmla="*/ 182 h 361"/>
                    <a:gd name="T20" fmla="*/ 381 w 394"/>
                    <a:gd name="T21" fmla="*/ 220 h 361"/>
                    <a:gd name="T22" fmla="*/ 368 w 394"/>
                    <a:gd name="T23" fmla="*/ 254 h 361"/>
                    <a:gd name="T24" fmla="*/ 347 w 394"/>
                    <a:gd name="T25" fmla="*/ 287 h 361"/>
                    <a:gd name="T26" fmla="*/ 320 w 394"/>
                    <a:gd name="T27" fmla="*/ 311 h 361"/>
                    <a:gd name="T28" fmla="*/ 290 w 394"/>
                    <a:gd name="T29" fmla="*/ 332 h 361"/>
                    <a:gd name="T30" fmla="*/ 256 w 394"/>
                    <a:gd name="T31" fmla="*/ 347 h 361"/>
                    <a:gd name="T32" fmla="*/ 218 w 394"/>
                    <a:gd name="T33" fmla="*/ 355 h 361"/>
                    <a:gd name="T34" fmla="*/ 178 w 394"/>
                    <a:gd name="T35" fmla="*/ 355 h 361"/>
                    <a:gd name="T36" fmla="*/ 140 w 394"/>
                    <a:gd name="T37" fmla="*/ 347 h 361"/>
                    <a:gd name="T38" fmla="*/ 106 w 394"/>
                    <a:gd name="T39" fmla="*/ 332 h 361"/>
                    <a:gd name="T40" fmla="*/ 75 w 394"/>
                    <a:gd name="T41" fmla="*/ 311 h 361"/>
                    <a:gd name="T42" fmla="*/ 49 w 394"/>
                    <a:gd name="T43" fmla="*/ 287 h 361"/>
                    <a:gd name="T44" fmla="*/ 28 w 394"/>
                    <a:gd name="T45" fmla="*/ 254 h 361"/>
                    <a:gd name="T46" fmla="*/ 13 w 394"/>
                    <a:gd name="T47" fmla="*/ 220 h 361"/>
                    <a:gd name="T48" fmla="*/ 5 w 394"/>
                    <a:gd name="T49" fmla="*/ 182 h 361"/>
                    <a:gd name="T50" fmla="*/ 5 w 394"/>
                    <a:gd name="T51" fmla="*/ 143 h 361"/>
                    <a:gd name="T52" fmla="*/ 7 w 394"/>
                    <a:gd name="T53" fmla="*/ 124 h 361"/>
                    <a:gd name="T54" fmla="*/ 2 w 394"/>
                    <a:gd name="T55" fmla="*/ 143 h 361"/>
                    <a:gd name="T56" fmla="*/ 2 w 394"/>
                    <a:gd name="T57" fmla="*/ 182 h 361"/>
                    <a:gd name="T58" fmla="*/ 9 w 394"/>
                    <a:gd name="T59" fmla="*/ 222 h 361"/>
                    <a:gd name="T60" fmla="*/ 24 w 394"/>
                    <a:gd name="T61" fmla="*/ 256 h 361"/>
                    <a:gd name="T62" fmla="*/ 45 w 394"/>
                    <a:gd name="T63" fmla="*/ 289 h 361"/>
                    <a:gd name="T64" fmla="*/ 72 w 394"/>
                    <a:gd name="T65" fmla="*/ 315 h 361"/>
                    <a:gd name="T66" fmla="*/ 104 w 394"/>
                    <a:gd name="T67" fmla="*/ 336 h 361"/>
                    <a:gd name="T68" fmla="*/ 138 w 394"/>
                    <a:gd name="T69" fmla="*/ 351 h 361"/>
                    <a:gd name="T70" fmla="*/ 178 w 394"/>
                    <a:gd name="T71" fmla="*/ 359 h 361"/>
                    <a:gd name="T72" fmla="*/ 218 w 394"/>
                    <a:gd name="T73" fmla="*/ 359 h 361"/>
                    <a:gd name="T74" fmla="*/ 256 w 394"/>
                    <a:gd name="T75" fmla="*/ 351 h 361"/>
                    <a:gd name="T76" fmla="*/ 292 w 394"/>
                    <a:gd name="T77" fmla="*/ 336 h 361"/>
                    <a:gd name="T78" fmla="*/ 324 w 394"/>
                    <a:gd name="T79" fmla="*/ 315 h 361"/>
                    <a:gd name="T80" fmla="*/ 351 w 394"/>
                    <a:gd name="T81" fmla="*/ 289 h 361"/>
                    <a:gd name="T82" fmla="*/ 371 w 394"/>
                    <a:gd name="T83" fmla="*/ 256 h 361"/>
                    <a:gd name="T84" fmla="*/ 387 w 394"/>
                    <a:gd name="T85" fmla="*/ 222 h 361"/>
                    <a:gd name="T86" fmla="*/ 394 w 394"/>
                    <a:gd name="T87" fmla="*/ 182 h 3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94" h="361">
                      <a:moveTo>
                        <a:pt x="394" y="163"/>
                      </a:moveTo>
                      <a:lnTo>
                        <a:pt x="394" y="139"/>
                      </a:lnTo>
                      <a:lnTo>
                        <a:pt x="388" y="114"/>
                      </a:lnTo>
                      <a:lnTo>
                        <a:pt x="381" y="91"/>
                      </a:lnTo>
                      <a:lnTo>
                        <a:pt x="371" y="69"/>
                      </a:lnTo>
                      <a:lnTo>
                        <a:pt x="358" y="50"/>
                      </a:lnTo>
                      <a:lnTo>
                        <a:pt x="345" y="31"/>
                      </a:lnTo>
                      <a:lnTo>
                        <a:pt x="328" y="14"/>
                      </a:lnTo>
                      <a:lnTo>
                        <a:pt x="309" y="0"/>
                      </a:lnTo>
                      <a:lnTo>
                        <a:pt x="307" y="2"/>
                      </a:lnTo>
                      <a:lnTo>
                        <a:pt x="307" y="4"/>
                      </a:lnTo>
                      <a:lnTo>
                        <a:pt x="324" y="17"/>
                      </a:lnTo>
                      <a:lnTo>
                        <a:pt x="341" y="34"/>
                      </a:lnTo>
                      <a:lnTo>
                        <a:pt x="356" y="51"/>
                      </a:lnTo>
                      <a:lnTo>
                        <a:pt x="368" y="72"/>
                      </a:lnTo>
                      <a:lnTo>
                        <a:pt x="377" y="93"/>
                      </a:lnTo>
                      <a:lnTo>
                        <a:pt x="385" y="116"/>
                      </a:lnTo>
                      <a:lnTo>
                        <a:pt x="388" y="139"/>
                      </a:lnTo>
                      <a:lnTo>
                        <a:pt x="390" y="163"/>
                      </a:lnTo>
                      <a:lnTo>
                        <a:pt x="390" y="182"/>
                      </a:lnTo>
                      <a:lnTo>
                        <a:pt x="387" y="201"/>
                      </a:lnTo>
                      <a:lnTo>
                        <a:pt x="381" y="220"/>
                      </a:lnTo>
                      <a:lnTo>
                        <a:pt x="375" y="237"/>
                      </a:lnTo>
                      <a:lnTo>
                        <a:pt x="368" y="254"/>
                      </a:lnTo>
                      <a:lnTo>
                        <a:pt x="358" y="271"/>
                      </a:lnTo>
                      <a:lnTo>
                        <a:pt x="347" y="287"/>
                      </a:lnTo>
                      <a:lnTo>
                        <a:pt x="333" y="300"/>
                      </a:lnTo>
                      <a:lnTo>
                        <a:pt x="320" y="311"/>
                      </a:lnTo>
                      <a:lnTo>
                        <a:pt x="305" y="323"/>
                      </a:lnTo>
                      <a:lnTo>
                        <a:pt x="290" y="332"/>
                      </a:lnTo>
                      <a:lnTo>
                        <a:pt x="273" y="342"/>
                      </a:lnTo>
                      <a:lnTo>
                        <a:pt x="256" y="347"/>
                      </a:lnTo>
                      <a:lnTo>
                        <a:pt x="237" y="353"/>
                      </a:lnTo>
                      <a:lnTo>
                        <a:pt x="218" y="355"/>
                      </a:lnTo>
                      <a:lnTo>
                        <a:pt x="197" y="357"/>
                      </a:lnTo>
                      <a:lnTo>
                        <a:pt x="178" y="355"/>
                      </a:lnTo>
                      <a:lnTo>
                        <a:pt x="159" y="353"/>
                      </a:lnTo>
                      <a:lnTo>
                        <a:pt x="140" y="347"/>
                      </a:lnTo>
                      <a:lnTo>
                        <a:pt x="123" y="342"/>
                      </a:lnTo>
                      <a:lnTo>
                        <a:pt x="106" y="332"/>
                      </a:lnTo>
                      <a:lnTo>
                        <a:pt x="89" y="323"/>
                      </a:lnTo>
                      <a:lnTo>
                        <a:pt x="75" y="311"/>
                      </a:lnTo>
                      <a:lnTo>
                        <a:pt x="60" y="300"/>
                      </a:lnTo>
                      <a:lnTo>
                        <a:pt x="49" y="287"/>
                      </a:lnTo>
                      <a:lnTo>
                        <a:pt x="38" y="271"/>
                      </a:lnTo>
                      <a:lnTo>
                        <a:pt x="28" y="254"/>
                      </a:lnTo>
                      <a:lnTo>
                        <a:pt x="20" y="237"/>
                      </a:lnTo>
                      <a:lnTo>
                        <a:pt x="13" y="220"/>
                      </a:lnTo>
                      <a:lnTo>
                        <a:pt x="9" y="201"/>
                      </a:lnTo>
                      <a:lnTo>
                        <a:pt x="5" y="182"/>
                      </a:lnTo>
                      <a:lnTo>
                        <a:pt x="5" y="163"/>
                      </a:lnTo>
                      <a:lnTo>
                        <a:pt x="5" y="143"/>
                      </a:lnTo>
                      <a:lnTo>
                        <a:pt x="9" y="124"/>
                      </a:lnTo>
                      <a:lnTo>
                        <a:pt x="7" y="124"/>
                      </a:lnTo>
                      <a:lnTo>
                        <a:pt x="3" y="124"/>
                      </a:lnTo>
                      <a:lnTo>
                        <a:pt x="2" y="143"/>
                      </a:lnTo>
                      <a:lnTo>
                        <a:pt x="0" y="163"/>
                      </a:lnTo>
                      <a:lnTo>
                        <a:pt x="2" y="182"/>
                      </a:lnTo>
                      <a:lnTo>
                        <a:pt x="3" y="203"/>
                      </a:lnTo>
                      <a:lnTo>
                        <a:pt x="9" y="222"/>
                      </a:lnTo>
                      <a:lnTo>
                        <a:pt x="15" y="239"/>
                      </a:lnTo>
                      <a:lnTo>
                        <a:pt x="24" y="256"/>
                      </a:lnTo>
                      <a:lnTo>
                        <a:pt x="34" y="273"/>
                      </a:lnTo>
                      <a:lnTo>
                        <a:pt x="45" y="289"/>
                      </a:lnTo>
                      <a:lnTo>
                        <a:pt x="58" y="302"/>
                      </a:lnTo>
                      <a:lnTo>
                        <a:pt x="72" y="315"/>
                      </a:lnTo>
                      <a:lnTo>
                        <a:pt x="87" y="326"/>
                      </a:lnTo>
                      <a:lnTo>
                        <a:pt x="104" y="336"/>
                      </a:lnTo>
                      <a:lnTo>
                        <a:pt x="121" y="345"/>
                      </a:lnTo>
                      <a:lnTo>
                        <a:pt x="138" y="351"/>
                      </a:lnTo>
                      <a:lnTo>
                        <a:pt x="157" y="357"/>
                      </a:lnTo>
                      <a:lnTo>
                        <a:pt x="178" y="359"/>
                      </a:lnTo>
                      <a:lnTo>
                        <a:pt x="197" y="361"/>
                      </a:lnTo>
                      <a:lnTo>
                        <a:pt x="218" y="359"/>
                      </a:lnTo>
                      <a:lnTo>
                        <a:pt x="237" y="357"/>
                      </a:lnTo>
                      <a:lnTo>
                        <a:pt x="256" y="351"/>
                      </a:lnTo>
                      <a:lnTo>
                        <a:pt x="275" y="345"/>
                      </a:lnTo>
                      <a:lnTo>
                        <a:pt x="292" y="336"/>
                      </a:lnTo>
                      <a:lnTo>
                        <a:pt x="309" y="326"/>
                      </a:lnTo>
                      <a:lnTo>
                        <a:pt x="324" y="315"/>
                      </a:lnTo>
                      <a:lnTo>
                        <a:pt x="337" y="302"/>
                      </a:lnTo>
                      <a:lnTo>
                        <a:pt x="351" y="289"/>
                      </a:lnTo>
                      <a:lnTo>
                        <a:pt x="362" y="273"/>
                      </a:lnTo>
                      <a:lnTo>
                        <a:pt x="371" y="256"/>
                      </a:lnTo>
                      <a:lnTo>
                        <a:pt x="379" y="239"/>
                      </a:lnTo>
                      <a:lnTo>
                        <a:pt x="387" y="222"/>
                      </a:lnTo>
                      <a:lnTo>
                        <a:pt x="390" y="203"/>
                      </a:lnTo>
                      <a:lnTo>
                        <a:pt x="394" y="182"/>
                      </a:lnTo>
                      <a:lnTo>
                        <a:pt x="394" y="163"/>
                      </a:lnTo>
                      <a:close/>
                    </a:path>
                  </a:pathLst>
                </a:custGeom>
                <a:solidFill>
                  <a:srgbClr val="D4D4E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22" name="Freeform 702"/>
                <p:cNvSpPr>
                  <a:spLocks/>
                </p:cNvSpPr>
                <p:nvPr/>
              </p:nvSpPr>
              <p:spPr bwMode="auto">
                <a:xfrm>
                  <a:off x="1643" y="2111"/>
                  <a:ext cx="390" cy="357"/>
                </a:xfrm>
                <a:custGeom>
                  <a:avLst/>
                  <a:gdLst>
                    <a:gd name="T0" fmla="*/ 388 w 390"/>
                    <a:gd name="T1" fmla="*/ 137 h 357"/>
                    <a:gd name="T2" fmla="*/ 377 w 390"/>
                    <a:gd name="T3" fmla="*/ 89 h 357"/>
                    <a:gd name="T4" fmla="*/ 356 w 390"/>
                    <a:gd name="T5" fmla="*/ 49 h 357"/>
                    <a:gd name="T6" fmla="*/ 324 w 390"/>
                    <a:gd name="T7" fmla="*/ 13 h 357"/>
                    <a:gd name="T8" fmla="*/ 305 w 390"/>
                    <a:gd name="T9" fmla="*/ 2 h 357"/>
                    <a:gd name="T10" fmla="*/ 322 w 390"/>
                    <a:gd name="T11" fmla="*/ 17 h 357"/>
                    <a:gd name="T12" fmla="*/ 352 w 390"/>
                    <a:gd name="T13" fmla="*/ 51 h 357"/>
                    <a:gd name="T14" fmla="*/ 373 w 390"/>
                    <a:gd name="T15" fmla="*/ 91 h 357"/>
                    <a:gd name="T16" fmla="*/ 385 w 390"/>
                    <a:gd name="T17" fmla="*/ 137 h 357"/>
                    <a:gd name="T18" fmla="*/ 385 w 390"/>
                    <a:gd name="T19" fmla="*/ 180 h 357"/>
                    <a:gd name="T20" fmla="*/ 377 w 390"/>
                    <a:gd name="T21" fmla="*/ 218 h 357"/>
                    <a:gd name="T22" fmla="*/ 364 w 390"/>
                    <a:gd name="T23" fmla="*/ 252 h 357"/>
                    <a:gd name="T24" fmla="*/ 343 w 390"/>
                    <a:gd name="T25" fmla="*/ 283 h 357"/>
                    <a:gd name="T26" fmla="*/ 316 w 390"/>
                    <a:gd name="T27" fmla="*/ 307 h 357"/>
                    <a:gd name="T28" fmla="*/ 286 w 390"/>
                    <a:gd name="T29" fmla="*/ 328 h 357"/>
                    <a:gd name="T30" fmla="*/ 252 w 390"/>
                    <a:gd name="T31" fmla="*/ 343 h 357"/>
                    <a:gd name="T32" fmla="*/ 216 w 390"/>
                    <a:gd name="T33" fmla="*/ 351 h 357"/>
                    <a:gd name="T34" fmla="*/ 176 w 390"/>
                    <a:gd name="T35" fmla="*/ 351 h 357"/>
                    <a:gd name="T36" fmla="*/ 138 w 390"/>
                    <a:gd name="T37" fmla="*/ 343 h 357"/>
                    <a:gd name="T38" fmla="*/ 104 w 390"/>
                    <a:gd name="T39" fmla="*/ 328 h 357"/>
                    <a:gd name="T40" fmla="*/ 73 w 390"/>
                    <a:gd name="T41" fmla="*/ 307 h 357"/>
                    <a:gd name="T42" fmla="*/ 49 w 390"/>
                    <a:gd name="T43" fmla="*/ 283 h 357"/>
                    <a:gd name="T44" fmla="*/ 28 w 390"/>
                    <a:gd name="T45" fmla="*/ 252 h 357"/>
                    <a:gd name="T46" fmla="*/ 13 w 390"/>
                    <a:gd name="T47" fmla="*/ 218 h 357"/>
                    <a:gd name="T48" fmla="*/ 5 w 390"/>
                    <a:gd name="T49" fmla="*/ 180 h 357"/>
                    <a:gd name="T50" fmla="*/ 5 w 390"/>
                    <a:gd name="T51" fmla="*/ 141 h 357"/>
                    <a:gd name="T52" fmla="*/ 7 w 390"/>
                    <a:gd name="T53" fmla="*/ 122 h 357"/>
                    <a:gd name="T54" fmla="*/ 1 w 390"/>
                    <a:gd name="T55" fmla="*/ 141 h 357"/>
                    <a:gd name="T56" fmla="*/ 1 w 390"/>
                    <a:gd name="T57" fmla="*/ 180 h 357"/>
                    <a:gd name="T58" fmla="*/ 9 w 390"/>
                    <a:gd name="T59" fmla="*/ 218 h 357"/>
                    <a:gd name="T60" fmla="*/ 24 w 390"/>
                    <a:gd name="T61" fmla="*/ 254 h 357"/>
                    <a:gd name="T62" fmla="*/ 45 w 390"/>
                    <a:gd name="T63" fmla="*/ 285 h 357"/>
                    <a:gd name="T64" fmla="*/ 72 w 390"/>
                    <a:gd name="T65" fmla="*/ 311 h 357"/>
                    <a:gd name="T66" fmla="*/ 102 w 390"/>
                    <a:gd name="T67" fmla="*/ 332 h 357"/>
                    <a:gd name="T68" fmla="*/ 138 w 390"/>
                    <a:gd name="T69" fmla="*/ 347 h 357"/>
                    <a:gd name="T70" fmla="*/ 176 w 390"/>
                    <a:gd name="T71" fmla="*/ 355 h 357"/>
                    <a:gd name="T72" fmla="*/ 216 w 390"/>
                    <a:gd name="T73" fmla="*/ 355 h 357"/>
                    <a:gd name="T74" fmla="*/ 254 w 390"/>
                    <a:gd name="T75" fmla="*/ 347 h 357"/>
                    <a:gd name="T76" fmla="*/ 288 w 390"/>
                    <a:gd name="T77" fmla="*/ 332 h 357"/>
                    <a:gd name="T78" fmla="*/ 320 w 390"/>
                    <a:gd name="T79" fmla="*/ 311 h 357"/>
                    <a:gd name="T80" fmla="*/ 347 w 390"/>
                    <a:gd name="T81" fmla="*/ 285 h 357"/>
                    <a:gd name="T82" fmla="*/ 368 w 390"/>
                    <a:gd name="T83" fmla="*/ 254 h 357"/>
                    <a:gd name="T84" fmla="*/ 383 w 390"/>
                    <a:gd name="T85" fmla="*/ 218 h 357"/>
                    <a:gd name="T86" fmla="*/ 390 w 390"/>
                    <a:gd name="T87" fmla="*/ 180 h 3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90" h="357">
                      <a:moveTo>
                        <a:pt x="390" y="161"/>
                      </a:moveTo>
                      <a:lnTo>
                        <a:pt x="388" y="137"/>
                      </a:lnTo>
                      <a:lnTo>
                        <a:pt x="385" y="112"/>
                      </a:lnTo>
                      <a:lnTo>
                        <a:pt x="377" y="89"/>
                      </a:lnTo>
                      <a:lnTo>
                        <a:pt x="368" y="68"/>
                      </a:lnTo>
                      <a:lnTo>
                        <a:pt x="356" y="49"/>
                      </a:lnTo>
                      <a:lnTo>
                        <a:pt x="341" y="31"/>
                      </a:lnTo>
                      <a:lnTo>
                        <a:pt x="324" y="13"/>
                      </a:lnTo>
                      <a:lnTo>
                        <a:pt x="305" y="0"/>
                      </a:lnTo>
                      <a:lnTo>
                        <a:pt x="305" y="2"/>
                      </a:lnTo>
                      <a:lnTo>
                        <a:pt x="303" y="4"/>
                      </a:lnTo>
                      <a:lnTo>
                        <a:pt x="322" y="17"/>
                      </a:lnTo>
                      <a:lnTo>
                        <a:pt x="337" y="34"/>
                      </a:lnTo>
                      <a:lnTo>
                        <a:pt x="352" y="51"/>
                      </a:lnTo>
                      <a:lnTo>
                        <a:pt x="364" y="70"/>
                      </a:lnTo>
                      <a:lnTo>
                        <a:pt x="373" y="91"/>
                      </a:lnTo>
                      <a:lnTo>
                        <a:pt x="381" y="114"/>
                      </a:lnTo>
                      <a:lnTo>
                        <a:pt x="385" y="137"/>
                      </a:lnTo>
                      <a:lnTo>
                        <a:pt x="386" y="161"/>
                      </a:lnTo>
                      <a:lnTo>
                        <a:pt x="385" y="180"/>
                      </a:lnTo>
                      <a:lnTo>
                        <a:pt x="383" y="199"/>
                      </a:lnTo>
                      <a:lnTo>
                        <a:pt x="377" y="218"/>
                      </a:lnTo>
                      <a:lnTo>
                        <a:pt x="371" y="235"/>
                      </a:lnTo>
                      <a:lnTo>
                        <a:pt x="364" y="252"/>
                      </a:lnTo>
                      <a:lnTo>
                        <a:pt x="354" y="268"/>
                      </a:lnTo>
                      <a:lnTo>
                        <a:pt x="343" y="283"/>
                      </a:lnTo>
                      <a:lnTo>
                        <a:pt x="330" y="296"/>
                      </a:lnTo>
                      <a:lnTo>
                        <a:pt x="316" y="307"/>
                      </a:lnTo>
                      <a:lnTo>
                        <a:pt x="303" y="319"/>
                      </a:lnTo>
                      <a:lnTo>
                        <a:pt x="286" y="328"/>
                      </a:lnTo>
                      <a:lnTo>
                        <a:pt x="269" y="336"/>
                      </a:lnTo>
                      <a:lnTo>
                        <a:pt x="252" y="343"/>
                      </a:lnTo>
                      <a:lnTo>
                        <a:pt x="235" y="347"/>
                      </a:lnTo>
                      <a:lnTo>
                        <a:pt x="216" y="351"/>
                      </a:lnTo>
                      <a:lnTo>
                        <a:pt x="195" y="351"/>
                      </a:lnTo>
                      <a:lnTo>
                        <a:pt x="176" y="351"/>
                      </a:lnTo>
                      <a:lnTo>
                        <a:pt x="157" y="347"/>
                      </a:lnTo>
                      <a:lnTo>
                        <a:pt x="138" y="343"/>
                      </a:lnTo>
                      <a:lnTo>
                        <a:pt x="121" y="336"/>
                      </a:lnTo>
                      <a:lnTo>
                        <a:pt x="104" y="328"/>
                      </a:lnTo>
                      <a:lnTo>
                        <a:pt x="89" y="319"/>
                      </a:lnTo>
                      <a:lnTo>
                        <a:pt x="73" y="307"/>
                      </a:lnTo>
                      <a:lnTo>
                        <a:pt x="60" y="296"/>
                      </a:lnTo>
                      <a:lnTo>
                        <a:pt x="49" y="283"/>
                      </a:lnTo>
                      <a:lnTo>
                        <a:pt x="37" y="268"/>
                      </a:lnTo>
                      <a:lnTo>
                        <a:pt x="28" y="252"/>
                      </a:lnTo>
                      <a:lnTo>
                        <a:pt x="20" y="235"/>
                      </a:lnTo>
                      <a:lnTo>
                        <a:pt x="13" y="218"/>
                      </a:lnTo>
                      <a:lnTo>
                        <a:pt x="9" y="199"/>
                      </a:lnTo>
                      <a:lnTo>
                        <a:pt x="5" y="180"/>
                      </a:lnTo>
                      <a:lnTo>
                        <a:pt x="5" y="161"/>
                      </a:lnTo>
                      <a:lnTo>
                        <a:pt x="5" y="141"/>
                      </a:lnTo>
                      <a:lnTo>
                        <a:pt x="9" y="122"/>
                      </a:lnTo>
                      <a:lnTo>
                        <a:pt x="7" y="122"/>
                      </a:lnTo>
                      <a:lnTo>
                        <a:pt x="5" y="122"/>
                      </a:lnTo>
                      <a:lnTo>
                        <a:pt x="1" y="141"/>
                      </a:lnTo>
                      <a:lnTo>
                        <a:pt x="0" y="161"/>
                      </a:lnTo>
                      <a:lnTo>
                        <a:pt x="1" y="180"/>
                      </a:lnTo>
                      <a:lnTo>
                        <a:pt x="5" y="201"/>
                      </a:lnTo>
                      <a:lnTo>
                        <a:pt x="9" y="218"/>
                      </a:lnTo>
                      <a:lnTo>
                        <a:pt x="17" y="237"/>
                      </a:lnTo>
                      <a:lnTo>
                        <a:pt x="24" y="254"/>
                      </a:lnTo>
                      <a:lnTo>
                        <a:pt x="34" y="269"/>
                      </a:lnTo>
                      <a:lnTo>
                        <a:pt x="45" y="285"/>
                      </a:lnTo>
                      <a:lnTo>
                        <a:pt x="58" y="300"/>
                      </a:lnTo>
                      <a:lnTo>
                        <a:pt x="72" y="311"/>
                      </a:lnTo>
                      <a:lnTo>
                        <a:pt x="87" y="323"/>
                      </a:lnTo>
                      <a:lnTo>
                        <a:pt x="102" y="332"/>
                      </a:lnTo>
                      <a:lnTo>
                        <a:pt x="119" y="341"/>
                      </a:lnTo>
                      <a:lnTo>
                        <a:pt x="138" y="347"/>
                      </a:lnTo>
                      <a:lnTo>
                        <a:pt x="157" y="353"/>
                      </a:lnTo>
                      <a:lnTo>
                        <a:pt x="176" y="355"/>
                      </a:lnTo>
                      <a:lnTo>
                        <a:pt x="195" y="357"/>
                      </a:lnTo>
                      <a:lnTo>
                        <a:pt x="216" y="355"/>
                      </a:lnTo>
                      <a:lnTo>
                        <a:pt x="235" y="353"/>
                      </a:lnTo>
                      <a:lnTo>
                        <a:pt x="254" y="347"/>
                      </a:lnTo>
                      <a:lnTo>
                        <a:pt x="271" y="341"/>
                      </a:lnTo>
                      <a:lnTo>
                        <a:pt x="288" y="332"/>
                      </a:lnTo>
                      <a:lnTo>
                        <a:pt x="305" y="323"/>
                      </a:lnTo>
                      <a:lnTo>
                        <a:pt x="320" y="311"/>
                      </a:lnTo>
                      <a:lnTo>
                        <a:pt x="333" y="300"/>
                      </a:lnTo>
                      <a:lnTo>
                        <a:pt x="347" y="285"/>
                      </a:lnTo>
                      <a:lnTo>
                        <a:pt x="358" y="269"/>
                      </a:lnTo>
                      <a:lnTo>
                        <a:pt x="368" y="254"/>
                      </a:lnTo>
                      <a:lnTo>
                        <a:pt x="375" y="237"/>
                      </a:lnTo>
                      <a:lnTo>
                        <a:pt x="383" y="218"/>
                      </a:lnTo>
                      <a:lnTo>
                        <a:pt x="386" y="201"/>
                      </a:lnTo>
                      <a:lnTo>
                        <a:pt x="390" y="180"/>
                      </a:lnTo>
                      <a:lnTo>
                        <a:pt x="390" y="161"/>
                      </a:lnTo>
                      <a:close/>
                    </a:path>
                  </a:pathLst>
                </a:custGeom>
                <a:solidFill>
                  <a:srgbClr val="D4D4E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23" name="Freeform 703"/>
                <p:cNvSpPr>
                  <a:spLocks/>
                </p:cNvSpPr>
                <p:nvPr/>
              </p:nvSpPr>
              <p:spPr bwMode="auto">
                <a:xfrm>
                  <a:off x="1646" y="2113"/>
                  <a:ext cx="385" cy="353"/>
                </a:xfrm>
                <a:custGeom>
                  <a:avLst/>
                  <a:gdLst>
                    <a:gd name="T0" fmla="*/ 383 w 385"/>
                    <a:gd name="T1" fmla="*/ 135 h 353"/>
                    <a:gd name="T2" fmla="*/ 372 w 385"/>
                    <a:gd name="T3" fmla="*/ 89 h 353"/>
                    <a:gd name="T4" fmla="*/ 351 w 385"/>
                    <a:gd name="T5" fmla="*/ 47 h 353"/>
                    <a:gd name="T6" fmla="*/ 319 w 385"/>
                    <a:gd name="T7" fmla="*/ 13 h 353"/>
                    <a:gd name="T8" fmla="*/ 300 w 385"/>
                    <a:gd name="T9" fmla="*/ 2 h 353"/>
                    <a:gd name="T10" fmla="*/ 317 w 385"/>
                    <a:gd name="T11" fmla="*/ 17 h 353"/>
                    <a:gd name="T12" fmla="*/ 347 w 385"/>
                    <a:gd name="T13" fmla="*/ 51 h 353"/>
                    <a:gd name="T14" fmla="*/ 368 w 385"/>
                    <a:gd name="T15" fmla="*/ 91 h 353"/>
                    <a:gd name="T16" fmla="*/ 380 w 385"/>
                    <a:gd name="T17" fmla="*/ 135 h 353"/>
                    <a:gd name="T18" fmla="*/ 380 w 385"/>
                    <a:gd name="T19" fmla="*/ 178 h 353"/>
                    <a:gd name="T20" fmla="*/ 372 w 385"/>
                    <a:gd name="T21" fmla="*/ 214 h 353"/>
                    <a:gd name="T22" fmla="*/ 359 w 385"/>
                    <a:gd name="T23" fmla="*/ 248 h 353"/>
                    <a:gd name="T24" fmla="*/ 338 w 385"/>
                    <a:gd name="T25" fmla="*/ 279 h 353"/>
                    <a:gd name="T26" fmla="*/ 313 w 385"/>
                    <a:gd name="T27" fmla="*/ 303 h 353"/>
                    <a:gd name="T28" fmla="*/ 283 w 385"/>
                    <a:gd name="T29" fmla="*/ 324 h 353"/>
                    <a:gd name="T30" fmla="*/ 249 w 385"/>
                    <a:gd name="T31" fmla="*/ 339 h 353"/>
                    <a:gd name="T32" fmla="*/ 213 w 385"/>
                    <a:gd name="T33" fmla="*/ 347 h 353"/>
                    <a:gd name="T34" fmla="*/ 173 w 385"/>
                    <a:gd name="T35" fmla="*/ 347 h 353"/>
                    <a:gd name="T36" fmla="*/ 137 w 385"/>
                    <a:gd name="T37" fmla="*/ 339 h 353"/>
                    <a:gd name="T38" fmla="*/ 103 w 385"/>
                    <a:gd name="T39" fmla="*/ 324 h 353"/>
                    <a:gd name="T40" fmla="*/ 72 w 385"/>
                    <a:gd name="T41" fmla="*/ 303 h 353"/>
                    <a:gd name="T42" fmla="*/ 48 w 385"/>
                    <a:gd name="T43" fmla="*/ 279 h 353"/>
                    <a:gd name="T44" fmla="*/ 27 w 385"/>
                    <a:gd name="T45" fmla="*/ 248 h 353"/>
                    <a:gd name="T46" fmla="*/ 14 w 385"/>
                    <a:gd name="T47" fmla="*/ 214 h 353"/>
                    <a:gd name="T48" fmla="*/ 6 w 385"/>
                    <a:gd name="T49" fmla="*/ 178 h 353"/>
                    <a:gd name="T50" fmla="*/ 6 w 385"/>
                    <a:gd name="T51" fmla="*/ 140 h 353"/>
                    <a:gd name="T52" fmla="*/ 6 w 385"/>
                    <a:gd name="T53" fmla="*/ 120 h 353"/>
                    <a:gd name="T54" fmla="*/ 0 w 385"/>
                    <a:gd name="T55" fmla="*/ 139 h 353"/>
                    <a:gd name="T56" fmla="*/ 0 w 385"/>
                    <a:gd name="T57" fmla="*/ 178 h 353"/>
                    <a:gd name="T58" fmla="*/ 8 w 385"/>
                    <a:gd name="T59" fmla="*/ 216 h 353"/>
                    <a:gd name="T60" fmla="*/ 23 w 385"/>
                    <a:gd name="T61" fmla="*/ 250 h 353"/>
                    <a:gd name="T62" fmla="*/ 44 w 385"/>
                    <a:gd name="T63" fmla="*/ 283 h 353"/>
                    <a:gd name="T64" fmla="*/ 70 w 385"/>
                    <a:gd name="T65" fmla="*/ 307 h 353"/>
                    <a:gd name="T66" fmla="*/ 101 w 385"/>
                    <a:gd name="T67" fmla="*/ 328 h 353"/>
                    <a:gd name="T68" fmla="*/ 135 w 385"/>
                    <a:gd name="T69" fmla="*/ 343 h 353"/>
                    <a:gd name="T70" fmla="*/ 173 w 385"/>
                    <a:gd name="T71" fmla="*/ 351 h 353"/>
                    <a:gd name="T72" fmla="*/ 213 w 385"/>
                    <a:gd name="T73" fmla="*/ 351 h 353"/>
                    <a:gd name="T74" fmla="*/ 251 w 385"/>
                    <a:gd name="T75" fmla="*/ 343 h 353"/>
                    <a:gd name="T76" fmla="*/ 285 w 385"/>
                    <a:gd name="T77" fmla="*/ 328 h 353"/>
                    <a:gd name="T78" fmla="*/ 315 w 385"/>
                    <a:gd name="T79" fmla="*/ 307 h 353"/>
                    <a:gd name="T80" fmla="*/ 342 w 385"/>
                    <a:gd name="T81" fmla="*/ 283 h 353"/>
                    <a:gd name="T82" fmla="*/ 363 w 385"/>
                    <a:gd name="T83" fmla="*/ 250 h 353"/>
                    <a:gd name="T84" fmla="*/ 376 w 385"/>
                    <a:gd name="T85" fmla="*/ 216 h 353"/>
                    <a:gd name="T86" fmla="*/ 385 w 385"/>
                    <a:gd name="T87" fmla="*/ 178 h 3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85" h="353">
                      <a:moveTo>
                        <a:pt x="385" y="159"/>
                      </a:moveTo>
                      <a:lnTo>
                        <a:pt x="383" y="135"/>
                      </a:lnTo>
                      <a:lnTo>
                        <a:pt x="380" y="112"/>
                      </a:lnTo>
                      <a:lnTo>
                        <a:pt x="372" y="89"/>
                      </a:lnTo>
                      <a:lnTo>
                        <a:pt x="363" y="68"/>
                      </a:lnTo>
                      <a:lnTo>
                        <a:pt x="351" y="47"/>
                      </a:lnTo>
                      <a:lnTo>
                        <a:pt x="336" y="30"/>
                      </a:lnTo>
                      <a:lnTo>
                        <a:pt x="319" y="13"/>
                      </a:lnTo>
                      <a:lnTo>
                        <a:pt x="302" y="0"/>
                      </a:lnTo>
                      <a:lnTo>
                        <a:pt x="300" y="2"/>
                      </a:lnTo>
                      <a:lnTo>
                        <a:pt x="300" y="4"/>
                      </a:lnTo>
                      <a:lnTo>
                        <a:pt x="317" y="17"/>
                      </a:lnTo>
                      <a:lnTo>
                        <a:pt x="332" y="34"/>
                      </a:lnTo>
                      <a:lnTo>
                        <a:pt x="347" y="51"/>
                      </a:lnTo>
                      <a:lnTo>
                        <a:pt x="359" y="70"/>
                      </a:lnTo>
                      <a:lnTo>
                        <a:pt x="368" y="91"/>
                      </a:lnTo>
                      <a:lnTo>
                        <a:pt x="376" y="112"/>
                      </a:lnTo>
                      <a:lnTo>
                        <a:pt x="380" y="135"/>
                      </a:lnTo>
                      <a:lnTo>
                        <a:pt x="382" y="159"/>
                      </a:lnTo>
                      <a:lnTo>
                        <a:pt x="380" y="178"/>
                      </a:lnTo>
                      <a:lnTo>
                        <a:pt x="378" y="197"/>
                      </a:lnTo>
                      <a:lnTo>
                        <a:pt x="372" y="214"/>
                      </a:lnTo>
                      <a:lnTo>
                        <a:pt x="366" y="233"/>
                      </a:lnTo>
                      <a:lnTo>
                        <a:pt x="359" y="248"/>
                      </a:lnTo>
                      <a:lnTo>
                        <a:pt x="349" y="264"/>
                      </a:lnTo>
                      <a:lnTo>
                        <a:pt x="338" y="279"/>
                      </a:lnTo>
                      <a:lnTo>
                        <a:pt x="327" y="292"/>
                      </a:lnTo>
                      <a:lnTo>
                        <a:pt x="313" y="303"/>
                      </a:lnTo>
                      <a:lnTo>
                        <a:pt x="298" y="315"/>
                      </a:lnTo>
                      <a:lnTo>
                        <a:pt x="283" y="324"/>
                      </a:lnTo>
                      <a:lnTo>
                        <a:pt x="266" y="332"/>
                      </a:lnTo>
                      <a:lnTo>
                        <a:pt x="249" y="339"/>
                      </a:lnTo>
                      <a:lnTo>
                        <a:pt x="230" y="343"/>
                      </a:lnTo>
                      <a:lnTo>
                        <a:pt x="213" y="347"/>
                      </a:lnTo>
                      <a:lnTo>
                        <a:pt x="192" y="347"/>
                      </a:lnTo>
                      <a:lnTo>
                        <a:pt x="173" y="347"/>
                      </a:lnTo>
                      <a:lnTo>
                        <a:pt x="154" y="343"/>
                      </a:lnTo>
                      <a:lnTo>
                        <a:pt x="137" y="339"/>
                      </a:lnTo>
                      <a:lnTo>
                        <a:pt x="120" y="332"/>
                      </a:lnTo>
                      <a:lnTo>
                        <a:pt x="103" y="324"/>
                      </a:lnTo>
                      <a:lnTo>
                        <a:pt x="88" y="315"/>
                      </a:lnTo>
                      <a:lnTo>
                        <a:pt x="72" y="303"/>
                      </a:lnTo>
                      <a:lnTo>
                        <a:pt x="59" y="292"/>
                      </a:lnTo>
                      <a:lnTo>
                        <a:pt x="48" y="279"/>
                      </a:lnTo>
                      <a:lnTo>
                        <a:pt x="36" y="264"/>
                      </a:lnTo>
                      <a:lnTo>
                        <a:pt x="27" y="248"/>
                      </a:lnTo>
                      <a:lnTo>
                        <a:pt x="19" y="233"/>
                      </a:lnTo>
                      <a:lnTo>
                        <a:pt x="14" y="214"/>
                      </a:lnTo>
                      <a:lnTo>
                        <a:pt x="8" y="197"/>
                      </a:lnTo>
                      <a:lnTo>
                        <a:pt x="6" y="178"/>
                      </a:lnTo>
                      <a:lnTo>
                        <a:pt x="4" y="159"/>
                      </a:lnTo>
                      <a:lnTo>
                        <a:pt x="6" y="140"/>
                      </a:lnTo>
                      <a:lnTo>
                        <a:pt x="8" y="121"/>
                      </a:lnTo>
                      <a:lnTo>
                        <a:pt x="6" y="120"/>
                      </a:lnTo>
                      <a:lnTo>
                        <a:pt x="4" y="120"/>
                      </a:lnTo>
                      <a:lnTo>
                        <a:pt x="0" y="139"/>
                      </a:lnTo>
                      <a:lnTo>
                        <a:pt x="0" y="159"/>
                      </a:lnTo>
                      <a:lnTo>
                        <a:pt x="0" y="178"/>
                      </a:lnTo>
                      <a:lnTo>
                        <a:pt x="4" y="197"/>
                      </a:lnTo>
                      <a:lnTo>
                        <a:pt x="8" y="216"/>
                      </a:lnTo>
                      <a:lnTo>
                        <a:pt x="15" y="233"/>
                      </a:lnTo>
                      <a:lnTo>
                        <a:pt x="23" y="250"/>
                      </a:lnTo>
                      <a:lnTo>
                        <a:pt x="33" y="267"/>
                      </a:lnTo>
                      <a:lnTo>
                        <a:pt x="44" y="283"/>
                      </a:lnTo>
                      <a:lnTo>
                        <a:pt x="55" y="296"/>
                      </a:lnTo>
                      <a:lnTo>
                        <a:pt x="70" y="307"/>
                      </a:lnTo>
                      <a:lnTo>
                        <a:pt x="84" y="319"/>
                      </a:lnTo>
                      <a:lnTo>
                        <a:pt x="101" y="328"/>
                      </a:lnTo>
                      <a:lnTo>
                        <a:pt x="118" y="338"/>
                      </a:lnTo>
                      <a:lnTo>
                        <a:pt x="135" y="343"/>
                      </a:lnTo>
                      <a:lnTo>
                        <a:pt x="154" y="349"/>
                      </a:lnTo>
                      <a:lnTo>
                        <a:pt x="173" y="351"/>
                      </a:lnTo>
                      <a:lnTo>
                        <a:pt x="192" y="353"/>
                      </a:lnTo>
                      <a:lnTo>
                        <a:pt x="213" y="351"/>
                      </a:lnTo>
                      <a:lnTo>
                        <a:pt x="232" y="349"/>
                      </a:lnTo>
                      <a:lnTo>
                        <a:pt x="251" y="343"/>
                      </a:lnTo>
                      <a:lnTo>
                        <a:pt x="268" y="338"/>
                      </a:lnTo>
                      <a:lnTo>
                        <a:pt x="285" y="328"/>
                      </a:lnTo>
                      <a:lnTo>
                        <a:pt x="300" y="319"/>
                      </a:lnTo>
                      <a:lnTo>
                        <a:pt x="315" y="307"/>
                      </a:lnTo>
                      <a:lnTo>
                        <a:pt x="328" y="296"/>
                      </a:lnTo>
                      <a:lnTo>
                        <a:pt x="342" y="283"/>
                      </a:lnTo>
                      <a:lnTo>
                        <a:pt x="353" y="267"/>
                      </a:lnTo>
                      <a:lnTo>
                        <a:pt x="363" y="250"/>
                      </a:lnTo>
                      <a:lnTo>
                        <a:pt x="370" y="233"/>
                      </a:lnTo>
                      <a:lnTo>
                        <a:pt x="376" y="216"/>
                      </a:lnTo>
                      <a:lnTo>
                        <a:pt x="382" y="197"/>
                      </a:lnTo>
                      <a:lnTo>
                        <a:pt x="385" y="178"/>
                      </a:lnTo>
                      <a:lnTo>
                        <a:pt x="385" y="159"/>
                      </a:lnTo>
                      <a:close/>
                    </a:path>
                  </a:pathLst>
                </a:custGeom>
                <a:solidFill>
                  <a:srgbClr val="D4D5E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24" name="Freeform 704"/>
                <p:cNvSpPr>
                  <a:spLocks/>
                </p:cNvSpPr>
                <p:nvPr/>
              </p:nvSpPr>
              <p:spPr bwMode="auto">
                <a:xfrm>
                  <a:off x="1648" y="2115"/>
                  <a:ext cx="381" cy="347"/>
                </a:xfrm>
                <a:custGeom>
                  <a:avLst/>
                  <a:gdLst>
                    <a:gd name="T0" fmla="*/ 380 w 381"/>
                    <a:gd name="T1" fmla="*/ 133 h 347"/>
                    <a:gd name="T2" fmla="*/ 368 w 381"/>
                    <a:gd name="T3" fmla="*/ 87 h 347"/>
                    <a:gd name="T4" fmla="*/ 347 w 381"/>
                    <a:gd name="T5" fmla="*/ 47 h 347"/>
                    <a:gd name="T6" fmla="*/ 317 w 381"/>
                    <a:gd name="T7" fmla="*/ 13 h 347"/>
                    <a:gd name="T8" fmla="*/ 298 w 381"/>
                    <a:gd name="T9" fmla="*/ 2 h 347"/>
                    <a:gd name="T10" fmla="*/ 313 w 381"/>
                    <a:gd name="T11" fmla="*/ 17 h 347"/>
                    <a:gd name="T12" fmla="*/ 344 w 381"/>
                    <a:gd name="T13" fmla="*/ 49 h 347"/>
                    <a:gd name="T14" fmla="*/ 364 w 381"/>
                    <a:gd name="T15" fmla="*/ 89 h 347"/>
                    <a:gd name="T16" fmla="*/ 376 w 381"/>
                    <a:gd name="T17" fmla="*/ 133 h 347"/>
                    <a:gd name="T18" fmla="*/ 376 w 381"/>
                    <a:gd name="T19" fmla="*/ 176 h 347"/>
                    <a:gd name="T20" fmla="*/ 368 w 381"/>
                    <a:gd name="T21" fmla="*/ 212 h 347"/>
                    <a:gd name="T22" fmla="*/ 355 w 381"/>
                    <a:gd name="T23" fmla="*/ 246 h 347"/>
                    <a:gd name="T24" fmla="*/ 334 w 381"/>
                    <a:gd name="T25" fmla="*/ 275 h 347"/>
                    <a:gd name="T26" fmla="*/ 309 w 381"/>
                    <a:gd name="T27" fmla="*/ 301 h 347"/>
                    <a:gd name="T28" fmla="*/ 279 w 381"/>
                    <a:gd name="T29" fmla="*/ 320 h 347"/>
                    <a:gd name="T30" fmla="*/ 247 w 381"/>
                    <a:gd name="T31" fmla="*/ 336 h 347"/>
                    <a:gd name="T32" fmla="*/ 209 w 381"/>
                    <a:gd name="T33" fmla="*/ 341 h 347"/>
                    <a:gd name="T34" fmla="*/ 171 w 381"/>
                    <a:gd name="T35" fmla="*/ 341 h 347"/>
                    <a:gd name="T36" fmla="*/ 135 w 381"/>
                    <a:gd name="T37" fmla="*/ 336 h 347"/>
                    <a:gd name="T38" fmla="*/ 103 w 381"/>
                    <a:gd name="T39" fmla="*/ 320 h 347"/>
                    <a:gd name="T40" fmla="*/ 72 w 381"/>
                    <a:gd name="T41" fmla="*/ 301 h 347"/>
                    <a:gd name="T42" fmla="*/ 48 w 381"/>
                    <a:gd name="T43" fmla="*/ 275 h 347"/>
                    <a:gd name="T44" fmla="*/ 27 w 381"/>
                    <a:gd name="T45" fmla="*/ 246 h 347"/>
                    <a:gd name="T46" fmla="*/ 13 w 381"/>
                    <a:gd name="T47" fmla="*/ 212 h 347"/>
                    <a:gd name="T48" fmla="*/ 6 w 381"/>
                    <a:gd name="T49" fmla="*/ 176 h 347"/>
                    <a:gd name="T50" fmla="*/ 6 w 381"/>
                    <a:gd name="T51" fmla="*/ 138 h 347"/>
                    <a:gd name="T52" fmla="*/ 6 w 381"/>
                    <a:gd name="T53" fmla="*/ 119 h 347"/>
                    <a:gd name="T54" fmla="*/ 0 w 381"/>
                    <a:gd name="T55" fmla="*/ 137 h 347"/>
                    <a:gd name="T56" fmla="*/ 0 w 381"/>
                    <a:gd name="T57" fmla="*/ 176 h 347"/>
                    <a:gd name="T58" fmla="*/ 8 w 381"/>
                    <a:gd name="T59" fmla="*/ 214 h 347"/>
                    <a:gd name="T60" fmla="*/ 23 w 381"/>
                    <a:gd name="T61" fmla="*/ 248 h 347"/>
                    <a:gd name="T62" fmla="*/ 44 w 381"/>
                    <a:gd name="T63" fmla="*/ 279 h 347"/>
                    <a:gd name="T64" fmla="*/ 68 w 381"/>
                    <a:gd name="T65" fmla="*/ 303 h 347"/>
                    <a:gd name="T66" fmla="*/ 99 w 381"/>
                    <a:gd name="T67" fmla="*/ 324 h 347"/>
                    <a:gd name="T68" fmla="*/ 133 w 381"/>
                    <a:gd name="T69" fmla="*/ 339 h 347"/>
                    <a:gd name="T70" fmla="*/ 171 w 381"/>
                    <a:gd name="T71" fmla="*/ 347 h 347"/>
                    <a:gd name="T72" fmla="*/ 211 w 381"/>
                    <a:gd name="T73" fmla="*/ 347 h 347"/>
                    <a:gd name="T74" fmla="*/ 247 w 381"/>
                    <a:gd name="T75" fmla="*/ 339 h 347"/>
                    <a:gd name="T76" fmla="*/ 281 w 381"/>
                    <a:gd name="T77" fmla="*/ 324 h 347"/>
                    <a:gd name="T78" fmla="*/ 311 w 381"/>
                    <a:gd name="T79" fmla="*/ 303 h 347"/>
                    <a:gd name="T80" fmla="*/ 338 w 381"/>
                    <a:gd name="T81" fmla="*/ 279 h 347"/>
                    <a:gd name="T82" fmla="*/ 359 w 381"/>
                    <a:gd name="T83" fmla="*/ 248 h 347"/>
                    <a:gd name="T84" fmla="*/ 372 w 381"/>
                    <a:gd name="T85" fmla="*/ 214 h 347"/>
                    <a:gd name="T86" fmla="*/ 380 w 381"/>
                    <a:gd name="T87" fmla="*/ 176 h 3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81" h="347">
                      <a:moveTo>
                        <a:pt x="381" y="157"/>
                      </a:moveTo>
                      <a:lnTo>
                        <a:pt x="380" y="133"/>
                      </a:lnTo>
                      <a:lnTo>
                        <a:pt x="376" y="110"/>
                      </a:lnTo>
                      <a:lnTo>
                        <a:pt x="368" y="87"/>
                      </a:lnTo>
                      <a:lnTo>
                        <a:pt x="359" y="66"/>
                      </a:lnTo>
                      <a:lnTo>
                        <a:pt x="347" y="47"/>
                      </a:lnTo>
                      <a:lnTo>
                        <a:pt x="332" y="30"/>
                      </a:lnTo>
                      <a:lnTo>
                        <a:pt x="317" y="13"/>
                      </a:lnTo>
                      <a:lnTo>
                        <a:pt x="298" y="0"/>
                      </a:lnTo>
                      <a:lnTo>
                        <a:pt x="298" y="2"/>
                      </a:lnTo>
                      <a:lnTo>
                        <a:pt x="296" y="4"/>
                      </a:lnTo>
                      <a:lnTo>
                        <a:pt x="313" y="17"/>
                      </a:lnTo>
                      <a:lnTo>
                        <a:pt x="328" y="32"/>
                      </a:lnTo>
                      <a:lnTo>
                        <a:pt x="344" y="49"/>
                      </a:lnTo>
                      <a:lnTo>
                        <a:pt x="355" y="68"/>
                      </a:lnTo>
                      <a:lnTo>
                        <a:pt x="364" y="89"/>
                      </a:lnTo>
                      <a:lnTo>
                        <a:pt x="370" y="112"/>
                      </a:lnTo>
                      <a:lnTo>
                        <a:pt x="376" y="133"/>
                      </a:lnTo>
                      <a:lnTo>
                        <a:pt x="376" y="157"/>
                      </a:lnTo>
                      <a:lnTo>
                        <a:pt x="376" y="176"/>
                      </a:lnTo>
                      <a:lnTo>
                        <a:pt x="372" y="195"/>
                      </a:lnTo>
                      <a:lnTo>
                        <a:pt x="368" y="212"/>
                      </a:lnTo>
                      <a:lnTo>
                        <a:pt x="363" y="229"/>
                      </a:lnTo>
                      <a:lnTo>
                        <a:pt x="355" y="246"/>
                      </a:lnTo>
                      <a:lnTo>
                        <a:pt x="345" y="262"/>
                      </a:lnTo>
                      <a:lnTo>
                        <a:pt x="334" y="275"/>
                      </a:lnTo>
                      <a:lnTo>
                        <a:pt x="323" y="288"/>
                      </a:lnTo>
                      <a:lnTo>
                        <a:pt x="309" y="301"/>
                      </a:lnTo>
                      <a:lnTo>
                        <a:pt x="294" y="311"/>
                      </a:lnTo>
                      <a:lnTo>
                        <a:pt x="279" y="320"/>
                      </a:lnTo>
                      <a:lnTo>
                        <a:pt x="264" y="328"/>
                      </a:lnTo>
                      <a:lnTo>
                        <a:pt x="247" y="336"/>
                      </a:lnTo>
                      <a:lnTo>
                        <a:pt x="228" y="339"/>
                      </a:lnTo>
                      <a:lnTo>
                        <a:pt x="209" y="341"/>
                      </a:lnTo>
                      <a:lnTo>
                        <a:pt x="190" y="343"/>
                      </a:lnTo>
                      <a:lnTo>
                        <a:pt x="171" y="341"/>
                      </a:lnTo>
                      <a:lnTo>
                        <a:pt x="154" y="339"/>
                      </a:lnTo>
                      <a:lnTo>
                        <a:pt x="135" y="336"/>
                      </a:lnTo>
                      <a:lnTo>
                        <a:pt x="118" y="328"/>
                      </a:lnTo>
                      <a:lnTo>
                        <a:pt x="103" y="320"/>
                      </a:lnTo>
                      <a:lnTo>
                        <a:pt x="87" y="311"/>
                      </a:lnTo>
                      <a:lnTo>
                        <a:pt x="72" y="301"/>
                      </a:lnTo>
                      <a:lnTo>
                        <a:pt x="59" y="288"/>
                      </a:lnTo>
                      <a:lnTo>
                        <a:pt x="48" y="275"/>
                      </a:lnTo>
                      <a:lnTo>
                        <a:pt x="36" y="262"/>
                      </a:lnTo>
                      <a:lnTo>
                        <a:pt x="27" y="246"/>
                      </a:lnTo>
                      <a:lnTo>
                        <a:pt x="19" y="229"/>
                      </a:lnTo>
                      <a:lnTo>
                        <a:pt x="13" y="212"/>
                      </a:lnTo>
                      <a:lnTo>
                        <a:pt x="8" y="195"/>
                      </a:lnTo>
                      <a:lnTo>
                        <a:pt x="6" y="176"/>
                      </a:lnTo>
                      <a:lnTo>
                        <a:pt x="4" y="157"/>
                      </a:lnTo>
                      <a:lnTo>
                        <a:pt x="6" y="138"/>
                      </a:lnTo>
                      <a:lnTo>
                        <a:pt x="8" y="119"/>
                      </a:lnTo>
                      <a:lnTo>
                        <a:pt x="6" y="119"/>
                      </a:lnTo>
                      <a:lnTo>
                        <a:pt x="4" y="118"/>
                      </a:lnTo>
                      <a:lnTo>
                        <a:pt x="0" y="137"/>
                      </a:lnTo>
                      <a:lnTo>
                        <a:pt x="0" y="157"/>
                      </a:lnTo>
                      <a:lnTo>
                        <a:pt x="0" y="176"/>
                      </a:lnTo>
                      <a:lnTo>
                        <a:pt x="4" y="195"/>
                      </a:lnTo>
                      <a:lnTo>
                        <a:pt x="8" y="214"/>
                      </a:lnTo>
                      <a:lnTo>
                        <a:pt x="15" y="231"/>
                      </a:lnTo>
                      <a:lnTo>
                        <a:pt x="23" y="248"/>
                      </a:lnTo>
                      <a:lnTo>
                        <a:pt x="32" y="264"/>
                      </a:lnTo>
                      <a:lnTo>
                        <a:pt x="44" y="279"/>
                      </a:lnTo>
                      <a:lnTo>
                        <a:pt x="55" y="292"/>
                      </a:lnTo>
                      <a:lnTo>
                        <a:pt x="68" y="303"/>
                      </a:lnTo>
                      <a:lnTo>
                        <a:pt x="84" y="315"/>
                      </a:lnTo>
                      <a:lnTo>
                        <a:pt x="99" y="324"/>
                      </a:lnTo>
                      <a:lnTo>
                        <a:pt x="116" y="332"/>
                      </a:lnTo>
                      <a:lnTo>
                        <a:pt x="133" y="339"/>
                      </a:lnTo>
                      <a:lnTo>
                        <a:pt x="152" y="343"/>
                      </a:lnTo>
                      <a:lnTo>
                        <a:pt x="171" y="347"/>
                      </a:lnTo>
                      <a:lnTo>
                        <a:pt x="190" y="347"/>
                      </a:lnTo>
                      <a:lnTo>
                        <a:pt x="211" y="347"/>
                      </a:lnTo>
                      <a:lnTo>
                        <a:pt x="230" y="343"/>
                      </a:lnTo>
                      <a:lnTo>
                        <a:pt x="247" y="339"/>
                      </a:lnTo>
                      <a:lnTo>
                        <a:pt x="264" y="332"/>
                      </a:lnTo>
                      <a:lnTo>
                        <a:pt x="281" y="324"/>
                      </a:lnTo>
                      <a:lnTo>
                        <a:pt x="298" y="315"/>
                      </a:lnTo>
                      <a:lnTo>
                        <a:pt x="311" y="303"/>
                      </a:lnTo>
                      <a:lnTo>
                        <a:pt x="325" y="292"/>
                      </a:lnTo>
                      <a:lnTo>
                        <a:pt x="338" y="279"/>
                      </a:lnTo>
                      <a:lnTo>
                        <a:pt x="349" y="264"/>
                      </a:lnTo>
                      <a:lnTo>
                        <a:pt x="359" y="248"/>
                      </a:lnTo>
                      <a:lnTo>
                        <a:pt x="366" y="231"/>
                      </a:lnTo>
                      <a:lnTo>
                        <a:pt x="372" y="214"/>
                      </a:lnTo>
                      <a:lnTo>
                        <a:pt x="378" y="195"/>
                      </a:lnTo>
                      <a:lnTo>
                        <a:pt x="380" y="176"/>
                      </a:lnTo>
                      <a:lnTo>
                        <a:pt x="381" y="157"/>
                      </a:lnTo>
                      <a:close/>
                    </a:path>
                  </a:pathLst>
                </a:custGeom>
                <a:solidFill>
                  <a:srgbClr val="D6D6E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25" name="Freeform 705"/>
                <p:cNvSpPr>
                  <a:spLocks/>
                </p:cNvSpPr>
                <p:nvPr/>
              </p:nvSpPr>
              <p:spPr bwMode="auto">
                <a:xfrm>
                  <a:off x="1650" y="2117"/>
                  <a:ext cx="378" cy="343"/>
                </a:xfrm>
                <a:custGeom>
                  <a:avLst/>
                  <a:gdLst>
                    <a:gd name="T0" fmla="*/ 376 w 378"/>
                    <a:gd name="T1" fmla="*/ 131 h 343"/>
                    <a:gd name="T2" fmla="*/ 364 w 378"/>
                    <a:gd name="T3" fmla="*/ 87 h 343"/>
                    <a:gd name="T4" fmla="*/ 343 w 378"/>
                    <a:gd name="T5" fmla="*/ 47 h 343"/>
                    <a:gd name="T6" fmla="*/ 313 w 378"/>
                    <a:gd name="T7" fmla="*/ 13 h 343"/>
                    <a:gd name="T8" fmla="*/ 294 w 378"/>
                    <a:gd name="T9" fmla="*/ 2 h 343"/>
                    <a:gd name="T10" fmla="*/ 309 w 378"/>
                    <a:gd name="T11" fmla="*/ 17 h 343"/>
                    <a:gd name="T12" fmla="*/ 340 w 378"/>
                    <a:gd name="T13" fmla="*/ 49 h 343"/>
                    <a:gd name="T14" fmla="*/ 361 w 378"/>
                    <a:gd name="T15" fmla="*/ 89 h 343"/>
                    <a:gd name="T16" fmla="*/ 370 w 378"/>
                    <a:gd name="T17" fmla="*/ 133 h 343"/>
                    <a:gd name="T18" fmla="*/ 372 w 378"/>
                    <a:gd name="T19" fmla="*/ 174 h 343"/>
                    <a:gd name="T20" fmla="*/ 364 w 378"/>
                    <a:gd name="T21" fmla="*/ 210 h 343"/>
                    <a:gd name="T22" fmla="*/ 351 w 378"/>
                    <a:gd name="T23" fmla="*/ 243 h 343"/>
                    <a:gd name="T24" fmla="*/ 330 w 378"/>
                    <a:gd name="T25" fmla="*/ 271 h 343"/>
                    <a:gd name="T26" fmla="*/ 306 w 378"/>
                    <a:gd name="T27" fmla="*/ 298 h 343"/>
                    <a:gd name="T28" fmla="*/ 277 w 378"/>
                    <a:gd name="T29" fmla="*/ 317 h 343"/>
                    <a:gd name="T30" fmla="*/ 243 w 378"/>
                    <a:gd name="T31" fmla="*/ 330 h 343"/>
                    <a:gd name="T32" fmla="*/ 207 w 378"/>
                    <a:gd name="T33" fmla="*/ 337 h 343"/>
                    <a:gd name="T34" fmla="*/ 169 w 378"/>
                    <a:gd name="T35" fmla="*/ 337 h 343"/>
                    <a:gd name="T36" fmla="*/ 135 w 378"/>
                    <a:gd name="T37" fmla="*/ 330 h 343"/>
                    <a:gd name="T38" fmla="*/ 101 w 378"/>
                    <a:gd name="T39" fmla="*/ 317 h 343"/>
                    <a:gd name="T40" fmla="*/ 72 w 378"/>
                    <a:gd name="T41" fmla="*/ 298 h 343"/>
                    <a:gd name="T42" fmla="*/ 48 w 378"/>
                    <a:gd name="T43" fmla="*/ 271 h 343"/>
                    <a:gd name="T44" fmla="*/ 27 w 378"/>
                    <a:gd name="T45" fmla="*/ 243 h 343"/>
                    <a:gd name="T46" fmla="*/ 13 w 378"/>
                    <a:gd name="T47" fmla="*/ 210 h 343"/>
                    <a:gd name="T48" fmla="*/ 6 w 378"/>
                    <a:gd name="T49" fmla="*/ 174 h 343"/>
                    <a:gd name="T50" fmla="*/ 6 w 378"/>
                    <a:gd name="T51" fmla="*/ 136 h 343"/>
                    <a:gd name="T52" fmla="*/ 6 w 378"/>
                    <a:gd name="T53" fmla="*/ 117 h 343"/>
                    <a:gd name="T54" fmla="*/ 2 w 378"/>
                    <a:gd name="T55" fmla="*/ 136 h 343"/>
                    <a:gd name="T56" fmla="*/ 2 w 378"/>
                    <a:gd name="T57" fmla="*/ 174 h 343"/>
                    <a:gd name="T58" fmla="*/ 10 w 378"/>
                    <a:gd name="T59" fmla="*/ 210 h 343"/>
                    <a:gd name="T60" fmla="*/ 23 w 378"/>
                    <a:gd name="T61" fmla="*/ 244 h 343"/>
                    <a:gd name="T62" fmla="*/ 44 w 378"/>
                    <a:gd name="T63" fmla="*/ 275 h 343"/>
                    <a:gd name="T64" fmla="*/ 68 w 378"/>
                    <a:gd name="T65" fmla="*/ 299 h 343"/>
                    <a:gd name="T66" fmla="*/ 99 w 378"/>
                    <a:gd name="T67" fmla="*/ 320 h 343"/>
                    <a:gd name="T68" fmla="*/ 133 w 378"/>
                    <a:gd name="T69" fmla="*/ 335 h 343"/>
                    <a:gd name="T70" fmla="*/ 169 w 378"/>
                    <a:gd name="T71" fmla="*/ 343 h 343"/>
                    <a:gd name="T72" fmla="*/ 209 w 378"/>
                    <a:gd name="T73" fmla="*/ 343 h 343"/>
                    <a:gd name="T74" fmla="*/ 245 w 378"/>
                    <a:gd name="T75" fmla="*/ 335 h 343"/>
                    <a:gd name="T76" fmla="*/ 279 w 378"/>
                    <a:gd name="T77" fmla="*/ 320 h 343"/>
                    <a:gd name="T78" fmla="*/ 309 w 378"/>
                    <a:gd name="T79" fmla="*/ 299 h 343"/>
                    <a:gd name="T80" fmla="*/ 334 w 378"/>
                    <a:gd name="T81" fmla="*/ 275 h 343"/>
                    <a:gd name="T82" fmla="*/ 355 w 378"/>
                    <a:gd name="T83" fmla="*/ 244 h 343"/>
                    <a:gd name="T84" fmla="*/ 368 w 378"/>
                    <a:gd name="T85" fmla="*/ 210 h 343"/>
                    <a:gd name="T86" fmla="*/ 376 w 378"/>
                    <a:gd name="T87" fmla="*/ 174 h 3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78" h="343">
                      <a:moveTo>
                        <a:pt x="378" y="155"/>
                      </a:moveTo>
                      <a:lnTo>
                        <a:pt x="376" y="131"/>
                      </a:lnTo>
                      <a:lnTo>
                        <a:pt x="372" y="108"/>
                      </a:lnTo>
                      <a:lnTo>
                        <a:pt x="364" y="87"/>
                      </a:lnTo>
                      <a:lnTo>
                        <a:pt x="355" y="66"/>
                      </a:lnTo>
                      <a:lnTo>
                        <a:pt x="343" y="47"/>
                      </a:lnTo>
                      <a:lnTo>
                        <a:pt x="328" y="30"/>
                      </a:lnTo>
                      <a:lnTo>
                        <a:pt x="313" y="13"/>
                      </a:lnTo>
                      <a:lnTo>
                        <a:pt x="296" y="0"/>
                      </a:lnTo>
                      <a:lnTo>
                        <a:pt x="294" y="2"/>
                      </a:lnTo>
                      <a:lnTo>
                        <a:pt x="292" y="4"/>
                      </a:lnTo>
                      <a:lnTo>
                        <a:pt x="309" y="17"/>
                      </a:lnTo>
                      <a:lnTo>
                        <a:pt x="324" y="32"/>
                      </a:lnTo>
                      <a:lnTo>
                        <a:pt x="340" y="49"/>
                      </a:lnTo>
                      <a:lnTo>
                        <a:pt x="351" y="68"/>
                      </a:lnTo>
                      <a:lnTo>
                        <a:pt x="361" y="89"/>
                      </a:lnTo>
                      <a:lnTo>
                        <a:pt x="366" y="110"/>
                      </a:lnTo>
                      <a:lnTo>
                        <a:pt x="370" y="133"/>
                      </a:lnTo>
                      <a:lnTo>
                        <a:pt x="372" y="155"/>
                      </a:lnTo>
                      <a:lnTo>
                        <a:pt x="372" y="174"/>
                      </a:lnTo>
                      <a:lnTo>
                        <a:pt x="368" y="191"/>
                      </a:lnTo>
                      <a:lnTo>
                        <a:pt x="364" y="210"/>
                      </a:lnTo>
                      <a:lnTo>
                        <a:pt x="359" y="227"/>
                      </a:lnTo>
                      <a:lnTo>
                        <a:pt x="351" y="243"/>
                      </a:lnTo>
                      <a:lnTo>
                        <a:pt x="342" y="258"/>
                      </a:lnTo>
                      <a:lnTo>
                        <a:pt x="330" y="271"/>
                      </a:lnTo>
                      <a:lnTo>
                        <a:pt x="319" y="284"/>
                      </a:lnTo>
                      <a:lnTo>
                        <a:pt x="306" y="298"/>
                      </a:lnTo>
                      <a:lnTo>
                        <a:pt x="292" y="307"/>
                      </a:lnTo>
                      <a:lnTo>
                        <a:pt x="277" y="317"/>
                      </a:lnTo>
                      <a:lnTo>
                        <a:pt x="260" y="324"/>
                      </a:lnTo>
                      <a:lnTo>
                        <a:pt x="243" y="330"/>
                      </a:lnTo>
                      <a:lnTo>
                        <a:pt x="226" y="335"/>
                      </a:lnTo>
                      <a:lnTo>
                        <a:pt x="207" y="337"/>
                      </a:lnTo>
                      <a:lnTo>
                        <a:pt x="188" y="339"/>
                      </a:lnTo>
                      <a:lnTo>
                        <a:pt x="169" y="337"/>
                      </a:lnTo>
                      <a:lnTo>
                        <a:pt x="152" y="335"/>
                      </a:lnTo>
                      <a:lnTo>
                        <a:pt x="135" y="330"/>
                      </a:lnTo>
                      <a:lnTo>
                        <a:pt x="118" y="324"/>
                      </a:lnTo>
                      <a:lnTo>
                        <a:pt x="101" y="317"/>
                      </a:lnTo>
                      <a:lnTo>
                        <a:pt x="85" y="307"/>
                      </a:lnTo>
                      <a:lnTo>
                        <a:pt x="72" y="298"/>
                      </a:lnTo>
                      <a:lnTo>
                        <a:pt x="59" y="284"/>
                      </a:lnTo>
                      <a:lnTo>
                        <a:pt x="48" y="271"/>
                      </a:lnTo>
                      <a:lnTo>
                        <a:pt x="36" y="258"/>
                      </a:lnTo>
                      <a:lnTo>
                        <a:pt x="27" y="243"/>
                      </a:lnTo>
                      <a:lnTo>
                        <a:pt x="19" y="227"/>
                      </a:lnTo>
                      <a:lnTo>
                        <a:pt x="13" y="210"/>
                      </a:lnTo>
                      <a:lnTo>
                        <a:pt x="8" y="191"/>
                      </a:lnTo>
                      <a:lnTo>
                        <a:pt x="6" y="174"/>
                      </a:lnTo>
                      <a:lnTo>
                        <a:pt x="6" y="155"/>
                      </a:lnTo>
                      <a:lnTo>
                        <a:pt x="6" y="136"/>
                      </a:lnTo>
                      <a:lnTo>
                        <a:pt x="10" y="117"/>
                      </a:lnTo>
                      <a:lnTo>
                        <a:pt x="6" y="117"/>
                      </a:lnTo>
                      <a:lnTo>
                        <a:pt x="4" y="117"/>
                      </a:lnTo>
                      <a:lnTo>
                        <a:pt x="2" y="136"/>
                      </a:lnTo>
                      <a:lnTo>
                        <a:pt x="0" y="155"/>
                      </a:lnTo>
                      <a:lnTo>
                        <a:pt x="2" y="174"/>
                      </a:lnTo>
                      <a:lnTo>
                        <a:pt x="4" y="193"/>
                      </a:lnTo>
                      <a:lnTo>
                        <a:pt x="10" y="210"/>
                      </a:lnTo>
                      <a:lnTo>
                        <a:pt x="15" y="229"/>
                      </a:lnTo>
                      <a:lnTo>
                        <a:pt x="23" y="244"/>
                      </a:lnTo>
                      <a:lnTo>
                        <a:pt x="32" y="260"/>
                      </a:lnTo>
                      <a:lnTo>
                        <a:pt x="44" y="275"/>
                      </a:lnTo>
                      <a:lnTo>
                        <a:pt x="55" y="288"/>
                      </a:lnTo>
                      <a:lnTo>
                        <a:pt x="68" y="299"/>
                      </a:lnTo>
                      <a:lnTo>
                        <a:pt x="84" y="311"/>
                      </a:lnTo>
                      <a:lnTo>
                        <a:pt x="99" y="320"/>
                      </a:lnTo>
                      <a:lnTo>
                        <a:pt x="116" y="328"/>
                      </a:lnTo>
                      <a:lnTo>
                        <a:pt x="133" y="335"/>
                      </a:lnTo>
                      <a:lnTo>
                        <a:pt x="150" y="339"/>
                      </a:lnTo>
                      <a:lnTo>
                        <a:pt x="169" y="343"/>
                      </a:lnTo>
                      <a:lnTo>
                        <a:pt x="188" y="343"/>
                      </a:lnTo>
                      <a:lnTo>
                        <a:pt x="209" y="343"/>
                      </a:lnTo>
                      <a:lnTo>
                        <a:pt x="226" y="339"/>
                      </a:lnTo>
                      <a:lnTo>
                        <a:pt x="245" y="335"/>
                      </a:lnTo>
                      <a:lnTo>
                        <a:pt x="262" y="328"/>
                      </a:lnTo>
                      <a:lnTo>
                        <a:pt x="279" y="320"/>
                      </a:lnTo>
                      <a:lnTo>
                        <a:pt x="294" y="311"/>
                      </a:lnTo>
                      <a:lnTo>
                        <a:pt x="309" y="299"/>
                      </a:lnTo>
                      <a:lnTo>
                        <a:pt x="323" y="288"/>
                      </a:lnTo>
                      <a:lnTo>
                        <a:pt x="334" y="275"/>
                      </a:lnTo>
                      <a:lnTo>
                        <a:pt x="345" y="260"/>
                      </a:lnTo>
                      <a:lnTo>
                        <a:pt x="355" y="244"/>
                      </a:lnTo>
                      <a:lnTo>
                        <a:pt x="362" y="229"/>
                      </a:lnTo>
                      <a:lnTo>
                        <a:pt x="368" y="210"/>
                      </a:lnTo>
                      <a:lnTo>
                        <a:pt x="374" y="193"/>
                      </a:lnTo>
                      <a:lnTo>
                        <a:pt x="376" y="174"/>
                      </a:lnTo>
                      <a:lnTo>
                        <a:pt x="378" y="155"/>
                      </a:lnTo>
                      <a:close/>
                    </a:path>
                  </a:pathLst>
                </a:custGeom>
                <a:solidFill>
                  <a:srgbClr val="D6D6E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26" name="Freeform 706"/>
                <p:cNvSpPr>
                  <a:spLocks/>
                </p:cNvSpPr>
                <p:nvPr/>
              </p:nvSpPr>
              <p:spPr bwMode="auto">
                <a:xfrm>
                  <a:off x="1652" y="2119"/>
                  <a:ext cx="372" cy="339"/>
                </a:xfrm>
                <a:custGeom>
                  <a:avLst/>
                  <a:gdLst>
                    <a:gd name="T0" fmla="*/ 372 w 372"/>
                    <a:gd name="T1" fmla="*/ 129 h 339"/>
                    <a:gd name="T2" fmla="*/ 360 w 372"/>
                    <a:gd name="T3" fmla="*/ 85 h 339"/>
                    <a:gd name="T4" fmla="*/ 340 w 372"/>
                    <a:gd name="T5" fmla="*/ 45 h 339"/>
                    <a:gd name="T6" fmla="*/ 309 w 372"/>
                    <a:gd name="T7" fmla="*/ 13 h 339"/>
                    <a:gd name="T8" fmla="*/ 290 w 372"/>
                    <a:gd name="T9" fmla="*/ 2 h 339"/>
                    <a:gd name="T10" fmla="*/ 305 w 372"/>
                    <a:gd name="T11" fmla="*/ 17 h 339"/>
                    <a:gd name="T12" fmla="*/ 336 w 372"/>
                    <a:gd name="T13" fmla="*/ 49 h 339"/>
                    <a:gd name="T14" fmla="*/ 355 w 372"/>
                    <a:gd name="T15" fmla="*/ 87 h 339"/>
                    <a:gd name="T16" fmla="*/ 366 w 372"/>
                    <a:gd name="T17" fmla="*/ 131 h 339"/>
                    <a:gd name="T18" fmla="*/ 368 w 372"/>
                    <a:gd name="T19" fmla="*/ 172 h 339"/>
                    <a:gd name="T20" fmla="*/ 360 w 372"/>
                    <a:gd name="T21" fmla="*/ 206 h 339"/>
                    <a:gd name="T22" fmla="*/ 345 w 372"/>
                    <a:gd name="T23" fmla="*/ 239 h 339"/>
                    <a:gd name="T24" fmla="*/ 326 w 372"/>
                    <a:gd name="T25" fmla="*/ 269 h 339"/>
                    <a:gd name="T26" fmla="*/ 302 w 372"/>
                    <a:gd name="T27" fmla="*/ 294 h 339"/>
                    <a:gd name="T28" fmla="*/ 273 w 372"/>
                    <a:gd name="T29" fmla="*/ 313 h 339"/>
                    <a:gd name="T30" fmla="*/ 241 w 372"/>
                    <a:gd name="T31" fmla="*/ 326 h 339"/>
                    <a:gd name="T32" fmla="*/ 205 w 372"/>
                    <a:gd name="T33" fmla="*/ 333 h 339"/>
                    <a:gd name="T34" fmla="*/ 169 w 372"/>
                    <a:gd name="T35" fmla="*/ 333 h 339"/>
                    <a:gd name="T36" fmla="*/ 133 w 372"/>
                    <a:gd name="T37" fmla="*/ 326 h 339"/>
                    <a:gd name="T38" fmla="*/ 101 w 372"/>
                    <a:gd name="T39" fmla="*/ 313 h 339"/>
                    <a:gd name="T40" fmla="*/ 72 w 372"/>
                    <a:gd name="T41" fmla="*/ 294 h 339"/>
                    <a:gd name="T42" fmla="*/ 47 w 372"/>
                    <a:gd name="T43" fmla="*/ 269 h 339"/>
                    <a:gd name="T44" fmla="*/ 27 w 372"/>
                    <a:gd name="T45" fmla="*/ 239 h 339"/>
                    <a:gd name="T46" fmla="*/ 13 w 372"/>
                    <a:gd name="T47" fmla="*/ 206 h 339"/>
                    <a:gd name="T48" fmla="*/ 6 w 372"/>
                    <a:gd name="T49" fmla="*/ 172 h 339"/>
                    <a:gd name="T50" fmla="*/ 6 w 372"/>
                    <a:gd name="T51" fmla="*/ 134 h 339"/>
                    <a:gd name="T52" fmla="*/ 8 w 372"/>
                    <a:gd name="T53" fmla="*/ 115 h 339"/>
                    <a:gd name="T54" fmla="*/ 2 w 372"/>
                    <a:gd name="T55" fmla="*/ 134 h 339"/>
                    <a:gd name="T56" fmla="*/ 2 w 372"/>
                    <a:gd name="T57" fmla="*/ 172 h 339"/>
                    <a:gd name="T58" fmla="*/ 9 w 372"/>
                    <a:gd name="T59" fmla="*/ 208 h 339"/>
                    <a:gd name="T60" fmla="*/ 23 w 372"/>
                    <a:gd name="T61" fmla="*/ 242 h 339"/>
                    <a:gd name="T62" fmla="*/ 44 w 372"/>
                    <a:gd name="T63" fmla="*/ 271 h 339"/>
                    <a:gd name="T64" fmla="*/ 68 w 372"/>
                    <a:gd name="T65" fmla="*/ 297 h 339"/>
                    <a:gd name="T66" fmla="*/ 99 w 372"/>
                    <a:gd name="T67" fmla="*/ 316 h 339"/>
                    <a:gd name="T68" fmla="*/ 131 w 372"/>
                    <a:gd name="T69" fmla="*/ 332 h 339"/>
                    <a:gd name="T70" fmla="*/ 167 w 372"/>
                    <a:gd name="T71" fmla="*/ 337 h 339"/>
                    <a:gd name="T72" fmla="*/ 205 w 372"/>
                    <a:gd name="T73" fmla="*/ 337 h 339"/>
                    <a:gd name="T74" fmla="*/ 243 w 372"/>
                    <a:gd name="T75" fmla="*/ 332 h 339"/>
                    <a:gd name="T76" fmla="*/ 275 w 372"/>
                    <a:gd name="T77" fmla="*/ 316 h 339"/>
                    <a:gd name="T78" fmla="*/ 305 w 372"/>
                    <a:gd name="T79" fmla="*/ 297 h 339"/>
                    <a:gd name="T80" fmla="*/ 330 w 372"/>
                    <a:gd name="T81" fmla="*/ 271 h 339"/>
                    <a:gd name="T82" fmla="*/ 351 w 372"/>
                    <a:gd name="T83" fmla="*/ 242 h 339"/>
                    <a:gd name="T84" fmla="*/ 364 w 372"/>
                    <a:gd name="T85" fmla="*/ 208 h 339"/>
                    <a:gd name="T86" fmla="*/ 372 w 372"/>
                    <a:gd name="T87" fmla="*/ 172 h 3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72" h="339">
                      <a:moveTo>
                        <a:pt x="372" y="153"/>
                      </a:moveTo>
                      <a:lnTo>
                        <a:pt x="372" y="129"/>
                      </a:lnTo>
                      <a:lnTo>
                        <a:pt x="366" y="108"/>
                      </a:lnTo>
                      <a:lnTo>
                        <a:pt x="360" y="85"/>
                      </a:lnTo>
                      <a:lnTo>
                        <a:pt x="351" y="64"/>
                      </a:lnTo>
                      <a:lnTo>
                        <a:pt x="340" y="45"/>
                      </a:lnTo>
                      <a:lnTo>
                        <a:pt x="324" y="28"/>
                      </a:lnTo>
                      <a:lnTo>
                        <a:pt x="309" y="13"/>
                      </a:lnTo>
                      <a:lnTo>
                        <a:pt x="292" y="0"/>
                      </a:lnTo>
                      <a:lnTo>
                        <a:pt x="290" y="2"/>
                      </a:lnTo>
                      <a:lnTo>
                        <a:pt x="288" y="4"/>
                      </a:lnTo>
                      <a:lnTo>
                        <a:pt x="305" y="17"/>
                      </a:lnTo>
                      <a:lnTo>
                        <a:pt x="322" y="32"/>
                      </a:lnTo>
                      <a:lnTo>
                        <a:pt x="336" y="49"/>
                      </a:lnTo>
                      <a:lnTo>
                        <a:pt x="347" y="68"/>
                      </a:lnTo>
                      <a:lnTo>
                        <a:pt x="355" y="87"/>
                      </a:lnTo>
                      <a:lnTo>
                        <a:pt x="362" y="108"/>
                      </a:lnTo>
                      <a:lnTo>
                        <a:pt x="366" y="131"/>
                      </a:lnTo>
                      <a:lnTo>
                        <a:pt x="368" y="153"/>
                      </a:lnTo>
                      <a:lnTo>
                        <a:pt x="368" y="172"/>
                      </a:lnTo>
                      <a:lnTo>
                        <a:pt x="364" y="189"/>
                      </a:lnTo>
                      <a:lnTo>
                        <a:pt x="360" y="206"/>
                      </a:lnTo>
                      <a:lnTo>
                        <a:pt x="353" y="224"/>
                      </a:lnTo>
                      <a:lnTo>
                        <a:pt x="345" y="239"/>
                      </a:lnTo>
                      <a:lnTo>
                        <a:pt x="338" y="254"/>
                      </a:lnTo>
                      <a:lnTo>
                        <a:pt x="326" y="269"/>
                      </a:lnTo>
                      <a:lnTo>
                        <a:pt x="315" y="282"/>
                      </a:lnTo>
                      <a:lnTo>
                        <a:pt x="302" y="294"/>
                      </a:lnTo>
                      <a:lnTo>
                        <a:pt x="288" y="303"/>
                      </a:lnTo>
                      <a:lnTo>
                        <a:pt x="273" y="313"/>
                      </a:lnTo>
                      <a:lnTo>
                        <a:pt x="258" y="320"/>
                      </a:lnTo>
                      <a:lnTo>
                        <a:pt x="241" y="326"/>
                      </a:lnTo>
                      <a:lnTo>
                        <a:pt x="224" y="332"/>
                      </a:lnTo>
                      <a:lnTo>
                        <a:pt x="205" y="333"/>
                      </a:lnTo>
                      <a:lnTo>
                        <a:pt x="186" y="335"/>
                      </a:lnTo>
                      <a:lnTo>
                        <a:pt x="169" y="333"/>
                      </a:lnTo>
                      <a:lnTo>
                        <a:pt x="150" y="332"/>
                      </a:lnTo>
                      <a:lnTo>
                        <a:pt x="133" y="326"/>
                      </a:lnTo>
                      <a:lnTo>
                        <a:pt x="116" y="320"/>
                      </a:lnTo>
                      <a:lnTo>
                        <a:pt x="101" y="313"/>
                      </a:lnTo>
                      <a:lnTo>
                        <a:pt x="85" y="303"/>
                      </a:lnTo>
                      <a:lnTo>
                        <a:pt x="72" y="294"/>
                      </a:lnTo>
                      <a:lnTo>
                        <a:pt x="59" y="282"/>
                      </a:lnTo>
                      <a:lnTo>
                        <a:pt x="47" y="269"/>
                      </a:lnTo>
                      <a:lnTo>
                        <a:pt x="36" y="254"/>
                      </a:lnTo>
                      <a:lnTo>
                        <a:pt x="27" y="239"/>
                      </a:lnTo>
                      <a:lnTo>
                        <a:pt x="19" y="224"/>
                      </a:lnTo>
                      <a:lnTo>
                        <a:pt x="13" y="206"/>
                      </a:lnTo>
                      <a:lnTo>
                        <a:pt x="9" y="189"/>
                      </a:lnTo>
                      <a:lnTo>
                        <a:pt x="6" y="172"/>
                      </a:lnTo>
                      <a:lnTo>
                        <a:pt x="6" y="153"/>
                      </a:lnTo>
                      <a:lnTo>
                        <a:pt x="6" y="134"/>
                      </a:lnTo>
                      <a:lnTo>
                        <a:pt x="9" y="115"/>
                      </a:lnTo>
                      <a:lnTo>
                        <a:pt x="8" y="115"/>
                      </a:lnTo>
                      <a:lnTo>
                        <a:pt x="4" y="115"/>
                      </a:lnTo>
                      <a:lnTo>
                        <a:pt x="2" y="134"/>
                      </a:lnTo>
                      <a:lnTo>
                        <a:pt x="0" y="153"/>
                      </a:lnTo>
                      <a:lnTo>
                        <a:pt x="2" y="172"/>
                      </a:lnTo>
                      <a:lnTo>
                        <a:pt x="4" y="191"/>
                      </a:lnTo>
                      <a:lnTo>
                        <a:pt x="9" y="208"/>
                      </a:lnTo>
                      <a:lnTo>
                        <a:pt x="15" y="225"/>
                      </a:lnTo>
                      <a:lnTo>
                        <a:pt x="23" y="242"/>
                      </a:lnTo>
                      <a:lnTo>
                        <a:pt x="32" y="258"/>
                      </a:lnTo>
                      <a:lnTo>
                        <a:pt x="44" y="271"/>
                      </a:lnTo>
                      <a:lnTo>
                        <a:pt x="55" y="284"/>
                      </a:lnTo>
                      <a:lnTo>
                        <a:pt x="68" y="297"/>
                      </a:lnTo>
                      <a:lnTo>
                        <a:pt x="83" y="307"/>
                      </a:lnTo>
                      <a:lnTo>
                        <a:pt x="99" y="316"/>
                      </a:lnTo>
                      <a:lnTo>
                        <a:pt x="114" y="324"/>
                      </a:lnTo>
                      <a:lnTo>
                        <a:pt x="131" y="332"/>
                      </a:lnTo>
                      <a:lnTo>
                        <a:pt x="150" y="335"/>
                      </a:lnTo>
                      <a:lnTo>
                        <a:pt x="167" y="337"/>
                      </a:lnTo>
                      <a:lnTo>
                        <a:pt x="186" y="339"/>
                      </a:lnTo>
                      <a:lnTo>
                        <a:pt x="205" y="337"/>
                      </a:lnTo>
                      <a:lnTo>
                        <a:pt x="224" y="335"/>
                      </a:lnTo>
                      <a:lnTo>
                        <a:pt x="243" y="332"/>
                      </a:lnTo>
                      <a:lnTo>
                        <a:pt x="260" y="324"/>
                      </a:lnTo>
                      <a:lnTo>
                        <a:pt x="275" y="316"/>
                      </a:lnTo>
                      <a:lnTo>
                        <a:pt x="290" y="307"/>
                      </a:lnTo>
                      <a:lnTo>
                        <a:pt x="305" y="297"/>
                      </a:lnTo>
                      <a:lnTo>
                        <a:pt x="319" y="284"/>
                      </a:lnTo>
                      <a:lnTo>
                        <a:pt x="330" y="271"/>
                      </a:lnTo>
                      <a:lnTo>
                        <a:pt x="341" y="258"/>
                      </a:lnTo>
                      <a:lnTo>
                        <a:pt x="351" y="242"/>
                      </a:lnTo>
                      <a:lnTo>
                        <a:pt x="359" y="225"/>
                      </a:lnTo>
                      <a:lnTo>
                        <a:pt x="364" y="208"/>
                      </a:lnTo>
                      <a:lnTo>
                        <a:pt x="368" y="191"/>
                      </a:lnTo>
                      <a:lnTo>
                        <a:pt x="372" y="172"/>
                      </a:lnTo>
                      <a:lnTo>
                        <a:pt x="372" y="153"/>
                      </a:lnTo>
                      <a:close/>
                    </a:path>
                  </a:pathLst>
                </a:custGeom>
                <a:solidFill>
                  <a:srgbClr val="D6D6E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27" name="Freeform 707"/>
                <p:cNvSpPr>
                  <a:spLocks/>
                </p:cNvSpPr>
                <p:nvPr/>
              </p:nvSpPr>
              <p:spPr bwMode="auto">
                <a:xfrm>
                  <a:off x="1656" y="2121"/>
                  <a:ext cx="366" cy="335"/>
                </a:xfrm>
                <a:custGeom>
                  <a:avLst/>
                  <a:gdLst>
                    <a:gd name="T0" fmla="*/ 364 w 366"/>
                    <a:gd name="T1" fmla="*/ 129 h 335"/>
                    <a:gd name="T2" fmla="*/ 355 w 366"/>
                    <a:gd name="T3" fmla="*/ 85 h 335"/>
                    <a:gd name="T4" fmla="*/ 334 w 366"/>
                    <a:gd name="T5" fmla="*/ 45 h 335"/>
                    <a:gd name="T6" fmla="*/ 303 w 366"/>
                    <a:gd name="T7" fmla="*/ 13 h 335"/>
                    <a:gd name="T8" fmla="*/ 284 w 366"/>
                    <a:gd name="T9" fmla="*/ 2 h 335"/>
                    <a:gd name="T10" fmla="*/ 301 w 366"/>
                    <a:gd name="T11" fmla="*/ 17 h 335"/>
                    <a:gd name="T12" fmla="*/ 330 w 366"/>
                    <a:gd name="T13" fmla="*/ 49 h 335"/>
                    <a:gd name="T14" fmla="*/ 349 w 366"/>
                    <a:gd name="T15" fmla="*/ 85 h 335"/>
                    <a:gd name="T16" fmla="*/ 360 w 366"/>
                    <a:gd name="T17" fmla="*/ 129 h 335"/>
                    <a:gd name="T18" fmla="*/ 360 w 366"/>
                    <a:gd name="T19" fmla="*/ 170 h 335"/>
                    <a:gd name="T20" fmla="*/ 355 w 366"/>
                    <a:gd name="T21" fmla="*/ 204 h 335"/>
                    <a:gd name="T22" fmla="*/ 339 w 366"/>
                    <a:gd name="T23" fmla="*/ 237 h 335"/>
                    <a:gd name="T24" fmla="*/ 320 w 366"/>
                    <a:gd name="T25" fmla="*/ 265 h 335"/>
                    <a:gd name="T26" fmla="*/ 296 w 366"/>
                    <a:gd name="T27" fmla="*/ 290 h 335"/>
                    <a:gd name="T28" fmla="*/ 267 w 366"/>
                    <a:gd name="T29" fmla="*/ 309 h 335"/>
                    <a:gd name="T30" fmla="*/ 235 w 366"/>
                    <a:gd name="T31" fmla="*/ 322 h 335"/>
                    <a:gd name="T32" fmla="*/ 201 w 366"/>
                    <a:gd name="T33" fmla="*/ 330 h 335"/>
                    <a:gd name="T34" fmla="*/ 165 w 366"/>
                    <a:gd name="T35" fmla="*/ 330 h 335"/>
                    <a:gd name="T36" fmla="*/ 129 w 366"/>
                    <a:gd name="T37" fmla="*/ 322 h 335"/>
                    <a:gd name="T38" fmla="*/ 97 w 366"/>
                    <a:gd name="T39" fmla="*/ 309 h 335"/>
                    <a:gd name="T40" fmla="*/ 68 w 366"/>
                    <a:gd name="T41" fmla="*/ 290 h 335"/>
                    <a:gd name="T42" fmla="*/ 43 w 366"/>
                    <a:gd name="T43" fmla="*/ 265 h 335"/>
                    <a:gd name="T44" fmla="*/ 24 w 366"/>
                    <a:gd name="T45" fmla="*/ 237 h 335"/>
                    <a:gd name="T46" fmla="*/ 11 w 366"/>
                    <a:gd name="T47" fmla="*/ 204 h 335"/>
                    <a:gd name="T48" fmla="*/ 4 w 366"/>
                    <a:gd name="T49" fmla="*/ 170 h 335"/>
                    <a:gd name="T50" fmla="*/ 4 w 366"/>
                    <a:gd name="T51" fmla="*/ 132 h 335"/>
                    <a:gd name="T52" fmla="*/ 5 w 366"/>
                    <a:gd name="T53" fmla="*/ 113 h 335"/>
                    <a:gd name="T54" fmla="*/ 0 w 366"/>
                    <a:gd name="T55" fmla="*/ 132 h 335"/>
                    <a:gd name="T56" fmla="*/ 0 w 366"/>
                    <a:gd name="T57" fmla="*/ 170 h 335"/>
                    <a:gd name="T58" fmla="*/ 7 w 366"/>
                    <a:gd name="T59" fmla="*/ 206 h 335"/>
                    <a:gd name="T60" fmla="*/ 21 w 366"/>
                    <a:gd name="T61" fmla="*/ 239 h 335"/>
                    <a:gd name="T62" fmla="*/ 42 w 366"/>
                    <a:gd name="T63" fmla="*/ 267 h 335"/>
                    <a:gd name="T64" fmla="*/ 66 w 366"/>
                    <a:gd name="T65" fmla="*/ 294 h 335"/>
                    <a:gd name="T66" fmla="*/ 95 w 366"/>
                    <a:gd name="T67" fmla="*/ 313 h 335"/>
                    <a:gd name="T68" fmla="*/ 129 w 366"/>
                    <a:gd name="T69" fmla="*/ 326 h 335"/>
                    <a:gd name="T70" fmla="*/ 163 w 366"/>
                    <a:gd name="T71" fmla="*/ 333 h 335"/>
                    <a:gd name="T72" fmla="*/ 201 w 366"/>
                    <a:gd name="T73" fmla="*/ 333 h 335"/>
                    <a:gd name="T74" fmla="*/ 237 w 366"/>
                    <a:gd name="T75" fmla="*/ 326 h 335"/>
                    <a:gd name="T76" fmla="*/ 271 w 366"/>
                    <a:gd name="T77" fmla="*/ 313 h 335"/>
                    <a:gd name="T78" fmla="*/ 300 w 366"/>
                    <a:gd name="T79" fmla="*/ 294 h 335"/>
                    <a:gd name="T80" fmla="*/ 324 w 366"/>
                    <a:gd name="T81" fmla="*/ 267 h 335"/>
                    <a:gd name="T82" fmla="*/ 345 w 366"/>
                    <a:gd name="T83" fmla="*/ 239 h 335"/>
                    <a:gd name="T84" fmla="*/ 358 w 366"/>
                    <a:gd name="T85" fmla="*/ 206 h 335"/>
                    <a:gd name="T86" fmla="*/ 366 w 366"/>
                    <a:gd name="T87" fmla="*/ 17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66" h="335">
                      <a:moveTo>
                        <a:pt x="366" y="151"/>
                      </a:moveTo>
                      <a:lnTo>
                        <a:pt x="364" y="129"/>
                      </a:lnTo>
                      <a:lnTo>
                        <a:pt x="360" y="106"/>
                      </a:lnTo>
                      <a:lnTo>
                        <a:pt x="355" y="85"/>
                      </a:lnTo>
                      <a:lnTo>
                        <a:pt x="345" y="64"/>
                      </a:lnTo>
                      <a:lnTo>
                        <a:pt x="334" y="45"/>
                      </a:lnTo>
                      <a:lnTo>
                        <a:pt x="318" y="28"/>
                      </a:lnTo>
                      <a:lnTo>
                        <a:pt x="303" y="13"/>
                      </a:lnTo>
                      <a:lnTo>
                        <a:pt x="286" y="0"/>
                      </a:lnTo>
                      <a:lnTo>
                        <a:pt x="284" y="2"/>
                      </a:lnTo>
                      <a:lnTo>
                        <a:pt x="284" y="3"/>
                      </a:lnTo>
                      <a:lnTo>
                        <a:pt x="301" y="17"/>
                      </a:lnTo>
                      <a:lnTo>
                        <a:pt x="317" y="32"/>
                      </a:lnTo>
                      <a:lnTo>
                        <a:pt x="330" y="49"/>
                      </a:lnTo>
                      <a:lnTo>
                        <a:pt x="341" y="66"/>
                      </a:lnTo>
                      <a:lnTo>
                        <a:pt x="349" y="85"/>
                      </a:lnTo>
                      <a:lnTo>
                        <a:pt x="356" y="106"/>
                      </a:lnTo>
                      <a:lnTo>
                        <a:pt x="360" y="129"/>
                      </a:lnTo>
                      <a:lnTo>
                        <a:pt x="362" y="151"/>
                      </a:lnTo>
                      <a:lnTo>
                        <a:pt x="360" y="170"/>
                      </a:lnTo>
                      <a:lnTo>
                        <a:pt x="358" y="187"/>
                      </a:lnTo>
                      <a:lnTo>
                        <a:pt x="355" y="204"/>
                      </a:lnTo>
                      <a:lnTo>
                        <a:pt x="347" y="222"/>
                      </a:lnTo>
                      <a:lnTo>
                        <a:pt x="339" y="237"/>
                      </a:lnTo>
                      <a:lnTo>
                        <a:pt x="332" y="252"/>
                      </a:lnTo>
                      <a:lnTo>
                        <a:pt x="320" y="265"/>
                      </a:lnTo>
                      <a:lnTo>
                        <a:pt x="309" y="278"/>
                      </a:lnTo>
                      <a:lnTo>
                        <a:pt x="296" y="290"/>
                      </a:lnTo>
                      <a:lnTo>
                        <a:pt x="282" y="299"/>
                      </a:lnTo>
                      <a:lnTo>
                        <a:pt x="267" y="309"/>
                      </a:lnTo>
                      <a:lnTo>
                        <a:pt x="252" y="316"/>
                      </a:lnTo>
                      <a:lnTo>
                        <a:pt x="235" y="322"/>
                      </a:lnTo>
                      <a:lnTo>
                        <a:pt x="218" y="326"/>
                      </a:lnTo>
                      <a:lnTo>
                        <a:pt x="201" y="330"/>
                      </a:lnTo>
                      <a:lnTo>
                        <a:pt x="182" y="330"/>
                      </a:lnTo>
                      <a:lnTo>
                        <a:pt x="165" y="330"/>
                      </a:lnTo>
                      <a:lnTo>
                        <a:pt x="146" y="326"/>
                      </a:lnTo>
                      <a:lnTo>
                        <a:pt x="129" y="322"/>
                      </a:lnTo>
                      <a:lnTo>
                        <a:pt x="114" y="316"/>
                      </a:lnTo>
                      <a:lnTo>
                        <a:pt x="97" y="309"/>
                      </a:lnTo>
                      <a:lnTo>
                        <a:pt x="83" y="299"/>
                      </a:lnTo>
                      <a:lnTo>
                        <a:pt x="68" y="290"/>
                      </a:lnTo>
                      <a:lnTo>
                        <a:pt x="57" y="278"/>
                      </a:lnTo>
                      <a:lnTo>
                        <a:pt x="43" y="265"/>
                      </a:lnTo>
                      <a:lnTo>
                        <a:pt x="34" y="252"/>
                      </a:lnTo>
                      <a:lnTo>
                        <a:pt x="24" y="237"/>
                      </a:lnTo>
                      <a:lnTo>
                        <a:pt x="17" y="222"/>
                      </a:lnTo>
                      <a:lnTo>
                        <a:pt x="11" y="204"/>
                      </a:lnTo>
                      <a:lnTo>
                        <a:pt x="7" y="187"/>
                      </a:lnTo>
                      <a:lnTo>
                        <a:pt x="4" y="170"/>
                      </a:lnTo>
                      <a:lnTo>
                        <a:pt x="4" y="151"/>
                      </a:lnTo>
                      <a:lnTo>
                        <a:pt x="4" y="132"/>
                      </a:lnTo>
                      <a:lnTo>
                        <a:pt x="7" y="115"/>
                      </a:lnTo>
                      <a:lnTo>
                        <a:pt x="5" y="113"/>
                      </a:lnTo>
                      <a:lnTo>
                        <a:pt x="4" y="113"/>
                      </a:lnTo>
                      <a:lnTo>
                        <a:pt x="0" y="132"/>
                      </a:lnTo>
                      <a:lnTo>
                        <a:pt x="0" y="151"/>
                      </a:lnTo>
                      <a:lnTo>
                        <a:pt x="0" y="170"/>
                      </a:lnTo>
                      <a:lnTo>
                        <a:pt x="2" y="187"/>
                      </a:lnTo>
                      <a:lnTo>
                        <a:pt x="7" y="206"/>
                      </a:lnTo>
                      <a:lnTo>
                        <a:pt x="13" y="223"/>
                      </a:lnTo>
                      <a:lnTo>
                        <a:pt x="21" y="239"/>
                      </a:lnTo>
                      <a:lnTo>
                        <a:pt x="30" y="254"/>
                      </a:lnTo>
                      <a:lnTo>
                        <a:pt x="42" y="267"/>
                      </a:lnTo>
                      <a:lnTo>
                        <a:pt x="53" y="280"/>
                      </a:lnTo>
                      <a:lnTo>
                        <a:pt x="66" y="294"/>
                      </a:lnTo>
                      <a:lnTo>
                        <a:pt x="79" y="303"/>
                      </a:lnTo>
                      <a:lnTo>
                        <a:pt x="95" y="313"/>
                      </a:lnTo>
                      <a:lnTo>
                        <a:pt x="112" y="320"/>
                      </a:lnTo>
                      <a:lnTo>
                        <a:pt x="129" y="326"/>
                      </a:lnTo>
                      <a:lnTo>
                        <a:pt x="146" y="331"/>
                      </a:lnTo>
                      <a:lnTo>
                        <a:pt x="163" y="333"/>
                      </a:lnTo>
                      <a:lnTo>
                        <a:pt x="182" y="335"/>
                      </a:lnTo>
                      <a:lnTo>
                        <a:pt x="201" y="333"/>
                      </a:lnTo>
                      <a:lnTo>
                        <a:pt x="220" y="331"/>
                      </a:lnTo>
                      <a:lnTo>
                        <a:pt x="237" y="326"/>
                      </a:lnTo>
                      <a:lnTo>
                        <a:pt x="254" y="320"/>
                      </a:lnTo>
                      <a:lnTo>
                        <a:pt x="271" y="313"/>
                      </a:lnTo>
                      <a:lnTo>
                        <a:pt x="286" y="303"/>
                      </a:lnTo>
                      <a:lnTo>
                        <a:pt x="300" y="294"/>
                      </a:lnTo>
                      <a:lnTo>
                        <a:pt x="313" y="280"/>
                      </a:lnTo>
                      <a:lnTo>
                        <a:pt x="324" y="267"/>
                      </a:lnTo>
                      <a:lnTo>
                        <a:pt x="336" y="254"/>
                      </a:lnTo>
                      <a:lnTo>
                        <a:pt x="345" y="239"/>
                      </a:lnTo>
                      <a:lnTo>
                        <a:pt x="353" y="223"/>
                      </a:lnTo>
                      <a:lnTo>
                        <a:pt x="358" y="206"/>
                      </a:lnTo>
                      <a:lnTo>
                        <a:pt x="362" y="187"/>
                      </a:lnTo>
                      <a:lnTo>
                        <a:pt x="366" y="170"/>
                      </a:lnTo>
                      <a:lnTo>
                        <a:pt x="366" y="151"/>
                      </a:lnTo>
                      <a:close/>
                    </a:path>
                  </a:pathLst>
                </a:custGeom>
                <a:solidFill>
                  <a:srgbClr val="D7D7E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28" name="Freeform 708"/>
                <p:cNvSpPr>
                  <a:spLocks/>
                </p:cNvSpPr>
                <p:nvPr/>
              </p:nvSpPr>
              <p:spPr bwMode="auto">
                <a:xfrm>
                  <a:off x="1658" y="2123"/>
                  <a:ext cx="362" cy="331"/>
                </a:xfrm>
                <a:custGeom>
                  <a:avLst/>
                  <a:gdLst>
                    <a:gd name="T0" fmla="*/ 360 w 362"/>
                    <a:gd name="T1" fmla="*/ 127 h 331"/>
                    <a:gd name="T2" fmla="*/ 349 w 362"/>
                    <a:gd name="T3" fmla="*/ 83 h 331"/>
                    <a:gd name="T4" fmla="*/ 330 w 362"/>
                    <a:gd name="T5" fmla="*/ 45 h 331"/>
                    <a:gd name="T6" fmla="*/ 299 w 362"/>
                    <a:gd name="T7" fmla="*/ 13 h 331"/>
                    <a:gd name="T8" fmla="*/ 282 w 362"/>
                    <a:gd name="T9" fmla="*/ 1 h 331"/>
                    <a:gd name="T10" fmla="*/ 298 w 362"/>
                    <a:gd name="T11" fmla="*/ 17 h 331"/>
                    <a:gd name="T12" fmla="*/ 326 w 362"/>
                    <a:gd name="T13" fmla="*/ 47 h 331"/>
                    <a:gd name="T14" fmla="*/ 345 w 362"/>
                    <a:gd name="T15" fmla="*/ 85 h 331"/>
                    <a:gd name="T16" fmla="*/ 356 w 362"/>
                    <a:gd name="T17" fmla="*/ 127 h 331"/>
                    <a:gd name="T18" fmla="*/ 356 w 362"/>
                    <a:gd name="T19" fmla="*/ 166 h 331"/>
                    <a:gd name="T20" fmla="*/ 349 w 362"/>
                    <a:gd name="T21" fmla="*/ 202 h 331"/>
                    <a:gd name="T22" fmla="*/ 335 w 362"/>
                    <a:gd name="T23" fmla="*/ 233 h 331"/>
                    <a:gd name="T24" fmla="*/ 316 w 362"/>
                    <a:gd name="T25" fmla="*/ 261 h 331"/>
                    <a:gd name="T26" fmla="*/ 294 w 362"/>
                    <a:gd name="T27" fmla="*/ 286 h 331"/>
                    <a:gd name="T28" fmla="*/ 265 w 362"/>
                    <a:gd name="T29" fmla="*/ 305 h 331"/>
                    <a:gd name="T30" fmla="*/ 233 w 362"/>
                    <a:gd name="T31" fmla="*/ 318 h 331"/>
                    <a:gd name="T32" fmla="*/ 199 w 362"/>
                    <a:gd name="T33" fmla="*/ 326 h 331"/>
                    <a:gd name="T34" fmla="*/ 163 w 362"/>
                    <a:gd name="T35" fmla="*/ 326 h 331"/>
                    <a:gd name="T36" fmla="*/ 129 w 362"/>
                    <a:gd name="T37" fmla="*/ 318 h 331"/>
                    <a:gd name="T38" fmla="*/ 96 w 362"/>
                    <a:gd name="T39" fmla="*/ 305 h 331"/>
                    <a:gd name="T40" fmla="*/ 68 w 362"/>
                    <a:gd name="T41" fmla="*/ 286 h 331"/>
                    <a:gd name="T42" fmla="*/ 43 w 362"/>
                    <a:gd name="T43" fmla="*/ 261 h 331"/>
                    <a:gd name="T44" fmla="*/ 24 w 362"/>
                    <a:gd name="T45" fmla="*/ 233 h 331"/>
                    <a:gd name="T46" fmla="*/ 11 w 362"/>
                    <a:gd name="T47" fmla="*/ 202 h 331"/>
                    <a:gd name="T48" fmla="*/ 5 w 362"/>
                    <a:gd name="T49" fmla="*/ 166 h 331"/>
                    <a:gd name="T50" fmla="*/ 5 w 362"/>
                    <a:gd name="T51" fmla="*/ 130 h 331"/>
                    <a:gd name="T52" fmla="*/ 5 w 362"/>
                    <a:gd name="T53" fmla="*/ 113 h 331"/>
                    <a:gd name="T54" fmla="*/ 0 w 362"/>
                    <a:gd name="T55" fmla="*/ 130 h 331"/>
                    <a:gd name="T56" fmla="*/ 0 w 362"/>
                    <a:gd name="T57" fmla="*/ 168 h 331"/>
                    <a:gd name="T58" fmla="*/ 7 w 362"/>
                    <a:gd name="T59" fmla="*/ 202 h 331"/>
                    <a:gd name="T60" fmla="*/ 21 w 362"/>
                    <a:gd name="T61" fmla="*/ 235 h 331"/>
                    <a:gd name="T62" fmla="*/ 41 w 362"/>
                    <a:gd name="T63" fmla="*/ 265 h 331"/>
                    <a:gd name="T64" fmla="*/ 66 w 362"/>
                    <a:gd name="T65" fmla="*/ 290 h 331"/>
                    <a:gd name="T66" fmla="*/ 95 w 362"/>
                    <a:gd name="T67" fmla="*/ 309 h 331"/>
                    <a:gd name="T68" fmla="*/ 127 w 362"/>
                    <a:gd name="T69" fmla="*/ 322 h 331"/>
                    <a:gd name="T70" fmla="*/ 163 w 362"/>
                    <a:gd name="T71" fmla="*/ 329 h 331"/>
                    <a:gd name="T72" fmla="*/ 199 w 362"/>
                    <a:gd name="T73" fmla="*/ 329 h 331"/>
                    <a:gd name="T74" fmla="*/ 235 w 362"/>
                    <a:gd name="T75" fmla="*/ 322 h 331"/>
                    <a:gd name="T76" fmla="*/ 267 w 362"/>
                    <a:gd name="T77" fmla="*/ 309 h 331"/>
                    <a:gd name="T78" fmla="*/ 296 w 362"/>
                    <a:gd name="T79" fmla="*/ 290 h 331"/>
                    <a:gd name="T80" fmla="*/ 320 w 362"/>
                    <a:gd name="T81" fmla="*/ 265 h 331"/>
                    <a:gd name="T82" fmla="*/ 339 w 362"/>
                    <a:gd name="T83" fmla="*/ 235 h 331"/>
                    <a:gd name="T84" fmla="*/ 354 w 362"/>
                    <a:gd name="T85" fmla="*/ 202 h 331"/>
                    <a:gd name="T86" fmla="*/ 362 w 362"/>
                    <a:gd name="T87" fmla="*/ 168 h 3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62" h="331">
                      <a:moveTo>
                        <a:pt x="362" y="149"/>
                      </a:moveTo>
                      <a:lnTo>
                        <a:pt x="360" y="127"/>
                      </a:lnTo>
                      <a:lnTo>
                        <a:pt x="356" y="104"/>
                      </a:lnTo>
                      <a:lnTo>
                        <a:pt x="349" y="83"/>
                      </a:lnTo>
                      <a:lnTo>
                        <a:pt x="341" y="64"/>
                      </a:lnTo>
                      <a:lnTo>
                        <a:pt x="330" y="45"/>
                      </a:lnTo>
                      <a:lnTo>
                        <a:pt x="316" y="28"/>
                      </a:lnTo>
                      <a:lnTo>
                        <a:pt x="299" y="13"/>
                      </a:lnTo>
                      <a:lnTo>
                        <a:pt x="282" y="0"/>
                      </a:lnTo>
                      <a:lnTo>
                        <a:pt x="282" y="1"/>
                      </a:lnTo>
                      <a:lnTo>
                        <a:pt x="280" y="3"/>
                      </a:lnTo>
                      <a:lnTo>
                        <a:pt x="298" y="17"/>
                      </a:lnTo>
                      <a:lnTo>
                        <a:pt x="313" y="32"/>
                      </a:lnTo>
                      <a:lnTo>
                        <a:pt x="326" y="47"/>
                      </a:lnTo>
                      <a:lnTo>
                        <a:pt x="335" y="66"/>
                      </a:lnTo>
                      <a:lnTo>
                        <a:pt x="345" y="85"/>
                      </a:lnTo>
                      <a:lnTo>
                        <a:pt x="353" y="106"/>
                      </a:lnTo>
                      <a:lnTo>
                        <a:pt x="356" y="127"/>
                      </a:lnTo>
                      <a:lnTo>
                        <a:pt x="358" y="149"/>
                      </a:lnTo>
                      <a:lnTo>
                        <a:pt x="356" y="166"/>
                      </a:lnTo>
                      <a:lnTo>
                        <a:pt x="354" y="185"/>
                      </a:lnTo>
                      <a:lnTo>
                        <a:pt x="349" y="202"/>
                      </a:lnTo>
                      <a:lnTo>
                        <a:pt x="343" y="218"/>
                      </a:lnTo>
                      <a:lnTo>
                        <a:pt x="335" y="233"/>
                      </a:lnTo>
                      <a:lnTo>
                        <a:pt x="328" y="248"/>
                      </a:lnTo>
                      <a:lnTo>
                        <a:pt x="316" y="261"/>
                      </a:lnTo>
                      <a:lnTo>
                        <a:pt x="305" y="275"/>
                      </a:lnTo>
                      <a:lnTo>
                        <a:pt x="294" y="286"/>
                      </a:lnTo>
                      <a:lnTo>
                        <a:pt x="279" y="295"/>
                      </a:lnTo>
                      <a:lnTo>
                        <a:pt x="265" y="305"/>
                      </a:lnTo>
                      <a:lnTo>
                        <a:pt x="250" y="312"/>
                      </a:lnTo>
                      <a:lnTo>
                        <a:pt x="233" y="318"/>
                      </a:lnTo>
                      <a:lnTo>
                        <a:pt x="216" y="322"/>
                      </a:lnTo>
                      <a:lnTo>
                        <a:pt x="199" y="326"/>
                      </a:lnTo>
                      <a:lnTo>
                        <a:pt x="180" y="326"/>
                      </a:lnTo>
                      <a:lnTo>
                        <a:pt x="163" y="326"/>
                      </a:lnTo>
                      <a:lnTo>
                        <a:pt x="146" y="322"/>
                      </a:lnTo>
                      <a:lnTo>
                        <a:pt x="129" y="318"/>
                      </a:lnTo>
                      <a:lnTo>
                        <a:pt x="112" y="312"/>
                      </a:lnTo>
                      <a:lnTo>
                        <a:pt x="96" y="305"/>
                      </a:lnTo>
                      <a:lnTo>
                        <a:pt x="81" y="295"/>
                      </a:lnTo>
                      <a:lnTo>
                        <a:pt x="68" y="286"/>
                      </a:lnTo>
                      <a:lnTo>
                        <a:pt x="55" y="275"/>
                      </a:lnTo>
                      <a:lnTo>
                        <a:pt x="43" y="261"/>
                      </a:lnTo>
                      <a:lnTo>
                        <a:pt x="34" y="248"/>
                      </a:lnTo>
                      <a:lnTo>
                        <a:pt x="24" y="233"/>
                      </a:lnTo>
                      <a:lnTo>
                        <a:pt x="17" y="218"/>
                      </a:lnTo>
                      <a:lnTo>
                        <a:pt x="11" y="202"/>
                      </a:lnTo>
                      <a:lnTo>
                        <a:pt x="7" y="185"/>
                      </a:lnTo>
                      <a:lnTo>
                        <a:pt x="5" y="166"/>
                      </a:lnTo>
                      <a:lnTo>
                        <a:pt x="3" y="149"/>
                      </a:lnTo>
                      <a:lnTo>
                        <a:pt x="5" y="130"/>
                      </a:lnTo>
                      <a:lnTo>
                        <a:pt x="7" y="113"/>
                      </a:lnTo>
                      <a:lnTo>
                        <a:pt x="5" y="113"/>
                      </a:lnTo>
                      <a:lnTo>
                        <a:pt x="3" y="111"/>
                      </a:lnTo>
                      <a:lnTo>
                        <a:pt x="0" y="130"/>
                      </a:lnTo>
                      <a:lnTo>
                        <a:pt x="0" y="149"/>
                      </a:lnTo>
                      <a:lnTo>
                        <a:pt x="0" y="168"/>
                      </a:lnTo>
                      <a:lnTo>
                        <a:pt x="3" y="185"/>
                      </a:lnTo>
                      <a:lnTo>
                        <a:pt x="7" y="202"/>
                      </a:lnTo>
                      <a:lnTo>
                        <a:pt x="13" y="220"/>
                      </a:lnTo>
                      <a:lnTo>
                        <a:pt x="21" y="235"/>
                      </a:lnTo>
                      <a:lnTo>
                        <a:pt x="30" y="250"/>
                      </a:lnTo>
                      <a:lnTo>
                        <a:pt x="41" y="265"/>
                      </a:lnTo>
                      <a:lnTo>
                        <a:pt x="53" y="278"/>
                      </a:lnTo>
                      <a:lnTo>
                        <a:pt x="66" y="290"/>
                      </a:lnTo>
                      <a:lnTo>
                        <a:pt x="79" y="299"/>
                      </a:lnTo>
                      <a:lnTo>
                        <a:pt x="95" y="309"/>
                      </a:lnTo>
                      <a:lnTo>
                        <a:pt x="110" y="316"/>
                      </a:lnTo>
                      <a:lnTo>
                        <a:pt x="127" y="322"/>
                      </a:lnTo>
                      <a:lnTo>
                        <a:pt x="144" y="328"/>
                      </a:lnTo>
                      <a:lnTo>
                        <a:pt x="163" y="329"/>
                      </a:lnTo>
                      <a:lnTo>
                        <a:pt x="180" y="331"/>
                      </a:lnTo>
                      <a:lnTo>
                        <a:pt x="199" y="329"/>
                      </a:lnTo>
                      <a:lnTo>
                        <a:pt x="218" y="328"/>
                      </a:lnTo>
                      <a:lnTo>
                        <a:pt x="235" y="322"/>
                      </a:lnTo>
                      <a:lnTo>
                        <a:pt x="252" y="316"/>
                      </a:lnTo>
                      <a:lnTo>
                        <a:pt x="267" y="309"/>
                      </a:lnTo>
                      <a:lnTo>
                        <a:pt x="282" y="299"/>
                      </a:lnTo>
                      <a:lnTo>
                        <a:pt x="296" y="290"/>
                      </a:lnTo>
                      <a:lnTo>
                        <a:pt x="309" y="278"/>
                      </a:lnTo>
                      <a:lnTo>
                        <a:pt x="320" y="265"/>
                      </a:lnTo>
                      <a:lnTo>
                        <a:pt x="332" y="250"/>
                      </a:lnTo>
                      <a:lnTo>
                        <a:pt x="339" y="235"/>
                      </a:lnTo>
                      <a:lnTo>
                        <a:pt x="347" y="220"/>
                      </a:lnTo>
                      <a:lnTo>
                        <a:pt x="354" y="202"/>
                      </a:lnTo>
                      <a:lnTo>
                        <a:pt x="358" y="185"/>
                      </a:lnTo>
                      <a:lnTo>
                        <a:pt x="362" y="168"/>
                      </a:lnTo>
                      <a:lnTo>
                        <a:pt x="362" y="149"/>
                      </a:lnTo>
                      <a:close/>
                    </a:path>
                  </a:pathLst>
                </a:custGeom>
                <a:solidFill>
                  <a:srgbClr val="D7D7E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29" name="Freeform 709"/>
                <p:cNvSpPr>
                  <a:spLocks/>
                </p:cNvSpPr>
                <p:nvPr/>
              </p:nvSpPr>
              <p:spPr bwMode="auto">
                <a:xfrm>
                  <a:off x="1660" y="2124"/>
                  <a:ext cx="358" cy="327"/>
                </a:xfrm>
                <a:custGeom>
                  <a:avLst/>
                  <a:gdLst>
                    <a:gd name="T0" fmla="*/ 356 w 358"/>
                    <a:gd name="T1" fmla="*/ 126 h 327"/>
                    <a:gd name="T2" fmla="*/ 345 w 358"/>
                    <a:gd name="T3" fmla="*/ 82 h 327"/>
                    <a:gd name="T4" fmla="*/ 326 w 358"/>
                    <a:gd name="T5" fmla="*/ 46 h 327"/>
                    <a:gd name="T6" fmla="*/ 297 w 358"/>
                    <a:gd name="T7" fmla="*/ 14 h 327"/>
                    <a:gd name="T8" fmla="*/ 278 w 358"/>
                    <a:gd name="T9" fmla="*/ 2 h 327"/>
                    <a:gd name="T10" fmla="*/ 294 w 358"/>
                    <a:gd name="T11" fmla="*/ 18 h 327"/>
                    <a:gd name="T12" fmla="*/ 322 w 358"/>
                    <a:gd name="T13" fmla="*/ 48 h 327"/>
                    <a:gd name="T14" fmla="*/ 341 w 358"/>
                    <a:gd name="T15" fmla="*/ 84 h 327"/>
                    <a:gd name="T16" fmla="*/ 352 w 358"/>
                    <a:gd name="T17" fmla="*/ 126 h 327"/>
                    <a:gd name="T18" fmla="*/ 352 w 358"/>
                    <a:gd name="T19" fmla="*/ 165 h 327"/>
                    <a:gd name="T20" fmla="*/ 345 w 358"/>
                    <a:gd name="T21" fmla="*/ 200 h 327"/>
                    <a:gd name="T22" fmla="*/ 332 w 358"/>
                    <a:gd name="T23" fmla="*/ 232 h 327"/>
                    <a:gd name="T24" fmla="*/ 313 w 358"/>
                    <a:gd name="T25" fmla="*/ 258 h 327"/>
                    <a:gd name="T26" fmla="*/ 290 w 358"/>
                    <a:gd name="T27" fmla="*/ 283 h 327"/>
                    <a:gd name="T28" fmla="*/ 261 w 358"/>
                    <a:gd name="T29" fmla="*/ 302 h 327"/>
                    <a:gd name="T30" fmla="*/ 231 w 358"/>
                    <a:gd name="T31" fmla="*/ 315 h 327"/>
                    <a:gd name="T32" fmla="*/ 197 w 358"/>
                    <a:gd name="T33" fmla="*/ 321 h 327"/>
                    <a:gd name="T34" fmla="*/ 161 w 358"/>
                    <a:gd name="T35" fmla="*/ 321 h 327"/>
                    <a:gd name="T36" fmla="*/ 127 w 358"/>
                    <a:gd name="T37" fmla="*/ 315 h 327"/>
                    <a:gd name="T38" fmla="*/ 96 w 358"/>
                    <a:gd name="T39" fmla="*/ 302 h 327"/>
                    <a:gd name="T40" fmla="*/ 68 w 358"/>
                    <a:gd name="T41" fmla="*/ 283 h 327"/>
                    <a:gd name="T42" fmla="*/ 43 w 358"/>
                    <a:gd name="T43" fmla="*/ 258 h 327"/>
                    <a:gd name="T44" fmla="*/ 24 w 358"/>
                    <a:gd name="T45" fmla="*/ 232 h 327"/>
                    <a:gd name="T46" fmla="*/ 11 w 358"/>
                    <a:gd name="T47" fmla="*/ 200 h 327"/>
                    <a:gd name="T48" fmla="*/ 5 w 358"/>
                    <a:gd name="T49" fmla="*/ 165 h 327"/>
                    <a:gd name="T50" fmla="*/ 5 w 358"/>
                    <a:gd name="T51" fmla="*/ 129 h 327"/>
                    <a:gd name="T52" fmla="*/ 5 w 358"/>
                    <a:gd name="T53" fmla="*/ 112 h 327"/>
                    <a:gd name="T54" fmla="*/ 0 w 358"/>
                    <a:gd name="T55" fmla="*/ 129 h 327"/>
                    <a:gd name="T56" fmla="*/ 0 w 358"/>
                    <a:gd name="T57" fmla="*/ 167 h 327"/>
                    <a:gd name="T58" fmla="*/ 7 w 358"/>
                    <a:gd name="T59" fmla="*/ 201 h 327"/>
                    <a:gd name="T60" fmla="*/ 20 w 358"/>
                    <a:gd name="T61" fmla="*/ 234 h 327"/>
                    <a:gd name="T62" fmla="*/ 39 w 358"/>
                    <a:gd name="T63" fmla="*/ 262 h 327"/>
                    <a:gd name="T64" fmla="*/ 64 w 358"/>
                    <a:gd name="T65" fmla="*/ 287 h 327"/>
                    <a:gd name="T66" fmla="*/ 93 w 358"/>
                    <a:gd name="T67" fmla="*/ 306 h 327"/>
                    <a:gd name="T68" fmla="*/ 125 w 358"/>
                    <a:gd name="T69" fmla="*/ 319 h 327"/>
                    <a:gd name="T70" fmla="*/ 161 w 358"/>
                    <a:gd name="T71" fmla="*/ 327 h 327"/>
                    <a:gd name="T72" fmla="*/ 197 w 358"/>
                    <a:gd name="T73" fmla="*/ 327 h 327"/>
                    <a:gd name="T74" fmla="*/ 231 w 358"/>
                    <a:gd name="T75" fmla="*/ 319 h 327"/>
                    <a:gd name="T76" fmla="*/ 263 w 358"/>
                    <a:gd name="T77" fmla="*/ 306 h 327"/>
                    <a:gd name="T78" fmla="*/ 292 w 358"/>
                    <a:gd name="T79" fmla="*/ 287 h 327"/>
                    <a:gd name="T80" fmla="*/ 316 w 358"/>
                    <a:gd name="T81" fmla="*/ 262 h 327"/>
                    <a:gd name="T82" fmla="*/ 335 w 358"/>
                    <a:gd name="T83" fmla="*/ 234 h 327"/>
                    <a:gd name="T84" fmla="*/ 351 w 358"/>
                    <a:gd name="T85" fmla="*/ 201 h 327"/>
                    <a:gd name="T86" fmla="*/ 356 w 358"/>
                    <a:gd name="T87" fmla="*/ 167 h 3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58" h="327">
                      <a:moveTo>
                        <a:pt x="358" y="148"/>
                      </a:moveTo>
                      <a:lnTo>
                        <a:pt x="356" y="126"/>
                      </a:lnTo>
                      <a:lnTo>
                        <a:pt x="352" y="103"/>
                      </a:lnTo>
                      <a:lnTo>
                        <a:pt x="345" y="82"/>
                      </a:lnTo>
                      <a:lnTo>
                        <a:pt x="337" y="63"/>
                      </a:lnTo>
                      <a:lnTo>
                        <a:pt x="326" y="46"/>
                      </a:lnTo>
                      <a:lnTo>
                        <a:pt x="313" y="29"/>
                      </a:lnTo>
                      <a:lnTo>
                        <a:pt x="297" y="14"/>
                      </a:lnTo>
                      <a:lnTo>
                        <a:pt x="280" y="0"/>
                      </a:lnTo>
                      <a:lnTo>
                        <a:pt x="278" y="2"/>
                      </a:lnTo>
                      <a:lnTo>
                        <a:pt x="277" y="4"/>
                      </a:lnTo>
                      <a:lnTo>
                        <a:pt x="294" y="18"/>
                      </a:lnTo>
                      <a:lnTo>
                        <a:pt x="309" y="31"/>
                      </a:lnTo>
                      <a:lnTo>
                        <a:pt x="322" y="48"/>
                      </a:lnTo>
                      <a:lnTo>
                        <a:pt x="332" y="65"/>
                      </a:lnTo>
                      <a:lnTo>
                        <a:pt x="341" y="84"/>
                      </a:lnTo>
                      <a:lnTo>
                        <a:pt x="349" y="105"/>
                      </a:lnTo>
                      <a:lnTo>
                        <a:pt x="352" y="126"/>
                      </a:lnTo>
                      <a:lnTo>
                        <a:pt x="352" y="148"/>
                      </a:lnTo>
                      <a:lnTo>
                        <a:pt x="352" y="165"/>
                      </a:lnTo>
                      <a:lnTo>
                        <a:pt x="351" y="182"/>
                      </a:lnTo>
                      <a:lnTo>
                        <a:pt x="345" y="200"/>
                      </a:lnTo>
                      <a:lnTo>
                        <a:pt x="339" y="217"/>
                      </a:lnTo>
                      <a:lnTo>
                        <a:pt x="332" y="232"/>
                      </a:lnTo>
                      <a:lnTo>
                        <a:pt x="324" y="245"/>
                      </a:lnTo>
                      <a:lnTo>
                        <a:pt x="313" y="258"/>
                      </a:lnTo>
                      <a:lnTo>
                        <a:pt x="301" y="272"/>
                      </a:lnTo>
                      <a:lnTo>
                        <a:pt x="290" y="283"/>
                      </a:lnTo>
                      <a:lnTo>
                        <a:pt x="277" y="292"/>
                      </a:lnTo>
                      <a:lnTo>
                        <a:pt x="261" y="302"/>
                      </a:lnTo>
                      <a:lnTo>
                        <a:pt x="246" y="310"/>
                      </a:lnTo>
                      <a:lnTo>
                        <a:pt x="231" y="315"/>
                      </a:lnTo>
                      <a:lnTo>
                        <a:pt x="214" y="319"/>
                      </a:lnTo>
                      <a:lnTo>
                        <a:pt x="197" y="321"/>
                      </a:lnTo>
                      <a:lnTo>
                        <a:pt x="178" y="323"/>
                      </a:lnTo>
                      <a:lnTo>
                        <a:pt x="161" y="321"/>
                      </a:lnTo>
                      <a:lnTo>
                        <a:pt x="144" y="319"/>
                      </a:lnTo>
                      <a:lnTo>
                        <a:pt x="127" y="315"/>
                      </a:lnTo>
                      <a:lnTo>
                        <a:pt x="111" y="310"/>
                      </a:lnTo>
                      <a:lnTo>
                        <a:pt x="96" y="302"/>
                      </a:lnTo>
                      <a:lnTo>
                        <a:pt x="81" y="292"/>
                      </a:lnTo>
                      <a:lnTo>
                        <a:pt x="68" y="283"/>
                      </a:lnTo>
                      <a:lnTo>
                        <a:pt x="55" y="272"/>
                      </a:lnTo>
                      <a:lnTo>
                        <a:pt x="43" y="258"/>
                      </a:lnTo>
                      <a:lnTo>
                        <a:pt x="34" y="245"/>
                      </a:lnTo>
                      <a:lnTo>
                        <a:pt x="24" y="232"/>
                      </a:lnTo>
                      <a:lnTo>
                        <a:pt x="19" y="217"/>
                      </a:lnTo>
                      <a:lnTo>
                        <a:pt x="11" y="200"/>
                      </a:lnTo>
                      <a:lnTo>
                        <a:pt x="7" y="182"/>
                      </a:lnTo>
                      <a:lnTo>
                        <a:pt x="5" y="165"/>
                      </a:lnTo>
                      <a:lnTo>
                        <a:pt x="3" y="148"/>
                      </a:lnTo>
                      <a:lnTo>
                        <a:pt x="5" y="129"/>
                      </a:lnTo>
                      <a:lnTo>
                        <a:pt x="7" y="112"/>
                      </a:lnTo>
                      <a:lnTo>
                        <a:pt x="5" y="112"/>
                      </a:lnTo>
                      <a:lnTo>
                        <a:pt x="3" y="112"/>
                      </a:lnTo>
                      <a:lnTo>
                        <a:pt x="0" y="129"/>
                      </a:lnTo>
                      <a:lnTo>
                        <a:pt x="0" y="148"/>
                      </a:lnTo>
                      <a:lnTo>
                        <a:pt x="0" y="167"/>
                      </a:lnTo>
                      <a:lnTo>
                        <a:pt x="3" y="184"/>
                      </a:lnTo>
                      <a:lnTo>
                        <a:pt x="7" y="201"/>
                      </a:lnTo>
                      <a:lnTo>
                        <a:pt x="13" y="219"/>
                      </a:lnTo>
                      <a:lnTo>
                        <a:pt x="20" y="234"/>
                      </a:lnTo>
                      <a:lnTo>
                        <a:pt x="30" y="249"/>
                      </a:lnTo>
                      <a:lnTo>
                        <a:pt x="39" y="262"/>
                      </a:lnTo>
                      <a:lnTo>
                        <a:pt x="53" y="275"/>
                      </a:lnTo>
                      <a:lnTo>
                        <a:pt x="64" y="287"/>
                      </a:lnTo>
                      <a:lnTo>
                        <a:pt x="79" y="296"/>
                      </a:lnTo>
                      <a:lnTo>
                        <a:pt x="93" y="306"/>
                      </a:lnTo>
                      <a:lnTo>
                        <a:pt x="110" y="313"/>
                      </a:lnTo>
                      <a:lnTo>
                        <a:pt x="125" y="319"/>
                      </a:lnTo>
                      <a:lnTo>
                        <a:pt x="142" y="323"/>
                      </a:lnTo>
                      <a:lnTo>
                        <a:pt x="161" y="327"/>
                      </a:lnTo>
                      <a:lnTo>
                        <a:pt x="178" y="327"/>
                      </a:lnTo>
                      <a:lnTo>
                        <a:pt x="197" y="327"/>
                      </a:lnTo>
                      <a:lnTo>
                        <a:pt x="214" y="323"/>
                      </a:lnTo>
                      <a:lnTo>
                        <a:pt x="231" y="319"/>
                      </a:lnTo>
                      <a:lnTo>
                        <a:pt x="248" y="313"/>
                      </a:lnTo>
                      <a:lnTo>
                        <a:pt x="263" y="306"/>
                      </a:lnTo>
                      <a:lnTo>
                        <a:pt x="278" y="296"/>
                      </a:lnTo>
                      <a:lnTo>
                        <a:pt x="292" y="287"/>
                      </a:lnTo>
                      <a:lnTo>
                        <a:pt x="305" y="275"/>
                      </a:lnTo>
                      <a:lnTo>
                        <a:pt x="316" y="262"/>
                      </a:lnTo>
                      <a:lnTo>
                        <a:pt x="328" y="249"/>
                      </a:lnTo>
                      <a:lnTo>
                        <a:pt x="335" y="234"/>
                      </a:lnTo>
                      <a:lnTo>
                        <a:pt x="343" y="219"/>
                      </a:lnTo>
                      <a:lnTo>
                        <a:pt x="351" y="201"/>
                      </a:lnTo>
                      <a:lnTo>
                        <a:pt x="354" y="184"/>
                      </a:lnTo>
                      <a:lnTo>
                        <a:pt x="356" y="167"/>
                      </a:lnTo>
                      <a:lnTo>
                        <a:pt x="358" y="148"/>
                      </a:lnTo>
                      <a:close/>
                    </a:path>
                  </a:pathLst>
                </a:custGeom>
                <a:solidFill>
                  <a:srgbClr val="D7D7E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30" name="Freeform 710"/>
                <p:cNvSpPr>
                  <a:spLocks/>
                </p:cNvSpPr>
                <p:nvPr/>
              </p:nvSpPr>
              <p:spPr bwMode="auto">
                <a:xfrm>
                  <a:off x="1661" y="2126"/>
                  <a:ext cx="355" cy="323"/>
                </a:xfrm>
                <a:custGeom>
                  <a:avLst/>
                  <a:gdLst>
                    <a:gd name="T0" fmla="*/ 353 w 355"/>
                    <a:gd name="T1" fmla="*/ 124 h 323"/>
                    <a:gd name="T2" fmla="*/ 342 w 355"/>
                    <a:gd name="T3" fmla="*/ 82 h 323"/>
                    <a:gd name="T4" fmla="*/ 323 w 355"/>
                    <a:gd name="T5" fmla="*/ 44 h 323"/>
                    <a:gd name="T6" fmla="*/ 295 w 355"/>
                    <a:gd name="T7" fmla="*/ 14 h 323"/>
                    <a:gd name="T8" fmla="*/ 276 w 355"/>
                    <a:gd name="T9" fmla="*/ 2 h 323"/>
                    <a:gd name="T10" fmla="*/ 291 w 355"/>
                    <a:gd name="T11" fmla="*/ 16 h 323"/>
                    <a:gd name="T12" fmla="*/ 319 w 355"/>
                    <a:gd name="T13" fmla="*/ 48 h 323"/>
                    <a:gd name="T14" fmla="*/ 338 w 355"/>
                    <a:gd name="T15" fmla="*/ 84 h 323"/>
                    <a:gd name="T16" fmla="*/ 348 w 355"/>
                    <a:gd name="T17" fmla="*/ 124 h 323"/>
                    <a:gd name="T18" fmla="*/ 350 w 355"/>
                    <a:gd name="T19" fmla="*/ 163 h 323"/>
                    <a:gd name="T20" fmla="*/ 342 w 355"/>
                    <a:gd name="T21" fmla="*/ 198 h 323"/>
                    <a:gd name="T22" fmla="*/ 329 w 355"/>
                    <a:gd name="T23" fmla="*/ 228 h 323"/>
                    <a:gd name="T24" fmla="*/ 310 w 355"/>
                    <a:gd name="T25" fmla="*/ 256 h 323"/>
                    <a:gd name="T26" fmla="*/ 287 w 355"/>
                    <a:gd name="T27" fmla="*/ 279 h 323"/>
                    <a:gd name="T28" fmla="*/ 260 w 355"/>
                    <a:gd name="T29" fmla="*/ 298 h 323"/>
                    <a:gd name="T30" fmla="*/ 228 w 355"/>
                    <a:gd name="T31" fmla="*/ 311 h 323"/>
                    <a:gd name="T32" fmla="*/ 196 w 355"/>
                    <a:gd name="T33" fmla="*/ 317 h 323"/>
                    <a:gd name="T34" fmla="*/ 160 w 355"/>
                    <a:gd name="T35" fmla="*/ 317 h 323"/>
                    <a:gd name="T36" fmla="*/ 126 w 355"/>
                    <a:gd name="T37" fmla="*/ 311 h 323"/>
                    <a:gd name="T38" fmla="*/ 95 w 355"/>
                    <a:gd name="T39" fmla="*/ 298 h 323"/>
                    <a:gd name="T40" fmla="*/ 69 w 355"/>
                    <a:gd name="T41" fmla="*/ 279 h 323"/>
                    <a:gd name="T42" fmla="*/ 44 w 355"/>
                    <a:gd name="T43" fmla="*/ 256 h 323"/>
                    <a:gd name="T44" fmla="*/ 27 w 355"/>
                    <a:gd name="T45" fmla="*/ 228 h 323"/>
                    <a:gd name="T46" fmla="*/ 14 w 355"/>
                    <a:gd name="T47" fmla="*/ 198 h 323"/>
                    <a:gd name="T48" fmla="*/ 6 w 355"/>
                    <a:gd name="T49" fmla="*/ 163 h 323"/>
                    <a:gd name="T50" fmla="*/ 6 w 355"/>
                    <a:gd name="T51" fmla="*/ 127 h 323"/>
                    <a:gd name="T52" fmla="*/ 6 w 355"/>
                    <a:gd name="T53" fmla="*/ 110 h 323"/>
                    <a:gd name="T54" fmla="*/ 2 w 355"/>
                    <a:gd name="T55" fmla="*/ 127 h 323"/>
                    <a:gd name="T56" fmla="*/ 2 w 355"/>
                    <a:gd name="T57" fmla="*/ 163 h 323"/>
                    <a:gd name="T58" fmla="*/ 8 w 355"/>
                    <a:gd name="T59" fmla="*/ 199 h 323"/>
                    <a:gd name="T60" fmla="*/ 21 w 355"/>
                    <a:gd name="T61" fmla="*/ 230 h 323"/>
                    <a:gd name="T62" fmla="*/ 40 w 355"/>
                    <a:gd name="T63" fmla="*/ 258 h 323"/>
                    <a:gd name="T64" fmla="*/ 65 w 355"/>
                    <a:gd name="T65" fmla="*/ 283 h 323"/>
                    <a:gd name="T66" fmla="*/ 93 w 355"/>
                    <a:gd name="T67" fmla="*/ 302 h 323"/>
                    <a:gd name="T68" fmla="*/ 126 w 355"/>
                    <a:gd name="T69" fmla="*/ 315 h 323"/>
                    <a:gd name="T70" fmla="*/ 160 w 355"/>
                    <a:gd name="T71" fmla="*/ 323 h 323"/>
                    <a:gd name="T72" fmla="*/ 196 w 355"/>
                    <a:gd name="T73" fmla="*/ 323 h 323"/>
                    <a:gd name="T74" fmla="*/ 230 w 355"/>
                    <a:gd name="T75" fmla="*/ 315 h 323"/>
                    <a:gd name="T76" fmla="*/ 262 w 355"/>
                    <a:gd name="T77" fmla="*/ 302 h 323"/>
                    <a:gd name="T78" fmla="*/ 291 w 355"/>
                    <a:gd name="T79" fmla="*/ 283 h 323"/>
                    <a:gd name="T80" fmla="*/ 313 w 355"/>
                    <a:gd name="T81" fmla="*/ 258 h 323"/>
                    <a:gd name="T82" fmla="*/ 332 w 355"/>
                    <a:gd name="T83" fmla="*/ 230 h 323"/>
                    <a:gd name="T84" fmla="*/ 346 w 355"/>
                    <a:gd name="T85" fmla="*/ 199 h 323"/>
                    <a:gd name="T86" fmla="*/ 353 w 355"/>
                    <a:gd name="T87" fmla="*/ 163 h 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55" h="323">
                      <a:moveTo>
                        <a:pt x="355" y="146"/>
                      </a:moveTo>
                      <a:lnTo>
                        <a:pt x="353" y="124"/>
                      </a:lnTo>
                      <a:lnTo>
                        <a:pt x="350" y="103"/>
                      </a:lnTo>
                      <a:lnTo>
                        <a:pt x="342" y="82"/>
                      </a:lnTo>
                      <a:lnTo>
                        <a:pt x="332" y="63"/>
                      </a:lnTo>
                      <a:lnTo>
                        <a:pt x="323" y="44"/>
                      </a:lnTo>
                      <a:lnTo>
                        <a:pt x="310" y="29"/>
                      </a:lnTo>
                      <a:lnTo>
                        <a:pt x="295" y="14"/>
                      </a:lnTo>
                      <a:lnTo>
                        <a:pt x="277" y="0"/>
                      </a:lnTo>
                      <a:lnTo>
                        <a:pt x="276" y="2"/>
                      </a:lnTo>
                      <a:lnTo>
                        <a:pt x="276" y="4"/>
                      </a:lnTo>
                      <a:lnTo>
                        <a:pt x="291" y="16"/>
                      </a:lnTo>
                      <a:lnTo>
                        <a:pt x="306" y="31"/>
                      </a:lnTo>
                      <a:lnTo>
                        <a:pt x="319" y="48"/>
                      </a:lnTo>
                      <a:lnTo>
                        <a:pt x="329" y="65"/>
                      </a:lnTo>
                      <a:lnTo>
                        <a:pt x="338" y="84"/>
                      </a:lnTo>
                      <a:lnTo>
                        <a:pt x="344" y="103"/>
                      </a:lnTo>
                      <a:lnTo>
                        <a:pt x="348" y="124"/>
                      </a:lnTo>
                      <a:lnTo>
                        <a:pt x="350" y="146"/>
                      </a:lnTo>
                      <a:lnTo>
                        <a:pt x="350" y="163"/>
                      </a:lnTo>
                      <a:lnTo>
                        <a:pt x="346" y="180"/>
                      </a:lnTo>
                      <a:lnTo>
                        <a:pt x="342" y="198"/>
                      </a:lnTo>
                      <a:lnTo>
                        <a:pt x="336" y="213"/>
                      </a:lnTo>
                      <a:lnTo>
                        <a:pt x="329" y="228"/>
                      </a:lnTo>
                      <a:lnTo>
                        <a:pt x="321" y="243"/>
                      </a:lnTo>
                      <a:lnTo>
                        <a:pt x="310" y="256"/>
                      </a:lnTo>
                      <a:lnTo>
                        <a:pt x="300" y="268"/>
                      </a:lnTo>
                      <a:lnTo>
                        <a:pt x="287" y="279"/>
                      </a:lnTo>
                      <a:lnTo>
                        <a:pt x="274" y="289"/>
                      </a:lnTo>
                      <a:lnTo>
                        <a:pt x="260" y="298"/>
                      </a:lnTo>
                      <a:lnTo>
                        <a:pt x="245" y="306"/>
                      </a:lnTo>
                      <a:lnTo>
                        <a:pt x="228" y="311"/>
                      </a:lnTo>
                      <a:lnTo>
                        <a:pt x="213" y="315"/>
                      </a:lnTo>
                      <a:lnTo>
                        <a:pt x="196" y="317"/>
                      </a:lnTo>
                      <a:lnTo>
                        <a:pt x="177" y="319"/>
                      </a:lnTo>
                      <a:lnTo>
                        <a:pt x="160" y="317"/>
                      </a:lnTo>
                      <a:lnTo>
                        <a:pt x="143" y="315"/>
                      </a:lnTo>
                      <a:lnTo>
                        <a:pt x="126" y="311"/>
                      </a:lnTo>
                      <a:lnTo>
                        <a:pt x="110" y="306"/>
                      </a:lnTo>
                      <a:lnTo>
                        <a:pt x="95" y="298"/>
                      </a:lnTo>
                      <a:lnTo>
                        <a:pt x="82" y="289"/>
                      </a:lnTo>
                      <a:lnTo>
                        <a:pt x="69" y="279"/>
                      </a:lnTo>
                      <a:lnTo>
                        <a:pt x="55" y="268"/>
                      </a:lnTo>
                      <a:lnTo>
                        <a:pt x="44" y="256"/>
                      </a:lnTo>
                      <a:lnTo>
                        <a:pt x="35" y="243"/>
                      </a:lnTo>
                      <a:lnTo>
                        <a:pt x="27" y="228"/>
                      </a:lnTo>
                      <a:lnTo>
                        <a:pt x="19" y="213"/>
                      </a:lnTo>
                      <a:lnTo>
                        <a:pt x="14" y="198"/>
                      </a:lnTo>
                      <a:lnTo>
                        <a:pt x="8" y="180"/>
                      </a:lnTo>
                      <a:lnTo>
                        <a:pt x="6" y="163"/>
                      </a:lnTo>
                      <a:lnTo>
                        <a:pt x="6" y="146"/>
                      </a:lnTo>
                      <a:lnTo>
                        <a:pt x="6" y="127"/>
                      </a:lnTo>
                      <a:lnTo>
                        <a:pt x="10" y="110"/>
                      </a:lnTo>
                      <a:lnTo>
                        <a:pt x="6" y="110"/>
                      </a:lnTo>
                      <a:lnTo>
                        <a:pt x="4" y="110"/>
                      </a:lnTo>
                      <a:lnTo>
                        <a:pt x="2" y="127"/>
                      </a:lnTo>
                      <a:lnTo>
                        <a:pt x="0" y="146"/>
                      </a:lnTo>
                      <a:lnTo>
                        <a:pt x="2" y="163"/>
                      </a:lnTo>
                      <a:lnTo>
                        <a:pt x="4" y="182"/>
                      </a:lnTo>
                      <a:lnTo>
                        <a:pt x="8" y="199"/>
                      </a:lnTo>
                      <a:lnTo>
                        <a:pt x="14" y="215"/>
                      </a:lnTo>
                      <a:lnTo>
                        <a:pt x="21" y="230"/>
                      </a:lnTo>
                      <a:lnTo>
                        <a:pt x="31" y="245"/>
                      </a:lnTo>
                      <a:lnTo>
                        <a:pt x="40" y="258"/>
                      </a:lnTo>
                      <a:lnTo>
                        <a:pt x="52" y="272"/>
                      </a:lnTo>
                      <a:lnTo>
                        <a:pt x="65" y="283"/>
                      </a:lnTo>
                      <a:lnTo>
                        <a:pt x="78" y="292"/>
                      </a:lnTo>
                      <a:lnTo>
                        <a:pt x="93" y="302"/>
                      </a:lnTo>
                      <a:lnTo>
                        <a:pt x="109" y="309"/>
                      </a:lnTo>
                      <a:lnTo>
                        <a:pt x="126" y="315"/>
                      </a:lnTo>
                      <a:lnTo>
                        <a:pt x="143" y="319"/>
                      </a:lnTo>
                      <a:lnTo>
                        <a:pt x="160" y="323"/>
                      </a:lnTo>
                      <a:lnTo>
                        <a:pt x="177" y="323"/>
                      </a:lnTo>
                      <a:lnTo>
                        <a:pt x="196" y="323"/>
                      </a:lnTo>
                      <a:lnTo>
                        <a:pt x="213" y="319"/>
                      </a:lnTo>
                      <a:lnTo>
                        <a:pt x="230" y="315"/>
                      </a:lnTo>
                      <a:lnTo>
                        <a:pt x="247" y="309"/>
                      </a:lnTo>
                      <a:lnTo>
                        <a:pt x="262" y="302"/>
                      </a:lnTo>
                      <a:lnTo>
                        <a:pt x="276" y="292"/>
                      </a:lnTo>
                      <a:lnTo>
                        <a:pt x="291" y="283"/>
                      </a:lnTo>
                      <a:lnTo>
                        <a:pt x="302" y="272"/>
                      </a:lnTo>
                      <a:lnTo>
                        <a:pt x="313" y="258"/>
                      </a:lnTo>
                      <a:lnTo>
                        <a:pt x="325" y="245"/>
                      </a:lnTo>
                      <a:lnTo>
                        <a:pt x="332" y="230"/>
                      </a:lnTo>
                      <a:lnTo>
                        <a:pt x="340" y="215"/>
                      </a:lnTo>
                      <a:lnTo>
                        <a:pt x="346" y="199"/>
                      </a:lnTo>
                      <a:lnTo>
                        <a:pt x="351" y="182"/>
                      </a:lnTo>
                      <a:lnTo>
                        <a:pt x="353" y="163"/>
                      </a:lnTo>
                      <a:lnTo>
                        <a:pt x="355" y="146"/>
                      </a:lnTo>
                      <a:close/>
                    </a:path>
                  </a:pathLst>
                </a:custGeom>
                <a:solidFill>
                  <a:srgbClr val="D9D8E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31" name="Freeform 711"/>
                <p:cNvSpPr>
                  <a:spLocks/>
                </p:cNvSpPr>
                <p:nvPr/>
              </p:nvSpPr>
              <p:spPr bwMode="auto">
                <a:xfrm>
                  <a:off x="1663" y="2128"/>
                  <a:ext cx="349" cy="319"/>
                </a:xfrm>
                <a:custGeom>
                  <a:avLst/>
                  <a:gdLst>
                    <a:gd name="T0" fmla="*/ 349 w 349"/>
                    <a:gd name="T1" fmla="*/ 122 h 319"/>
                    <a:gd name="T2" fmla="*/ 338 w 349"/>
                    <a:gd name="T3" fmla="*/ 80 h 319"/>
                    <a:gd name="T4" fmla="*/ 319 w 349"/>
                    <a:gd name="T5" fmla="*/ 44 h 319"/>
                    <a:gd name="T6" fmla="*/ 291 w 349"/>
                    <a:gd name="T7" fmla="*/ 14 h 319"/>
                    <a:gd name="T8" fmla="*/ 274 w 349"/>
                    <a:gd name="T9" fmla="*/ 2 h 319"/>
                    <a:gd name="T10" fmla="*/ 287 w 349"/>
                    <a:gd name="T11" fmla="*/ 15 h 319"/>
                    <a:gd name="T12" fmla="*/ 315 w 349"/>
                    <a:gd name="T13" fmla="*/ 46 h 319"/>
                    <a:gd name="T14" fmla="*/ 334 w 349"/>
                    <a:gd name="T15" fmla="*/ 82 h 319"/>
                    <a:gd name="T16" fmla="*/ 344 w 349"/>
                    <a:gd name="T17" fmla="*/ 122 h 319"/>
                    <a:gd name="T18" fmla="*/ 344 w 349"/>
                    <a:gd name="T19" fmla="*/ 161 h 319"/>
                    <a:gd name="T20" fmla="*/ 338 w 349"/>
                    <a:gd name="T21" fmla="*/ 196 h 319"/>
                    <a:gd name="T22" fmla="*/ 325 w 349"/>
                    <a:gd name="T23" fmla="*/ 226 h 319"/>
                    <a:gd name="T24" fmla="*/ 306 w 349"/>
                    <a:gd name="T25" fmla="*/ 252 h 319"/>
                    <a:gd name="T26" fmla="*/ 283 w 349"/>
                    <a:gd name="T27" fmla="*/ 275 h 319"/>
                    <a:gd name="T28" fmla="*/ 256 w 349"/>
                    <a:gd name="T29" fmla="*/ 294 h 319"/>
                    <a:gd name="T30" fmla="*/ 226 w 349"/>
                    <a:gd name="T31" fmla="*/ 306 h 319"/>
                    <a:gd name="T32" fmla="*/ 194 w 349"/>
                    <a:gd name="T33" fmla="*/ 313 h 319"/>
                    <a:gd name="T34" fmla="*/ 158 w 349"/>
                    <a:gd name="T35" fmla="*/ 313 h 319"/>
                    <a:gd name="T36" fmla="*/ 126 w 349"/>
                    <a:gd name="T37" fmla="*/ 306 h 319"/>
                    <a:gd name="T38" fmla="*/ 95 w 349"/>
                    <a:gd name="T39" fmla="*/ 294 h 319"/>
                    <a:gd name="T40" fmla="*/ 67 w 349"/>
                    <a:gd name="T41" fmla="*/ 275 h 319"/>
                    <a:gd name="T42" fmla="*/ 44 w 349"/>
                    <a:gd name="T43" fmla="*/ 252 h 319"/>
                    <a:gd name="T44" fmla="*/ 27 w 349"/>
                    <a:gd name="T45" fmla="*/ 226 h 319"/>
                    <a:gd name="T46" fmla="*/ 14 w 349"/>
                    <a:gd name="T47" fmla="*/ 196 h 319"/>
                    <a:gd name="T48" fmla="*/ 6 w 349"/>
                    <a:gd name="T49" fmla="*/ 161 h 319"/>
                    <a:gd name="T50" fmla="*/ 6 w 349"/>
                    <a:gd name="T51" fmla="*/ 125 h 319"/>
                    <a:gd name="T52" fmla="*/ 8 w 349"/>
                    <a:gd name="T53" fmla="*/ 108 h 319"/>
                    <a:gd name="T54" fmla="*/ 2 w 349"/>
                    <a:gd name="T55" fmla="*/ 125 h 319"/>
                    <a:gd name="T56" fmla="*/ 2 w 349"/>
                    <a:gd name="T57" fmla="*/ 161 h 319"/>
                    <a:gd name="T58" fmla="*/ 8 w 349"/>
                    <a:gd name="T59" fmla="*/ 196 h 319"/>
                    <a:gd name="T60" fmla="*/ 21 w 349"/>
                    <a:gd name="T61" fmla="*/ 228 h 319"/>
                    <a:gd name="T62" fmla="*/ 40 w 349"/>
                    <a:gd name="T63" fmla="*/ 254 h 319"/>
                    <a:gd name="T64" fmla="*/ 65 w 349"/>
                    <a:gd name="T65" fmla="*/ 279 h 319"/>
                    <a:gd name="T66" fmla="*/ 93 w 349"/>
                    <a:gd name="T67" fmla="*/ 298 h 319"/>
                    <a:gd name="T68" fmla="*/ 124 w 349"/>
                    <a:gd name="T69" fmla="*/ 311 h 319"/>
                    <a:gd name="T70" fmla="*/ 158 w 349"/>
                    <a:gd name="T71" fmla="*/ 317 h 319"/>
                    <a:gd name="T72" fmla="*/ 194 w 349"/>
                    <a:gd name="T73" fmla="*/ 317 h 319"/>
                    <a:gd name="T74" fmla="*/ 228 w 349"/>
                    <a:gd name="T75" fmla="*/ 311 h 319"/>
                    <a:gd name="T76" fmla="*/ 258 w 349"/>
                    <a:gd name="T77" fmla="*/ 298 h 319"/>
                    <a:gd name="T78" fmla="*/ 287 w 349"/>
                    <a:gd name="T79" fmla="*/ 279 h 319"/>
                    <a:gd name="T80" fmla="*/ 310 w 349"/>
                    <a:gd name="T81" fmla="*/ 254 h 319"/>
                    <a:gd name="T82" fmla="*/ 329 w 349"/>
                    <a:gd name="T83" fmla="*/ 228 h 319"/>
                    <a:gd name="T84" fmla="*/ 342 w 349"/>
                    <a:gd name="T85" fmla="*/ 196 h 319"/>
                    <a:gd name="T86" fmla="*/ 349 w 349"/>
                    <a:gd name="T87" fmla="*/ 161 h 3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49" h="319">
                      <a:moveTo>
                        <a:pt x="349" y="144"/>
                      </a:moveTo>
                      <a:lnTo>
                        <a:pt x="349" y="122"/>
                      </a:lnTo>
                      <a:lnTo>
                        <a:pt x="346" y="101"/>
                      </a:lnTo>
                      <a:lnTo>
                        <a:pt x="338" y="80"/>
                      </a:lnTo>
                      <a:lnTo>
                        <a:pt x="329" y="61"/>
                      </a:lnTo>
                      <a:lnTo>
                        <a:pt x="319" y="44"/>
                      </a:lnTo>
                      <a:lnTo>
                        <a:pt x="306" y="27"/>
                      </a:lnTo>
                      <a:lnTo>
                        <a:pt x="291" y="14"/>
                      </a:lnTo>
                      <a:lnTo>
                        <a:pt x="274" y="0"/>
                      </a:lnTo>
                      <a:lnTo>
                        <a:pt x="274" y="2"/>
                      </a:lnTo>
                      <a:lnTo>
                        <a:pt x="272" y="4"/>
                      </a:lnTo>
                      <a:lnTo>
                        <a:pt x="287" y="15"/>
                      </a:lnTo>
                      <a:lnTo>
                        <a:pt x="302" y="31"/>
                      </a:lnTo>
                      <a:lnTo>
                        <a:pt x="315" y="46"/>
                      </a:lnTo>
                      <a:lnTo>
                        <a:pt x="325" y="63"/>
                      </a:lnTo>
                      <a:lnTo>
                        <a:pt x="334" y="82"/>
                      </a:lnTo>
                      <a:lnTo>
                        <a:pt x="340" y="103"/>
                      </a:lnTo>
                      <a:lnTo>
                        <a:pt x="344" y="122"/>
                      </a:lnTo>
                      <a:lnTo>
                        <a:pt x="346" y="144"/>
                      </a:lnTo>
                      <a:lnTo>
                        <a:pt x="344" y="161"/>
                      </a:lnTo>
                      <a:lnTo>
                        <a:pt x="342" y="178"/>
                      </a:lnTo>
                      <a:lnTo>
                        <a:pt x="338" y="196"/>
                      </a:lnTo>
                      <a:lnTo>
                        <a:pt x="332" y="211"/>
                      </a:lnTo>
                      <a:lnTo>
                        <a:pt x="325" y="226"/>
                      </a:lnTo>
                      <a:lnTo>
                        <a:pt x="317" y="239"/>
                      </a:lnTo>
                      <a:lnTo>
                        <a:pt x="306" y="252"/>
                      </a:lnTo>
                      <a:lnTo>
                        <a:pt x="296" y="264"/>
                      </a:lnTo>
                      <a:lnTo>
                        <a:pt x="283" y="275"/>
                      </a:lnTo>
                      <a:lnTo>
                        <a:pt x="270" y="285"/>
                      </a:lnTo>
                      <a:lnTo>
                        <a:pt x="256" y="294"/>
                      </a:lnTo>
                      <a:lnTo>
                        <a:pt x="241" y="300"/>
                      </a:lnTo>
                      <a:lnTo>
                        <a:pt x="226" y="306"/>
                      </a:lnTo>
                      <a:lnTo>
                        <a:pt x="209" y="311"/>
                      </a:lnTo>
                      <a:lnTo>
                        <a:pt x="194" y="313"/>
                      </a:lnTo>
                      <a:lnTo>
                        <a:pt x="175" y="313"/>
                      </a:lnTo>
                      <a:lnTo>
                        <a:pt x="158" y="313"/>
                      </a:lnTo>
                      <a:lnTo>
                        <a:pt x="141" y="311"/>
                      </a:lnTo>
                      <a:lnTo>
                        <a:pt x="126" y="306"/>
                      </a:lnTo>
                      <a:lnTo>
                        <a:pt x="108" y="300"/>
                      </a:lnTo>
                      <a:lnTo>
                        <a:pt x="95" y="294"/>
                      </a:lnTo>
                      <a:lnTo>
                        <a:pt x="80" y="285"/>
                      </a:lnTo>
                      <a:lnTo>
                        <a:pt x="67" y="275"/>
                      </a:lnTo>
                      <a:lnTo>
                        <a:pt x="55" y="264"/>
                      </a:lnTo>
                      <a:lnTo>
                        <a:pt x="44" y="252"/>
                      </a:lnTo>
                      <a:lnTo>
                        <a:pt x="35" y="239"/>
                      </a:lnTo>
                      <a:lnTo>
                        <a:pt x="27" y="226"/>
                      </a:lnTo>
                      <a:lnTo>
                        <a:pt x="19" y="211"/>
                      </a:lnTo>
                      <a:lnTo>
                        <a:pt x="14" y="196"/>
                      </a:lnTo>
                      <a:lnTo>
                        <a:pt x="10" y="178"/>
                      </a:lnTo>
                      <a:lnTo>
                        <a:pt x="6" y="161"/>
                      </a:lnTo>
                      <a:lnTo>
                        <a:pt x="6" y="144"/>
                      </a:lnTo>
                      <a:lnTo>
                        <a:pt x="6" y="125"/>
                      </a:lnTo>
                      <a:lnTo>
                        <a:pt x="10" y="108"/>
                      </a:lnTo>
                      <a:lnTo>
                        <a:pt x="8" y="108"/>
                      </a:lnTo>
                      <a:lnTo>
                        <a:pt x="4" y="108"/>
                      </a:lnTo>
                      <a:lnTo>
                        <a:pt x="2" y="125"/>
                      </a:lnTo>
                      <a:lnTo>
                        <a:pt x="0" y="144"/>
                      </a:lnTo>
                      <a:lnTo>
                        <a:pt x="2" y="161"/>
                      </a:lnTo>
                      <a:lnTo>
                        <a:pt x="4" y="178"/>
                      </a:lnTo>
                      <a:lnTo>
                        <a:pt x="8" y="196"/>
                      </a:lnTo>
                      <a:lnTo>
                        <a:pt x="16" y="213"/>
                      </a:lnTo>
                      <a:lnTo>
                        <a:pt x="21" y="228"/>
                      </a:lnTo>
                      <a:lnTo>
                        <a:pt x="31" y="241"/>
                      </a:lnTo>
                      <a:lnTo>
                        <a:pt x="40" y="254"/>
                      </a:lnTo>
                      <a:lnTo>
                        <a:pt x="52" y="268"/>
                      </a:lnTo>
                      <a:lnTo>
                        <a:pt x="65" y="279"/>
                      </a:lnTo>
                      <a:lnTo>
                        <a:pt x="78" y="288"/>
                      </a:lnTo>
                      <a:lnTo>
                        <a:pt x="93" y="298"/>
                      </a:lnTo>
                      <a:lnTo>
                        <a:pt x="108" y="306"/>
                      </a:lnTo>
                      <a:lnTo>
                        <a:pt x="124" y="311"/>
                      </a:lnTo>
                      <a:lnTo>
                        <a:pt x="141" y="315"/>
                      </a:lnTo>
                      <a:lnTo>
                        <a:pt x="158" y="317"/>
                      </a:lnTo>
                      <a:lnTo>
                        <a:pt x="175" y="319"/>
                      </a:lnTo>
                      <a:lnTo>
                        <a:pt x="194" y="317"/>
                      </a:lnTo>
                      <a:lnTo>
                        <a:pt x="211" y="315"/>
                      </a:lnTo>
                      <a:lnTo>
                        <a:pt x="228" y="311"/>
                      </a:lnTo>
                      <a:lnTo>
                        <a:pt x="243" y="306"/>
                      </a:lnTo>
                      <a:lnTo>
                        <a:pt x="258" y="298"/>
                      </a:lnTo>
                      <a:lnTo>
                        <a:pt x="274" y="288"/>
                      </a:lnTo>
                      <a:lnTo>
                        <a:pt x="287" y="279"/>
                      </a:lnTo>
                      <a:lnTo>
                        <a:pt x="298" y="268"/>
                      </a:lnTo>
                      <a:lnTo>
                        <a:pt x="310" y="254"/>
                      </a:lnTo>
                      <a:lnTo>
                        <a:pt x="321" y="241"/>
                      </a:lnTo>
                      <a:lnTo>
                        <a:pt x="329" y="228"/>
                      </a:lnTo>
                      <a:lnTo>
                        <a:pt x="336" y="213"/>
                      </a:lnTo>
                      <a:lnTo>
                        <a:pt x="342" y="196"/>
                      </a:lnTo>
                      <a:lnTo>
                        <a:pt x="348" y="178"/>
                      </a:lnTo>
                      <a:lnTo>
                        <a:pt x="349" y="161"/>
                      </a:lnTo>
                      <a:lnTo>
                        <a:pt x="349" y="144"/>
                      </a:lnTo>
                      <a:close/>
                    </a:path>
                  </a:pathLst>
                </a:custGeom>
                <a:solidFill>
                  <a:srgbClr val="D9D9E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32" name="Freeform 712"/>
                <p:cNvSpPr>
                  <a:spLocks/>
                </p:cNvSpPr>
                <p:nvPr/>
              </p:nvSpPr>
              <p:spPr bwMode="auto">
                <a:xfrm>
                  <a:off x="1667" y="2130"/>
                  <a:ext cx="344" cy="315"/>
                </a:xfrm>
                <a:custGeom>
                  <a:avLst/>
                  <a:gdLst>
                    <a:gd name="T0" fmla="*/ 342 w 344"/>
                    <a:gd name="T1" fmla="*/ 120 h 315"/>
                    <a:gd name="T2" fmla="*/ 332 w 344"/>
                    <a:gd name="T3" fmla="*/ 80 h 315"/>
                    <a:gd name="T4" fmla="*/ 313 w 344"/>
                    <a:gd name="T5" fmla="*/ 44 h 315"/>
                    <a:gd name="T6" fmla="*/ 285 w 344"/>
                    <a:gd name="T7" fmla="*/ 12 h 315"/>
                    <a:gd name="T8" fmla="*/ 268 w 344"/>
                    <a:gd name="T9" fmla="*/ 2 h 315"/>
                    <a:gd name="T10" fmla="*/ 281 w 344"/>
                    <a:gd name="T11" fmla="*/ 15 h 315"/>
                    <a:gd name="T12" fmla="*/ 309 w 344"/>
                    <a:gd name="T13" fmla="*/ 46 h 315"/>
                    <a:gd name="T14" fmla="*/ 328 w 344"/>
                    <a:gd name="T15" fmla="*/ 82 h 315"/>
                    <a:gd name="T16" fmla="*/ 338 w 344"/>
                    <a:gd name="T17" fmla="*/ 122 h 315"/>
                    <a:gd name="T18" fmla="*/ 338 w 344"/>
                    <a:gd name="T19" fmla="*/ 159 h 315"/>
                    <a:gd name="T20" fmla="*/ 332 w 344"/>
                    <a:gd name="T21" fmla="*/ 192 h 315"/>
                    <a:gd name="T22" fmla="*/ 319 w 344"/>
                    <a:gd name="T23" fmla="*/ 222 h 315"/>
                    <a:gd name="T24" fmla="*/ 302 w 344"/>
                    <a:gd name="T25" fmla="*/ 249 h 315"/>
                    <a:gd name="T26" fmla="*/ 279 w 344"/>
                    <a:gd name="T27" fmla="*/ 271 h 315"/>
                    <a:gd name="T28" fmla="*/ 251 w 344"/>
                    <a:gd name="T29" fmla="*/ 290 h 315"/>
                    <a:gd name="T30" fmla="*/ 222 w 344"/>
                    <a:gd name="T31" fmla="*/ 302 h 315"/>
                    <a:gd name="T32" fmla="*/ 188 w 344"/>
                    <a:gd name="T33" fmla="*/ 309 h 315"/>
                    <a:gd name="T34" fmla="*/ 154 w 344"/>
                    <a:gd name="T35" fmla="*/ 309 h 315"/>
                    <a:gd name="T36" fmla="*/ 122 w 344"/>
                    <a:gd name="T37" fmla="*/ 302 h 315"/>
                    <a:gd name="T38" fmla="*/ 91 w 344"/>
                    <a:gd name="T39" fmla="*/ 290 h 315"/>
                    <a:gd name="T40" fmla="*/ 65 w 344"/>
                    <a:gd name="T41" fmla="*/ 271 h 315"/>
                    <a:gd name="T42" fmla="*/ 42 w 344"/>
                    <a:gd name="T43" fmla="*/ 249 h 315"/>
                    <a:gd name="T44" fmla="*/ 25 w 344"/>
                    <a:gd name="T45" fmla="*/ 222 h 315"/>
                    <a:gd name="T46" fmla="*/ 12 w 344"/>
                    <a:gd name="T47" fmla="*/ 192 h 315"/>
                    <a:gd name="T48" fmla="*/ 4 w 344"/>
                    <a:gd name="T49" fmla="*/ 159 h 315"/>
                    <a:gd name="T50" fmla="*/ 4 w 344"/>
                    <a:gd name="T51" fmla="*/ 123 h 315"/>
                    <a:gd name="T52" fmla="*/ 6 w 344"/>
                    <a:gd name="T53" fmla="*/ 106 h 315"/>
                    <a:gd name="T54" fmla="*/ 0 w 344"/>
                    <a:gd name="T55" fmla="*/ 123 h 315"/>
                    <a:gd name="T56" fmla="*/ 0 w 344"/>
                    <a:gd name="T57" fmla="*/ 159 h 315"/>
                    <a:gd name="T58" fmla="*/ 8 w 344"/>
                    <a:gd name="T59" fmla="*/ 194 h 315"/>
                    <a:gd name="T60" fmla="*/ 21 w 344"/>
                    <a:gd name="T61" fmla="*/ 224 h 315"/>
                    <a:gd name="T62" fmla="*/ 38 w 344"/>
                    <a:gd name="T63" fmla="*/ 252 h 315"/>
                    <a:gd name="T64" fmla="*/ 63 w 344"/>
                    <a:gd name="T65" fmla="*/ 275 h 315"/>
                    <a:gd name="T66" fmla="*/ 89 w 344"/>
                    <a:gd name="T67" fmla="*/ 294 h 315"/>
                    <a:gd name="T68" fmla="*/ 120 w 344"/>
                    <a:gd name="T69" fmla="*/ 307 h 315"/>
                    <a:gd name="T70" fmla="*/ 154 w 344"/>
                    <a:gd name="T71" fmla="*/ 313 h 315"/>
                    <a:gd name="T72" fmla="*/ 190 w 344"/>
                    <a:gd name="T73" fmla="*/ 313 h 315"/>
                    <a:gd name="T74" fmla="*/ 222 w 344"/>
                    <a:gd name="T75" fmla="*/ 307 h 315"/>
                    <a:gd name="T76" fmla="*/ 254 w 344"/>
                    <a:gd name="T77" fmla="*/ 294 h 315"/>
                    <a:gd name="T78" fmla="*/ 281 w 344"/>
                    <a:gd name="T79" fmla="*/ 275 h 315"/>
                    <a:gd name="T80" fmla="*/ 304 w 344"/>
                    <a:gd name="T81" fmla="*/ 252 h 315"/>
                    <a:gd name="T82" fmla="*/ 323 w 344"/>
                    <a:gd name="T83" fmla="*/ 224 h 315"/>
                    <a:gd name="T84" fmla="*/ 336 w 344"/>
                    <a:gd name="T85" fmla="*/ 194 h 315"/>
                    <a:gd name="T86" fmla="*/ 344 w 344"/>
                    <a:gd name="T87" fmla="*/ 159 h 3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44" h="315">
                      <a:moveTo>
                        <a:pt x="344" y="142"/>
                      </a:moveTo>
                      <a:lnTo>
                        <a:pt x="342" y="120"/>
                      </a:lnTo>
                      <a:lnTo>
                        <a:pt x="338" y="99"/>
                      </a:lnTo>
                      <a:lnTo>
                        <a:pt x="332" y="80"/>
                      </a:lnTo>
                      <a:lnTo>
                        <a:pt x="323" y="61"/>
                      </a:lnTo>
                      <a:lnTo>
                        <a:pt x="313" y="44"/>
                      </a:lnTo>
                      <a:lnTo>
                        <a:pt x="300" y="27"/>
                      </a:lnTo>
                      <a:lnTo>
                        <a:pt x="285" y="12"/>
                      </a:lnTo>
                      <a:lnTo>
                        <a:pt x="270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81" y="15"/>
                      </a:lnTo>
                      <a:lnTo>
                        <a:pt x="296" y="30"/>
                      </a:lnTo>
                      <a:lnTo>
                        <a:pt x="309" y="46"/>
                      </a:lnTo>
                      <a:lnTo>
                        <a:pt x="319" y="63"/>
                      </a:lnTo>
                      <a:lnTo>
                        <a:pt x="328" y="82"/>
                      </a:lnTo>
                      <a:lnTo>
                        <a:pt x="334" y="101"/>
                      </a:lnTo>
                      <a:lnTo>
                        <a:pt x="338" y="122"/>
                      </a:lnTo>
                      <a:lnTo>
                        <a:pt x="340" y="142"/>
                      </a:lnTo>
                      <a:lnTo>
                        <a:pt x="338" y="159"/>
                      </a:lnTo>
                      <a:lnTo>
                        <a:pt x="336" y="176"/>
                      </a:lnTo>
                      <a:lnTo>
                        <a:pt x="332" y="192"/>
                      </a:lnTo>
                      <a:lnTo>
                        <a:pt x="326" y="207"/>
                      </a:lnTo>
                      <a:lnTo>
                        <a:pt x="319" y="222"/>
                      </a:lnTo>
                      <a:lnTo>
                        <a:pt x="311" y="235"/>
                      </a:lnTo>
                      <a:lnTo>
                        <a:pt x="302" y="249"/>
                      </a:lnTo>
                      <a:lnTo>
                        <a:pt x="290" y="260"/>
                      </a:lnTo>
                      <a:lnTo>
                        <a:pt x="279" y="271"/>
                      </a:lnTo>
                      <a:lnTo>
                        <a:pt x="266" y="281"/>
                      </a:lnTo>
                      <a:lnTo>
                        <a:pt x="251" y="290"/>
                      </a:lnTo>
                      <a:lnTo>
                        <a:pt x="237" y="296"/>
                      </a:lnTo>
                      <a:lnTo>
                        <a:pt x="222" y="302"/>
                      </a:lnTo>
                      <a:lnTo>
                        <a:pt x="205" y="305"/>
                      </a:lnTo>
                      <a:lnTo>
                        <a:pt x="188" y="309"/>
                      </a:lnTo>
                      <a:lnTo>
                        <a:pt x="171" y="309"/>
                      </a:lnTo>
                      <a:lnTo>
                        <a:pt x="154" y="309"/>
                      </a:lnTo>
                      <a:lnTo>
                        <a:pt x="139" y="305"/>
                      </a:lnTo>
                      <a:lnTo>
                        <a:pt x="122" y="302"/>
                      </a:lnTo>
                      <a:lnTo>
                        <a:pt x="106" y="296"/>
                      </a:lnTo>
                      <a:lnTo>
                        <a:pt x="91" y="290"/>
                      </a:lnTo>
                      <a:lnTo>
                        <a:pt x="78" y="281"/>
                      </a:lnTo>
                      <a:lnTo>
                        <a:pt x="65" y="271"/>
                      </a:lnTo>
                      <a:lnTo>
                        <a:pt x="53" y="260"/>
                      </a:lnTo>
                      <a:lnTo>
                        <a:pt x="42" y="249"/>
                      </a:lnTo>
                      <a:lnTo>
                        <a:pt x="32" y="235"/>
                      </a:lnTo>
                      <a:lnTo>
                        <a:pt x="25" y="222"/>
                      </a:lnTo>
                      <a:lnTo>
                        <a:pt x="17" y="207"/>
                      </a:lnTo>
                      <a:lnTo>
                        <a:pt x="12" y="192"/>
                      </a:lnTo>
                      <a:lnTo>
                        <a:pt x="8" y="176"/>
                      </a:lnTo>
                      <a:lnTo>
                        <a:pt x="4" y="159"/>
                      </a:lnTo>
                      <a:lnTo>
                        <a:pt x="4" y="142"/>
                      </a:lnTo>
                      <a:lnTo>
                        <a:pt x="4" y="123"/>
                      </a:lnTo>
                      <a:lnTo>
                        <a:pt x="8" y="106"/>
                      </a:lnTo>
                      <a:lnTo>
                        <a:pt x="6" y="106"/>
                      </a:lnTo>
                      <a:lnTo>
                        <a:pt x="4" y="106"/>
                      </a:lnTo>
                      <a:lnTo>
                        <a:pt x="0" y="123"/>
                      </a:lnTo>
                      <a:lnTo>
                        <a:pt x="0" y="142"/>
                      </a:lnTo>
                      <a:lnTo>
                        <a:pt x="0" y="159"/>
                      </a:lnTo>
                      <a:lnTo>
                        <a:pt x="2" y="176"/>
                      </a:lnTo>
                      <a:lnTo>
                        <a:pt x="8" y="194"/>
                      </a:lnTo>
                      <a:lnTo>
                        <a:pt x="13" y="209"/>
                      </a:lnTo>
                      <a:lnTo>
                        <a:pt x="21" y="224"/>
                      </a:lnTo>
                      <a:lnTo>
                        <a:pt x="29" y="239"/>
                      </a:lnTo>
                      <a:lnTo>
                        <a:pt x="38" y="252"/>
                      </a:lnTo>
                      <a:lnTo>
                        <a:pt x="49" y="264"/>
                      </a:lnTo>
                      <a:lnTo>
                        <a:pt x="63" y="275"/>
                      </a:lnTo>
                      <a:lnTo>
                        <a:pt x="76" y="285"/>
                      </a:lnTo>
                      <a:lnTo>
                        <a:pt x="89" y="294"/>
                      </a:lnTo>
                      <a:lnTo>
                        <a:pt x="104" y="302"/>
                      </a:lnTo>
                      <a:lnTo>
                        <a:pt x="120" y="307"/>
                      </a:lnTo>
                      <a:lnTo>
                        <a:pt x="137" y="311"/>
                      </a:lnTo>
                      <a:lnTo>
                        <a:pt x="154" y="313"/>
                      </a:lnTo>
                      <a:lnTo>
                        <a:pt x="171" y="315"/>
                      </a:lnTo>
                      <a:lnTo>
                        <a:pt x="190" y="313"/>
                      </a:lnTo>
                      <a:lnTo>
                        <a:pt x="207" y="311"/>
                      </a:lnTo>
                      <a:lnTo>
                        <a:pt x="222" y="307"/>
                      </a:lnTo>
                      <a:lnTo>
                        <a:pt x="239" y="302"/>
                      </a:lnTo>
                      <a:lnTo>
                        <a:pt x="254" y="294"/>
                      </a:lnTo>
                      <a:lnTo>
                        <a:pt x="268" y="285"/>
                      </a:lnTo>
                      <a:lnTo>
                        <a:pt x="281" y="275"/>
                      </a:lnTo>
                      <a:lnTo>
                        <a:pt x="294" y="264"/>
                      </a:lnTo>
                      <a:lnTo>
                        <a:pt x="304" y="252"/>
                      </a:lnTo>
                      <a:lnTo>
                        <a:pt x="315" y="239"/>
                      </a:lnTo>
                      <a:lnTo>
                        <a:pt x="323" y="224"/>
                      </a:lnTo>
                      <a:lnTo>
                        <a:pt x="330" y="209"/>
                      </a:lnTo>
                      <a:lnTo>
                        <a:pt x="336" y="194"/>
                      </a:lnTo>
                      <a:lnTo>
                        <a:pt x="340" y="176"/>
                      </a:lnTo>
                      <a:lnTo>
                        <a:pt x="344" y="159"/>
                      </a:lnTo>
                      <a:lnTo>
                        <a:pt x="344" y="142"/>
                      </a:lnTo>
                      <a:close/>
                    </a:path>
                  </a:pathLst>
                </a:custGeom>
                <a:solidFill>
                  <a:srgbClr val="D9D9E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33" name="Freeform 713"/>
                <p:cNvSpPr>
                  <a:spLocks/>
                </p:cNvSpPr>
                <p:nvPr/>
              </p:nvSpPr>
              <p:spPr bwMode="auto">
                <a:xfrm>
                  <a:off x="1669" y="2132"/>
                  <a:ext cx="340" cy="309"/>
                </a:xfrm>
                <a:custGeom>
                  <a:avLst/>
                  <a:gdLst>
                    <a:gd name="T0" fmla="*/ 338 w 340"/>
                    <a:gd name="T1" fmla="*/ 118 h 309"/>
                    <a:gd name="T2" fmla="*/ 328 w 340"/>
                    <a:gd name="T3" fmla="*/ 78 h 309"/>
                    <a:gd name="T4" fmla="*/ 309 w 340"/>
                    <a:gd name="T5" fmla="*/ 42 h 309"/>
                    <a:gd name="T6" fmla="*/ 281 w 340"/>
                    <a:gd name="T7" fmla="*/ 11 h 309"/>
                    <a:gd name="T8" fmla="*/ 264 w 340"/>
                    <a:gd name="T9" fmla="*/ 2 h 309"/>
                    <a:gd name="T10" fmla="*/ 277 w 340"/>
                    <a:gd name="T11" fmla="*/ 15 h 309"/>
                    <a:gd name="T12" fmla="*/ 304 w 340"/>
                    <a:gd name="T13" fmla="*/ 44 h 309"/>
                    <a:gd name="T14" fmla="*/ 323 w 340"/>
                    <a:gd name="T15" fmla="*/ 80 h 309"/>
                    <a:gd name="T16" fmla="*/ 334 w 340"/>
                    <a:gd name="T17" fmla="*/ 120 h 309"/>
                    <a:gd name="T18" fmla="*/ 334 w 340"/>
                    <a:gd name="T19" fmla="*/ 157 h 309"/>
                    <a:gd name="T20" fmla="*/ 328 w 340"/>
                    <a:gd name="T21" fmla="*/ 190 h 309"/>
                    <a:gd name="T22" fmla="*/ 315 w 340"/>
                    <a:gd name="T23" fmla="*/ 218 h 309"/>
                    <a:gd name="T24" fmla="*/ 298 w 340"/>
                    <a:gd name="T25" fmla="*/ 245 h 309"/>
                    <a:gd name="T26" fmla="*/ 275 w 340"/>
                    <a:gd name="T27" fmla="*/ 267 h 309"/>
                    <a:gd name="T28" fmla="*/ 249 w 340"/>
                    <a:gd name="T29" fmla="*/ 286 h 309"/>
                    <a:gd name="T30" fmla="*/ 218 w 340"/>
                    <a:gd name="T31" fmla="*/ 298 h 309"/>
                    <a:gd name="T32" fmla="*/ 186 w 340"/>
                    <a:gd name="T33" fmla="*/ 305 h 309"/>
                    <a:gd name="T34" fmla="*/ 152 w 340"/>
                    <a:gd name="T35" fmla="*/ 305 h 309"/>
                    <a:gd name="T36" fmla="*/ 120 w 340"/>
                    <a:gd name="T37" fmla="*/ 298 h 309"/>
                    <a:gd name="T38" fmla="*/ 91 w 340"/>
                    <a:gd name="T39" fmla="*/ 286 h 309"/>
                    <a:gd name="T40" fmla="*/ 65 w 340"/>
                    <a:gd name="T41" fmla="*/ 267 h 309"/>
                    <a:gd name="T42" fmla="*/ 42 w 340"/>
                    <a:gd name="T43" fmla="*/ 245 h 309"/>
                    <a:gd name="T44" fmla="*/ 25 w 340"/>
                    <a:gd name="T45" fmla="*/ 218 h 309"/>
                    <a:gd name="T46" fmla="*/ 11 w 340"/>
                    <a:gd name="T47" fmla="*/ 190 h 309"/>
                    <a:gd name="T48" fmla="*/ 6 w 340"/>
                    <a:gd name="T49" fmla="*/ 157 h 309"/>
                    <a:gd name="T50" fmla="*/ 6 w 340"/>
                    <a:gd name="T51" fmla="*/ 123 h 309"/>
                    <a:gd name="T52" fmla="*/ 6 w 340"/>
                    <a:gd name="T53" fmla="*/ 104 h 309"/>
                    <a:gd name="T54" fmla="*/ 0 w 340"/>
                    <a:gd name="T55" fmla="*/ 121 h 309"/>
                    <a:gd name="T56" fmla="*/ 0 w 340"/>
                    <a:gd name="T57" fmla="*/ 157 h 309"/>
                    <a:gd name="T58" fmla="*/ 8 w 340"/>
                    <a:gd name="T59" fmla="*/ 192 h 309"/>
                    <a:gd name="T60" fmla="*/ 21 w 340"/>
                    <a:gd name="T61" fmla="*/ 222 h 309"/>
                    <a:gd name="T62" fmla="*/ 38 w 340"/>
                    <a:gd name="T63" fmla="*/ 248 h 309"/>
                    <a:gd name="T64" fmla="*/ 61 w 340"/>
                    <a:gd name="T65" fmla="*/ 271 h 309"/>
                    <a:gd name="T66" fmla="*/ 89 w 340"/>
                    <a:gd name="T67" fmla="*/ 290 h 309"/>
                    <a:gd name="T68" fmla="*/ 120 w 340"/>
                    <a:gd name="T69" fmla="*/ 302 h 309"/>
                    <a:gd name="T70" fmla="*/ 152 w 340"/>
                    <a:gd name="T71" fmla="*/ 309 h 309"/>
                    <a:gd name="T72" fmla="*/ 188 w 340"/>
                    <a:gd name="T73" fmla="*/ 309 h 309"/>
                    <a:gd name="T74" fmla="*/ 220 w 340"/>
                    <a:gd name="T75" fmla="*/ 302 h 309"/>
                    <a:gd name="T76" fmla="*/ 250 w 340"/>
                    <a:gd name="T77" fmla="*/ 290 h 309"/>
                    <a:gd name="T78" fmla="*/ 277 w 340"/>
                    <a:gd name="T79" fmla="*/ 271 h 309"/>
                    <a:gd name="T80" fmla="*/ 300 w 340"/>
                    <a:gd name="T81" fmla="*/ 248 h 309"/>
                    <a:gd name="T82" fmla="*/ 319 w 340"/>
                    <a:gd name="T83" fmla="*/ 222 h 309"/>
                    <a:gd name="T84" fmla="*/ 332 w 340"/>
                    <a:gd name="T85" fmla="*/ 192 h 309"/>
                    <a:gd name="T86" fmla="*/ 338 w 340"/>
                    <a:gd name="T87" fmla="*/ 157 h 3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40" h="309">
                      <a:moveTo>
                        <a:pt x="340" y="140"/>
                      </a:moveTo>
                      <a:lnTo>
                        <a:pt x="338" y="118"/>
                      </a:lnTo>
                      <a:lnTo>
                        <a:pt x="334" y="99"/>
                      </a:lnTo>
                      <a:lnTo>
                        <a:pt x="328" y="78"/>
                      </a:lnTo>
                      <a:lnTo>
                        <a:pt x="319" y="59"/>
                      </a:lnTo>
                      <a:lnTo>
                        <a:pt x="309" y="42"/>
                      </a:lnTo>
                      <a:lnTo>
                        <a:pt x="296" y="27"/>
                      </a:lnTo>
                      <a:lnTo>
                        <a:pt x="281" y="11"/>
                      </a:lnTo>
                      <a:lnTo>
                        <a:pt x="266" y="0"/>
                      </a:lnTo>
                      <a:lnTo>
                        <a:pt x="264" y="2"/>
                      </a:lnTo>
                      <a:lnTo>
                        <a:pt x="262" y="4"/>
                      </a:lnTo>
                      <a:lnTo>
                        <a:pt x="277" y="15"/>
                      </a:lnTo>
                      <a:lnTo>
                        <a:pt x="292" y="28"/>
                      </a:lnTo>
                      <a:lnTo>
                        <a:pt x="304" y="44"/>
                      </a:lnTo>
                      <a:lnTo>
                        <a:pt x="315" y="61"/>
                      </a:lnTo>
                      <a:lnTo>
                        <a:pt x="323" y="80"/>
                      </a:lnTo>
                      <a:lnTo>
                        <a:pt x="330" y="99"/>
                      </a:lnTo>
                      <a:lnTo>
                        <a:pt x="334" y="120"/>
                      </a:lnTo>
                      <a:lnTo>
                        <a:pt x="336" y="140"/>
                      </a:lnTo>
                      <a:lnTo>
                        <a:pt x="334" y="157"/>
                      </a:lnTo>
                      <a:lnTo>
                        <a:pt x="332" y="173"/>
                      </a:lnTo>
                      <a:lnTo>
                        <a:pt x="328" y="190"/>
                      </a:lnTo>
                      <a:lnTo>
                        <a:pt x="323" y="205"/>
                      </a:lnTo>
                      <a:lnTo>
                        <a:pt x="315" y="218"/>
                      </a:lnTo>
                      <a:lnTo>
                        <a:pt x="307" y="233"/>
                      </a:lnTo>
                      <a:lnTo>
                        <a:pt x="298" y="245"/>
                      </a:lnTo>
                      <a:lnTo>
                        <a:pt x="287" y="258"/>
                      </a:lnTo>
                      <a:lnTo>
                        <a:pt x="275" y="267"/>
                      </a:lnTo>
                      <a:lnTo>
                        <a:pt x="262" y="277"/>
                      </a:lnTo>
                      <a:lnTo>
                        <a:pt x="249" y="286"/>
                      </a:lnTo>
                      <a:lnTo>
                        <a:pt x="233" y="292"/>
                      </a:lnTo>
                      <a:lnTo>
                        <a:pt x="218" y="298"/>
                      </a:lnTo>
                      <a:lnTo>
                        <a:pt x="203" y="302"/>
                      </a:lnTo>
                      <a:lnTo>
                        <a:pt x="186" y="305"/>
                      </a:lnTo>
                      <a:lnTo>
                        <a:pt x="169" y="305"/>
                      </a:lnTo>
                      <a:lnTo>
                        <a:pt x="152" y="305"/>
                      </a:lnTo>
                      <a:lnTo>
                        <a:pt x="137" y="302"/>
                      </a:lnTo>
                      <a:lnTo>
                        <a:pt x="120" y="298"/>
                      </a:lnTo>
                      <a:lnTo>
                        <a:pt x="104" y="292"/>
                      </a:lnTo>
                      <a:lnTo>
                        <a:pt x="91" y="286"/>
                      </a:lnTo>
                      <a:lnTo>
                        <a:pt x="78" y="277"/>
                      </a:lnTo>
                      <a:lnTo>
                        <a:pt x="65" y="267"/>
                      </a:lnTo>
                      <a:lnTo>
                        <a:pt x="53" y="258"/>
                      </a:lnTo>
                      <a:lnTo>
                        <a:pt x="42" y="245"/>
                      </a:lnTo>
                      <a:lnTo>
                        <a:pt x="32" y="233"/>
                      </a:lnTo>
                      <a:lnTo>
                        <a:pt x="25" y="218"/>
                      </a:lnTo>
                      <a:lnTo>
                        <a:pt x="17" y="205"/>
                      </a:lnTo>
                      <a:lnTo>
                        <a:pt x="11" y="190"/>
                      </a:lnTo>
                      <a:lnTo>
                        <a:pt x="8" y="173"/>
                      </a:lnTo>
                      <a:lnTo>
                        <a:pt x="6" y="157"/>
                      </a:lnTo>
                      <a:lnTo>
                        <a:pt x="4" y="140"/>
                      </a:lnTo>
                      <a:lnTo>
                        <a:pt x="6" y="123"/>
                      </a:lnTo>
                      <a:lnTo>
                        <a:pt x="8" y="106"/>
                      </a:lnTo>
                      <a:lnTo>
                        <a:pt x="6" y="104"/>
                      </a:lnTo>
                      <a:lnTo>
                        <a:pt x="4" y="104"/>
                      </a:lnTo>
                      <a:lnTo>
                        <a:pt x="0" y="121"/>
                      </a:lnTo>
                      <a:lnTo>
                        <a:pt x="0" y="140"/>
                      </a:lnTo>
                      <a:lnTo>
                        <a:pt x="0" y="157"/>
                      </a:lnTo>
                      <a:lnTo>
                        <a:pt x="4" y="174"/>
                      </a:lnTo>
                      <a:lnTo>
                        <a:pt x="8" y="192"/>
                      </a:lnTo>
                      <a:lnTo>
                        <a:pt x="13" y="207"/>
                      </a:lnTo>
                      <a:lnTo>
                        <a:pt x="21" y="222"/>
                      </a:lnTo>
                      <a:lnTo>
                        <a:pt x="29" y="235"/>
                      </a:lnTo>
                      <a:lnTo>
                        <a:pt x="38" y="248"/>
                      </a:lnTo>
                      <a:lnTo>
                        <a:pt x="49" y="260"/>
                      </a:lnTo>
                      <a:lnTo>
                        <a:pt x="61" y="271"/>
                      </a:lnTo>
                      <a:lnTo>
                        <a:pt x="74" y="281"/>
                      </a:lnTo>
                      <a:lnTo>
                        <a:pt x="89" y="290"/>
                      </a:lnTo>
                      <a:lnTo>
                        <a:pt x="102" y="296"/>
                      </a:lnTo>
                      <a:lnTo>
                        <a:pt x="120" y="302"/>
                      </a:lnTo>
                      <a:lnTo>
                        <a:pt x="135" y="307"/>
                      </a:lnTo>
                      <a:lnTo>
                        <a:pt x="152" y="309"/>
                      </a:lnTo>
                      <a:lnTo>
                        <a:pt x="169" y="309"/>
                      </a:lnTo>
                      <a:lnTo>
                        <a:pt x="188" y="309"/>
                      </a:lnTo>
                      <a:lnTo>
                        <a:pt x="203" y="307"/>
                      </a:lnTo>
                      <a:lnTo>
                        <a:pt x="220" y="302"/>
                      </a:lnTo>
                      <a:lnTo>
                        <a:pt x="235" y="296"/>
                      </a:lnTo>
                      <a:lnTo>
                        <a:pt x="250" y="290"/>
                      </a:lnTo>
                      <a:lnTo>
                        <a:pt x="264" y="281"/>
                      </a:lnTo>
                      <a:lnTo>
                        <a:pt x="277" y="271"/>
                      </a:lnTo>
                      <a:lnTo>
                        <a:pt x="290" y="260"/>
                      </a:lnTo>
                      <a:lnTo>
                        <a:pt x="300" y="248"/>
                      </a:lnTo>
                      <a:lnTo>
                        <a:pt x="311" y="235"/>
                      </a:lnTo>
                      <a:lnTo>
                        <a:pt x="319" y="222"/>
                      </a:lnTo>
                      <a:lnTo>
                        <a:pt x="326" y="207"/>
                      </a:lnTo>
                      <a:lnTo>
                        <a:pt x="332" y="192"/>
                      </a:lnTo>
                      <a:lnTo>
                        <a:pt x="336" y="174"/>
                      </a:lnTo>
                      <a:lnTo>
                        <a:pt x="338" y="157"/>
                      </a:lnTo>
                      <a:lnTo>
                        <a:pt x="340" y="140"/>
                      </a:lnTo>
                      <a:close/>
                    </a:path>
                  </a:pathLst>
                </a:custGeom>
                <a:solidFill>
                  <a:srgbClr val="DAD9E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34" name="Freeform 714"/>
                <p:cNvSpPr>
                  <a:spLocks/>
                </p:cNvSpPr>
                <p:nvPr/>
              </p:nvSpPr>
              <p:spPr bwMode="auto">
                <a:xfrm>
                  <a:off x="1671" y="2134"/>
                  <a:ext cx="336" cy="305"/>
                </a:xfrm>
                <a:custGeom>
                  <a:avLst/>
                  <a:gdLst>
                    <a:gd name="T0" fmla="*/ 334 w 336"/>
                    <a:gd name="T1" fmla="*/ 118 h 305"/>
                    <a:gd name="T2" fmla="*/ 324 w 336"/>
                    <a:gd name="T3" fmla="*/ 78 h 305"/>
                    <a:gd name="T4" fmla="*/ 305 w 336"/>
                    <a:gd name="T5" fmla="*/ 42 h 305"/>
                    <a:gd name="T6" fmla="*/ 277 w 336"/>
                    <a:gd name="T7" fmla="*/ 11 h 305"/>
                    <a:gd name="T8" fmla="*/ 260 w 336"/>
                    <a:gd name="T9" fmla="*/ 2 h 305"/>
                    <a:gd name="T10" fmla="*/ 275 w 336"/>
                    <a:gd name="T11" fmla="*/ 15 h 305"/>
                    <a:gd name="T12" fmla="*/ 300 w 336"/>
                    <a:gd name="T13" fmla="*/ 44 h 305"/>
                    <a:gd name="T14" fmla="*/ 319 w 336"/>
                    <a:gd name="T15" fmla="*/ 78 h 305"/>
                    <a:gd name="T16" fmla="*/ 330 w 336"/>
                    <a:gd name="T17" fmla="*/ 118 h 305"/>
                    <a:gd name="T18" fmla="*/ 330 w 336"/>
                    <a:gd name="T19" fmla="*/ 155 h 305"/>
                    <a:gd name="T20" fmla="*/ 322 w 336"/>
                    <a:gd name="T21" fmla="*/ 186 h 305"/>
                    <a:gd name="T22" fmla="*/ 311 w 336"/>
                    <a:gd name="T23" fmla="*/ 216 h 305"/>
                    <a:gd name="T24" fmla="*/ 294 w 336"/>
                    <a:gd name="T25" fmla="*/ 243 h 305"/>
                    <a:gd name="T26" fmla="*/ 271 w 336"/>
                    <a:gd name="T27" fmla="*/ 264 h 305"/>
                    <a:gd name="T28" fmla="*/ 245 w 336"/>
                    <a:gd name="T29" fmla="*/ 281 h 305"/>
                    <a:gd name="T30" fmla="*/ 216 w 336"/>
                    <a:gd name="T31" fmla="*/ 294 h 305"/>
                    <a:gd name="T32" fmla="*/ 184 w 336"/>
                    <a:gd name="T33" fmla="*/ 300 h 305"/>
                    <a:gd name="T34" fmla="*/ 152 w 336"/>
                    <a:gd name="T35" fmla="*/ 300 h 305"/>
                    <a:gd name="T36" fmla="*/ 119 w 336"/>
                    <a:gd name="T37" fmla="*/ 294 h 305"/>
                    <a:gd name="T38" fmla="*/ 89 w 336"/>
                    <a:gd name="T39" fmla="*/ 281 h 305"/>
                    <a:gd name="T40" fmla="*/ 64 w 336"/>
                    <a:gd name="T41" fmla="*/ 264 h 305"/>
                    <a:gd name="T42" fmla="*/ 42 w 336"/>
                    <a:gd name="T43" fmla="*/ 243 h 305"/>
                    <a:gd name="T44" fmla="*/ 25 w 336"/>
                    <a:gd name="T45" fmla="*/ 216 h 305"/>
                    <a:gd name="T46" fmla="*/ 11 w 336"/>
                    <a:gd name="T47" fmla="*/ 186 h 305"/>
                    <a:gd name="T48" fmla="*/ 6 w 336"/>
                    <a:gd name="T49" fmla="*/ 155 h 305"/>
                    <a:gd name="T50" fmla="*/ 6 w 336"/>
                    <a:gd name="T51" fmla="*/ 121 h 305"/>
                    <a:gd name="T52" fmla="*/ 6 w 336"/>
                    <a:gd name="T53" fmla="*/ 104 h 305"/>
                    <a:gd name="T54" fmla="*/ 0 w 336"/>
                    <a:gd name="T55" fmla="*/ 119 h 305"/>
                    <a:gd name="T56" fmla="*/ 0 w 336"/>
                    <a:gd name="T57" fmla="*/ 155 h 305"/>
                    <a:gd name="T58" fmla="*/ 8 w 336"/>
                    <a:gd name="T59" fmla="*/ 188 h 305"/>
                    <a:gd name="T60" fmla="*/ 21 w 336"/>
                    <a:gd name="T61" fmla="*/ 218 h 305"/>
                    <a:gd name="T62" fmla="*/ 38 w 336"/>
                    <a:gd name="T63" fmla="*/ 245 h 305"/>
                    <a:gd name="T64" fmla="*/ 61 w 336"/>
                    <a:gd name="T65" fmla="*/ 267 h 305"/>
                    <a:gd name="T66" fmla="*/ 87 w 336"/>
                    <a:gd name="T67" fmla="*/ 286 h 305"/>
                    <a:gd name="T68" fmla="*/ 118 w 336"/>
                    <a:gd name="T69" fmla="*/ 298 h 305"/>
                    <a:gd name="T70" fmla="*/ 150 w 336"/>
                    <a:gd name="T71" fmla="*/ 305 h 305"/>
                    <a:gd name="T72" fmla="*/ 184 w 336"/>
                    <a:gd name="T73" fmla="*/ 305 h 305"/>
                    <a:gd name="T74" fmla="*/ 218 w 336"/>
                    <a:gd name="T75" fmla="*/ 298 h 305"/>
                    <a:gd name="T76" fmla="*/ 247 w 336"/>
                    <a:gd name="T77" fmla="*/ 286 h 305"/>
                    <a:gd name="T78" fmla="*/ 275 w 336"/>
                    <a:gd name="T79" fmla="*/ 267 h 305"/>
                    <a:gd name="T80" fmla="*/ 298 w 336"/>
                    <a:gd name="T81" fmla="*/ 245 h 305"/>
                    <a:gd name="T82" fmla="*/ 315 w 336"/>
                    <a:gd name="T83" fmla="*/ 218 h 305"/>
                    <a:gd name="T84" fmla="*/ 328 w 336"/>
                    <a:gd name="T85" fmla="*/ 188 h 305"/>
                    <a:gd name="T86" fmla="*/ 334 w 336"/>
                    <a:gd name="T87" fmla="*/ 155 h 3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36" h="305">
                      <a:moveTo>
                        <a:pt x="336" y="138"/>
                      </a:moveTo>
                      <a:lnTo>
                        <a:pt x="334" y="118"/>
                      </a:lnTo>
                      <a:lnTo>
                        <a:pt x="330" y="97"/>
                      </a:lnTo>
                      <a:lnTo>
                        <a:pt x="324" y="78"/>
                      </a:lnTo>
                      <a:lnTo>
                        <a:pt x="315" y="59"/>
                      </a:lnTo>
                      <a:lnTo>
                        <a:pt x="305" y="42"/>
                      </a:lnTo>
                      <a:lnTo>
                        <a:pt x="292" y="26"/>
                      </a:lnTo>
                      <a:lnTo>
                        <a:pt x="277" y="11"/>
                      </a:lnTo>
                      <a:lnTo>
                        <a:pt x="262" y="0"/>
                      </a:lnTo>
                      <a:lnTo>
                        <a:pt x="260" y="2"/>
                      </a:lnTo>
                      <a:lnTo>
                        <a:pt x="258" y="4"/>
                      </a:lnTo>
                      <a:lnTo>
                        <a:pt x="275" y="15"/>
                      </a:lnTo>
                      <a:lnTo>
                        <a:pt x="288" y="28"/>
                      </a:lnTo>
                      <a:lnTo>
                        <a:pt x="300" y="44"/>
                      </a:lnTo>
                      <a:lnTo>
                        <a:pt x="311" y="61"/>
                      </a:lnTo>
                      <a:lnTo>
                        <a:pt x="319" y="78"/>
                      </a:lnTo>
                      <a:lnTo>
                        <a:pt x="326" y="97"/>
                      </a:lnTo>
                      <a:lnTo>
                        <a:pt x="330" y="118"/>
                      </a:lnTo>
                      <a:lnTo>
                        <a:pt x="330" y="138"/>
                      </a:lnTo>
                      <a:lnTo>
                        <a:pt x="330" y="155"/>
                      </a:lnTo>
                      <a:lnTo>
                        <a:pt x="328" y="171"/>
                      </a:lnTo>
                      <a:lnTo>
                        <a:pt x="322" y="186"/>
                      </a:lnTo>
                      <a:lnTo>
                        <a:pt x="319" y="201"/>
                      </a:lnTo>
                      <a:lnTo>
                        <a:pt x="311" y="216"/>
                      </a:lnTo>
                      <a:lnTo>
                        <a:pt x="303" y="229"/>
                      </a:lnTo>
                      <a:lnTo>
                        <a:pt x="294" y="243"/>
                      </a:lnTo>
                      <a:lnTo>
                        <a:pt x="283" y="254"/>
                      </a:lnTo>
                      <a:lnTo>
                        <a:pt x="271" y="264"/>
                      </a:lnTo>
                      <a:lnTo>
                        <a:pt x="258" y="273"/>
                      </a:lnTo>
                      <a:lnTo>
                        <a:pt x="245" y="281"/>
                      </a:lnTo>
                      <a:lnTo>
                        <a:pt x="231" y="288"/>
                      </a:lnTo>
                      <a:lnTo>
                        <a:pt x="216" y="294"/>
                      </a:lnTo>
                      <a:lnTo>
                        <a:pt x="201" y="298"/>
                      </a:lnTo>
                      <a:lnTo>
                        <a:pt x="184" y="300"/>
                      </a:lnTo>
                      <a:lnTo>
                        <a:pt x="167" y="301"/>
                      </a:lnTo>
                      <a:lnTo>
                        <a:pt x="152" y="300"/>
                      </a:lnTo>
                      <a:lnTo>
                        <a:pt x="135" y="298"/>
                      </a:lnTo>
                      <a:lnTo>
                        <a:pt x="119" y="294"/>
                      </a:lnTo>
                      <a:lnTo>
                        <a:pt x="104" y="288"/>
                      </a:lnTo>
                      <a:lnTo>
                        <a:pt x="89" y="281"/>
                      </a:lnTo>
                      <a:lnTo>
                        <a:pt x="76" y="273"/>
                      </a:lnTo>
                      <a:lnTo>
                        <a:pt x="64" y="264"/>
                      </a:lnTo>
                      <a:lnTo>
                        <a:pt x="53" y="254"/>
                      </a:lnTo>
                      <a:lnTo>
                        <a:pt x="42" y="243"/>
                      </a:lnTo>
                      <a:lnTo>
                        <a:pt x="32" y="229"/>
                      </a:lnTo>
                      <a:lnTo>
                        <a:pt x="25" y="216"/>
                      </a:lnTo>
                      <a:lnTo>
                        <a:pt x="17" y="201"/>
                      </a:lnTo>
                      <a:lnTo>
                        <a:pt x="11" y="186"/>
                      </a:lnTo>
                      <a:lnTo>
                        <a:pt x="8" y="171"/>
                      </a:lnTo>
                      <a:lnTo>
                        <a:pt x="6" y="155"/>
                      </a:lnTo>
                      <a:lnTo>
                        <a:pt x="4" y="138"/>
                      </a:lnTo>
                      <a:lnTo>
                        <a:pt x="6" y="121"/>
                      </a:lnTo>
                      <a:lnTo>
                        <a:pt x="8" y="104"/>
                      </a:lnTo>
                      <a:lnTo>
                        <a:pt x="6" y="104"/>
                      </a:lnTo>
                      <a:lnTo>
                        <a:pt x="4" y="102"/>
                      </a:lnTo>
                      <a:lnTo>
                        <a:pt x="0" y="119"/>
                      </a:lnTo>
                      <a:lnTo>
                        <a:pt x="0" y="138"/>
                      </a:lnTo>
                      <a:lnTo>
                        <a:pt x="0" y="155"/>
                      </a:lnTo>
                      <a:lnTo>
                        <a:pt x="4" y="172"/>
                      </a:lnTo>
                      <a:lnTo>
                        <a:pt x="8" y="188"/>
                      </a:lnTo>
                      <a:lnTo>
                        <a:pt x="13" y="203"/>
                      </a:lnTo>
                      <a:lnTo>
                        <a:pt x="21" y="218"/>
                      </a:lnTo>
                      <a:lnTo>
                        <a:pt x="28" y="231"/>
                      </a:lnTo>
                      <a:lnTo>
                        <a:pt x="38" y="245"/>
                      </a:lnTo>
                      <a:lnTo>
                        <a:pt x="49" y="256"/>
                      </a:lnTo>
                      <a:lnTo>
                        <a:pt x="61" y="267"/>
                      </a:lnTo>
                      <a:lnTo>
                        <a:pt x="74" y="277"/>
                      </a:lnTo>
                      <a:lnTo>
                        <a:pt x="87" y="286"/>
                      </a:lnTo>
                      <a:lnTo>
                        <a:pt x="102" y="292"/>
                      </a:lnTo>
                      <a:lnTo>
                        <a:pt x="118" y="298"/>
                      </a:lnTo>
                      <a:lnTo>
                        <a:pt x="135" y="301"/>
                      </a:lnTo>
                      <a:lnTo>
                        <a:pt x="150" y="305"/>
                      </a:lnTo>
                      <a:lnTo>
                        <a:pt x="167" y="305"/>
                      </a:lnTo>
                      <a:lnTo>
                        <a:pt x="184" y="305"/>
                      </a:lnTo>
                      <a:lnTo>
                        <a:pt x="201" y="301"/>
                      </a:lnTo>
                      <a:lnTo>
                        <a:pt x="218" y="298"/>
                      </a:lnTo>
                      <a:lnTo>
                        <a:pt x="233" y="292"/>
                      </a:lnTo>
                      <a:lnTo>
                        <a:pt x="247" y="286"/>
                      </a:lnTo>
                      <a:lnTo>
                        <a:pt x="262" y="277"/>
                      </a:lnTo>
                      <a:lnTo>
                        <a:pt x="275" y="267"/>
                      </a:lnTo>
                      <a:lnTo>
                        <a:pt x="286" y="256"/>
                      </a:lnTo>
                      <a:lnTo>
                        <a:pt x="298" y="245"/>
                      </a:lnTo>
                      <a:lnTo>
                        <a:pt x="307" y="231"/>
                      </a:lnTo>
                      <a:lnTo>
                        <a:pt x="315" y="218"/>
                      </a:lnTo>
                      <a:lnTo>
                        <a:pt x="322" y="203"/>
                      </a:lnTo>
                      <a:lnTo>
                        <a:pt x="328" y="188"/>
                      </a:lnTo>
                      <a:lnTo>
                        <a:pt x="332" y="172"/>
                      </a:lnTo>
                      <a:lnTo>
                        <a:pt x="334" y="155"/>
                      </a:lnTo>
                      <a:lnTo>
                        <a:pt x="336" y="138"/>
                      </a:lnTo>
                      <a:close/>
                    </a:path>
                  </a:pathLst>
                </a:custGeom>
                <a:solidFill>
                  <a:srgbClr val="DADAE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35" name="Freeform 715"/>
                <p:cNvSpPr>
                  <a:spLocks/>
                </p:cNvSpPr>
                <p:nvPr/>
              </p:nvSpPr>
              <p:spPr bwMode="auto">
                <a:xfrm>
                  <a:off x="1673" y="2136"/>
                  <a:ext cx="332" cy="301"/>
                </a:xfrm>
                <a:custGeom>
                  <a:avLst/>
                  <a:gdLst>
                    <a:gd name="T0" fmla="*/ 330 w 332"/>
                    <a:gd name="T1" fmla="*/ 116 h 301"/>
                    <a:gd name="T2" fmla="*/ 319 w 332"/>
                    <a:gd name="T3" fmla="*/ 76 h 301"/>
                    <a:gd name="T4" fmla="*/ 300 w 332"/>
                    <a:gd name="T5" fmla="*/ 40 h 301"/>
                    <a:gd name="T6" fmla="*/ 273 w 332"/>
                    <a:gd name="T7" fmla="*/ 11 h 301"/>
                    <a:gd name="T8" fmla="*/ 256 w 332"/>
                    <a:gd name="T9" fmla="*/ 2 h 301"/>
                    <a:gd name="T10" fmla="*/ 271 w 332"/>
                    <a:gd name="T11" fmla="*/ 15 h 301"/>
                    <a:gd name="T12" fmla="*/ 296 w 332"/>
                    <a:gd name="T13" fmla="*/ 43 h 301"/>
                    <a:gd name="T14" fmla="*/ 315 w 332"/>
                    <a:gd name="T15" fmla="*/ 78 h 301"/>
                    <a:gd name="T16" fmla="*/ 324 w 332"/>
                    <a:gd name="T17" fmla="*/ 116 h 301"/>
                    <a:gd name="T18" fmla="*/ 326 w 332"/>
                    <a:gd name="T19" fmla="*/ 153 h 301"/>
                    <a:gd name="T20" fmla="*/ 319 w 332"/>
                    <a:gd name="T21" fmla="*/ 184 h 301"/>
                    <a:gd name="T22" fmla="*/ 307 w 332"/>
                    <a:gd name="T23" fmla="*/ 212 h 301"/>
                    <a:gd name="T24" fmla="*/ 290 w 332"/>
                    <a:gd name="T25" fmla="*/ 239 h 301"/>
                    <a:gd name="T26" fmla="*/ 267 w 332"/>
                    <a:gd name="T27" fmla="*/ 260 h 301"/>
                    <a:gd name="T28" fmla="*/ 243 w 332"/>
                    <a:gd name="T29" fmla="*/ 277 h 301"/>
                    <a:gd name="T30" fmla="*/ 214 w 332"/>
                    <a:gd name="T31" fmla="*/ 290 h 301"/>
                    <a:gd name="T32" fmla="*/ 182 w 332"/>
                    <a:gd name="T33" fmla="*/ 296 h 301"/>
                    <a:gd name="T34" fmla="*/ 150 w 332"/>
                    <a:gd name="T35" fmla="*/ 296 h 301"/>
                    <a:gd name="T36" fmla="*/ 117 w 332"/>
                    <a:gd name="T37" fmla="*/ 290 h 301"/>
                    <a:gd name="T38" fmla="*/ 89 w 332"/>
                    <a:gd name="T39" fmla="*/ 277 h 301"/>
                    <a:gd name="T40" fmla="*/ 62 w 332"/>
                    <a:gd name="T41" fmla="*/ 260 h 301"/>
                    <a:gd name="T42" fmla="*/ 42 w 332"/>
                    <a:gd name="T43" fmla="*/ 239 h 301"/>
                    <a:gd name="T44" fmla="*/ 25 w 332"/>
                    <a:gd name="T45" fmla="*/ 212 h 301"/>
                    <a:gd name="T46" fmla="*/ 11 w 332"/>
                    <a:gd name="T47" fmla="*/ 184 h 301"/>
                    <a:gd name="T48" fmla="*/ 6 w 332"/>
                    <a:gd name="T49" fmla="*/ 153 h 301"/>
                    <a:gd name="T50" fmla="*/ 6 w 332"/>
                    <a:gd name="T51" fmla="*/ 119 h 301"/>
                    <a:gd name="T52" fmla="*/ 6 w 332"/>
                    <a:gd name="T53" fmla="*/ 102 h 301"/>
                    <a:gd name="T54" fmla="*/ 2 w 332"/>
                    <a:gd name="T55" fmla="*/ 119 h 301"/>
                    <a:gd name="T56" fmla="*/ 2 w 332"/>
                    <a:gd name="T57" fmla="*/ 153 h 301"/>
                    <a:gd name="T58" fmla="*/ 7 w 332"/>
                    <a:gd name="T59" fmla="*/ 186 h 301"/>
                    <a:gd name="T60" fmla="*/ 21 w 332"/>
                    <a:gd name="T61" fmla="*/ 214 h 301"/>
                    <a:gd name="T62" fmla="*/ 38 w 332"/>
                    <a:gd name="T63" fmla="*/ 241 h 301"/>
                    <a:gd name="T64" fmla="*/ 61 w 332"/>
                    <a:gd name="T65" fmla="*/ 263 h 301"/>
                    <a:gd name="T66" fmla="*/ 87 w 332"/>
                    <a:gd name="T67" fmla="*/ 282 h 301"/>
                    <a:gd name="T68" fmla="*/ 116 w 332"/>
                    <a:gd name="T69" fmla="*/ 294 h 301"/>
                    <a:gd name="T70" fmla="*/ 148 w 332"/>
                    <a:gd name="T71" fmla="*/ 301 h 301"/>
                    <a:gd name="T72" fmla="*/ 182 w 332"/>
                    <a:gd name="T73" fmla="*/ 301 h 301"/>
                    <a:gd name="T74" fmla="*/ 214 w 332"/>
                    <a:gd name="T75" fmla="*/ 294 h 301"/>
                    <a:gd name="T76" fmla="*/ 245 w 332"/>
                    <a:gd name="T77" fmla="*/ 282 h 301"/>
                    <a:gd name="T78" fmla="*/ 271 w 332"/>
                    <a:gd name="T79" fmla="*/ 263 h 301"/>
                    <a:gd name="T80" fmla="*/ 294 w 332"/>
                    <a:gd name="T81" fmla="*/ 241 h 301"/>
                    <a:gd name="T82" fmla="*/ 311 w 332"/>
                    <a:gd name="T83" fmla="*/ 214 h 301"/>
                    <a:gd name="T84" fmla="*/ 324 w 332"/>
                    <a:gd name="T85" fmla="*/ 186 h 301"/>
                    <a:gd name="T86" fmla="*/ 330 w 332"/>
                    <a:gd name="T87" fmla="*/ 153 h 3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32" h="301">
                      <a:moveTo>
                        <a:pt x="332" y="136"/>
                      </a:moveTo>
                      <a:lnTo>
                        <a:pt x="330" y="116"/>
                      </a:lnTo>
                      <a:lnTo>
                        <a:pt x="326" y="95"/>
                      </a:lnTo>
                      <a:lnTo>
                        <a:pt x="319" y="76"/>
                      </a:lnTo>
                      <a:lnTo>
                        <a:pt x="311" y="57"/>
                      </a:lnTo>
                      <a:lnTo>
                        <a:pt x="300" y="40"/>
                      </a:lnTo>
                      <a:lnTo>
                        <a:pt x="288" y="24"/>
                      </a:lnTo>
                      <a:lnTo>
                        <a:pt x="273" y="11"/>
                      </a:lnTo>
                      <a:lnTo>
                        <a:pt x="258" y="0"/>
                      </a:lnTo>
                      <a:lnTo>
                        <a:pt x="256" y="2"/>
                      </a:lnTo>
                      <a:lnTo>
                        <a:pt x="256" y="2"/>
                      </a:lnTo>
                      <a:lnTo>
                        <a:pt x="271" y="15"/>
                      </a:lnTo>
                      <a:lnTo>
                        <a:pt x="284" y="28"/>
                      </a:lnTo>
                      <a:lnTo>
                        <a:pt x="296" y="43"/>
                      </a:lnTo>
                      <a:lnTo>
                        <a:pt x="307" y="59"/>
                      </a:lnTo>
                      <a:lnTo>
                        <a:pt x="315" y="78"/>
                      </a:lnTo>
                      <a:lnTo>
                        <a:pt x="320" y="97"/>
                      </a:lnTo>
                      <a:lnTo>
                        <a:pt x="324" y="116"/>
                      </a:lnTo>
                      <a:lnTo>
                        <a:pt x="326" y="136"/>
                      </a:lnTo>
                      <a:lnTo>
                        <a:pt x="326" y="153"/>
                      </a:lnTo>
                      <a:lnTo>
                        <a:pt x="322" y="169"/>
                      </a:lnTo>
                      <a:lnTo>
                        <a:pt x="319" y="184"/>
                      </a:lnTo>
                      <a:lnTo>
                        <a:pt x="313" y="199"/>
                      </a:lnTo>
                      <a:lnTo>
                        <a:pt x="307" y="212"/>
                      </a:lnTo>
                      <a:lnTo>
                        <a:pt x="300" y="225"/>
                      </a:lnTo>
                      <a:lnTo>
                        <a:pt x="290" y="239"/>
                      </a:lnTo>
                      <a:lnTo>
                        <a:pt x="279" y="250"/>
                      </a:lnTo>
                      <a:lnTo>
                        <a:pt x="267" y="260"/>
                      </a:lnTo>
                      <a:lnTo>
                        <a:pt x="256" y="269"/>
                      </a:lnTo>
                      <a:lnTo>
                        <a:pt x="243" y="277"/>
                      </a:lnTo>
                      <a:lnTo>
                        <a:pt x="227" y="284"/>
                      </a:lnTo>
                      <a:lnTo>
                        <a:pt x="214" y="290"/>
                      </a:lnTo>
                      <a:lnTo>
                        <a:pt x="197" y="294"/>
                      </a:lnTo>
                      <a:lnTo>
                        <a:pt x="182" y="296"/>
                      </a:lnTo>
                      <a:lnTo>
                        <a:pt x="165" y="298"/>
                      </a:lnTo>
                      <a:lnTo>
                        <a:pt x="150" y="296"/>
                      </a:lnTo>
                      <a:lnTo>
                        <a:pt x="133" y="294"/>
                      </a:lnTo>
                      <a:lnTo>
                        <a:pt x="117" y="290"/>
                      </a:lnTo>
                      <a:lnTo>
                        <a:pt x="102" y="284"/>
                      </a:lnTo>
                      <a:lnTo>
                        <a:pt x="89" y="277"/>
                      </a:lnTo>
                      <a:lnTo>
                        <a:pt x="76" y="269"/>
                      </a:lnTo>
                      <a:lnTo>
                        <a:pt x="62" y="260"/>
                      </a:lnTo>
                      <a:lnTo>
                        <a:pt x="51" y="250"/>
                      </a:lnTo>
                      <a:lnTo>
                        <a:pt x="42" y="239"/>
                      </a:lnTo>
                      <a:lnTo>
                        <a:pt x="32" y="225"/>
                      </a:lnTo>
                      <a:lnTo>
                        <a:pt x="25" y="212"/>
                      </a:lnTo>
                      <a:lnTo>
                        <a:pt x="17" y="199"/>
                      </a:lnTo>
                      <a:lnTo>
                        <a:pt x="11" y="184"/>
                      </a:lnTo>
                      <a:lnTo>
                        <a:pt x="7" y="169"/>
                      </a:lnTo>
                      <a:lnTo>
                        <a:pt x="6" y="153"/>
                      </a:lnTo>
                      <a:lnTo>
                        <a:pt x="6" y="136"/>
                      </a:lnTo>
                      <a:lnTo>
                        <a:pt x="6" y="119"/>
                      </a:lnTo>
                      <a:lnTo>
                        <a:pt x="9" y="102"/>
                      </a:lnTo>
                      <a:lnTo>
                        <a:pt x="6" y="102"/>
                      </a:lnTo>
                      <a:lnTo>
                        <a:pt x="4" y="102"/>
                      </a:lnTo>
                      <a:lnTo>
                        <a:pt x="2" y="119"/>
                      </a:lnTo>
                      <a:lnTo>
                        <a:pt x="0" y="136"/>
                      </a:lnTo>
                      <a:lnTo>
                        <a:pt x="2" y="153"/>
                      </a:lnTo>
                      <a:lnTo>
                        <a:pt x="4" y="169"/>
                      </a:lnTo>
                      <a:lnTo>
                        <a:pt x="7" y="186"/>
                      </a:lnTo>
                      <a:lnTo>
                        <a:pt x="13" y="201"/>
                      </a:lnTo>
                      <a:lnTo>
                        <a:pt x="21" y="214"/>
                      </a:lnTo>
                      <a:lnTo>
                        <a:pt x="28" y="229"/>
                      </a:lnTo>
                      <a:lnTo>
                        <a:pt x="38" y="241"/>
                      </a:lnTo>
                      <a:lnTo>
                        <a:pt x="49" y="254"/>
                      </a:lnTo>
                      <a:lnTo>
                        <a:pt x="61" y="263"/>
                      </a:lnTo>
                      <a:lnTo>
                        <a:pt x="74" y="273"/>
                      </a:lnTo>
                      <a:lnTo>
                        <a:pt x="87" y="282"/>
                      </a:lnTo>
                      <a:lnTo>
                        <a:pt x="100" y="288"/>
                      </a:lnTo>
                      <a:lnTo>
                        <a:pt x="116" y="294"/>
                      </a:lnTo>
                      <a:lnTo>
                        <a:pt x="133" y="298"/>
                      </a:lnTo>
                      <a:lnTo>
                        <a:pt x="148" y="301"/>
                      </a:lnTo>
                      <a:lnTo>
                        <a:pt x="165" y="301"/>
                      </a:lnTo>
                      <a:lnTo>
                        <a:pt x="182" y="301"/>
                      </a:lnTo>
                      <a:lnTo>
                        <a:pt x="199" y="298"/>
                      </a:lnTo>
                      <a:lnTo>
                        <a:pt x="214" y="294"/>
                      </a:lnTo>
                      <a:lnTo>
                        <a:pt x="229" y="288"/>
                      </a:lnTo>
                      <a:lnTo>
                        <a:pt x="245" y="282"/>
                      </a:lnTo>
                      <a:lnTo>
                        <a:pt x="258" y="273"/>
                      </a:lnTo>
                      <a:lnTo>
                        <a:pt x="271" y="263"/>
                      </a:lnTo>
                      <a:lnTo>
                        <a:pt x="283" y="254"/>
                      </a:lnTo>
                      <a:lnTo>
                        <a:pt x="294" y="241"/>
                      </a:lnTo>
                      <a:lnTo>
                        <a:pt x="303" y="229"/>
                      </a:lnTo>
                      <a:lnTo>
                        <a:pt x="311" y="214"/>
                      </a:lnTo>
                      <a:lnTo>
                        <a:pt x="319" y="201"/>
                      </a:lnTo>
                      <a:lnTo>
                        <a:pt x="324" y="186"/>
                      </a:lnTo>
                      <a:lnTo>
                        <a:pt x="328" y="169"/>
                      </a:lnTo>
                      <a:lnTo>
                        <a:pt x="330" y="153"/>
                      </a:lnTo>
                      <a:lnTo>
                        <a:pt x="332" y="136"/>
                      </a:lnTo>
                      <a:close/>
                    </a:path>
                  </a:pathLst>
                </a:custGeom>
                <a:solidFill>
                  <a:srgbClr val="DCDBE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36" name="Freeform 716"/>
                <p:cNvSpPr>
                  <a:spLocks/>
                </p:cNvSpPr>
                <p:nvPr/>
              </p:nvSpPr>
              <p:spPr bwMode="auto">
                <a:xfrm>
                  <a:off x="1675" y="2138"/>
                  <a:ext cx="326" cy="297"/>
                </a:xfrm>
                <a:custGeom>
                  <a:avLst/>
                  <a:gdLst>
                    <a:gd name="T0" fmla="*/ 326 w 326"/>
                    <a:gd name="T1" fmla="*/ 114 h 297"/>
                    <a:gd name="T2" fmla="*/ 315 w 326"/>
                    <a:gd name="T3" fmla="*/ 74 h 297"/>
                    <a:gd name="T4" fmla="*/ 296 w 326"/>
                    <a:gd name="T5" fmla="*/ 40 h 297"/>
                    <a:gd name="T6" fmla="*/ 271 w 326"/>
                    <a:gd name="T7" fmla="*/ 11 h 297"/>
                    <a:gd name="T8" fmla="*/ 254 w 326"/>
                    <a:gd name="T9" fmla="*/ 0 h 297"/>
                    <a:gd name="T10" fmla="*/ 267 w 326"/>
                    <a:gd name="T11" fmla="*/ 13 h 297"/>
                    <a:gd name="T12" fmla="*/ 292 w 326"/>
                    <a:gd name="T13" fmla="*/ 41 h 297"/>
                    <a:gd name="T14" fmla="*/ 311 w 326"/>
                    <a:gd name="T15" fmla="*/ 76 h 297"/>
                    <a:gd name="T16" fmla="*/ 320 w 326"/>
                    <a:gd name="T17" fmla="*/ 114 h 297"/>
                    <a:gd name="T18" fmla="*/ 320 w 326"/>
                    <a:gd name="T19" fmla="*/ 150 h 297"/>
                    <a:gd name="T20" fmla="*/ 315 w 326"/>
                    <a:gd name="T21" fmla="*/ 182 h 297"/>
                    <a:gd name="T22" fmla="*/ 303 w 326"/>
                    <a:gd name="T23" fmla="*/ 210 h 297"/>
                    <a:gd name="T24" fmla="*/ 286 w 326"/>
                    <a:gd name="T25" fmla="*/ 235 h 297"/>
                    <a:gd name="T26" fmla="*/ 263 w 326"/>
                    <a:gd name="T27" fmla="*/ 256 h 297"/>
                    <a:gd name="T28" fmla="*/ 239 w 326"/>
                    <a:gd name="T29" fmla="*/ 273 h 297"/>
                    <a:gd name="T30" fmla="*/ 210 w 326"/>
                    <a:gd name="T31" fmla="*/ 286 h 297"/>
                    <a:gd name="T32" fmla="*/ 180 w 326"/>
                    <a:gd name="T33" fmla="*/ 292 h 297"/>
                    <a:gd name="T34" fmla="*/ 148 w 326"/>
                    <a:gd name="T35" fmla="*/ 292 h 297"/>
                    <a:gd name="T36" fmla="*/ 117 w 326"/>
                    <a:gd name="T37" fmla="*/ 286 h 297"/>
                    <a:gd name="T38" fmla="*/ 89 w 326"/>
                    <a:gd name="T39" fmla="*/ 273 h 297"/>
                    <a:gd name="T40" fmla="*/ 62 w 326"/>
                    <a:gd name="T41" fmla="*/ 256 h 297"/>
                    <a:gd name="T42" fmla="*/ 41 w 326"/>
                    <a:gd name="T43" fmla="*/ 235 h 297"/>
                    <a:gd name="T44" fmla="*/ 24 w 326"/>
                    <a:gd name="T45" fmla="*/ 210 h 297"/>
                    <a:gd name="T46" fmla="*/ 13 w 326"/>
                    <a:gd name="T47" fmla="*/ 182 h 297"/>
                    <a:gd name="T48" fmla="*/ 5 w 326"/>
                    <a:gd name="T49" fmla="*/ 150 h 297"/>
                    <a:gd name="T50" fmla="*/ 5 w 326"/>
                    <a:gd name="T51" fmla="*/ 117 h 297"/>
                    <a:gd name="T52" fmla="*/ 7 w 326"/>
                    <a:gd name="T53" fmla="*/ 100 h 297"/>
                    <a:gd name="T54" fmla="*/ 2 w 326"/>
                    <a:gd name="T55" fmla="*/ 117 h 297"/>
                    <a:gd name="T56" fmla="*/ 2 w 326"/>
                    <a:gd name="T57" fmla="*/ 151 h 297"/>
                    <a:gd name="T58" fmla="*/ 7 w 326"/>
                    <a:gd name="T59" fmla="*/ 182 h 297"/>
                    <a:gd name="T60" fmla="*/ 21 w 326"/>
                    <a:gd name="T61" fmla="*/ 212 h 297"/>
                    <a:gd name="T62" fmla="*/ 38 w 326"/>
                    <a:gd name="T63" fmla="*/ 239 h 297"/>
                    <a:gd name="T64" fmla="*/ 60 w 326"/>
                    <a:gd name="T65" fmla="*/ 260 h 297"/>
                    <a:gd name="T66" fmla="*/ 85 w 326"/>
                    <a:gd name="T67" fmla="*/ 277 h 297"/>
                    <a:gd name="T68" fmla="*/ 115 w 326"/>
                    <a:gd name="T69" fmla="*/ 290 h 297"/>
                    <a:gd name="T70" fmla="*/ 148 w 326"/>
                    <a:gd name="T71" fmla="*/ 296 h 297"/>
                    <a:gd name="T72" fmla="*/ 180 w 326"/>
                    <a:gd name="T73" fmla="*/ 296 h 297"/>
                    <a:gd name="T74" fmla="*/ 212 w 326"/>
                    <a:gd name="T75" fmla="*/ 290 h 297"/>
                    <a:gd name="T76" fmla="*/ 241 w 326"/>
                    <a:gd name="T77" fmla="*/ 277 h 297"/>
                    <a:gd name="T78" fmla="*/ 267 w 326"/>
                    <a:gd name="T79" fmla="*/ 260 h 297"/>
                    <a:gd name="T80" fmla="*/ 290 w 326"/>
                    <a:gd name="T81" fmla="*/ 239 h 297"/>
                    <a:gd name="T82" fmla="*/ 307 w 326"/>
                    <a:gd name="T83" fmla="*/ 212 h 297"/>
                    <a:gd name="T84" fmla="*/ 318 w 326"/>
                    <a:gd name="T85" fmla="*/ 182 h 297"/>
                    <a:gd name="T86" fmla="*/ 326 w 326"/>
                    <a:gd name="T87" fmla="*/ 151 h 2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26" h="297">
                      <a:moveTo>
                        <a:pt x="326" y="134"/>
                      </a:moveTo>
                      <a:lnTo>
                        <a:pt x="326" y="114"/>
                      </a:lnTo>
                      <a:lnTo>
                        <a:pt x="322" y="93"/>
                      </a:lnTo>
                      <a:lnTo>
                        <a:pt x="315" y="74"/>
                      </a:lnTo>
                      <a:lnTo>
                        <a:pt x="307" y="57"/>
                      </a:lnTo>
                      <a:lnTo>
                        <a:pt x="296" y="40"/>
                      </a:lnTo>
                      <a:lnTo>
                        <a:pt x="284" y="24"/>
                      </a:lnTo>
                      <a:lnTo>
                        <a:pt x="271" y="11"/>
                      </a:lnTo>
                      <a:lnTo>
                        <a:pt x="254" y="0"/>
                      </a:lnTo>
                      <a:lnTo>
                        <a:pt x="254" y="0"/>
                      </a:lnTo>
                      <a:lnTo>
                        <a:pt x="252" y="2"/>
                      </a:lnTo>
                      <a:lnTo>
                        <a:pt x="267" y="13"/>
                      </a:lnTo>
                      <a:lnTo>
                        <a:pt x="281" y="26"/>
                      </a:lnTo>
                      <a:lnTo>
                        <a:pt x="292" y="41"/>
                      </a:lnTo>
                      <a:lnTo>
                        <a:pt x="303" y="59"/>
                      </a:lnTo>
                      <a:lnTo>
                        <a:pt x="311" y="76"/>
                      </a:lnTo>
                      <a:lnTo>
                        <a:pt x="317" y="95"/>
                      </a:lnTo>
                      <a:lnTo>
                        <a:pt x="320" y="114"/>
                      </a:lnTo>
                      <a:lnTo>
                        <a:pt x="322" y="134"/>
                      </a:lnTo>
                      <a:lnTo>
                        <a:pt x="320" y="150"/>
                      </a:lnTo>
                      <a:lnTo>
                        <a:pt x="318" y="167"/>
                      </a:lnTo>
                      <a:lnTo>
                        <a:pt x="315" y="182"/>
                      </a:lnTo>
                      <a:lnTo>
                        <a:pt x="309" y="195"/>
                      </a:lnTo>
                      <a:lnTo>
                        <a:pt x="303" y="210"/>
                      </a:lnTo>
                      <a:lnTo>
                        <a:pt x="296" y="223"/>
                      </a:lnTo>
                      <a:lnTo>
                        <a:pt x="286" y="235"/>
                      </a:lnTo>
                      <a:lnTo>
                        <a:pt x="275" y="246"/>
                      </a:lnTo>
                      <a:lnTo>
                        <a:pt x="263" y="256"/>
                      </a:lnTo>
                      <a:lnTo>
                        <a:pt x="252" y="265"/>
                      </a:lnTo>
                      <a:lnTo>
                        <a:pt x="239" y="273"/>
                      </a:lnTo>
                      <a:lnTo>
                        <a:pt x="225" y="280"/>
                      </a:lnTo>
                      <a:lnTo>
                        <a:pt x="210" y="286"/>
                      </a:lnTo>
                      <a:lnTo>
                        <a:pt x="195" y="290"/>
                      </a:lnTo>
                      <a:lnTo>
                        <a:pt x="180" y="292"/>
                      </a:lnTo>
                      <a:lnTo>
                        <a:pt x="163" y="292"/>
                      </a:lnTo>
                      <a:lnTo>
                        <a:pt x="148" y="292"/>
                      </a:lnTo>
                      <a:lnTo>
                        <a:pt x="133" y="290"/>
                      </a:lnTo>
                      <a:lnTo>
                        <a:pt x="117" y="286"/>
                      </a:lnTo>
                      <a:lnTo>
                        <a:pt x="102" y="280"/>
                      </a:lnTo>
                      <a:lnTo>
                        <a:pt x="89" y="273"/>
                      </a:lnTo>
                      <a:lnTo>
                        <a:pt x="76" y="265"/>
                      </a:lnTo>
                      <a:lnTo>
                        <a:pt x="62" y="256"/>
                      </a:lnTo>
                      <a:lnTo>
                        <a:pt x="51" y="246"/>
                      </a:lnTo>
                      <a:lnTo>
                        <a:pt x="41" y="235"/>
                      </a:lnTo>
                      <a:lnTo>
                        <a:pt x="32" y="223"/>
                      </a:lnTo>
                      <a:lnTo>
                        <a:pt x="24" y="210"/>
                      </a:lnTo>
                      <a:lnTo>
                        <a:pt x="17" y="195"/>
                      </a:lnTo>
                      <a:lnTo>
                        <a:pt x="13" y="182"/>
                      </a:lnTo>
                      <a:lnTo>
                        <a:pt x="9" y="167"/>
                      </a:lnTo>
                      <a:lnTo>
                        <a:pt x="5" y="150"/>
                      </a:lnTo>
                      <a:lnTo>
                        <a:pt x="5" y="134"/>
                      </a:lnTo>
                      <a:lnTo>
                        <a:pt x="5" y="117"/>
                      </a:lnTo>
                      <a:lnTo>
                        <a:pt x="9" y="100"/>
                      </a:lnTo>
                      <a:lnTo>
                        <a:pt x="7" y="100"/>
                      </a:lnTo>
                      <a:lnTo>
                        <a:pt x="4" y="100"/>
                      </a:lnTo>
                      <a:lnTo>
                        <a:pt x="2" y="117"/>
                      </a:lnTo>
                      <a:lnTo>
                        <a:pt x="0" y="134"/>
                      </a:lnTo>
                      <a:lnTo>
                        <a:pt x="2" y="151"/>
                      </a:lnTo>
                      <a:lnTo>
                        <a:pt x="4" y="167"/>
                      </a:lnTo>
                      <a:lnTo>
                        <a:pt x="7" y="182"/>
                      </a:lnTo>
                      <a:lnTo>
                        <a:pt x="13" y="197"/>
                      </a:lnTo>
                      <a:lnTo>
                        <a:pt x="21" y="212"/>
                      </a:lnTo>
                      <a:lnTo>
                        <a:pt x="28" y="225"/>
                      </a:lnTo>
                      <a:lnTo>
                        <a:pt x="38" y="239"/>
                      </a:lnTo>
                      <a:lnTo>
                        <a:pt x="49" y="250"/>
                      </a:lnTo>
                      <a:lnTo>
                        <a:pt x="60" y="260"/>
                      </a:lnTo>
                      <a:lnTo>
                        <a:pt x="72" y="269"/>
                      </a:lnTo>
                      <a:lnTo>
                        <a:pt x="85" y="277"/>
                      </a:lnTo>
                      <a:lnTo>
                        <a:pt x="100" y="284"/>
                      </a:lnTo>
                      <a:lnTo>
                        <a:pt x="115" y="290"/>
                      </a:lnTo>
                      <a:lnTo>
                        <a:pt x="131" y="294"/>
                      </a:lnTo>
                      <a:lnTo>
                        <a:pt x="148" y="296"/>
                      </a:lnTo>
                      <a:lnTo>
                        <a:pt x="163" y="297"/>
                      </a:lnTo>
                      <a:lnTo>
                        <a:pt x="180" y="296"/>
                      </a:lnTo>
                      <a:lnTo>
                        <a:pt x="197" y="294"/>
                      </a:lnTo>
                      <a:lnTo>
                        <a:pt x="212" y="290"/>
                      </a:lnTo>
                      <a:lnTo>
                        <a:pt x="227" y="284"/>
                      </a:lnTo>
                      <a:lnTo>
                        <a:pt x="241" y="277"/>
                      </a:lnTo>
                      <a:lnTo>
                        <a:pt x="254" y="269"/>
                      </a:lnTo>
                      <a:lnTo>
                        <a:pt x="267" y="260"/>
                      </a:lnTo>
                      <a:lnTo>
                        <a:pt x="279" y="250"/>
                      </a:lnTo>
                      <a:lnTo>
                        <a:pt x="290" y="239"/>
                      </a:lnTo>
                      <a:lnTo>
                        <a:pt x="299" y="225"/>
                      </a:lnTo>
                      <a:lnTo>
                        <a:pt x="307" y="212"/>
                      </a:lnTo>
                      <a:lnTo>
                        <a:pt x="315" y="197"/>
                      </a:lnTo>
                      <a:lnTo>
                        <a:pt x="318" y="182"/>
                      </a:lnTo>
                      <a:lnTo>
                        <a:pt x="324" y="167"/>
                      </a:lnTo>
                      <a:lnTo>
                        <a:pt x="326" y="151"/>
                      </a:lnTo>
                      <a:lnTo>
                        <a:pt x="326" y="134"/>
                      </a:lnTo>
                      <a:close/>
                    </a:path>
                  </a:pathLst>
                </a:custGeom>
                <a:solidFill>
                  <a:srgbClr val="DCDBE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37" name="Freeform 717"/>
                <p:cNvSpPr>
                  <a:spLocks/>
                </p:cNvSpPr>
                <p:nvPr/>
              </p:nvSpPr>
              <p:spPr bwMode="auto">
                <a:xfrm>
                  <a:off x="1679" y="2138"/>
                  <a:ext cx="320" cy="296"/>
                </a:xfrm>
                <a:custGeom>
                  <a:avLst/>
                  <a:gdLst>
                    <a:gd name="T0" fmla="*/ 318 w 320"/>
                    <a:gd name="T1" fmla="*/ 114 h 296"/>
                    <a:gd name="T2" fmla="*/ 309 w 320"/>
                    <a:gd name="T3" fmla="*/ 76 h 296"/>
                    <a:gd name="T4" fmla="*/ 290 w 320"/>
                    <a:gd name="T5" fmla="*/ 41 h 296"/>
                    <a:gd name="T6" fmla="*/ 265 w 320"/>
                    <a:gd name="T7" fmla="*/ 13 h 296"/>
                    <a:gd name="T8" fmla="*/ 248 w 320"/>
                    <a:gd name="T9" fmla="*/ 2 h 296"/>
                    <a:gd name="T10" fmla="*/ 261 w 320"/>
                    <a:gd name="T11" fmla="*/ 15 h 296"/>
                    <a:gd name="T12" fmla="*/ 286 w 320"/>
                    <a:gd name="T13" fmla="*/ 43 h 296"/>
                    <a:gd name="T14" fmla="*/ 305 w 320"/>
                    <a:gd name="T15" fmla="*/ 76 h 296"/>
                    <a:gd name="T16" fmla="*/ 314 w 320"/>
                    <a:gd name="T17" fmla="*/ 114 h 296"/>
                    <a:gd name="T18" fmla="*/ 314 w 320"/>
                    <a:gd name="T19" fmla="*/ 150 h 296"/>
                    <a:gd name="T20" fmla="*/ 309 w 320"/>
                    <a:gd name="T21" fmla="*/ 180 h 296"/>
                    <a:gd name="T22" fmla="*/ 297 w 320"/>
                    <a:gd name="T23" fmla="*/ 208 h 296"/>
                    <a:gd name="T24" fmla="*/ 280 w 320"/>
                    <a:gd name="T25" fmla="*/ 233 h 296"/>
                    <a:gd name="T26" fmla="*/ 259 w 320"/>
                    <a:gd name="T27" fmla="*/ 254 h 296"/>
                    <a:gd name="T28" fmla="*/ 235 w 320"/>
                    <a:gd name="T29" fmla="*/ 271 h 296"/>
                    <a:gd name="T30" fmla="*/ 206 w 320"/>
                    <a:gd name="T31" fmla="*/ 284 h 296"/>
                    <a:gd name="T32" fmla="*/ 176 w 320"/>
                    <a:gd name="T33" fmla="*/ 290 h 296"/>
                    <a:gd name="T34" fmla="*/ 144 w 320"/>
                    <a:gd name="T35" fmla="*/ 290 h 296"/>
                    <a:gd name="T36" fmla="*/ 113 w 320"/>
                    <a:gd name="T37" fmla="*/ 284 h 296"/>
                    <a:gd name="T38" fmla="*/ 85 w 320"/>
                    <a:gd name="T39" fmla="*/ 271 h 296"/>
                    <a:gd name="T40" fmla="*/ 60 w 320"/>
                    <a:gd name="T41" fmla="*/ 254 h 296"/>
                    <a:gd name="T42" fmla="*/ 39 w 320"/>
                    <a:gd name="T43" fmla="*/ 233 h 296"/>
                    <a:gd name="T44" fmla="*/ 22 w 320"/>
                    <a:gd name="T45" fmla="*/ 208 h 296"/>
                    <a:gd name="T46" fmla="*/ 11 w 320"/>
                    <a:gd name="T47" fmla="*/ 180 h 296"/>
                    <a:gd name="T48" fmla="*/ 3 w 320"/>
                    <a:gd name="T49" fmla="*/ 150 h 296"/>
                    <a:gd name="T50" fmla="*/ 5 w 320"/>
                    <a:gd name="T51" fmla="*/ 117 h 296"/>
                    <a:gd name="T52" fmla="*/ 5 w 320"/>
                    <a:gd name="T53" fmla="*/ 100 h 296"/>
                    <a:gd name="T54" fmla="*/ 0 w 320"/>
                    <a:gd name="T55" fmla="*/ 117 h 296"/>
                    <a:gd name="T56" fmla="*/ 0 w 320"/>
                    <a:gd name="T57" fmla="*/ 151 h 296"/>
                    <a:gd name="T58" fmla="*/ 5 w 320"/>
                    <a:gd name="T59" fmla="*/ 182 h 296"/>
                    <a:gd name="T60" fmla="*/ 19 w 320"/>
                    <a:gd name="T61" fmla="*/ 210 h 296"/>
                    <a:gd name="T62" fmla="*/ 36 w 320"/>
                    <a:gd name="T63" fmla="*/ 237 h 296"/>
                    <a:gd name="T64" fmla="*/ 56 w 320"/>
                    <a:gd name="T65" fmla="*/ 258 h 296"/>
                    <a:gd name="T66" fmla="*/ 83 w 320"/>
                    <a:gd name="T67" fmla="*/ 275 h 296"/>
                    <a:gd name="T68" fmla="*/ 111 w 320"/>
                    <a:gd name="T69" fmla="*/ 288 h 296"/>
                    <a:gd name="T70" fmla="*/ 144 w 320"/>
                    <a:gd name="T71" fmla="*/ 294 h 296"/>
                    <a:gd name="T72" fmla="*/ 176 w 320"/>
                    <a:gd name="T73" fmla="*/ 294 h 296"/>
                    <a:gd name="T74" fmla="*/ 208 w 320"/>
                    <a:gd name="T75" fmla="*/ 288 h 296"/>
                    <a:gd name="T76" fmla="*/ 237 w 320"/>
                    <a:gd name="T77" fmla="*/ 275 h 296"/>
                    <a:gd name="T78" fmla="*/ 261 w 320"/>
                    <a:gd name="T79" fmla="*/ 258 h 296"/>
                    <a:gd name="T80" fmla="*/ 284 w 320"/>
                    <a:gd name="T81" fmla="*/ 237 h 296"/>
                    <a:gd name="T82" fmla="*/ 301 w 320"/>
                    <a:gd name="T83" fmla="*/ 210 h 296"/>
                    <a:gd name="T84" fmla="*/ 313 w 320"/>
                    <a:gd name="T85" fmla="*/ 182 h 296"/>
                    <a:gd name="T86" fmla="*/ 320 w 320"/>
                    <a:gd name="T87" fmla="*/ 151 h 2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20" h="296">
                      <a:moveTo>
                        <a:pt x="320" y="134"/>
                      </a:moveTo>
                      <a:lnTo>
                        <a:pt x="318" y="114"/>
                      </a:lnTo>
                      <a:lnTo>
                        <a:pt x="314" y="95"/>
                      </a:lnTo>
                      <a:lnTo>
                        <a:pt x="309" y="76"/>
                      </a:lnTo>
                      <a:lnTo>
                        <a:pt x="301" y="57"/>
                      </a:lnTo>
                      <a:lnTo>
                        <a:pt x="290" y="41"/>
                      </a:lnTo>
                      <a:lnTo>
                        <a:pt x="278" y="26"/>
                      </a:lnTo>
                      <a:lnTo>
                        <a:pt x="265" y="13"/>
                      </a:lnTo>
                      <a:lnTo>
                        <a:pt x="250" y="0"/>
                      </a:lnTo>
                      <a:lnTo>
                        <a:pt x="248" y="2"/>
                      </a:lnTo>
                      <a:lnTo>
                        <a:pt x="246" y="4"/>
                      </a:lnTo>
                      <a:lnTo>
                        <a:pt x="261" y="15"/>
                      </a:lnTo>
                      <a:lnTo>
                        <a:pt x="275" y="28"/>
                      </a:lnTo>
                      <a:lnTo>
                        <a:pt x="286" y="43"/>
                      </a:lnTo>
                      <a:lnTo>
                        <a:pt x="297" y="59"/>
                      </a:lnTo>
                      <a:lnTo>
                        <a:pt x="305" y="76"/>
                      </a:lnTo>
                      <a:lnTo>
                        <a:pt x="311" y="95"/>
                      </a:lnTo>
                      <a:lnTo>
                        <a:pt x="314" y="114"/>
                      </a:lnTo>
                      <a:lnTo>
                        <a:pt x="316" y="134"/>
                      </a:lnTo>
                      <a:lnTo>
                        <a:pt x="314" y="150"/>
                      </a:lnTo>
                      <a:lnTo>
                        <a:pt x="313" y="165"/>
                      </a:lnTo>
                      <a:lnTo>
                        <a:pt x="309" y="180"/>
                      </a:lnTo>
                      <a:lnTo>
                        <a:pt x="303" y="195"/>
                      </a:lnTo>
                      <a:lnTo>
                        <a:pt x="297" y="208"/>
                      </a:lnTo>
                      <a:lnTo>
                        <a:pt x="290" y="222"/>
                      </a:lnTo>
                      <a:lnTo>
                        <a:pt x="280" y="233"/>
                      </a:lnTo>
                      <a:lnTo>
                        <a:pt x="271" y="244"/>
                      </a:lnTo>
                      <a:lnTo>
                        <a:pt x="259" y="254"/>
                      </a:lnTo>
                      <a:lnTo>
                        <a:pt x="246" y="263"/>
                      </a:lnTo>
                      <a:lnTo>
                        <a:pt x="235" y="271"/>
                      </a:lnTo>
                      <a:lnTo>
                        <a:pt x="220" y="278"/>
                      </a:lnTo>
                      <a:lnTo>
                        <a:pt x="206" y="284"/>
                      </a:lnTo>
                      <a:lnTo>
                        <a:pt x="191" y="288"/>
                      </a:lnTo>
                      <a:lnTo>
                        <a:pt x="176" y="290"/>
                      </a:lnTo>
                      <a:lnTo>
                        <a:pt x="159" y="290"/>
                      </a:lnTo>
                      <a:lnTo>
                        <a:pt x="144" y="290"/>
                      </a:lnTo>
                      <a:lnTo>
                        <a:pt x="129" y="288"/>
                      </a:lnTo>
                      <a:lnTo>
                        <a:pt x="113" y="284"/>
                      </a:lnTo>
                      <a:lnTo>
                        <a:pt x="98" y="278"/>
                      </a:lnTo>
                      <a:lnTo>
                        <a:pt x="85" y="271"/>
                      </a:lnTo>
                      <a:lnTo>
                        <a:pt x="72" y="263"/>
                      </a:lnTo>
                      <a:lnTo>
                        <a:pt x="60" y="254"/>
                      </a:lnTo>
                      <a:lnTo>
                        <a:pt x="49" y="244"/>
                      </a:lnTo>
                      <a:lnTo>
                        <a:pt x="39" y="233"/>
                      </a:lnTo>
                      <a:lnTo>
                        <a:pt x="30" y="222"/>
                      </a:lnTo>
                      <a:lnTo>
                        <a:pt x="22" y="208"/>
                      </a:lnTo>
                      <a:lnTo>
                        <a:pt x="17" y="195"/>
                      </a:lnTo>
                      <a:lnTo>
                        <a:pt x="11" y="180"/>
                      </a:lnTo>
                      <a:lnTo>
                        <a:pt x="7" y="165"/>
                      </a:lnTo>
                      <a:lnTo>
                        <a:pt x="3" y="150"/>
                      </a:lnTo>
                      <a:lnTo>
                        <a:pt x="3" y="134"/>
                      </a:lnTo>
                      <a:lnTo>
                        <a:pt x="5" y="117"/>
                      </a:lnTo>
                      <a:lnTo>
                        <a:pt x="7" y="100"/>
                      </a:lnTo>
                      <a:lnTo>
                        <a:pt x="5" y="100"/>
                      </a:lnTo>
                      <a:lnTo>
                        <a:pt x="3" y="100"/>
                      </a:lnTo>
                      <a:lnTo>
                        <a:pt x="0" y="117"/>
                      </a:lnTo>
                      <a:lnTo>
                        <a:pt x="0" y="134"/>
                      </a:lnTo>
                      <a:lnTo>
                        <a:pt x="0" y="151"/>
                      </a:lnTo>
                      <a:lnTo>
                        <a:pt x="1" y="167"/>
                      </a:lnTo>
                      <a:lnTo>
                        <a:pt x="5" y="182"/>
                      </a:lnTo>
                      <a:lnTo>
                        <a:pt x="11" y="197"/>
                      </a:lnTo>
                      <a:lnTo>
                        <a:pt x="19" y="210"/>
                      </a:lnTo>
                      <a:lnTo>
                        <a:pt x="26" y="223"/>
                      </a:lnTo>
                      <a:lnTo>
                        <a:pt x="36" y="237"/>
                      </a:lnTo>
                      <a:lnTo>
                        <a:pt x="45" y="248"/>
                      </a:lnTo>
                      <a:lnTo>
                        <a:pt x="56" y="258"/>
                      </a:lnTo>
                      <a:lnTo>
                        <a:pt x="70" y="267"/>
                      </a:lnTo>
                      <a:lnTo>
                        <a:pt x="83" y="275"/>
                      </a:lnTo>
                      <a:lnTo>
                        <a:pt x="96" y="282"/>
                      </a:lnTo>
                      <a:lnTo>
                        <a:pt x="111" y="288"/>
                      </a:lnTo>
                      <a:lnTo>
                        <a:pt x="127" y="292"/>
                      </a:lnTo>
                      <a:lnTo>
                        <a:pt x="144" y="294"/>
                      </a:lnTo>
                      <a:lnTo>
                        <a:pt x="159" y="296"/>
                      </a:lnTo>
                      <a:lnTo>
                        <a:pt x="176" y="294"/>
                      </a:lnTo>
                      <a:lnTo>
                        <a:pt x="191" y="292"/>
                      </a:lnTo>
                      <a:lnTo>
                        <a:pt x="208" y="288"/>
                      </a:lnTo>
                      <a:lnTo>
                        <a:pt x="221" y="282"/>
                      </a:lnTo>
                      <a:lnTo>
                        <a:pt x="237" y="275"/>
                      </a:lnTo>
                      <a:lnTo>
                        <a:pt x="250" y="267"/>
                      </a:lnTo>
                      <a:lnTo>
                        <a:pt x="261" y="258"/>
                      </a:lnTo>
                      <a:lnTo>
                        <a:pt x="273" y="248"/>
                      </a:lnTo>
                      <a:lnTo>
                        <a:pt x="284" y="237"/>
                      </a:lnTo>
                      <a:lnTo>
                        <a:pt x="294" y="223"/>
                      </a:lnTo>
                      <a:lnTo>
                        <a:pt x="301" y="210"/>
                      </a:lnTo>
                      <a:lnTo>
                        <a:pt x="307" y="197"/>
                      </a:lnTo>
                      <a:lnTo>
                        <a:pt x="313" y="182"/>
                      </a:lnTo>
                      <a:lnTo>
                        <a:pt x="316" y="167"/>
                      </a:lnTo>
                      <a:lnTo>
                        <a:pt x="320" y="151"/>
                      </a:lnTo>
                      <a:lnTo>
                        <a:pt x="320" y="134"/>
                      </a:lnTo>
                      <a:close/>
                    </a:path>
                  </a:pathLst>
                </a:custGeom>
                <a:solidFill>
                  <a:srgbClr val="DCDBE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38" name="Freeform 718"/>
                <p:cNvSpPr>
                  <a:spLocks/>
                </p:cNvSpPr>
                <p:nvPr/>
              </p:nvSpPr>
              <p:spPr bwMode="auto">
                <a:xfrm>
                  <a:off x="1680" y="2140"/>
                  <a:ext cx="317" cy="290"/>
                </a:xfrm>
                <a:custGeom>
                  <a:avLst/>
                  <a:gdLst>
                    <a:gd name="T0" fmla="*/ 315 w 317"/>
                    <a:gd name="T1" fmla="*/ 112 h 290"/>
                    <a:gd name="T2" fmla="*/ 306 w 317"/>
                    <a:gd name="T3" fmla="*/ 74 h 290"/>
                    <a:gd name="T4" fmla="*/ 287 w 317"/>
                    <a:gd name="T5" fmla="*/ 39 h 290"/>
                    <a:gd name="T6" fmla="*/ 262 w 317"/>
                    <a:gd name="T7" fmla="*/ 11 h 290"/>
                    <a:gd name="T8" fmla="*/ 245 w 317"/>
                    <a:gd name="T9" fmla="*/ 2 h 290"/>
                    <a:gd name="T10" fmla="*/ 258 w 317"/>
                    <a:gd name="T11" fmla="*/ 15 h 290"/>
                    <a:gd name="T12" fmla="*/ 283 w 317"/>
                    <a:gd name="T13" fmla="*/ 41 h 290"/>
                    <a:gd name="T14" fmla="*/ 302 w 317"/>
                    <a:gd name="T15" fmla="*/ 75 h 290"/>
                    <a:gd name="T16" fmla="*/ 312 w 317"/>
                    <a:gd name="T17" fmla="*/ 112 h 290"/>
                    <a:gd name="T18" fmla="*/ 312 w 317"/>
                    <a:gd name="T19" fmla="*/ 148 h 290"/>
                    <a:gd name="T20" fmla="*/ 306 w 317"/>
                    <a:gd name="T21" fmla="*/ 178 h 290"/>
                    <a:gd name="T22" fmla="*/ 294 w 317"/>
                    <a:gd name="T23" fmla="*/ 206 h 290"/>
                    <a:gd name="T24" fmla="*/ 277 w 317"/>
                    <a:gd name="T25" fmla="*/ 229 h 290"/>
                    <a:gd name="T26" fmla="*/ 257 w 317"/>
                    <a:gd name="T27" fmla="*/ 250 h 290"/>
                    <a:gd name="T28" fmla="*/ 232 w 317"/>
                    <a:gd name="T29" fmla="*/ 267 h 290"/>
                    <a:gd name="T30" fmla="*/ 203 w 317"/>
                    <a:gd name="T31" fmla="*/ 278 h 290"/>
                    <a:gd name="T32" fmla="*/ 175 w 317"/>
                    <a:gd name="T33" fmla="*/ 286 h 290"/>
                    <a:gd name="T34" fmla="*/ 143 w 317"/>
                    <a:gd name="T35" fmla="*/ 286 h 290"/>
                    <a:gd name="T36" fmla="*/ 112 w 317"/>
                    <a:gd name="T37" fmla="*/ 278 h 290"/>
                    <a:gd name="T38" fmla="*/ 86 w 317"/>
                    <a:gd name="T39" fmla="*/ 267 h 290"/>
                    <a:gd name="T40" fmla="*/ 61 w 317"/>
                    <a:gd name="T41" fmla="*/ 250 h 290"/>
                    <a:gd name="T42" fmla="*/ 40 w 317"/>
                    <a:gd name="T43" fmla="*/ 229 h 290"/>
                    <a:gd name="T44" fmla="*/ 23 w 317"/>
                    <a:gd name="T45" fmla="*/ 206 h 290"/>
                    <a:gd name="T46" fmla="*/ 12 w 317"/>
                    <a:gd name="T47" fmla="*/ 178 h 290"/>
                    <a:gd name="T48" fmla="*/ 6 w 317"/>
                    <a:gd name="T49" fmla="*/ 148 h 290"/>
                    <a:gd name="T50" fmla="*/ 6 w 317"/>
                    <a:gd name="T51" fmla="*/ 115 h 290"/>
                    <a:gd name="T52" fmla="*/ 6 w 317"/>
                    <a:gd name="T53" fmla="*/ 98 h 290"/>
                    <a:gd name="T54" fmla="*/ 0 w 317"/>
                    <a:gd name="T55" fmla="*/ 115 h 290"/>
                    <a:gd name="T56" fmla="*/ 0 w 317"/>
                    <a:gd name="T57" fmla="*/ 148 h 290"/>
                    <a:gd name="T58" fmla="*/ 8 w 317"/>
                    <a:gd name="T59" fmla="*/ 180 h 290"/>
                    <a:gd name="T60" fmla="*/ 19 w 317"/>
                    <a:gd name="T61" fmla="*/ 208 h 290"/>
                    <a:gd name="T62" fmla="*/ 36 w 317"/>
                    <a:gd name="T63" fmla="*/ 233 h 290"/>
                    <a:gd name="T64" fmla="*/ 57 w 317"/>
                    <a:gd name="T65" fmla="*/ 254 h 290"/>
                    <a:gd name="T66" fmla="*/ 84 w 317"/>
                    <a:gd name="T67" fmla="*/ 271 h 290"/>
                    <a:gd name="T68" fmla="*/ 112 w 317"/>
                    <a:gd name="T69" fmla="*/ 284 h 290"/>
                    <a:gd name="T70" fmla="*/ 143 w 317"/>
                    <a:gd name="T71" fmla="*/ 290 h 290"/>
                    <a:gd name="T72" fmla="*/ 175 w 317"/>
                    <a:gd name="T73" fmla="*/ 290 h 290"/>
                    <a:gd name="T74" fmla="*/ 205 w 317"/>
                    <a:gd name="T75" fmla="*/ 284 h 290"/>
                    <a:gd name="T76" fmla="*/ 234 w 317"/>
                    <a:gd name="T77" fmla="*/ 271 h 290"/>
                    <a:gd name="T78" fmla="*/ 258 w 317"/>
                    <a:gd name="T79" fmla="*/ 254 h 290"/>
                    <a:gd name="T80" fmla="*/ 281 w 317"/>
                    <a:gd name="T81" fmla="*/ 233 h 290"/>
                    <a:gd name="T82" fmla="*/ 298 w 317"/>
                    <a:gd name="T83" fmla="*/ 208 h 290"/>
                    <a:gd name="T84" fmla="*/ 310 w 317"/>
                    <a:gd name="T85" fmla="*/ 180 h 290"/>
                    <a:gd name="T86" fmla="*/ 315 w 317"/>
                    <a:gd name="T87" fmla="*/ 148 h 2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17" h="290">
                      <a:moveTo>
                        <a:pt x="317" y="132"/>
                      </a:moveTo>
                      <a:lnTo>
                        <a:pt x="315" y="112"/>
                      </a:lnTo>
                      <a:lnTo>
                        <a:pt x="312" y="93"/>
                      </a:lnTo>
                      <a:lnTo>
                        <a:pt x="306" y="74"/>
                      </a:lnTo>
                      <a:lnTo>
                        <a:pt x="298" y="57"/>
                      </a:lnTo>
                      <a:lnTo>
                        <a:pt x="287" y="39"/>
                      </a:lnTo>
                      <a:lnTo>
                        <a:pt x="276" y="24"/>
                      </a:lnTo>
                      <a:lnTo>
                        <a:pt x="262" y="11"/>
                      </a:lnTo>
                      <a:lnTo>
                        <a:pt x="247" y="0"/>
                      </a:lnTo>
                      <a:lnTo>
                        <a:pt x="245" y="2"/>
                      </a:lnTo>
                      <a:lnTo>
                        <a:pt x="243" y="3"/>
                      </a:lnTo>
                      <a:lnTo>
                        <a:pt x="258" y="15"/>
                      </a:lnTo>
                      <a:lnTo>
                        <a:pt x="272" y="28"/>
                      </a:lnTo>
                      <a:lnTo>
                        <a:pt x="283" y="41"/>
                      </a:lnTo>
                      <a:lnTo>
                        <a:pt x="293" y="58"/>
                      </a:lnTo>
                      <a:lnTo>
                        <a:pt x="302" y="75"/>
                      </a:lnTo>
                      <a:lnTo>
                        <a:pt x="308" y="93"/>
                      </a:lnTo>
                      <a:lnTo>
                        <a:pt x="312" y="112"/>
                      </a:lnTo>
                      <a:lnTo>
                        <a:pt x="312" y="132"/>
                      </a:lnTo>
                      <a:lnTo>
                        <a:pt x="312" y="148"/>
                      </a:lnTo>
                      <a:lnTo>
                        <a:pt x="310" y="163"/>
                      </a:lnTo>
                      <a:lnTo>
                        <a:pt x="306" y="178"/>
                      </a:lnTo>
                      <a:lnTo>
                        <a:pt x="300" y="191"/>
                      </a:lnTo>
                      <a:lnTo>
                        <a:pt x="294" y="206"/>
                      </a:lnTo>
                      <a:lnTo>
                        <a:pt x="287" y="218"/>
                      </a:lnTo>
                      <a:lnTo>
                        <a:pt x="277" y="229"/>
                      </a:lnTo>
                      <a:lnTo>
                        <a:pt x="268" y="240"/>
                      </a:lnTo>
                      <a:lnTo>
                        <a:pt x="257" y="250"/>
                      </a:lnTo>
                      <a:lnTo>
                        <a:pt x="245" y="259"/>
                      </a:lnTo>
                      <a:lnTo>
                        <a:pt x="232" y="267"/>
                      </a:lnTo>
                      <a:lnTo>
                        <a:pt x="219" y="275"/>
                      </a:lnTo>
                      <a:lnTo>
                        <a:pt x="203" y="278"/>
                      </a:lnTo>
                      <a:lnTo>
                        <a:pt x="190" y="282"/>
                      </a:lnTo>
                      <a:lnTo>
                        <a:pt x="175" y="286"/>
                      </a:lnTo>
                      <a:lnTo>
                        <a:pt x="158" y="286"/>
                      </a:lnTo>
                      <a:lnTo>
                        <a:pt x="143" y="286"/>
                      </a:lnTo>
                      <a:lnTo>
                        <a:pt x="128" y="282"/>
                      </a:lnTo>
                      <a:lnTo>
                        <a:pt x="112" y="278"/>
                      </a:lnTo>
                      <a:lnTo>
                        <a:pt x="99" y="275"/>
                      </a:lnTo>
                      <a:lnTo>
                        <a:pt x="86" y="267"/>
                      </a:lnTo>
                      <a:lnTo>
                        <a:pt x="73" y="259"/>
                      </a:lnTo>
                      <a:lnTo>
                        <a:pt x="61" y="250"/>
                      </a:lnTo>
                      <a:lnTo>
                        <a:pt x="50" y="240"/>
                      </a:lnTo>
                      <a:lnTo>
                        <a:pt x="40" y="229"/>
                      </a:lnTo>
                      <a:lnTo>
                        <a:pt x="31" y="218"/>
                      </a:lnTo>
                      <a:lnTo>
                        <a:pt x="23" y="206"/>
                      </a:lnTo>
                      <a:lnTo>
                        <a:pt x="18" y="191"/>
                      </a:lnTo>
                      <a:lnTo>
                        <a:pt x="12" y="178"/>
                      </a:lnTo>
                      <a:lnTo>
                        <a:pt x="8" y="163"/>
                      </a:lnTo>
                      <a:lnTo>
                        <a:pt x="6" y="148"/>
                      </a:lnTo>
                      <a:lnTo>
                        <a:pt x="4" y="132"/>
                      </a:lnTo>
                      <a:lnTo>
                        <a:pt x="6" y="115"/>
                      </a:lnTo>
                      <a:lnTo>
                        <a:pt x="8" y="98"/>
                      </a:lnTo>
                      <a:lnTo>
                        <a:pt x="6" y="98"/>
                      </a:lnTo>
                      <a:lnTo>
                        <a:pt x="4" y="98"/>
                      </a:lnTo>
                      <a:lnTo>
                        <a:pt x="0" y="115"/>
                      </a:lnTo>
                      <a:lnTo>
                        <a:pt x="0" y="132"/>
                      </a:lnTo>
                      <a:lnTo>
                        <a:pt x="0" y="148"/>
                      </a:lnTo>
                      <a:lnTo>
                        <a:pt x="4" y="165"/>
                      </a:lnTo>
                      <a:lnTo>
                        <a:pt x="8" y="180"/>
                      </a:lnTo>
                      <a:lnTo>
                        <a:pt x="12" y="193"/>
                      </a:lnTo>
                      <a:lnTo>
                        <a:pt x="19" y="208"/>
                      </a:lnTo>
                      <a:lnTo>
                        <a:pt x="27" y="221"/>
                      </a:lnTo>
                      <a:lnTo>
                        <a:pt x="36" y="233"/>
                      </a:lnTo>
                      <a:lnTo>
                        <a:pt x="46" y="244"/>
                      </a:lnTo>
                      <a:lnTo>
                        <a:pt x="57" y="254"/>
                      </a:lnTo>
                      <a:lnTo>
                        <a:pt x="71" y="263"/>
                      </a:lnTo>
                      <a:lnTo>
                        <a:pt x="84" y="271"/>
                      </a:lnTo>
                      <a:lnTo>
                        <a:pt x="97" y="278"/>
                      </a:lnTo>
                      <a:lnTo>
                        <a:pt x="112" y="284"/>
                      </a:lnTo>
                      <a:lnTo>
                        <a:pt x="128" y="288"/>
                      </a:lnTo>
                      <a:lnTo>
                        <a:pt x="143" y="290"/>
                      </a:lnTo>
                      <a:lnTo>
                        <a:pt x="158" y="290"/>
                      </a:lnTo>
                      <a:lnTo>
                        <a:pt x="175" y="290"/>
                      </a:lnTo>
                      <a:lnTo>
                        <a:pt x="190" y="288"/>
                      </a:lnTo>
                      <a:lnTo>
                        <a:pt x="205" y="284"/>
                      </a:lnTo>
                      <a:lnTo>
                        <a:pt x="220" y="278"/>
                      </a:lnTo>
                      <a:lnTo>
                        <a:pt x="234" y="271"/>
                      </a:lnTo>
                      <a:lnTo>
                        <a:pt x="247" y="263"/>
                      </a:lnTo>
                      <a:lnTo>
                        <a:pt x="258" y="254"/>
                      </a:lnTo>
                      <a:lnTo>
                        <a:pt x="270" y="244"/>
                      </a:lnTo>
                      <a:lnTo>
                        <a:pt x="281" y="233"/>
                      </a:lnTo>
                      <a:lnTo>
                        <a:pt x="291" y="221"/>
                      </a:lnTo>
                      <a:lnTo>
                        <a:pt x="298" y="208"/>
                      </a:lnTo>
                      <a:lnTo>
                        <a:pt x="304" y="193"/>
                      </a:lnTo>
                      <a:lnTo>
                        <a:pt x="310" y="180"/>
                      </a:lnTo>
                      <a:lnTo>
                        <a:pt x="313" y="165"/>
                      </a:lnTo>
                      <a:lnTo>
                        <a:pt x="315" y="148"/>
                      </a:lnTo>
                      <a:lnTo>
                        <a:pt x="317" y="132"/>
                      </a:lnTo>
                      <a:close/>
                    </a:path>
                  </a:pathLst>
                </a:custGeom>
                <a:solidFill>
                  <a:srgbClr val="DDDD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39" name="Freeform 719"/>
                <p:cNvSpPr>
                  <a:spLocks/>
                </p:cNvSpPr>
                <p:nvPr/>
              </p:nvSpPr>
              <p:spPr bwMode="auto">
                <a:xfrm>
                  <a:off x="1682" y="2142"/>
                  <a:ext cx="313" cy="286"/>
                </a:xfrm>
                <a:custGeom>
                  <a:avLst/>
                  <a:gdLst>
                    <a:gd name="T0" fmla="*/ 311 w 313"/>
                    <a:gd name="T1" fmla="*/ 110 h 286"/>
                    <a:gd name="T2" fmla="*/ 302 w 313"/>
                    <a:gd name="T3" fmla="*/ 72 h 286"/>
                    <a:gd name="T4" fmla="*/ 283 w 313"/>
                    <a:gd name="T5" fmla="*/ 39 h 286"/>
                    <a:gd name="T6" fmla="*/ 258 w 313"/>
                    <a:gd name="T7" fmla="*/ 11 h 286"/>
                    <a:gd name="T8" fmla="*/ 241 w 313"/>
                    <a:gd name="T9" fmla="*/ 1 h 286"/>
                    <a:gd name="T10" fmla="*/ 255 w 313"/>
                    <a:gd name="T11" fmla="*/ 15 h 286"/>
                    <a:gd name="T12" fmla="*/ 279 w 313"/>
                    <a:gd name="T13" fmla="*/ 41 h 286"/>
                    <a:gd name="T14" fmla="*/ 298 w 313"/>
                    <a:gd name="T15" fmla="*/ 73 h 286"/>
                    <a:gd name="T16" fmla="*/ 308 w 313"/>
                    <a:gd name="T17" fmla="*/ 111 h 286"/>
                    <a:gd name="T18" fmla="*/ 308 w 313"/>
                    <a:gd name="T19" fmla="*/ 146 h 286"/>
                    <a:gd name="T20" fmla="*/ 302 w 313"/>
                    <a:gd name="T21" fmla="*/ 176 h 286"/>
                    <a:gd name="T22" fmla="*/ 291 w 313"/>
                    <a:gd name="T23" fmla="*/ 202 h 286"/>
                    <a:gd name="T24" fmla="*/ 274 w 313"/>
                    <a:gd name="T25" fmla="*/ 227 h 286"/>
                    <a:gd name="T26" fmla="*/ 253 w 313"/>
                    <a:gd name="T27" fmla="*/ 248 h 286"/>
                    <a:gd name="T28" fmla="*/ 228 w 313"/>
                    <a:gd name="T29" fmla="*/ 263 h 286"/>
                    <a:gd name="T30" fmla="*/ 201 w 313"/>
                    <a:gd name="T31" fmla="*/ 274 h 286"/>
                    <a:gd name="T32" fmla="*/ 173 w 313"/>
                    <a:gd name="T33" fmla="*/ 280 h 286"/>
                    <a:gd name="T34" fmla="*/ 141 w 313"/>
                    <a:gd name="T35" fmla="*/ 280 h 286"/>
                    <a:gd name="T36" fmla="*/ 112 w 313"/>
                    <a:gd name="T37" fmla="*/ 274 h 286"/>
                    <a:gd name="T38" fmla="*/ 84 w 313"/>
                    <a:gd name="T39" fmla="*/ 263 h 286"/>
                    <a:gd name="T40" fmla="*/ 61 w 313"/>
                    <a:gd name="T41" fmla="*/ 248 h 286"/>
                    <a:gd name="T42" fmla="*/ 40 w 313"/>
                    <a:gd name="T43" fmla="*/ 227 h 286"/>
                    <a:gd name="T44" fmla="*/ 23 w 313"/>
                    <a:gd name="T45" fmla="*/ 202 h 286"/>
                    <a:gd name="T46" fmla="*/ 12 w 313"/>
                    <a:gd name="T47" fmla="*/ 176 h 286"/>
                    <a:gd name="T48" fmla="*/ 6 w 313"/>
                    <a:gd name="T49" fmla="*/ 146 h 286"/>
                    <a:gd name="T50" fmla="*/ 6 w 313"/>
                    <a:gd name="T51" fmla="*/ 113 h 286"/>
                    <a:gd name="T52" fmla="*/ 6 w 313"/>
                    <a:gd name="T53" fmla="*/ 96 h 286"/>
                    <a:gd name="T54" fmla="*/ 2 w 313"/>
                    <a:gd name="T55" fmla="*/ 113 h 286"/>
                    <a:gd name="T56" fmla="*/ 0 w 313"/>
                    <a:gd name="T57" fmla="*/ 146 h 286"/>
                    <a:gd name="T58" fmla="*/ 8 w 313"/>
                    <a:gd name="T59" fmla="*/ 176 h 286"/>
                    <a:gd name="T60" fmla="*/ 19 w 313"/>
                    <a:gd name="T61" fmla="*/ 204 h 286"/>
                    <a:gd name="T62" fmla="*/ 36 w 313"/>
                    <a:gd name="T63" fmla="*/ 229 h 286"/>
                    <a:gd name="T64" fmla="*/ 57 w 313"/>
                    <a:gd name="T65" fmla="*/ 250 h 286"/>
                    <a:gd name="T66" fmla="*/ 82 w 313"/>
                    <a:gd name="T67" fmla="*/ 267 h 286"/>
                    <a:gd name="T68" fmla="*/ 110 w 313"/>
                    <a:gd name="T69" fmla="*/ 280 h 286"/>
                    <a:gd name="T70" fmla="*/ 141 w 313"/>
                    <a:gd name="T71" fmla="*/ 286 h 286"/>
                    <a:gd name="T72" fmla="*/ 173 w 313"/>
                    <a:gd name="T73" fmla="*/ 286 h 286"/>
                    <a:gd name="T74" fmla="*/ 203 w 313"/>
                    <a:gd name="T75" fmla="*/ 280 h 286"/>
                    <a:gd name="T76" fmla="*/ 232 w 313"/>
                    <a:gd name="T77" fmla="*/ 267 h 286"/>
                    <a:gd name="T78" fmla="*/ 256 w 313"/>
                    <a:gd name="T79" fmla="*/ 250 h 286"/>
                    <a:gd name="T80" fmla="*/ 277 w 313"/>
                    <a:gd name="T81" fmla="*/ 229 h 286"/>
                    <a:gd name="T82" fmla="*/ 294 w 313"/>
                    <a:gd name="T83" fmla="*/ 204 h 286"/>
                    <a:gd name="T84" fmla="*/ 306 w 313"/>
                    <a:gd name="T85" fmla="*/ 176 h 286"/>
                    <a:gd name="T86" fmla="*/ 311 w 313"/>
                    <a:gd name="T87" fmla="*/ 146 h 2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13" h="286">
                      <a:moveTo>
                        <a:pt x="313" y="130"/>
                      </a:moveTo>
                      <a:lnTo>
                        <a:pt x="311" y="110"/>
                      </a:lnTo>
                      <a:lnTo>
                        <a:pt x="308" y="91"/>
                      </a:lnTo>
                      <a:lnTo>
                        <a:pt x="302" y="72"/>
                      </a:lnTo>
                      <a:lnTo>
                        <a:pt x="294" y="55"/>
                      </a:lnTo>
                      <a:lnTo>
                        <a:pt x="283" y="39"/>
                      </a:lnTo>
                      <a:lnTo>
                        <a:pt x="272" y="24"/>
                      </a:lnTo>
                      <a:lnTo>
                        <a:pt x="258" y="11"/>
                      </a:lnTo>
                      <a:lnTo>
                        <a:pt x="243" y="0"/>
                      </a:lnTo>
                      <a:lnTo>
                        <a:pt x="241" y="1"/>
                      </a:lnTo>
                      <a:lnTo>
                        <a:pt x="239" y="3"/>
                      </a:lnTo>
                      <a:lnTo>
                        <a:pt x="255" y="15"/>
                      </a:lnTo>
                      <a:lnTo>
                        <a:pt x="268" y="28"/>
                      </a:lnTo>
                      <a:lnTo>
                        <a:pt x="279" y="41"/>
                      </a:lnTo>
                      <a:lnTo>
                        <a:pt x="289" y="56"/>
                      </a:lnTo>
                      <a:lnTo>
                        <a:pt x="298" y="73"/>
                      </a:lnTo>
                      <a:lnTo>
                        <a:pt x="304" y="92"/>
                      </a:lnTo>
                      <a:lnTo>
                        <a:pt x="308" y="111"/>
                      </a:lnTo>
                      <a:lnTo>
                        <a:pt x="308" y="130"/>
                      </a:lnTo>
                      <a:lnTo>
                        <a:pt x="308" y="146"/>
                      </a:lnTo>
                      <a:lnTo>
                        <a:pt x="306" y="161"/>
                      </a:lnTo>
                      <a:lnTo>
                        <a:pt x="302" y="176"/>
                      </a:lnTo>
                      <a:lnTo>
                        <a:pt x="296" y="189"/>
                      </a:lnTo>
                      <a:lnTo>
                        <a:pt x="291" y="202"/>
                      </a:lnTo>
                      <a:lnTo>
                        <a:pt x="283" y="216"/>
                      </a:lnTo>
                      <a:lnTo>
                        <a:pt x="274" y="227"/>
                      </a:lnTo>
                      <a:lnTo>
                        <a:pt x="264" y="237"/>
                      </a:lnTo>
                      <a:lnTo>
                        <a:pt x="253" y="248"/>
                      </a:lnTo>
                      <a:lnTo>
                        <a:pt x="241" y="256"/>
                      </a:lnTo>
                      <a:lnTo>
                        <a:pt x="228" y="263"/>
                      </a:lnTo>
                      <a:lnTo>
                        <a:pt x="215" y="271"/>
                      </a:lnTo>
                      <a:lnTo>
                        <a:pt x="201" y="274"/>
                      </a:lnTo>
                      <a:lnTo>
                        <a:pt x="186" y="278"/>
                      </a:lnTo>
                      <a:lnTo>
                        <a:pt x="173" y="280"/>
                      </a:lnTo>
                      <a:lnTo>
                        <a:pt x="156" y="282"/>
                      </a:lnTo>
                      <a:lnTo>
                        <a:pt x="141" y="280"/>
                      </a:lnTo>
                      <a:lnTo>
                        <a:pt x="126" y="278"/>
                      </a:lnTo>
                      <a:lnTo>
                        <a:pt x="112" y="274"/>
                      </a:lnTo>
                      <a:lnTo>
                        <a:pt x="97" y="271"/>
                      </a:lnTo>
                      <a:lnTo>
                        <a:pt x="84" y="263"/>
                      </a:lnTo>
                      <a:lnTo>
                        <a:pt x="72" y="256"/>
                      </a:lnTo>
                      <a:lnTo>
                        <a:pt x="61" y="248"/>
                      </a:lnTo>
                      <a:lnTo>
                        <a:pt x="50" y="237"/>
                      </a:lnTo>
                      <a:lnTo>
                        <a:pt x="40" y="227"/>
                      </a:lnTo>
                      <a:lnTo>
                        <a:pt x="31" y="216"/>
                      </a:lnTo>
                      <a:lnTo>
                        <a:pt x="23" y="202"/>
                      </a:lnTo>
                      <a:lnTo>
                        <a:pt x="17" y="189"/>
                      </a:lnTo>
                      <a:lnTo>
                        <a:pt x="12" y="176"/>
                      </a:lnTo>
                      <a:lnTo>
                        <a:pt x="8" y="161"/>
                      </a:lnTo>
                      <a:lnTo>
                        <a:pt x="6" y="146"/>
                      </a:lnTo>
                      <a:lnTo>
                        <a:pt x="4" y="130"/>
                      </a:lnTo>
                      <a:lnTo>
                        <a:pt x="6" y="113"/>
                      </a:lnTo>
                      <a:lnTo>
                        <a:pt x="8" y="96"/>
                      </a:lnTo>
                      <a:lnTo>
                        <a:pt x="6" y="96"/>
                      </a:lnTo>
                      <a:lnTo>
                        <a:pt x="4" y="96"/>
                      </a:lnTo>
                      <a:lnTo>
                        <a:pt x="2" y="113"/>
                      </a:lnTo>
                      <a:lnTo>
                        <a:pt x="0" y="130"/>
                      </a:lnTo>
                      <a:lnTo>
                        <a:pt x="0" y="146"/>
                      </a:lnTo>
                      <a:lnTo>
                        <a:pt x="4" y="161"/>
                      </a:lnTo>
                      <a:lnTo>
                        <a:pt x="8" y="176"/>
                      </a:lnTo>
                      <a:lnTo>
                        <a:pt x="14" y="191"/>
                      </a:lnTo>
                      <a:lnTo>
                        <a:pt x="19" y="204"/>
                      </a:lnTo>
                      <a:lnTo>
                        <a:pt x="27" y="218"/>
                      </a:lnTo>
                      <a:lnTo>
                        <a:pt x="36" y="229"/>
                      </a:lnTo>
                      <a:lnTo>
                        <a:pt x="46" y="240"/>
                      </a:lnTo>
                      <a:lnTo>
                        <a:pt x="57" y="250"/>
                      </a:lnTo>
                      <a:lnTo>
                        <a:pt x="69" y="259"/>
                      </a:lnTo>
                      <a:lnTo>
                        <a:pt x="82" y="267"/>
                      </a:lnTo>
                      <a:lnTo>
                        <a:pt x="95" y="274"/>
                      </a:lnTo>
                      <a:lnTo>
                        <a:pt x="110" y="280"/>
                      </a:lnTo>
                      <a:lnTo>
                        <a:pt x="126" y="284"/>
                      </a:lnTo>
                      <a:lnTo>
                        <a:pt x="141" y="286"/>
                      </a:lnTo>
                      <a:lnTo>
                        <a:pt x="156" y="286"/>
                      </a:lnTo>
                      <a:lnTo>
                        <a:pt x="173" y="286"/>
                      </a:lnTo>
                      <a:lnTo>
                        <a:pt x="188" y="284"/>
                      </a:lnTo>
                      <a:lnTo>
                        <a:pt x="203" y="280"/>
                      </a:lnTo>
                      <a:lnTo>
                        <a:pt x="217" y="274"/>
                      </a:lnTo>
                      <a:lnTo>
                        <a:pt x="232" y="267"/>
                      </a:lnTo>
                      <a:lnTo>
                        <a:pt x="243" y="259"/>
                      </a:lnTo>
                      <a:lnTo>
                        <a:pt x="256" y="250"/>
                      </a:lnTo>
                      <a:lnTo>
                        <a:pt x="268" y="240"/>
                      </a:lnTo>
                      <a:lnTo>
                        <a:pt x="277" y="229"/>
                      </a:lnTo>
                      <a:lnTo>
                        <a:pt x="287" y="218"/>
                      </a:lnTo>
                      <a:lnTo>
                        <a:pt x="294" y="204"/>
                      </a:lnTo>
                      <a:lnTo>
                        <a:pt x="300" y="191"/>
                      </a:lnTo>
                      <a:lnTo>
                        <a:pt x="306" y="176"/>
                      </a:lnTo>
                      <a:lnTo>
                        <a:pt x="310" y="161"/>
                      </a:lnTo>
                      <a:lnTo>
                        <a:pt x="311" y="146"/>
                      </a:lnTo>
                      <a:lnTo>
                        <a:pt x="313" y="130"/>
                      </a:lnTo>
                      <a:close/>
                    </a:path>
                  </a:pathLst>
                </a:custGeom>
                <a:solidFill>
                  <a:srgbClr val="DDDD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40" name="Freeform 720"/>
                <p:cNvSpPr>
                  <a:spLocks/>
                </p:cNvSpPr>
                <p:nvPr/>
              </p:nvSpPr>
              <p:spPr bwMode="auto">
                <a:xfrm>
                  <a:off x="1684" y="2143"/>
                  <a:ext cx="308" cy="283"/>
                </a:xfrm>
                <a:custGeom>
                  <a:avLst/>
                  <a:gdLst>
                    <a:gd name="T0" fmla="*/ 308 w 308"/>
                    <a:gd name="T1" fmla="*/ 109 h 283"/>
                    <a:gd name="T2" fmla="*/ 298 w 308"/>
                    <a:gd name="T3" fmla="*/ 72 h 283"/>
                    <a:gd name="T4" fmla="*/ 279 w 308"/>
                    <a:gd name="T5" fmla="*/ 38 h 283"/>
                    <a:gd name="T6" fmla="*/ 254 w 308"/>
                    <a:gd name="T7" fmla="*/ 12 h 283"/>
                    <a:gd name="T8" fmla="*/ 237 w 308"/>
                    <a:gd name="T9" fmla="*/ 2 h 283"/>
                    <a:gd name="T10" fmla="*/ 251 w 308"/>
                    <a:gd name="T11" fmla="*/ 16 h 283"/>
                    <a:gd name="T12" fmla="*/ 275 w 308"/>
                    <a:gd name="T13" fmla="*/ 42 h 283"/>
                    <a:gd name="T14" fmla="*/ 292 w 308"/>
                    <a:gd name="T15" fmla="*/ 74 h 283"/>
                    <a:gd name="T16" fmla="*/ 302 w 308"/>
                    <a:gd name="T17" fmla="*/ 110 h 283"/>
                    <a:gd name="T18" fmla="*/ 304 w 308"/>
                    <a:gd name="T19" fmla="*/ 145 h 283"/>
                    <a:gd name="T20" fmla="*/ 298 w 308"/>
                    <a:gd name="T21" fmla="*/ 173 h 283"/>
                    <a:gd name="T22" fmla="*/ 287 w 308"/>
                    <a:gd name="T23" fmla="*/ 200 h 283"/>
                    <a:gd name="T24" fmla="*/ 270 w 308"/>
                    <a:gd name="T25" fmla="*/ 224 h 283"/>
                    <a:gd name="T26" fmla="*/ 249 w 308"/>
                    <a:gd name="T27" fmla="*/ 245 h 283"/>
                    <a:gd name="T28" fmla="*/ 226 w 308"/>
                    <a:gd name="T29" fmla="*/ 260 h 283"/>
                    <a:gd name="T30" fmla="*/ 199 w 308"/>
                    <a:gd name="T31" fmla="*/ 272 h 283"/>
                    <a:gd name="T32" fmla="*/ 169 w 308"/>
                    <a:gd name="T33" fmla="*/ 277 h 283"/>
                    <a:gd name="T34" fmla="*/ 139 w 308"/>
                    <a:gd name="T35" fmla="*/ 277 h 283"/>
                    <a:gd name="T36" fmla="*/ 110 w 308"/>
                    <a:gd name="T37" fmla="*/ 272 h 283"/>
                    <a:gd name="T38" fmla="*/ 84 w 308"/>
                    <a:gd name="T39" fmla="*/ 260 h 283"/>
                    <a:gd name="T40" fmla="*/ 59 w 308"/>
                    <a:gd name="T41" fmla="*/ 245 h 283"/>
                    <a:gd name="T42" fmla="*/ 40 w 308"/>
                    <a:gd name="T43" fmla="*/ 224 h 283"/>
                    <a:gd name="T44" fmla="*/ 23 w 308"/>
                    <a:gd name="T45" fmla="*/ 200 h 283"/>
                    <a:gd name="T46" fmla="*/ 12 w 308"/>
                    <a:gd name="T47" fmla="*/ 173 h 283"/>
                    <a:gd name="T48" fmla="*/ 6 w 308"/>
                    <a:gd name="T49" fmla="*/ 145 h 283"/>
                    <a:gd name="T50" fmla="*/ 6 w 308"/>
                    <a:gd name="T51" fmla="*/ 112 h 283"/>
                    <a:gd name="T52" fmla="*/ 6 w 308"/>
                    <a:gd name="T53" fmla="*/ 95 h 283"/>
                    <a:gd name="T54" fmla="*/ 2 w 308"/>
                    <a:gd name="T55" fmla="*/ 112 h 283"/>
                    <a:gd name="T56" fmla="*/ 2 w 308"/>
                    <a:gd name="T57" fmla="*/ 145 h 283"/>
                    <a:gd name="T58" fmla="*/ 8 w 308"/>
                    <a:gd name="T59" fmla="*/ 175 h 283"/>
                    <a:gd name="T60" fmla="*/ 19 w 308"/>
                    <a:gd name="T61" fmla="*/ 203 h 283"/>
                    <a:gd name="T62" fmla="*/ 36 w 308"/>
                    <a:gd name="T63" fmla="*/ 226 h 283"/>
                    <a:gd name="T64" fmla="*/ 57 w 308"/>
                    <a:gd name="T65" fmla="*/ 247 h 283"/>
                    <a:gd name="T66" fmla="*/ 82 w 308"/>
                    <a:gd name="T67" fmla="*/ 264 h 283"/>
                    <a:gd name="T68" fmla="*/ 108 w 308"/>
                    <a:gd name="T69" fmla="*/ 275 h 283"/>
                    <a:gd name="T70" fmla="*/ 139 w 308"/>
                    <a:gd name="T71" fmla="*/ 283 h 283"/>
                    <a:gd name="T72" fmla="*/ 171 w 308"/>
                    <a:gd name="T73" fmla="*/ 283 h 283"/>
                    <a:gd name="T74" fmla="*/ 199 w 308"/>
                    <a:gd name="T75" fmla="*/ 275 h 283"/>
                    <a:gd name="T76" fmla="*/ 228 w 308"/>
                    <a:gd name="T77" fmla="*/ 264 h 283"/>
                    <a:gd name="T78" fmla="*/ 253 w 308"/>
                    <a:gd name="T79" fmla="*/ 247 h 283"/>
                    <a:gd name="T80" fmla="*/ 273 w 308"/>
                    <a:gd name="T81" fmla="*/ 226 h 283"/>
                    <a:gd name="T82" fmla="*/ 290 w 308"/>
                    <a:gd name="T83" fmla="*/ 203 h 283"/>
                    <a:gd name="T84" fmla="*/ 302 w 308"/>
                    <a:gd name="T85" fmla="*/ 175 h 283"/>
                    <a:gd name="T86" fmla="*/ 308 w 308"/>
                    <a:gd name="T87" fmla="*/ 145 h 2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08" h="283">
                      <a:moveTo>
                        <a:pt x="308" y="129"/>
                      </a:moveTo>
                      <a:lnTo>
                        <a:pt x="308" y="109"/>
                      </a:lnTo>
                      <a:lnTo>
                        <a:pt x="304" y="90"/>
                      </a:lnTo>
                      <a:lnTo>
                        <a:pt x="298" y="72"/>
                      </a:lnTo>
                      <a:lnTo>
                        <a:pt x="289" y="55"/>
                      </a:lnTo>
                      <a:lnTo>
                        <a:pt x="279" y="38"/>
                      </a:lnTo>
                      <a:lnTo>
                        <a:pt x="268" y="25"/>
                      </a:lnTo>
                      <a:lnTo>
                        <a:pt x="254" y="12"/>
                      </a:lnTo>
                      <a:lnTo>
                        <a:pt x="239" y="0"/>
                      </a:lnTo>
                      <a:lnTo>
                        <a:pt x="237" y="2"/>
                      </a:lnTo>
                      <a:lnTo>
                        <a:pt x="235" y="4"/>
                      </a:lnTo>
                      <a:lnTo>
                        <a:pt x="251" y="16"/>
                      </a:lnTo>
                      <a:lnTo>
                        <a:pt x="264" y="27"/>
                      </a:lnTo>
                      <a:lnTo>
                        <a:pt x="275" y="42"/>
                      </a:lnTo>
                      <a:lnTo>
                        <a:pt x="285" y="57"/>
                      </a:lnTo>
                      <a:lnTo>
                        <a:pt x="292" y="74"/>
                      </a:lnTo>
                      <a:lnTo>
                        <a:pt x="298" y="91"/>
                      </a:lnTo>
                      <a:lnTo>
                        <a:pt x="302" y="110"/>
                      </a:lnTo>
                      <a:lnTo>
                        <a:pt x="304" y="129"/>
                      </a:lnTo>
                      <a:lnTo>
                        <a:pt x="304" y="145"/>
                      </a:lnTo>
                      <a:lnTo>
                        <a:pt x="300" y="160"/>
                      </a:lnTo>
                      <a:lnTo>
                        <a:pt x="298" y="173"/>
                      </a:lnTo>
                      <a:lnTo>
                        <a:pt x="292" y="186"/>
                      </a:lnTo>
                      <a:lnTo>
                        <a:pt x="287" y="200"/>
                      </a:lnTo>
                      <a:lnTo>
                        <a:pt x="279" y="213"/>
                      </a:lnTo>
                      <a:lnTo>
                        <a:pt x="270" y="224"/>
                      </a:lnTo>
                      <a:lnTo>
                        <a:pt x="260" y="236"/>
                      </a:lnTo>
                      <a:lnTo>
                        <a:pt x="249" y="245"/>
                      </a:lnTo>
                      <a:lnTo>
                        <a:pt x="237" y="253"/>
                      </a:lnTo>
                      <a:lnTo>
                        <a:pt x="226" y="260"/>
                      </a:lnTo>
                      <a:lnTo>
                        <a:pt x="213" y="266"/>
                      </a:lnTo>
                      <a:lnTo>
                        <a:pt x="199" y="272"/>
                      </a:lnTo>
                      <a:lnTo>
                        <a:pt x="184" y="275"/>
                      </a:lnTo>
                      <a:lnTo>
                        <a:pt x="169" y="277"/>
                      </a:lnTo>
                      <a:lnTo>
                        <a:pt x="154" y="279"/>
                      </a:lnTo>
                      <a:lnTo>
                        <a:pt x="139" y="277"/>
                      </a:lnTo>
                      <a:lnTo>
                        <a:pt x="124" y="275"/>
                      </a:lnTo>
                      <a:lnTo>
                        <a:pt x="110" y="272"/>
                      </a:lnTo>
                      <a:lnTo>
                        <a:pt x="97" y="266"/>
                      </a:lnTo>
                      <a:lnTo>
                        <a:pt x="84" y="260"/>
                      </a:lnTo>
                      <a:lnTo>
                        <a:pt x="70" y="253"/>
                      </a:lnTo>
                      <a:lnTo>
                        <a:pt x="59" y="245"/>
                      </a:lnTo>
                      <a:lnTo>
                        <a:pt x="50" y="236"/>
                      </a:lnTo>
                      <a:lnTo>
                        <a:pt x="40" y="224"/>
                      </a:lnTo>
                      <a:lnTo>
                        <a:pt x="31" y="213"/>
                      </a:lnTo>
                      <a:lnTo>
                        <a:pt x="23" y="200"/>
                      </a:lnTo>
                      <a:lnTo>
                        <a:pt x="17" y="186"/>
                      </a:lnTo>
                      <a:lnTo>
                        <a:pt x="12" y="173"/>
                      </a:lnTo>
                      <a:lnTo>
                        <a:pt x="8" y="160"/>
                      </a:lnTo>
                      <a:lnTo>
                        <a:pt x="6" y="145"/>
                      </a:lnTo>
                      <a:lnTo>
                        <a:pt x="6" y="129"/>
                      </a:lnTo>
                      <a:lnTo>
                        <a:pt x="6" y="112"/>
                      </a:lnTo>
                      <a:lnTo>
                        <a:pt x="10" y="95"/>
                      </a:lnTo>
                      <a:lnTo>
                        <a:pt x="6" y="95"/>
                      </a:lnTo>
                      <a:lnTo>
                        <a:pt x="4" y="95"/>
                      </a:lnTo>
                      <a:lnTo>
                        <a:pt x="2" y="112"/>
                      </a:lnTo>
                      <a:lnTo>
                        <a:pt x="0" y="129"/>
                      </a:lnTo>
                      <a:lnTo>
                        <a:pt x="2" y="145"/>
                      </a:lnTo>
                      <a:lnTo>
                        <a:pt x="4" y="160"/>
                      </a:lnTo>
                      <a:lnTo>
                        <a:pt x="8" y="175"/>
                      </a:lnTo>
                      <a:lnTo>
                        <a:pt x="14" y="188"/>
                      </a:lnTo>
                      <a:lnTo>
                        <a:pt x="19" y="203"/>
                      </a:lnTo>
                      <a:lnTo>
                        <a:pt x="27" y="215"/>
                      </a:lnTo>
                      <a:lnTo>
                        <a:pt x="36" y="226"/>
                      </a:lnTo>
                      <a:lnTo>
                        <a:pt x="46" y="237"/>
                      </a:lnTo>
                      <a:lnTo>
                        <a:pt x="57" y="247"/>
                      </a:lnTo>
                      <a:lnTo>
                        <a:pt x="69" y="256"/>
                      </a:lnTo>
                      <a:lnTo>
                        <a:pt x="82" y="264"/>
                      </a:lnTo>
                      <a:lnTo>
                        <a:pt x="95" y="272"/>
                      </a:lnTo>
                      <a:lnTo>
                        <a:pt x="108" y="275"/>
                      </a:lnTo>
                      <a:lnTo>
                        <a:pt x="124" y="279"/>
                      </a:lnTo>
                      <a:lnTo>
                        <a:pt x="139" y="283"/>
                      </a:lnTo>
                      <a:lnTo>
                        <a:pt x="154" y="283"/>
                      </a:lnTo>
                      <a:lnTo>
                        <a:pt x="171" y="283"/>
                      </a:lnTo>
                      <a:lnTo>
                        <a:pt x="186" y="279"/>
                      </a:lnTo>
                      <a:lnTo>
                        <a:pt x="199" y="275"/>
                      </a:lnTo>
                      <a:lnTo>
                        <a:pt x="215" y="272"/>
                      </a:lnTo>
                      <a:lnTo>
                        <a:pt x="228" y="264"/>
                      </a:lnTo>
                      <a:lnTo>
                        <a:pt x="241" y="256"/>
                      </a:lnTo>
                      <a:lnTo>
                        <a:pt x="253" y="247"/>
                      </a:lnTo>
                      <a:lnTo>
                        <a:pt x="264" y="237"/>
                      </a:lnTo>
                      <a:lnTo>
                        <a:pt x="273" y="226"/>
                      </a:lnTo>
                      <a:lnTo>
                        <a:pt x="283" y="215"/>
                      </a:lnTo>
                      <a:lnTo>
                        <a:pt x="290" y="203"/>
                      </a:lnTo>
                      <a:lnTo>
                        <a:pt x="296" y="188"/>
                      </a:lnTo>
                      <a:lnTo>
                        <a:pt x="302" y="175"/>
                      </a:lnTo>
                      <a:lnTo>
                        <a:pt x="306" y="160"/>
                      </a:lnTo>
                      <a:lnTo>
                        <a:pt x="308" y="145"/>
                      </a:lnTo>
                      <a:lnTo>
                        <a:pt x="308" y="129"/>
                      </a:lnTo>
                      <a:close/>
                    </a:path>
                  </a:pathLst>
                </a:custGeom>
                <a:solidFill>
                  <a:srgbClr val="DDDD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41" name="Freeform 721"/>
                <p:cNvSpPr>
                  <a:spLocks/>
                </p:cNvSpPr>
                <p:nvPr/>
              </p:nvSpPr>
              <p:spPr bwMode="auto">
                <a:xfrm>
                  <a:off x="1686" y="2145"/>
                  <a:ext cx="304" cy="279"/>
                </a:xfrm>
                <a:custGeom>
                  <a:avLst/>
                  <a:gdLst>
                    <a:gd name="T0" fmla="*/ 304 w 304"/>
                    <a:gd name="T1" fmla="*/ 108 h 279"/>
                    <a:gd name="T2" fmla="*/ 294 w 304"/>
                    <a:gd name="T3" fmla="*/ 70 h 279"/>
                    <a:gd name="T4" fmla="*/ 275 w 304"/>
                    <a:gd name="T5" fmla="*/ 38 h 279"/>
                    <a:gd name="T6" fmla="*/ 251 w 304"/>
                    <a:gd name="T7" fmla="*/ 12 h 279"/>
                    <a:gd name="T8" fmla="*/ 233 w 304"/>
                    <a:gd name="T9" fmla="*/ 2 h 279"/>
                    <a:gd name="T10" fmla="*/ 247 w 304"/>
                    <a:gd name="T11" fmla="*/ 14 h 279"/>
                    <a:gd name="T12" fmla="*/ 271 w 304"/>
                    <a:gd name="T13" fmla="*/ 40 h 279"/>
                    <a:gd name="T14" fmla="*/ 288 w 304"/>
                    <a:gd name="T15" fmla="*/ 72 h 279"/>
                    <a:gd name="T16" fmla="*/ 298 w 304"/>
                    <a:gd name="T17" fmla="*/ 108 h 279"/>
                    <a:gd name="T18" fmla="*/ 298 w 304"/>
                    <a:gd name="T19" fmla="*/ 143 h 279"/>
                    <a:gd name="T20" fmla="*/ 292 w 304"/>
                    <a:gd name="T21" fmla="*/ 171 h 279"/>
                    <a:gd name="T22" fmla="*/ 281 w 304"/>
                    <a:gd name="T23" fmla="*/ 198 h 279"/>
                    <a:gd name="T24" fmla="*/ 266 w 304"/>
                    <a:gd name="T25" fmla="*/ 220 h 279"/>
                    <a:gd name="T26" fmla="*/ 247 w 304"/>
                    <a:gd name="T27" fmla="*/ 241 h 279"/>
                    <a:gd name="T28" fmla="*/ 222 w 304"/>
                    <a:gd name="T29" fmla="*/ 256 h 279"/>
                    <a:gd name="T30" fmla="*/ 196 w 304"/>
                    <a:gd name="T31" fmla="*/ 268 h 279"/>
                    <a:gd name="T32" fmla="*/ 167 w 304"/>
                    <a:gd name="T33" fmla="*/ 273 h 279"/>
                    <a:gd name="T34" fmla="*/ 137 w 304"/>
                    <a:gd name="T35" fmla="*/ 273 h 279"/>
                    <a:gd name="T36" fmla="*/ 108 w 304"/>
                    <a:gd name="T37" fmla="*/ 268 h 279"/>
                    <a:gd name="T38" fmla="*/ 82 w 304"/>
                    <a:gd name="T39" fmla="*/ 256 h 279"/>
                    <a:gd name="T40" fmla="*/ 59 w 304"/>
                    <a:gd name="T41" fmla="*/ 241 h 279"/>
                    <a:gd name="T42" fmla="*/ 40 w 304"/>
                    <a:gd name="T43" fmla="*/ 220 h 279"/>
                    <a:gd name="T44" fmla="*/ 23 w 304"/>
                    <a:gd name="T45" fmla="*/ 198 h 279"/>
                    <a:gd name="T46" fmla="*/ 12 w 304"/>
                    <a:gd name="T47" fmla="*/ 171 h 279"/>
                    <a:gd name="T48" fmla="*/ 6 w 304"/>
                    <a:gd name="T49" fmla="*/ 143 h 279"/>
                    <a:gd name="T50" fmla="*/ 6 w 304"/>
                    <a:gd name="T51" fmla="*/ 110 h 279"/>
                    <a:gd name="T52" fmla="*/ 8 w 304"/>
                    <a:gd name="T53" fmla="*/ 93 h 279"/>
                    <a:gd name="T54" fmla="*/ 2 w 304"/>
                    <a:gd name="T55" fmla="*/ 110 h 279"/>
                    <a:gd name="T56" fmla="*/ 2 w 304"/>
                    <a:gd name="T57" fmla="*/ 143 h 279"/>
                    <a:gd name="T58" fmla="*/ 8 w 304"/>
                    <a:gd name="T59" fmla="*/ 173 h 279"/>
                    <a:gd name="T60" fmla="*/ 19 w 304"/>
                    <a:gd name="T61" fmla="*/ 199 h 279"/>
                    <a:gd name="T62" fmla="*/ 36 w 304"/>
                    <a:gd name="T63" fmla="*/ 224 h 279"/>
                    <a:gd name="T64" fmla="*/ 57 w 304"/>
                    <a:gd name="T65" fmla="*/ 245 h 279"/>
                    <a:gd name="T66" fmla="*/ 80 w 304"/>
                    <a:gd name="T67" fmla="*/ 260 h 279"/>
                    <a:gd name="T68" fmla="*/ 108 w 304"/>
                    <a:gd name="T69" fmla="*/ 271 h 279"/>
                    <a:gd name="T70" fmla="*/ 137 w 304"/>
                    <a:gd name="T71" fmla="*/ 277 h 279"/>
                    <a:gd name="T72" fmla="*/ 169 w 304"/>
                    <a:gd name="T73" fmla="*/ 277 h 279"/>
                    <a:gd name="T74" fmla="*/ 197 w 304"/>
                    <a:gd name="T75" fmla="*/ 271 h 279"/>
                    <a:gd name="T76" fmla="*/ 224 w 304"/>
                    <a:gd name="T77" fmla="*/ 260 h 279"/>
                    <a:gd name="T78" fmla="*/ 249 w 304"/>
                    <a:gd name="T79" fmla="*/ 245 h 279"/>
                    <a:gd name="T80" fmla="*/ 270 w 304"/>
                    <a:gd name="T81" fmla="*/ 224 h 279"/>
                    <a:gd name="T82" fmla="*/ 287 w 304"/>
                    <a:gd name="T83" fmla="*/ 199 h 279"/>
                    <a:gd name="T84" fmla="*/ 298 w 304"/>
                    <a:gd name="T85" fmla="*/ 173 h 279"/>
                    <a:gd name="T86" fmla="*/ 304 w 304"/>
                    <a:gd name="T87" fmla="*/ 143 h 2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304" h="279">
                      <a:moveTo>
                        <a:pt x="304" y="127"/>
                      </a:moveTo>
                      <a:lnTo>
                        <a:pt x="304" y="108"/>
                      </a:lnTo>
                      <a:lnTo>
                        <a:pt x="300" y="89"/>
                      </a:lnTo>
                      <a:lnTo>
                        <a:pt x="294" y="70"/>
                      </a:lnTo>
                      <a:lnTo>
                        <a:pt x="285" y="53"/>
                      </a:lnTo>
                      <a:lnTo>
                        <a:pt x="275" y="38"/>
                      </a:lnTo>
                      <a:lnTo>
                        <a:pt x="264" y="25"/>
                      </a:lnTo>
                      <a:lnTo>
                        <a:pt x="251" y="12"/>
                      </a:lnTo>
                      <a:lnTo>
                        <a:pt x="235" y="0"/>
                      </a:lnTo>
                      <a:lnTo>
                        <a:pt x="233" y="2"/>
                      </a:lnTo>
                      <a:lnTo>
                        <a:pt x="233" y="4"/>
                      </a:lnTo>
                      <a:lnTo>
                        <a:pt x="247" y="14"/>
                      </a:lnTo>
                      <a:lnTo>
                        <a:pt x="260" y="27"/>
                      </a:lnTo>
                      <a:lnTo>
                        <a:pt x="271" y="40"/>
                      </a:lnTo>
                      <a:lnTo>
                        <a:pt x="281" y="55"/>
                      </a:lnTo>
                      <a:lnTo>
                        <a:pt x="288" y="72"/>
                      </a:lnTo>
                      <a:lnTo>
                        <a:pt x="294" y="89"/>
                      </a:lnTo>
                      <a:lnTo>
                        <a:pt x="298" y="108"/>
                      </a:lnTo>
                      <a:lnTo>
                        <a:pt x="300" y="127"/>
                      </a:lnTo>
                      <a:lnTo>
                        <a:pt x="298" y="143"/>
                      </a:lnTo>
                      <a:lnTo>
                        <a:pt x="296" y="156"/>
                      </a:lnTo>
                      <a:lnTo>
                        <a:pt x="292" y="171"/>
                      </a:lnTo>
                      <a:lnTo>
                        <a:pt x="288" y="184"/>
                      </a:lnTo>
                      <a:lnTo>
                        <a:pt x="281" y="198"/>
                      </a:lnTo>
                      <a:lnTo>
                        <a:pt x="275" y="209"/>
                      </a:lnTo>
                      <a:lnTo>
                        <a:pt x="266" y="220"/>
                      </a:lnTo>
                      <a:lnTo>
                        <a:pt x="256" y="232"/>
                      </a:lnTo>
                      <a:lnTo>
                        <a:pt x="247" y="241"/>
                      </a:lnTo>
                      <a:lnTo>
                        <a:pt x="235" y="249"/>
                      </a:lnTo>
                      <a:lnTo>
                        <a:pt x="222" y="256"/>
                      </a:lnTo>
                      <a:lnTo>
                        <a:pt x="211" y="262"/>
                      </a:lnTo>
                      <a:lnTo>
                        <a:pt x="196" y="268"/>
                      </a:lnTo>
                      <a:lnTo>
                        <a:pt x="182" y="271"/>
                      </a:lnTo>
                      <a:lnTo>
                        <a:pt x="167" y="273"/>
                      </a:lnTo>
                      <a:lnTo>
                        <a:pt x="152" y="273"/>
                      </a:lnTo>
                      <a:lnTo>
                        <a:pt x="137" y="273"/>
                      </a:lnTo>
                      <a:lnTo>
                        <a:pt x="123" y="271"/>
                      </a:lnTo>
                      <a:lnTo>
                        <a:pt x="108" y="268"/>
                      </a:lnTo>
                      <a:lnTo>
                        <a:pt x="95" y="262"/>
                      </a:lnTo>
                      <a:lnTo>
                        <a:pt x="82" y="256"/>
                      </a:lnTo>
                      <a:lnTo>
                        <a:pt x="70" y="249"/>
                      </a:lnTo>
                      <a:lnTo>
                        <a:pt x="59" y="241"/>
                      </a:lnTo>
                      <a:lnTo>
                        <a:pt x="49" y="232"/>
                      </a:lnTo>
                      <a:lnTo>
                        <a:pt x="40" y="220"/>
                      </a:lnTo>
                      <a:lnTo>
                        <a:pt x="30" y="209"/>
                      </a:lnTo>
                      <a:lnTo>
                        <a:pt x="23" y="198"/>
                      </a:lnTo>
                      <a:lnTo>
                        <a:pt x="17" y="184"/>
                      </a:lnTo>
                      <a:lnTo>
                        <a:pt x="12" y="171"/>
                      </a:lnTo>
                      <a:lnTo>
                        <a:pt x="8" y="156"/>
                      </a:lnTo>
                      <a:lnTo>
                        <a:pt x="6" y="143"/>
                      </a:lnTo>
                      <a:lnTo>
                        <a:pt x="6" y="127"/>
                      </a:lnTo>
                      <a:lnTo>
                        <a:pt x="6" y="110"/>
                      </a:lnTo>
                      <a:lnTo>
                        <a:pt x="10" y="93"/>
                      </a:lnTo>
                      <a:lnTo>
                        <a:pt x="8" y="93"/>
                      </a:lnTo>
                      <a:lnTo>
                        <a:pt x="4" y="93"/>
                      </a:lnTo>
                      <a:lnTo>
                        <a:pt x="2" y="110"/>
                      </a:lnTo>
                      <a:lnTo>
                        <a:pt x="0" y="127"/>
                      </a:lnTo>
                      <a:lnTo>
                        <a:pt x="2" y="143"/>
                      </a:lnTo>
                      <a:lnTo>
                        <a:pt x="4" y="158"/>
                      </a:lnTo>
                      <a:lnTo>
                        <a:pt x="8" y="173"/>
                      </a:lnTo>
                      <a:lnTo>
                        <a:pt x="13" y="186"/>
                      </a:lnTo>
                      <a:lnTo>
                        <a:pt x="19" y="199"/>
                      </a:lnTo>
                      <a:lnTo>
                        <a:pt x="27" y="213"/>
                      </a:lnTo>
                      <a:lnTo>
                        <a:pt x="36" y="224"/>
                      </a:lnTo>
                      <a:lnTo>
                        <a:pt x="46" y="234"/>
                      </a:lnTo>
                      <a:lnTo>
                        <a:pt x="57" y="245"/>
                      </a:lnTo>
                      <a:lnTo>
                        <a:pt x="68" y="253"/>
                      </a:lnTo>
                      <a:lnTo>
                        <a:pt x="80" y="260"/>
                      </a:lnTo>
                      <a:lnTo>
                        <a:pt x="93" y="268"/>
                      </a:lnTo>
                      <a:lnTo>
                        <a:pt x="108" y="271"/>
                      </a:lnTo>
                      <a:lnTo>
                        <a:pt x="122" y="275"/>
                      </a:lnTo>
                      <a:lnTo>
                        <a:pt x="137" y="277"/>
                      </a:lnTo>
                      <a:lnTo>
                        <a:pt x="152" y="279"/>
                      </a:lnTo>
                      <a:lnTo>
                        <a:pt x="169" y="277"/>
                      </a:lnTo>
                      <a:lnTo>
                        <a:pt x="182" y="275"/>
                      </a:lnTo>
                      <a:lnTo>
                        <a:pt x="197" y="271"/>
                      </a:lnTo>
                      <a:lnTo>
                        <a:pt x="211" y="268"/>
                      </a:lnTo>
                      <a:lnTo>
                        <a:pt x="224" y="260"/>
                      </a:lnTo>
                      <a:lnTo>
                        <a:pt x="237" y="253"/>
                      </a:lnTo>
                      <a:lnTo>
                        <a:pt x="249" y="245"/>
                      </a:lnTo>
                      <a:lnTo>
                        <a:pt x="260" y="234"/>
                      </a:lnTo>
                      <a:lnTo>
                        <a:pt x="270" y="224"/>
                      </a:lnTo>
                      <a:lnTo>
                        <a:pt x="279" y="213"/>
                      </a:lnTo>
                      <a:lnTo>
                        <a:pt x="287" y="199"/>
                      </a:lnTo>
                      <a:lnTo>
                        <a:pt x="292" y="186"/>
                      </a:lnTo>
                      <a:lnTo>
                        <a:pt x="298" y="173"/>
                      </a:lnTo>
                      <a:lnTo>
                        <a:pt x="302" y="158"/>
                      </a:lnTo>
                      <a:lnTo>
                        <a:pt x="304" y="143"/>
                      </a:lnTo>
                      <a:lnTo>
                        <a:pt x="304" y="127"/>
                      </a:lnTo>
                      <a:close/>
                    </a:path>
                  </a:pathLst>
                </a:custGeom>
                <a:solidFill>
                  <a:srgbClr val="DFDE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42" name="Freeform 722"/>
                <p:cNvSpPr>
                  <a:spLocks/>
                </p:cNvSpPr>
                <p:nvPr/>
              </p:nvSpPr>
              <p:spPr bwMode="auto">
                <a:xfrm>
                  <a:off x="1690" y="2147"/>
                  <a:ext cx="298" cy="275"/>
                </a:xfrm>
                <a:custGeom>
                  <a:avLst/>
                  <a:gdLst>
                    <a:gd name="T0" fmla="*/ 296 w 298"/>
                    <a:gd name="T1" fmla="*/ 106 h 275"/>
                    <a:gd name="T2" fmla="*/ 286 w 298"/>
                    <a:gd name="T3" fmla="*/ 70 h 275"/>
                    <a:gd name="T4" fmla="*/ 269 w 298"/>
                    <a:gd name="T5" fmla="*/ 38 h 275"/>
                    <a:gd name="T6" fmla="*/ 245 w 298"/>
                    <a:gd name="T7" fmla="*/ 12 h 275"/>
                    <a:gd name="T8" fmla="*/ 229 w 298"/>
                    <a:gd name="T9" fmla="*/ 2 h 275"/>
                    <a:gd name="T10" fmla="*/ 241 w 298"/>
                    <a:gd name="T11" fmla="*/ 13 h 275"/>
                    <a:gd name="T12" fmla="*/ 266 w 298"/>
                    <a:gd name="T13" fmla="*/ 40 h 275"/>
                    <a:gd name="T14" fmla="*/ 283 w 298"/>
                    <a:gd name="T15" fmla="*/ 70 h 275"/>
                    <a:gd name="T16" fmla="*/ 292 w 298"/>
                    <a:gd name="T17" fmla="*/ 106 h 275"/>
                    <a:gd name="T18" fmla="*/ 292 w 298"/>
                    <a:gd name="T19" fmla="*/ 141 h 275"/>
                    <a:gd name="T20" fmla="*/ 286 w 298"/>
                    <a:gd name="T21" fmla="*/ 169 h 275"/>
                    <a:gd name="T22" fmla="*/ 275 w 298"/>
                    <a:gd name="T23" fmla="*/ 194 h 275"/>
                    <a:gd name="T24" fmla="*/ 260 w 298"/>
                    <a:gd name="T25" fmla="*/ 216 h 275"/>
                    <a:gd name="T26" fmla="*/ 241 w 298"/>
                    <a:gd name="T27" fmla="*/ 237 h 275"/>
                    <a:gd name="T28" fmla="*/ 218 w 298"/>
                    <a:gd name="T29" fmla="*/ 252 h 275"/>
                    <a:gd name="T30" fmla="*/ 192 w 298"/>
                    <a:gd name="T31" fmla="*/ 264 h 275"/>
                    <a:gd name="T32" fmla="*/ 163 w 298"/>
                    <a:gd name="T33" fmla="*/ 269 h 275"/>
                    <a:gd name="T34" fmla="*/ 135 w 298"/>
                    <a:gd name="T35" fmla="*/ 269 h 275"/>
                    <a:gd name="T36" fmla="*/ 106 w 298"/>
                    <a:gd name="T37" fmla="*/ 264 h 275"/>
                    <a:gd name="T38" fmla="*/ 80 w 298"/>
                    <a:gd name="T39" fmla="*/ 252 h 275"/>
                    <a:gd name="T40" fmla="*/ 57 w 298"/>
                    <a:gd name="T41" fmla="*/ 237 h 275"/>
                    <a:gd name="T42" fmla="*/ 38 w 298"/>
                    <a:gd name="T43" fmla="*/ 216 h 275"/>
                    <a:gd name="T44" fmla="*/ 21 w 298"/>
                    <a:gd name="T45" fmla="*/ 194 h 275"/>
                    <a:gd name="T46" fmla="*/ 11 w 298"/>
                    <a:gd name="T47" fmla="*/ 169 h 275"/>
                    <a:gd name="T48" fmla="*/ 4 w 298"/>
                    <a:gd name="T49" fmla="*/ 141 h 275"/>
                    <a:gd name="T50" fmla="*/ 6 w 298"/>
                    <a:gd name="T51" fmla="*/ 108 h 275"/>
                    <a:gd name="T52" fmla="*/ 6 w 298"/>
                    <a:gd name="T53" fmla="*/ 91 h 275"/>
                    <a:gd name="T54" fmla="*/ 0 w 298"/>
                    <a:gd name="T55" fmla="*/ 108 h 275"/>
                    <a:gd name="T56" fmla="*/ 0 w 298"/>
                    <a:gd name="T57" fmla="*/ 141 h 275"/>
                    <a:gd name="T58" fmla="*/ 6 w 298"/>
                    <a:gd name="T59" fmla="*/ 169 h 275"/>
                    <a:gd name="T60" fmla="*/ 17 w 298"/>
                    <a:gd name="T61" fmla="*/ 196 h 275"/>
                    <a:gd name="T62" fmla="*/ 34 w 298"/>
                    <a:gd name="T63" fmla="*/ 220 h 275"/>
                    <a:gd name="T64" fmla="*/ 53 w 298"/>
                    <a:gd name="T65" fmla="*/ 241 h 275"/>
                    <a:gd name="T66" fmla="*/ 78 w 298"/>
                    <a:gd name="T67" fmla="*/ 256 h 275"/>
                    <a:gd name="T68" fmla="*/ 104 w 298"/>
                    <a:gd name="T69" fmla="*/ 268 h 275"/>
                    <a:gd name="T70" fmla="*/ 133 w 298"/>
                    <a:gd name="T71" fmla="*/ 273 h 275"/>
                    <a:gd name="T72" fmla="*/ 163 w 298"/>
                    <a:gd name="T73" fmla="*/ 273 h 275"/>
                    <a:gd name="T74" fmla="*/ 193 w 298"/>
                    <a:gd name="T75" fmla="*/ 268 h 275"/>
                    <a:gd name="T76" fmla="*/ 220 w 298"/>
                    <a:gd name="T77" fmla="*/ 256 h 275"/>
                    <a:gd name="T78" fmla="*/ 243 w 298"/>
                    <a:gd name="T79" fmla="*/ 241 h 275"/>
                    <a:gd name="T80" fmla="*/ 264 w 298"/>
                    <a:gd name="T81" fmla="*/ 220 h 275"/>
                    <a:gd name="T82" fmla="*/ 281 w 298"/>
                    <a:gd name="T83" fmla="*/ 196 h 275"/>
                    <a:gd name="T84" fmla="*/ 292 w 298"/>
                    <a:gd name="T85" fmla="*/ 169 h 275"/>
                    <a:gd name="T86" fmla="*/ 298 w 298"/>
                    <a:gd name="T87" fmla="*/ 141 h 2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98" h="275">
                      <a:moveTo>
                        <a:pt x="298" y="125"/>
                      </a:moveTo>
                      <a:lnTo>
                        <a:pt x="296" y="106"/>
                      </a:lnTo>
                      <a:lnTo>
                        <a:pt x="292" y="87"/>
                      </a:lnTo>
                      <a:lnTo>
                        <a:pt x="286" y="70"/>
                      </a:lnTo>
                      <a:lnTo>
                        <a:pt x="279" y="53"/>
                      </a:lnTo>
                      <a:lnTo>
                        <a:pt x="269" y="38"/>
                      </a:lnTo>
                      <a:lnTo>
                        <a:pt x="258" y="23"/>
                      </a:lnTo>
                      <a:lnTo>
                        <a:pt x="245" y="12"/>
                      </a:lnTo>
                      <a:lnTo>
                        <a:pt x="229" y="0"/>
                      </a:lnTo>
                      <a:lnTo>
                        <a:pt x="229" y="2"/>
                      </a:lnTo>
                      <a:lnTo>
                        <a:pt x="228" y="4"/>
                      </a:lnTo>
                      <a:lnTo>
                        <a:pt x="241" y="13"/>
                      </a:lnTo>
                      <a:lnTo>
                        <a:pt x="254" y="27"/>
                      </a:lnTo>
                      <a:lnTo>
                        <a:pt x="266" y="40"/>
                      </a:lnTo>
                      <a:lnTo>
                        <a:pt x="275" y="55"/>
                      </a:lnTo>
                      <a:lnTo>
                        <a:pt x="283" y="70"/>
                      </a:lnTo>
                      <a:lnTo>
                        <a:pt x="288" y="87"/>
                      </a:lnTo>
                      <a:lnTo>
                        <a:pt x="292" y="106"/>
                      </a:lnTo>
                      <a:lnTo>
                        <a:pt x="294" y="125"/>
                      </a:lnTo>
                      <a:lnTo>
                        <a:pt x="292" y="141"/>
                      </a:lnTo>
                      <a:lnTo>
                        <a:pt x="290" y="154"/>
                      </a:lnTo>
                      <a:lnTo>
                        <a:pt x="286" y="169"/>
                      </a:lnTo>
                      <a:lnTo>
                        <a:pt x="283" y="182"/>
                      </a:lnTo>
                      <a:lnTo>
                        <a:pt x="275" y="194"/>
                      </a:lnTo>
                      <a:lnTo>
                        <a:pt x="269" y="207"/>
                      </a:lnTo>
                      <a:lnTo>
                        <a:pt x="260" y="216"/>
                      </a:lnTo>
                      <a:lnTo>
                        <a:pt x="250" y="228"/>
                      </a:lnTo>
                      <a:lnTo>
                        <a:pt x="241" y="237"/>
                      </a:lnTo>
                      <a:lnTo>
                        <a:pt x="229" y="245"/>
                      </a:lnTo>
                      <a:lnTo>
                        <a:pt x="218" y="252"/>
                      </a:lnTo>
                      <a:lnTo>
                        <a:pt x="205" y="258"/>
                      </a:lnTo>
                      <a:lnTo>
                        <a:pt x="192" y="264"/>
                      </a:lnTo>
                      <a:lnTo>
                        <a:pt x="178" y="268"/>
                      </a:lnTo>
                      <a:lnTo>
                        <a:pt x="163" y="269"/>
                      </a:lnTo>
                      <a:lnTo>
                        <a:pt x="148" y="269"/>
                      </a:lnTo>
                      <a:lnTo>
                        <a:pt x="135" y="269"/>
                      </a:lnTo>
                      <a:lnTo>
                        <a:pt x="119" y="268"/>
                      </a:lnTo>
                      <a:lnTo>
                        <a:pt x="106" y="264"/>
                      </a:lnTo>
                      <a:lnTo>
                        <a:pt x="93" y="258"/>
                      </a:lnTo>
                      <a:lnTo>
                        <a:pt x="80" y="252"/>
                      </a:lnTo>
                      <a:lnTo>
                        <a:pt x="68" y="245"/>
                      </a:lnTo>
                      <a:lnTo>
                        <a:pt x="57" y="237"/>
                      </a:lnTo>
                      <a:lnTo>
                        <a:pt x="45" y="228"/>
                      </a:lnTo>
                      <a:lnTo>
                        <a:pt x="38" y="216"/>
                      </a:lnTo>
                      <a:lnTo>
                        <a:pt x="28" y="207"/>
                      </a:lnTo>
                      <a:lnTo>
                        <a:pt x="21" y="194"/>
                      </a:lnTo>
                      <a:lnTo>
                        <a:pt x="15" y="182"/>
                      </a:lnTo>
                      <a:lnTo>
                        <a:pt x="11" y="169"/>
                      </a:lnTo>
                      <a:lnTo>
                        <a:pt x="8" y="154"/>
                      </a:lnTo>
                      <a:lnTo>
                        <a:pt x="4" y="141"/>
                      </a:lnTo>
                      <a:lnTo>
                        <a:pt x="4" y="125"/>
                      </a:lnTo>
                      <a:lnTo>
                        <a:pt x="6" y="108"/>
                      </a:lnTo>
                      <a:lnTo>
                        <a:pt x="8" y="91"/>
                      </a:lnTo>
                      <a:lnTo>
                        <a:pt x="6" y="91"/>
                      </a:lnTo>
                      <a:lnTo>
                        <a:pt x="4" y="91"/>
                      </a:lnTo>
                      <a:lnTo>
                        <a:pt x="0" y="108"/>
                      </a:lnTo>
                      <a:lnTo>
                        <a:pt x="0" y="125"/>
                      </a:lnTo>
                      <a:lnTo>
                        <a:pt x="0" y="141"/>
                      </a:lnTo>
                      <a:lnTo>
                        <a:pt x="2" y="156"/>
                      </a:lnTo>
                      <a:lnTo>
                        <a:pt x="6" y="169"/>
                      </a:lnTo>
                      <a:lnTo>
                        <a:pt x="11" y="182"/>
                      </a:lnTo>
                      <a:lnTo>
                        <a:pt x="17" y="196"/>
                      </a:lnTo>
                      <a:lnTo>
                        <a:pt x="25" y="209"/>
                      </a:lnTo>
                      <a:lnTo>
                        <a:pt x="34" y="220"/>
                      </a:lnTo>
                      <a:lnTo>
                        <a:pt x="44" y="232"/>
                      </a:lnTo>
                      <a:lnTo>
                        <a:pt x="53" y="241"/>
                      </a:lnTo>
                      <a:lnTo>
                        <a:pt x="64" y="249"/>
                      </a:lnTo>
                      <a:lnTo>
                        <a:pt x="78" y="256"/>
                      </a:lnTo>
                      <a:lnTo>
                        <a:pt x="91" y="262"/>
                      </a:lnTo>
                      <a:lnTo>
                        <a:pt x="104" y="268"/>
                      </a:lnTo>
                      <a:lnTo>
                        <a:pt x="118" y="271"/>
                      </a:lnTo>
                      <a:lnTo>
                        <a:pt x="133" y="273"/>
                      </a:lnTo>
                      <a:lnTo>
                        <a:pt x="148" y="275"/>
                      </a:lnTo>
                      <a:lnTo>
                        <a:pt x="163" y="273"/>
                      </a:lnTo>
                      <a:lnTo>
                        <a:pt x="178" y="271"/>
                      </a:lnTo>
                      <a:lnTo>
                        <a:pt x="193" y="268"/>
                      </a:lnTo>
                      <a:lnTo>
                        <a:pt x="207" y="262"/>
                      </a:lnTo>
                      <a:lnTo>
                        <a:pt x="220" y="256"/>
                      </a:lnTo>
                      <a:lnTo>
                        <a:pt x="231" y="249"/>
                      </a:lnTo>
                      <a:lnTo>
                        <a:pt x="243" y="241"/>
                      </a:lnTo>
                      <a:lnTo>
                        <a:pt x="254" y="232"/>
                      </a:lnTo>
                      <a:lnTo>
                        <a:pt x="264" y="220"/>
                      </a:lnTo>
                      <a:lnTo>
                        <a:pt x="273" y="209"/>
                      </a:lnTo>
                      <a:lnTo>
                        <a:pt x="281" y="196"/>
                      </a:lnTo>
                      <a:lnTo>
                        <a:pt x="286" y="182"/>
                      </a:lnTo>
                      <a:lnTo>
                        <a:pt x="292" y="169"/>
                      </a:lnTo>
                      <a:lnTo>
                        <a:pt x="294" y="156"/>
                      </a:lnTo>
                      <a:lnTo>
                        <a:pt x="298" y="141"/>
                      </a:lnTo>
                      <a:lnTo>
                        <a:pt x="298" y="125"/>
                      </a:lnTo>
                      <a:close/>
                    </a:path>
                  </a:pathLst>
                </a:custGeom>
                <a:solidFill>
                  <a:srgbClr val="DFDE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43" name="Freeform 723"/>
                <p:cNvSpPr>
                  <a:spLocks/>
                </p:cNvSpPr>
                <p:nvPr/>
              </p:nvSpPr>
              <p:spPr bwMode="auto">
                <a:xfrm>
                  <a:off x="1692" y="2149"/>
                  <a:ext cx="294" cy="269"/>
                </a:xfrm>
                <a:custGeom>
                  <a:avLst/>
                  <a:gdLst>
                    <a:gd name="T0" fmla="*/ 292 w 294"/>
                    <a:gd name="T1" fmla="*/ 104 h 269"/>
                    <a:gd name="T2" fmla="*/ 282 w 294"/>
                    <a:gd name="T3" fmla="*/ 68 h 269"/>
                    <a:gd name="T4" fmla="*/ 265 w 294"/>
                    <a:gd name="T5" fmla="*/ 36 h 269"/>
                    <a:gd name="T6" fmla="*/ 241 w 294"/>
                    <a:gd name="T7" fmla="*/ 10 h 269"/>
                    <a:gd name="T8" fmla="*/ 226 w 294"/>
                    <a:gd name="T9" fmla="*/ 2 h 269"/>
                    <a:gd name="T10" fmla="*/ 237 w 294"/>
                    <a:gd name="T11" fmla="*/ 13 h 269"/>
                    <a:gd name="T12" fmla="*/ 262 w 294"/>
                    <a:gd name="T13" fmla="*/ 38 h 269"/>
                    <a:gd name="T14" fmla="*/ 279 w 294"/>
                    <a:gd name="T15" fmla="*/ 70 h 269"/>
                    <a:gd name="T16" fmla="*/ 288 w 294"/>
                    <a:gd name="T17" fmla="*/ 104 h 269"/>
                    <a:gd name="T18" fmla="*/ 288 w 294"/>
                    <a:gd name="T19" fmla="*/ 139 h 269"/>
                    <a:gd name="T20" fmla="*/ 282 w 294"/>
                    <a:gd name="T21" fmla="*/ 165 h 269"/>
                    <a:gd name="T22" fmla="*/ 271 w 294"/>
                    <a:gd name="T23" fmla="*/ 192 h 269"/>
                    <a:gd name="T24" fmla="*/ 256 w 294"/>
                    <a:gd name="T25" fmla="*/ 214 h 269"/>
                    <a:gd name="T26" fmla="*/ 237 w 294"/>
                    <a:gd name="T27" fmla="*/ 233 h 269"/>
                    <a:gd name="T28" fmla="*/ 214 w 294"/>
                    <a:gd name="T29" fmla="*/ 249 h 269"/>
                    <a:gd name="T30" fmla="*/ 190 w 294"/>
                    <a:gd name="T31" fmla="*/ 260 h 269"/>
                    <a:gd name="T32" fmla="*/ 161 w 294"/>
                    <a:gd name="T33" fmla="*/ 266 h 269"/>
                    <a:gd name="T34" fmla="*/ 133 w 294"/>
                    <a:gd name="T35" fmla="*/ 266 h 269"/>
                    <a:gd name="T36" fmla="*/ 104 w 294"/>
                    <a:gd name="T37" fmla="*/ 260 h 269"/>
                    <a:gd name="T38" fmla="*/ 79 w 294"/>
                    <a:gd name="T39" fmla="*/ 249 h 269"/>
                    <a:gd name="T40" fmla="*/ 57 w 294"/>
                    <a:gd name="T41" fmla="*/ 233 h 269"/>
                    <a:gd name="T42" fmla="*/ 36 w 294"/>
                    <a:gd name="T43" fmla="*/ 214 h 269"/>
                    <a:gd name="T44" fmla="*/ 21 w 294"/>
                    <a:gd name="T45" fmla="*/ 192 h 269"/>
                    <a:gd name="T46" fmla="*/ 11 w 294"/>
                    <a:gd name="T47" fmla="*/ 165 h 269"/>
                    <a:gd name="T48" fmla="*/ 6 w 294"/>
                    <a:gd name="T49" fmla="*/ 139 h 269"/>
                    <a:gd name="T50" fmla="*/ 6 w 294"/>
                    <a:gd name="T51" fmla="*/ 106 h 269"/>
                    <a:gd name="T52" fmla="*/ 6 w 294"/>
                    <a:gd name="T53" fmla="*/ 89 h 269"/>
                    <a:gd name="T54" fmla="*/ 0 w 294"/>
                    <a:gd name="T55" fmla="*/ 106 h 269"/>
                    <a:gd name="T56" fmla="*/ 0 w 294"/>
                    <a:gd name="T57" fmla="*/ 139 h 269"/>
                    <a:gd name="T58" fmla="*/ 6 w 294"/>
                    <a:gd name="T59" fmla="*/ 167 h 269"/>
                    <a:gd name="T60" fmla="*/ 17 w 294"/>
                    <a:gd name="T61" fmla="*/ 194 h 269"/>
                    <a:gd name="T62" fmla="*/ 34 w 294"/>
                    <a:gd name="T63" fmla="*/ 216 h 269"/>
                    <a:gd name="T64" fmla="*/ 53 w 294"/>
                    <a:gd name="T65" fmla="*/ 237 h 269"/>
                    <a:gd name="T66" fmla="*/ 76 w 294"/>
                    <a:gd name="T67" fmla="*/ 252 h 269"/>
                    <a:gd name="T68" fmla="*/ 102 w 294"/>
                    <a:gd name="T69" fmla="*/ 264 h 269"/>
                    <a:gd name="T70" fmla="*/ 131 w 294"/>
                    <a:gd name="T71" fmla="*/ 269 h 269"/>
                    <a:gd name="T72" fmla="*/ 161 w 294"/>
                    <a:gd name="T73" fmla="*/ 269 h 269"/>
                    <a:gd name="T74" fmla="*/ 190 w 294"/>
                    <a:gd name="T75" fmla="*/ 264 h 269"/>
                    <a:gd name="T76" fmla="*/ 216 w 294"/>
                    <a:gd name="T77" fmla="*/ 252 h 269"/>
                    <a:gd name="T78" fmla="*/ 241 w 294"/>
                    <a:gd name="T79" fmla="*/ 237 h 269"/>
                    <a:gd name="T80" fmla="*/ 260 w 294"/>
                    <a:gd name="T81" fmla="*/ 216 h 269"/>
                    <a:gd name="T82" fmla="*/ 275 w 294"/>
                    <a:gd name="T83" fmla="*/ 194 h 269"/>
                    <a:gd name="T84" fmla="*/ 286 w 294"/>
                    <a:gd name="T85" fmla="*/ 167 h 269"/>
                    <a:gd name="T86" fmla="*/ 292 w 294"/>
                    <a:gd name="T87" fmla="*/ 139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94" h="269">
                      <a:moveTo>
                        <a:pt x="294" y="123"/>
                      </a:moveTo>
                      <a:lnTo>
                        <a:pt x="292" y="104"/>
                      </a:lnTo>
                      <a:lnTo>
                        <a:pt x="288" y="85"/>
                      </a:lnTo>
                      <a:lnTo>
                        <a:pt x="282" y="68"/>
                      </a:lnTo>
                      <a:lnTo>
                        <a:pt x="275" y="51"/>
                      </a:lnTo>
                      <a:lnTo>
                        <a:pt x="265" y="36"/>
                      </a:lnTo>
                      <a:lnTo>
                        <a:pt x="254" y="23"/>
                      </a:lnTo>
                      <a:lnTo>
                        <a:pt x="241" y="10"/>
                      </a:lnTo>
                      <a:lnTo>
                        <a:pt x="227" y="0"/>
                      </a:lnTo>
                      <a:lnTo>
                        <a:pt x="226" y="2"/>
                      </a:lnTo>
                      <a:lnTo>
                        <a:pt x="224" y="4"/>
                      </a:lnTo>
                      <a:lnTo>
                        <a:pt x="237" y="13"/>
                      </a:lnTo>
                      <a:lnTo>
                        <a:pt x="250" y="25"/>
                      </a:lnTo>
                      <a:lnTo>
                        <a:pt x="262" y="38"/>
                      </a:lnTo>
                      <a:lnTo>
                        <a:pt x="271" y="53"/>
                      </a:lnTo>
                      <a:lnTo>
                        <a:pt x="279" y="70"/>
                      </a:lnTo>
                      <a:lnTo>
                        <a:pt x="284" y="87"/>
                      </a:lnTo>
                      <a:lnTo>
                        <a:pt x="288" y="104"/>
                      </a:lnTo>
                      <a:lnTo>
                        <a:pt x="288" y="123"/>
                      </a:lnTo>
                      <a:lnTo>
                        <a:pt x="288" y="139"/>
                      </a:lnTo>
                      <a:lnTo>
                        <a:pt x="286" y="152"/>
                      </a:lnTo>
                      <a:lnTo>
                        <a:pt x="282" y="165"/>
                      </a:lnTo>
                      <a:lnTo>
                        <a:pt x="279" y="178"/>
                      </a:lnTo>
                      <a:lnTo>
                        <a:pt x="271" y="192"/>
                      </a:lnTo>
                      <a:lnTo>
                        <a:pt x="265" y="203"/>
                      </a:lnTo>
                      <a:lnTo>
                        <a:pt x="256" y="214"/>
                      </a:lnTo>
                      <a:lnTo>
                        <a:pt x="246" y="224"/>
                      </a:lnTo>
                      <a:lnTo>
                        <a:pt x="237" y="233"/>
                      </a:lnTo>
                      <a:lnTo>
                        <a:pt x="226" y="241"/>
                      </a:lnTo>
                      <a:lnTo>
                        <a:pt x="214" y="249"/>
                      </a:lnTo>
                      <a:lnTo>
                        <a:pt x="203" y="254"/>
                      </a:lnTo>
                      <a:lnTo>
                        <a:pt x="190" y="260"/>
                      </a:lnTo>
                      <a:lnTo>
                        <a:pt x="174" y="262"/>
                      </a:lnTo>
                      <a:lnTo>
                        <a:pt x="161" y="266"/>
                      </a:lnTo>
                      <a:lnTo>
                        <a:pt x="146" y="266"/>
                      </a:lnTo>
                      <a:lnTo>
                        <a:pt x="133" y="266"/>
                      </a:lnTo>
                      <a:lnTo>
                        <a:pt x="117" y="262"/>
                      </a:lnTo>
                      <a:lnTo>
                        <a:pt x="104" y="260"/>
                      </a:lnTo>
                      <a:lnTo>
                        <a:pt x="91" y="254"/>
                      </a:lnTo>
                      <a:lnTo>
                        <a:pt x="79" y="249"/>
                      </a:lnTo>
                      <a:lnTo>
                        <a:pt x="66" y="241"/>
                      </a:lnTo>
                      <a:lnTo>
                        <a:pt x="57" y="233"/>
                      </a:lnTo>
                      <a:lnTo>
                        <a:pt x="45" y="224"/>
                      </a:lnTo>
                      <a:lnTo>
                        <a:pt x="36" y="214"/>
                      </a:lnTo>
                      <a:lnTo>
                        <a:pt x="28" y="203"/>
                      </a:lnTo>
                      <a:lnTo>
                        <a:pt x="21" y="192"/>
                      </a:lnTo>
                      <a:lnTo>
                        <a:pt x="15" y="178"/>
                      </a:lnTo>
                      <a:lnTo>
                        <a:pt x="11" y="165"/>
                      </a:lnTo>
                      <a:lnTo>
                        <a:pt x="7" y="152"/>
                      </a:lnTo>
                      <a:lnTo>
                        <a:pt x="6" y="139"/>
                      </a:lnTo>
                      <a:lnTo>
                        <a:pt x="4" y="123"/>
                      </a:lnTo>
                      <a:lnTo>
                        <a:pt x="6" y="106"/>
                      </a:lnTo>
                      <a:lnTo>
                        <a:pt x="7" y="89"/>
                      </a:lnTo>
                      <a:lnTo>
                        <a:pt x="6" y="89"/>
                      </a:lnTo>
                      <a:lnTo>
                        <a:pt x="4" y="89"/>
                      </a:lnTo>
                      <a:lnTo>
                        <a:pt x="0" y="106"/>
                      </a:lnTo>
                      <a:lnTo>
                        <a:pt x="0" y="123"/>
                      </a:lnTo>
                      <a:lnTo>
                        <a:pt x="0" y="139"/>
                      </a:lnTo>
                      <a:lnTo>
                        <a:pt x="2" y="152"/>
                      </a:lnTo>
                      <a:lnTo>
                        <a:pt x="6" y="167"/>
                      </a:lnTo>
                      <a:lnTo>
                        <a:pt x="11" y="180"/>
                      </a:lnTo>
                      <a:lnTo>
                        <a:pt x="17" y="194"/>
                      </a:lnTo>
                      <a:lnTo>
                        <a:pt x="24" y="205"/>
                      </a:lnTo>
                      <a:lnTo>
                        <a:pt x="34" y="216"/>
                      </a:lnTo>
                      <a:lnTo>
                        <a:pt x="43" y="228"/>
                      </a:lnTo>
                      <a:lnTo>
                        <a:pt x="53" y="237"/>
                      </a:lnTo>
                      <a:lnTo>
                        <a:pt x="64" y="245"/>
                      </a:lnTo>
                      <a:lnTo>
                        <a:pt x="76" y="252"/>
                      </a:lnTo>
                      <a:lnTo>
                        <a:pt x="89" y="258"/>
                      </a:lnTo>
                      <a:lnTo>
                        <a:pt x="102" y="264"/>
                      </a:lnTo>
                      <a:lnTo>
                        <a:pt x="117" y="267"/>
                      </a:lnTo>
                      <a:lnTo>
                        <a:pt x="131" y="269"/>
                      </a:lnTo>
                      <a:lnTo>
                        <a:pt x="146" y="269"/>
                      </a:lnTo>
                      <a:lnTo>
                        <a:pt x="161" y="269"/>
                      </a:lnTo>
                      <a:lnTo>
                        <a:pt x="176" y="267"/>
                      </a:lnTo>
                      <a:lnTo>
                        <a:pt x="190" y="264"/>
                      </a:lnTo>
                      <a:lnTo>
                        <a:pt x="205" y="258"/>
                      </a:lnTo>
                      <a:lnTo>
                        <a:pt x="216" y="252"/>
                      </a:lnTo>
                      <a:lnTo>
                        <a:pt x="229" y="245"/>
                      </a:lnTo>
                      <a:lnTo>
                        <a:pt x="241" y="237"/>
                      </a:lnTo>
                      <a:lnTo>
                        <a:pt x="250" y="228"/>
                      </a:lnTo>
                      <a:lnTo>
                        <a:pt x="260" y="216"/>
                      </a:lnTo>
                      <a:lnTo>
                        <a:pt x="269" y="205"/>
                      </a:lnTo>
                      <a:lnTo>
                        <a:pt x="275" y="194"/>
                      </a:lnTo>
                      <a:lnTo>
                        <a:pt x="282" y="180"/>
                      </a:lnTo>
                      <a:lnTo>
                        <a:pt x="286" y="167"/>
                      </a:lnTo>
                      <a:lnTo>
                        <a:pt x="290" y="152"/>
                      </a:lnTo>
                      <a:lnTo>
                        <a:pt x="292" y="139"/>
                      </a:lnTo>
                      <a:lnTo>
                        <a:pt x="294" y="123"/>
                      </a:lnTo>
                      <a:close/>
                    </a:path>
                  </a:pathLst>
                </a:custGeom>
                <a:solidFill>
                  <a:srgbClr val="DFDE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44" name="Freeform 724"/>
                <p:cNvSpPr>
                  <a:spLocks/>
                </p:cNvSpPr>
                <p:nvPr/>
              </p:nvSpPr>
              <p:spPr bwMode="auto">
                <a:xfrm>
                  <a:off x="1694" y="2151"/>
                  <a:ext cx="290" cy="265"/>
                </a:xfrm>
                <a:custGeom>
                  <a:avLst/>
                  <a:gdLst>
                    <a:gd name="T0" fmla="*/ 288 w 290"/>
                    <a:gd name="T1" fmla="*/ 102 h 265"/>
                    <a:gd name="T2" fmla="*/ 279 w 290"/>
                    <a:gd name="T3" fmla="*/ 66 h 265"/>
                    <a:gd name="T4" fmla="*/ 262 w 290"/>
                    <a:gd name="T5" fmla="*/ 36 h 265"/>
                    <a:gd name="T6" fmla="*/ 237 w 290"/>
                    <a:gd name="T7" fmla="*/ 9 h 265"/>
                    <a:gd name="T8" fmla="*/ 222 w 290"/>
                    <a:gd name="T9" fmla="*/ 2 h 265"/>
                    <a:gd name="T10" fmla="*/ 233 w 290"/>
                    <a:gd name="T11" fmla="*/ 13 h 265"/>
                    <a:gd name="T12" fmla="*/ 258 w 290"/>
                    <a:gd name="T13" fmla="*/ 38 h 265"/>
                    <a:gd name="T14" fmla="*/ 275 w 290"/>
                    <a:gd name="T15" fmla="*/ 68 h 265"/>
                    <a:gd name="T16" fmla="*/ 284 w 290"/>
                    <a:gd name="T17" fmla="*/ 102 h 265"/>
                    <a:gd name="T18" fmla="*/ 284 w 290"/>
                    <a:gd name="T19" fmla="*/ 135 h 265"/>
                    <a:gd name="T20" fmla="*/ 279 w 290"/>
                    <a:gd name="T21" fmla="*/ 163 h 265"/>
                    <a:gd name="T22" fmla="*/ 267 w 290"/>
                    <a:gd name="T23" fmla="*/ 188 h 265"/>
                    <a:gd name="T24" fmla="*/ 252 w 290"/>
                    <a:gd name="T25" fmla="*/ 210 h 265"/>
                    <a:gd name="T26" fmla="*/ 233 w 290"/>
                    <a:gd name="T27" fmla="*/ 229 h 265"/>
                    <a:gd name="T28" fmla="*/ 212 w 290"/>
                    <a:gd name="T29" fmla="*/ 245 h 265"/>
                    <a:gd name="T30" fmla="*/ 186 w 290"/>
                    <a:gd name="T31" fmla="*/ 254 h 265"/>
                    <a:gd name="T32" fmla="*/ 159 w 290"/>
                    <a:gd name="T33" fmla="*/ 260 h 265"/>
                    <a:gd name="T34" fmla="*/ 131 w 290"/>
                    <a:gd name="T35" fmla="*/ 260 h 265"/>
                    <a:gd name="T36" fmla="*/ 102 w 290"/>
                    <a:gd name="T37" fmla="*/ 254 h 265"/>
                    <a:gd name="T38" fmla="*/ 77 w 290"/>
                    <a:gd name="T39" fmla="*/ 245 h 265"/>
                    <a:gd name="T40" fmla="*/ 55 w 290"/>
                    <a:gd name="T41" fmla="*/ 229 h 265"/>
                    <a:gd name="T42" fmla="*/ 36 w 290"/>
                    <a:gd name="T43" fmla="*/ 210 h 265"/>
                    <a:gd name="T44" fmla="*/ 21 w 290"/>
                    <a:gd name="T45" fmla="*/ 188 h 265"/>
                    <a:gd name="T46" fmla="*/ 11 w 290"/>
                    <a:gd name="T47" fmla="*/ 163 h 265"/>
                    <a:gd name="T48" fmla="*/ 5 w 290"/>
                    <a:gd name="T49" fmla="*/ 135 h 265"/>
                    <a:gd name="T50" fmla="*/ 5 w 290"/>
                    <a:gd name="T51" fmla="*/ 104 h 265"/>
                    <a:gd name="T52" fmla="*/ 5 w 290"/>
                    <a:gd name="T53" fmla="*/ 87 h 265"/>
                    <a:gd name="T54" fmla="*/ 2 w 290"/>
                    <a:gd name="T55" fmla="*/ 104 h 265"/>
                    <a:gd name="T56" fmla="*/ 0 w 290"/>
                    <a:gd name="T57" fmla="*/ 137 h 265"/>
                    <a:gd name="T58" fmla="*/ 7 w 290"/>
                    <a:gd name="T59" fmla="*/ 165 h 265"/>
                    <a:gd name="T60" fmla="*/ 17 w 290"/>
                    <a:gd name="T61" fmla="*/ 190 h 265"/>
                    <a:gd name="T62" fmla="*/ 34 w 290"/>
                    <a:gd name="T63" fmla="*/ 212 h 265"/>
                    <a:gd name="T64" fmla="*/ 53 w 290"/>
                    <a:gd name="T65" fmla="*/ 233 h 265"/>
                    <a:gd name="T66" fmla="*/ 76 w 290"/>
                    <a:gd name="T67" fmla="*/ 248 h 265"/>
                    <a:gd name="T68" fmla="*/ 102 w 290"/>
                    <a:gd name="T69" fmla="*/ 260 h 265"/>
                    <a:gd name="T70" fmla="*/ 131 w 290"/>
                    <a:gd name="T71" fmla="*/ 265 h 265"/>
                    <a:gd name="T72" fmla="*/ 159 w 290"/>
                    <a:gd name="T73" fmla="*/ 265 h 265"/>
                    <a:gd name="T74" fmla="*/ 188 w 290"/>
                    <a:gd name="T75" fmla="*/ 260 h 265"/>
                    <a:gd name="T76" fmla="*/ 214 w 290"/>
                    <a:gd name="T77" fmla="*/ 248 h 265"/>
                    <a:gd name="T78" fmla="*/ 237 w 290"/>
                    <a:gd name="T79" fmla="*/ 233 h 265"/>
                    <a:gd name="T80" fmla="*/ 256 w 290"/>
                    <a:gd name="T81" fmla="*/ 212 h 265"/>
                    <a:gd name="T82" fmla="*/ 271 w 290"/>
                    <a:gd name="T83" fmla="*/ 190 h 265"/>
                    <a:gd name="T84" fmla="*/ 282 w 290"/>
                    <a:gd name="T85" fmla="*/ 165 h 265"/>
                    <a:gd name="T86" fmla="*/ 288 w 290"/>
                    <a:gd name="T87" fmla="*/ 137 h 2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90" h="265">
                      <a:moveTo>
                        <a:pt x="290" y="121"/>
                      </a:moveTo>
                      <a:lnTo>
                        <a:pt x="288" y="102"/>
                      </a:lnTo>
                      <a:lnTo>
                        <a:pt x="284" y="83"/>
                      </a:lnTo>
                      <a:lnTo>
                        <a:pt x="279" y="66"/>
                      </a:lnTo>
                      <a:lnTo>
                        <a:pt x="271" y="51"/>
                      </a:lnTo>
                      <a:lnTo>
                        <a:pt x="262" y="36"/>
                      </a:lnTo>
                      <a:lnTo>
                        <a:pt x="250" y="23"/>
                      </a:lnTo>
                      <a:lnTo>
                        <a:pt x="237" y="9"/>
                      </a:lnTo>
                      <a:lnTo>
                        <a:pt x="224" y="0"/>
                      </a:lnTo>
                      <a:lnTo>
                        <a:pt x="222" y="2"/>
                      </a:lnTo>
                      <a:lnTo>
                        <a:pt x="220" y="2"/>
                      </a:lnTo>
                      <a:lnTo>
                        <a:pt x="233" y="13"/>
                      </a:lnTo>
                      <a:lnTo>
                        <a:pt x="246" y="25"/>
                      </a:lnTo>
                      <a:lnTo>
                        <a:pt x="258" y="38"/>
                      </a:lnTo>
                      <a:lnTo>
                        <a:pt x="267" y="53"/>
                      </a:lnTo>
                      <a:lnTo>
                        <a:pt x="275" y="68"/>
                      </a:lnTo>
                      <a:lnTo>
                        <a:pt x="280" y="85"/>
                      </a:lnTo>
                      <a:lnTo>
                        <a:pt x="284" y="102"/>
                      </a:lnTo>
                      <a:lnTo>
                        <a:pt x="284" y="121"/>
                      </a:lnTo>
                      <a:lnTo>
                        <a:pt x="284" y="135"/>
                      </a:lnTo>
                      <a:lnTo>
                        <a:pt x="282" y="150"/>
                      </a:lnTo>
                      <a:lnTo>
                        <a:pt x="279" y="163"/>
                      </a:lnTo>
                      <a:lnTo>
                        <a:pt x="273" y="176"/>
                      </a:lnTo>
                      <a:lnTo>
                        <a:pt x="267" y="188"/>
                      </a:lnTo>
                      <a:lnTo>
                        <a:pt x="262" y="199"/>
                      </a:lnTo>
                      <a:lnTo>
                        <a:pt x="252" y="210"/>
                      </a:lnTo>
                      <a:lnTo>
                        <a:pt x="244" y="220"/>
                      </a:lnTo>
                      <a:lnTo>
                        <a:pt x="233" y="229"/>
                      </a:lnTo>
                      <a:lnTo>
                        <a:pt x="224" y="237"/>
                      </a:lnTo>
                      <a:lnTo>
                        <a:pt x="212" y="245"/>
                      </a:lnTo>
                      <a:lnTo>
                        <a:pt x="199" y="250"/>
                      </a:lnTo>
                      <a:lnTo>
                        <a:pt x="186" y="254"/>
                      </a:lnTo>
                      <a:lnTo>
                        <a:pt x="172" y="258"/>
                      </a:lnTo>
                      <a:lnTo>
                        <a:pt x="159" y="260"/>
                      </a:lnTo>
                      <a:lnTo>
                        <a:pt x="144" y="262"/>
                      </a:lnTo>
                      <a:lnTo>
                        <a:pt x="131" y="260"/>
                      </a:lnTo>
                      <a:lnTo>
                        <a:pt x="115" y="258"/>
                      </a:lnTo>
                      <a:lnTo>
                        <a:pt x="102" y="254"/>
                      </a:lnTo>
                      <a:lnTo>
                        <a:pt x="91" y="250"/>
                      </a:lnTo>
                      <a:lnTo>
                        <a:pt x="77" y="245"/>
                      </a:lnTo>
                      <a:lnTo>
                        <a:pt x="66" y="237"/>
                      </a:lnTo>
                      <a:lnTo>
                        <a:pt x="55" y="229"/>
                      </a:lnTo>
                      <a:lnTo>
                        <a:pt x="45" y="220"/>
                      </a:lnTo>
                      <a:lnTo>
                        <a:pt x="36" y="210"/>
                      </a:lnTo>
                      <a:lnTo>
                        <a:pt x="28" y="199"/>
                      </a:lnTo>
                      <a:lnTo>
                        <a:pt x="21" y="188"/>
                      </a:lnTo>
                      <a:lnTo>
                        <a:pt x="15" y="176"/>
                      </a:lnTo>
                      <a:lnTo>
                        <a:pt x="11" y="163"/>
                      </a:lnTo>
                      <a:lnTo>
                        <a:pt x="7" y="150"/>
                      </a:lnTo>
                      <a:lnTo>
                        <a:pt x="5" y="135"/>
                      </a:lnTo>
                      <a:lnTo>
                        <a:pt x="5" y="121"/>
                      </a:lnTo>
                      <a:lnTo>
                        <a:pt x="5" y="104"/>
                      </a:lnTo>
                      <a:lnTo>
                        <a:pt x="9" y="89"/>
                      </a:lnTo>
                      <a:lnTo>
                        <a:pt x="5" y="87"/>
                      </a:lnTo>
                      <a:lnTo>
                        <a:pt x="4" y="87"/>
                      </a:lnTo>
                      <a:lnTo>
                        <a:pt x="2" y="104"/>
                      </a:lnTo>
                      <a:lnTo>
                        <a:pt x="0" y="121"/>
                      </a:lnTo>
                      <a:lnTo>
                        <a:pt x="0" y="137"/>
                      </a:lnTo>
                      <a:lnTo>
                        <a:pt x="4" y="150"/>
                      </a:lnTo>
                      <a:lnTo>
                        <a:pt x="7" y="165"/>
                      </a:lnTo>
                      <a:lnTo>
                        <a:pt x="11" y="178"/>
                      </a:lnTo>
                      <a:lnTo>
                        <a:pt x="17" y="190"/>
                      </a:lnTo>
                      <a:lnTo>
                        <a:pt x="24" y="203"/>
                      </a:lnTo>
                      <a:lnTo>
                        <a:pt x="34" y="212"/>
                      </a:lnTo>
                      <a:lnTo>
                        <a:pt x="41" y="224"/>
                      </a:lnTo>
                      <a:lnTo>
                        <a:pt x="53" y="233"/>
                      </a:lnTo>
                      <a:lnTo>
                        <a:pt x="64" y="241"/>
                      </a:lnTo>
                      <a:lnTo>
                        <a:pt x="76" y="248"/>
                      </a:lnTo>
                      <a:lnTo>
                        <a:pt x="89" y="254"/>
                      </a:lnTo>
                      <a:lnTo>
                        <a:pt x="102" y="260"/>
                      </a:lnTo>
                      <a:lnTo>
                        <a:pt x="115" y="264"/>
                      </a:lnTo>
                      <a:lnTo>
                        <a:pt x="131" y="265"/>
                      </a:lnTo>
                      <a:lnTo>
                        <a:pt x="144" y="265"/>
                      </a:lnTo>
                      <a:lnTo>
                        <a:pt x="159" y="265"/>
                      </a:lnTo>
                      <a:lnTo>
                        <a:pt x="174" y="264"/>
                      </a:lnTo>
                      <a:lnTo>
                        <a:pt x="188" y="260"/>
                      </a:lnTo>
                      <a:lnTo>
                        <a:pt x="201" y="254"/>
                      </a:lnTo>
                      <a:lnTo>
                        <a:pt x="214" y="248"/>
                      </a:lnTo>
                      <a:lnTo>
                        <a:pt x="225" y="241"/>
                      </a:lnTo>
                      <a:lnTo>
                        <a:pt x="237" y="233"/>
                      </a:lnTo>
                      <a:lnTo>
                        <a:pt x="246" y="224"/>
                      </a:lnTo>
                      <a:lnTo>
                        <a:pt x="256" y="212"/>
                      </a:lnTo>
                      <a:lnTo>
                        <a:pt x="265" y="203"/>
                      </a:lnTo>
                      <a:lnTo>
                        <a:pt x="271" y="190"/>
                      </a:lnTo>
                      <a:lnTo>
                        <a:pt x="279" y="178"/>
                      </a:lnTo>
                      <a:lnTo>
                        <a:pt x="282" y="165"/>
                      </a:lnTo>
                      <a:lnTo>
                        <a:pt x="286" y="150"/>
                      </a:lnTo>
                      <a:lnTo>
                        <a:pt x="288" y="137"/>
                      </a:lnTo>
                      <a:lnTo>
                        <a:pt x="290" y="121"/>
                      </a:lnTo>
                      <a:close/>
                    </a:path>
                  </a:pathLst>
                </a:custGeom>
                <a:solidFill>
                  <a:srgbClr val="E0DFE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45" name="Freeform 725"/>
                <p:cNvSpPr>
                  <a:spLocks/>
                </p:cNvSpPr>
                <p:nvPr/>
              </p:nvSpPr>
              <p:spPr bwMode="auto">
                <a:xfrm>
                  <a:off x="1696" y="2153"/>
                  <a:ext cx="284" cy="262"/>
                </a:xfrm>
                <a:custGeom>
                  <a:avLst/>
                  <a:gdLst>
                    <a:gd name="T0" fmla="*/ 284 w 284"/>
                    <a:gd name="T1" fmla="*/ 100 h 262"/>
                    <a:gd name="T2" fmla="*/ 275 w 284"/>
                    <a:gd name="T3" fmla="*/ 66 h 262"/>
                    <a:gd name="T4" fmla="*/ 258 w 284"/>
                    <a:gd name="T5" fmla="*/ 34 h 262"/>
                    <a:gd name="T6" fmla="*/ 233 w 284"/>
                    <a:gd name="T7" fmla="*/ 9 h 262"/>
                    <a:gd name="T8" fmla="*/ 218 w 284"/>
                    <a:gd name="T9" fmla="*/ 0 h 262"/>
                    <a:gd name="T10" fmla="*/ 229 w 284"/>
                    <a:gd name="T11" fmla="*/ 13 h 262"/>
                    <a:gd name="T12" fmla="*/ 254 w 284"/>
                    <a:gd name="T13" fmla="*/ 38 h 262"/>
                    <a:gd name="T14" fmla="*/ 271 w 284"/>
                    <a:gd name="T15" fmla="*/ 66 h 262"/>
                    <a:gd name="T16" fmla="*/ 278 w 284"/>
                    <a:gd name="T17" fmla="*/ 100 h 262"/>
                    <a:gd name="T18" fmla="*/ 280 w 284"/>
                    <a:gd name="T19" fmla="*/ 133 h 262"/>
                    <a:gd name="T20" fmla="*/ 275 w 284"/>
                    <a:gd name="T21" fmla="*/ 159 h 262"/>
                    <a:gd name="T22" fmla="*/ 263 w 284"/>
                    <a:gd name="T23" fmla="*/ 184 h 262"/>
                    <a:gd name="T24" fmla="*/ 248 w 284"/>
                    <a:gd name="T25" fmla="*/ 207 h 262"/>
                    <a:gd name="T26" fmla="*/ 231 w 284"/>
                    <a:gd name="T27" fmla="*/ 226 h 262"/>
                    <a:gd name="T28" fmla="*/ 208 w 284"/>
                    <a:gd name="T29" fmla="*/ 241 h 262"/>
                    <a:gd name="T30" fmla="*/ 184 w 284"/>
                    <a:gd name="T31" fmla="*/ 250 h 262"/>
                    <a:gd name="T32" fmla="*/ 157 w 284"/>
                    <a:gd name="T33" fmla="*/ 256 h 262"/>
                    <a:gd name="T34" fmla="*/ 129 w 284"/>
                    <a:gd name="T35" fmla="*/ 256 h 262"/>
                    <a:gd name="T36" fmla="*/ 102 w 284"/>
                    <a:gd name="T37" fmla="*/ 250 h 262"/>
                    <a:gd name="T38" fmla="*/ 77 w 284"/>
                    <a:gd name="T39" fmla="*/ 241 h 262"/>
                    <a:gd name="T40" fmla="*/ 55 w 284"/>
                    <a:gd name="T41" fmla="*/ 226 h 262"/>
                    <a:gd name="T42" fmla="*/ 36 w 284"/>
                    <a:gd name="T43" fmla="*/ 207 h 262"/>
                    <a:gd name="T44" fmla="*/ 20 w 284"/>
                    <a:gd name="T45" fmla="*/ 184 h 262"/>
                    <a:gd name="T46" fmla="*/ 11 w 284"/>
                    <a:gd name="T47" fmla="*/ 159 h 262"/>
                    <a:gd name="T48" fmla="*/ 5 w 284"/>
                    <a:gd name="T49" fmla="*/ 133 h 262"/>
                    <a:gd name="T50" fmla="*/ 5 w 284"/>
                    <a:gd name="T51" fmla="*/ 102 h 262"/>
                    <a:gd name="T52" fmla="*/ 7 w 284"/>
                    <a:gd name="T53" fmla="*/ 87 h 262"/>
                    <a:gd name="T54" fmla="*/ 2 w 284"/>
                    <a:gd name="T55" fmla="*/ 102 h 262"/>
                    <a:gd name="T56" fmla="*/ 2 w 284"/>
                    <a:gd name="T57" fmla="*/ 135 h 262"/>
                    <a:gd name="T58" fmla="*/ 7 w 284"/>
                    <a:gd name="T59" fmla="*/ 161 h 262"/>
                    <a:gd name="T60" fmla="*/ 17 w 284"/>
                    <a:gd name="T61" fmla="*/ 188 h 262"/>
                    <a:gd name="T62" fmla="*/ 32 w 284"/>
                    <a:gd name="T63" fmla="*/ 210 h 262"/>
                    <a:gd name="T64" fmla="*/ 53 w 284"/>
                    <a:gd name="T65" fmla="*/ 229 h 262"/>
                    <a:gd name="T66" fmla="*/ 75 w 284"/>
                    <a:gd name="T67" fmla="*/ 245 h 262"/>
                    <a:gd name="T68" fmla="*/ 100 w 284"/>
                    <a:gd name="T69" fmla="*/ 256 h 262"/>
                    <a:gd name="T70" fmla="*/ 129 w 284"/>
                    <a:gd name="T71" fmla="*/ 262 h 262"/>
                    <a:gd name="T72" fmla="*/ 157 w 284"/>
                    <a:gd name="T73" fmla="*/ 262 h 262"/>
                    <a:gd name="T74" fmla="*/ 186 w 284"/>
                    <a:gd name="T75" fmla="*/ 256 h 262"/>
                    <a:gd name="T76" fmla="*/ 210 w 284"/>
                    <a:gd name="T77" fmla="*/ 245 h 262"/>
                    <a:gd name="T78" fmla="*/ 233 w 284"/>
                    <a:gd name="T79" fmla="*/ 229 h 262"/>
                    <a:gd name="T80" fmla="*/ 252 w 284"/>
                    <a:gd name="T81" fmla="*/ 210 h 262"/>
                    <a:gd name="T82" fmla="*/ 267 w 284"/>
                    <a:gd name="T83" fmla="*/ 188 h 262"/>
                    <a:gd name="T84" fmla="*/ 278 w 284"/>
                    <a:gd name="T85" fmla="*/ 161 h 262"/>
                    <a:gd name="T86" fmla="*/ 284 w 284"/>
                    <a:gd name="T87" fmla="*/ 135 h 2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84" h="262">
                      <a:moveTo>
                        <a:pt x="284" y="119"/>
                      </a:moveTo>
                      <a:lnTo>
                        <a:pt x="284" y="100"/>
                      </a:lnTo>
                      <a:lnTo>
                        <a:pt x="280" y="83"/>
                      </a:lnTo>
                      <a:lnTo>
                        <a:pt x="275" y="66"/>
                      </a:lnTo>
                      <a:lnTo>
                        <a:pt x="267" y="49"/>
                      </a:lnTo>
                      <a:lnTo>
                        <a:pt x="258" y="34"/>
                      </a:lnTo>
                      <a:lnTo>
                        <a:pt x="246" y="21"/>
                      </a:lnTo>
                      <a:lnTo>
                        <a:pt x="233" y="9"/>
                      </a:lnTo>
                      <a:lnTo>
                        <a:pt x="220" y="0"/>
                      </a:lnTo>
                      <a:lnTo>
                        <a:pt x="218" y="0"/>
                      </a:lnTo>
                      <a:lnTo>
                        <a:pt x="216" y="2"/>
                      </a:lnTo>
                      <a:lnTo>
                        <a:pt x="229" y="13"/>
                      </a:lnTo>
                      <a:lnTo>
                        <a:pt x="242" y="25"/>
                      </a:lnTo>
                      <a:lnTo>
                        <a:pt x="254" y="38"/>
                      </a:lnTo>
                      <a:lnTo>
                        <a:pt x="263" y="51"/>
                      </a:lnTo>
                      <a:lnTo>
                        <a:pt x="271" y="66"/>
                      </a:lnTo>
                      <a:lnTo>
                        <a:pt x="277" y="83"/>
                      </a:lnTo>
                      <a:lnTo>
                        <a:pt x="278" y="100"/>
                      </a:lnTo>
                      <a:lnTo>
                        <a:pt x="280" y="119"/>
                      </a:lnTo>
                      <a:lnTo>
                        <a:pt x="280" y="133"/>
                      </a:lnTo>
                      <a:lnTo>
                        <a:pt x="278" y="146"/>
                      </a:lnTo>
                      <a:lnTo>
                        <a:pt x="275" y="159"/>
                      </a:lnTo>
                      <a:lnTo>
                        <a:pt x="269" y="172"/>
                      </a:lnTo>
                      <a:lnTo>
                        <a:pt x="263" y="184"/>
                      </a:lnTo>
                      <a:lnTo>
                        <a:pt x="258" y="195"/>
                      </a:lnTo>
                      <a:lnTo>
                        <a:pt x="248" y="207"/>
                      </a:lnTo>
                      <a:lnTo>
                        <a:pt x="241" y="216"/>
                      </a:lnTo>
                      <a:lnTo>
                        <a:pt x="231" y="226"/>
                      </a:lnTo>
                      <a:lnTo>
                        <a:pt x="220" y="233"/>
                      </a:lnTo>
                      <a:lnTo>
                        <a:pt x="208" y="241"/>
                      </a:lnTo>
                      <a:lnTo>
                        <a:pt x="197" y="246"/>
                      </a:lnTo>
                      <a:lnTo>
                        <a:pt x="184" y="250"/>
                      </a:lnTo>
                      <a:lnTo>
                        <a:pt x="170" y="254"/>
                      </a:lnTo>
                      <a:lnTo>
                        <a:pt x="157" y="256"/>
                      </a:lnTo>
                      <a:lnTo>
                        <a:pt x="142" y="258"/>
                      </a:lnTo>
                      <a:lnTo>
                        <a:pt x="129" y="256"/>
                      </a:lnTo>
                      <a:lnTo>
                        <a:pt x="115" y="254"/>
                      </a:lnTo>
                      <a:lnTo>
                        <a:pt x="102" y="250"/>
                      </a:lnTo>
                      <a:lnTo>
                        <a:pt x="89" y="246"/>
                      </a:lnTo>
                      <a:lnTo>
                        <a:pt x="77" y="241"/>
                      </a:lnTo>
                      <a:lnTo>
                        <a:pt x="66" y="233"/>
                      </a:lnTo>
                      <a:lnTo>
                        <a:pt x="55" y="226"/>
                      </a:lnTo>
                      <a:lnTo>
                        <a:pt x="45" y="216"/>
                      </a:lnTo>
                      <a:lnTo>
                        <a:pt x="36" y="207"/>
                      </a:lnTo>
                      <a:lnTo>
                        <a:pt x="28" y="195"/>
                      </a:lnTo>
                      <a:lnTo>
                        <a:pt x="20" y="184"/>
                      </a:lnTo>
                      <a:lnTo>
                        <a:pt x="15" y="172"/>
                      </a:lnTo>
                      <a:lnTo>
                        <a:pt x="11" y="159"/>
                      </a:lnTo>
                      <a:lnTo>
                        <a:pt x="7" y="146"/>
                      </a:lnTo>
                      <a:lnTo>
                        <a:pt x="5" y="133"/>
                      </a:lnTo>
                      <a:lnTo>
                        <a:pt x="5" y="119"/>
                      </a:lnTo>
                      <a:lnTo>
                        <a:pt x="5" y="102"/>
                      </a:lnTo>
                      <a:lnTo>
                        <a:pt x="9" y="87"/>
                      </a:lnTo>
                      <a:lnTo>
                        <a:pt x="7" y="87"/>
                      </a:lnTo>
                      <a:lnTo>
                        <a:pt x="3" y="85"/>
                      </a:lnTo>
                      <a:lnTo>
                        <a:pt x="2" y="102"/>
                      </a:lnTo>
                      <a:lnTo>
                        <a:pt x="0" y="119"/>
                      </a:lnTo>
                      <a:lnTo>
                        <a:pt x="2" y="135"/>
                      </a:lnTo>
                      <a:lnTo>
                        <a:pt x="3" y="148"/>
                      </a:lnTo>
                      <a:lnTo>
                        <a:pt x="7" y="161"/>
                      </a:lnTo>
                      <a:lnTo>
                        <a:pt x="11" y="174"/>
                      </a:lnTo>
                      <a:lnTo>
                        <a:pt x="17" y="188"/>
                      </a:lnTo>
                      <a:lnTo>
                        <a:pt x="24" y="199"/>
                      </a:lnTo>
                      <a:lnTo>
                        <a:pt x="32" y="210"/>
                      </a:lnTo>
                      <a:lnTo>
                        <a:pt x="41" y="220"/>
                      </a:lnTo>
                      <a:lnTo>
                        <a:pt x="53" y="229"/>
                      </a:lnTo>
                      <a:lnTo>
                        <a:pt x="62" y="237"/>
                      </a:lnTo>
                      <a:lnTo>
                        <a:pt x="75" y="245"/>
                      </a:lnTo>
                      <a:lnTo>
                        <a:pt x="87" y="250"/>
                      </a:lnTo>
                      <a:lnTo>
                        <a:pt x="100" y="256"/>
                      </a:lnTo>
                      <a:lnTo>
                        <a:pt x="113" y="258"/>
                      </a:lnTo>
                      <a:lnTo>
                        <a:pt x="129" y="262"/>
                      </a:lnTo>
                      <a:lnTo>
                        <a:pt x="142" y="262"/>
                      </a:lnTo>
                      <a:lnTo>
                        <a:pt x="157" y="262"/>
                      </a:lnTo>
                      <a:lnTo>
                        <a:pt x="170" y="258"/>
                      </a:lnTo>
                      <a:lnTo>
                        <a:pt x="186" y="256"/>
                      </a:lnTo>
                      <a:lnTo>
                        <a:pt x="199" y="250"/>
                      </a:lnTo>
                      <a:lnTo>
                        <a:pt x="210" y="245"/>
                      </a:lnTo>
                      <a:lnTo>
                        <a:pt x="222" y="237"/>
                      </a:lnTo>
                      <a:lnTo>
                        <a:pt x="233" y="229"/>
                      </a:lnTo>
                      <a:lnTo>
                        <a:pt x="242" y="220"/>
                      </a:lnTo>
                      <a:lnTo>
                        <a:pt x="252" y="210"/>
                      </a:lnTo>
                      <a:lnTo>
                        <a:pt x="261" y="199"/>
                      </a:lnTo>
                      <a:lnTo>
                        <a:pt x="267" y="188"/>
                      </a:lnTo>
                      <a:lnTo>
                        <a:pt x="275" y="174"/>
                      </a:lnTo>
                      <a:lnTo>
                        <a:pt x="278" y="161"/>
                      </a:lnTo>
                      <a:lnTo>
                        <a:pt x="282" y="148"/>
                      </a:lnTo>
                      <a:lnTo>
                        <a:pt x="284" y="135"/>
                      </a:lnTo>
                      <a:lnTo>
                        <a:pt x="284" y="119"/>
                      </a:lnTo>
                      <a:close/>
                    </a:path>
                  </a:pathLst>
                </a:custGeom>
                <a:solidFill>
                  <a:srgbClr val="E0E0E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46" name="Freeform 726"/>
                <p:cNvSpPr>
                  <a:spLocks/>
                </p:cNvSpPr>
                <p:nvPr/>
              </p:nvSpPr>
              <p:spPr bwMode="auto">
                <a:xfrm>
                  <a:off x="1699" y="2153"/>
                  <a:ext cx="279" cy="260"/>
                </a:xfrm>
                <a:custGeom>
                  <a:avLst/>
                  <a:gdLst>
                    <a:gd name="T0" fmla="*/ 279 w 279"/>
                    <a:gd name="T1" fmla="*/ 100 h 260"/>
                    <a:gd name="T2" fmla="*/ 270 w 279"/>
                    <a:gd name="T3" fmla="*/ 66 h 260"/>
                    <a:gd name="T4" fmla="*/ 253 w 279"/>
                    <a:gd name="T5" fmla="*/ 36 h 260"/>
                    <a:gd name="T6" fmla="*/ 228 w 279"/>
                    <a:gd name="T7" fmla="*/ 11 h 260"/>
                    <a:gd name="T8" fmla="*/ 213 w 279"/>
                    <a:gd name="T9" fmla="*/ 2 h 260"/>
                    <a:gd name="T10" fmla="*/ 224 w 279"/>
                    <a:gd name="T11" fmla="*/ 13 h 260"/>
                    <a:gd name="T12" fmla="*/ 249 w 279"/>
                    <a:gd name="T13" fmla="*/ 38 h 260"/>
                    <a:gd name="T14" fmla="*/ 264 w 279"/>
                    <a:gd name="T15" fmla="*/ 68 h 260"/>
                    <a:gd name="T16" fmla="*/ 274 w 279"/>
                    <a:gd name="T17" fmla="*/ 100 h 260"/>
                    <a:gd name="T18" fmla="*/ 274 w 279"/>
                    <a:gd name="T19" fmla="*/ 133 h 260"/>
                    <a:gd name="T20" fmla="*/ 270 w 279"/>
                    <a:gd name="T21" fmla="*/ 159 h 260"/>
                    <a:gd name="T22" fmla="*/ 258 w 279"/>
                    <a:gd name="T23" fmla="*/ 184 h 260"/>
                    <a:gd name="T24" fmla="*/ 243 w 279"/>
                    <a:gd name="T25" fmla="*/ 205 h 260"/>
                    <a:gd name="T26" fmla="*/ 226 w 279"/>
                    <a:gd name="T27" fmla="*/ 224 h 260"/>
                    <a:gd name="T28" fmla="*/ 203 w 279"/>
                    <a:gd name="T29" fmla="*/ 239 h 260"/>
                    <a:gd name="T30" fmla="*/ 181 w 279"/>
                    <a:gd name="T31" fmla="*/ 248 h 260"/>
                    <a:gd name="T32" fmla="*/ 154 w 279"/>
                    <a:gd name="T33" fmla="*/ 254 h 260"/>
                    <a:gd name="T34" fmla="*/ 126 w 279"/>
                    <a:gd name="T35" fmla="*/ 254 h 260"/>
                    <a:gd name="T36" fmla="*/ 99 w 279"/>
                    <a:gd name="T37" fmla="*/ 248 h 260"/>
                    <a:gd name="T38" fmla="*/ 74 w 279"/>
                    <a:gd name="T39" fmla="*/ 239 h 260"/>
                    <a:gd name="T40" fmla="*/ 54 w 279"/>
                    <a:gd name="T41" fmla="*/ 224 h 260"/>
                    <a:gd name="T42" fmla="*/ 35 w 279"/>
                    <a:gd name="T43" fmla="*/ 205 h 260"/>
                    <a:gd name="T44" fmla="*/ 21 w 279"/>
                    <a:gd name="T45" fmla="*/ 184 h 260"/>
                    <a:gd name="T46" fmla="*/ 10 w 279"/>
                    <a:gd name="T47" fmla="*/ 159 h 260"/>
                    <a:gd name="T48" fmla="*/ 4 w 279"/>
                    <a:gd name="T49" fmla="*/ 133 h 260"/>
                    <a:gd name="T50" fmla="*/ 4 w 279"/>
                    <a:gd name="T51" fmla="*/ 102 h 260"/>
                    <a:gd name="T52" fmla="*/ 6 w 279"/>
                    <a:gd name="T53" fmla="*/ 87 h 260"/>
                    <a:gd name="T54" fmla="*/ 0 w 279"/>
                    <a:gd name="T55" fmla="*/ 102 h 260"/>
                    <a:gd name="T56" fmla="*/ 0 w 279"/>
                    <a:gd name="T57" fmla="*/ 133 h 260"/>
                    <a:gd name="T58" fmla="*/ 6 w 279"/>
                    <a:gd name="T59" fmla="*/ 161 h 260"/>
                    <a:gd name="T60" fmla="*/ 16 w 279"/>
                    <a:gd name="T61" fmla="*/ 186 h 260"/>
                    <a:gd name="T62" fmla="*/ 31 w 279"/>
                    <a:gd name="T63" fmla="*/ 208 h 260"/>
                    <a:gd name="T64" fmla="*/ 50 w 279"/>
                    <a:gd name="T65" fmla="*/ 227 h 260"/>
                    <a:gd name="T66" fmla="*/ 72 w 279"/>
                    <a:gd name="T67" fmla="*/ 243 h 260"/>
                    <a:gd name="T68" fmla="*/ 97 w 279"/>
                    <a:gd name="T69" fmla="*/ 252 h 260"/>
                    <a:gd name="T70" fmla="*/ 126 w 279"/>
                    <a:gd name="T71" fmla="*/ 258 h 260"/>
                    <a:gd name="T72" fmla="*/ 154 w 279"/>
                    <a:gd name="T73" fmla="*/ 258 h 260"/>
                    <a:gd name="T74" fmla="*/ 181 w 279"/>
                    <a:gd name="T75" fmla="*/ 252 h 260"/>
                    <a:gd name="T76" fmla="*/ 207 w 279"/>
                    <a:gd name="T77" fmla="*/ 243 h 260"/>
                    <a:gd name="T78" fmla="*/ 228 w 279"/>
                    <a:gd name="T79" fmla="*/ 227 h 260"/>
                    <a:gd name="T80" fmla="*/ 247 w 279"/>
                    <a:gd name="T81" fmla="*/ 208 h 260"/>
                    <a:gd name="T82" fmla="*/ 262 w 279"/>
                    <a:gd name="T83" fmla="*/ 186 h 260"/>
                    <a:gd name="T84" fmla="*/ 274 w 279"/>
                    <a:gd name="T85" fmla="*/ 161 h 260"/>
                    <a:gd name="T86" fmla="*/ 279 w 279"/>
                    <a:gd name="T87" fmla="*/ 133 h 2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79" h="260">
                      <a:moveTo>
                        <a:pt x="279" y="119"/>
                      </a:moveTo>
                      <a:lnTo>
                        <a:pt x="279" y="100"/>
                      </a:lnTo>
                      <a:lnTo>
                        <a:pt x="275" y="83"/>
                      </a:lnTo>
                      <a:lnTo>
                        <a:pt x="270" y="66"/>
                      </a:lnTo>
                      <a:lnTo>
                        <a:pt x="262" y="51"/>
                      </a:lnTo>
                      <a:lnTo>
                        <a:pt x="253" y="36"/>
                      </a:lnTo>
                      <a:lnTo>
                        <a:pt x="241" y="23"/>
                      </a:lnTo>
                      <a:lnTo>
                        <a:pt x="228" y="11"/>
                      </a:lnTo>
                      <a:lnTo>
                        <a:pt x="215" y="0"/>
                      </a:lnTo>
                      <a:lnTo>
                        <a:pt x="213" y="2"/>
                      </a:lnTo>
                      <a:lnTo>
                        <a:pt x="211" y="4"/>
                      </a:lnTo>
                      <a:lnTo>
                        <a:pt x="224" y="13"/>
                      </a:lnTo>
                      <a:lnTo>
                        <a:pt x="238" y="25"/>
                      </a:lnTo>
                      <a:lnTo>
                        <a:pt x="249" y="38"/>
                      </a:lnTo>
                      <a:lnTo>
                        <a:pt x="258" y="53"/>
                      </a:lnTo>
                      <a:lnTo>
                        <a:pt x="264" y="68"/>
                      </a:lnTo>
                      <a:lnTo>
                        <a:pt x="270" y="83"/>
                      </a:lnTo>
                      <a:lnTo>
                        <a:pt x="274" y="100"/>
                      </a:lnTo>
                      <a:lnTo>
                        <a:pt x="275" y="119"/>
                      </a:lnTo>
                      <a:lnTo>
                        <a:pt x="274" y="133"/>
                      </a:lnTo>
                      <a:lnTo>
                        <a:pt x="272" y="146"/>
                      </a:lnTo>
                      <a:lnTo>
                        <a:pt x="270" y="159"/>
                      </a:lnTo>
                      <a:lnTo>
                        <a:pt x="264" y="172"/>
                      </a:lnTo>
                      <a:lnTo>
                        <a:pt x="258" y="184"/>
                      </a:lnTo>
                      <a:lnTo>
                        <a:pt x="253" y="195"/>
                      </a:lnTo>
                      <a:lnTo>
                        <a:pt x="243" y="205"/>
                      </a:lnTo>
                      <a:lnTo>
                        <a:pt x="236" y="214"/>
                      </a:lnTo>
                      <a:lnTo>
                        <a:pt x="226" y="224"/>
                      </a:lnTo>
                      <a:lnTo>
                        <a:pt x="215" y="231"/>
                      </a:lnTo>
                      <a:lnTo>
                        <a:pt x="203" y="239"/>
                      </a:lnTo>
                      <a:lnTo>
                        <a:pt x="192" y="245"/>
                      </a:lnTo>
                      <a:lnTo>
                        <a:pt x="181" y="248"/>
                      </a:lnTo>
                      <a:lnTo>
                        <a:pt x="167" y="252"/>
                      </a:lnTo>
                      <a:lnTo>
                        <a:pt x="154" y="254"/>
                      </a:lnTo>
                      <a:lnTo>
                        <a:pt x="139" y="254"/>
                      </a:lnTo>
                      <a:lnTo>
                        <a:pt x="126" y="254"/>
                      </a:lnTo>
                      <a:lnTo>
                        <a:pt x="112" y="252"/>
                      </a:lnTo>
                      <a:lnTo>
                        <a:pt x="99" y="248"/>
                      </a:lnTo>
                      <a:lnTo>
                        <a:pt x="88" y="245"/>
                      </a:lnTo>
                      <a:lnTo>
                        <a:pt x="74" y="239"/>
                      </a:lnTo>
                      <a:lnTo>
                        <a:pt x="63" y="231"/>
                      </a:lnTo>
                      <a:lnTo>
                        <a:pt x="54" y="224"/>
                      </a:lnTo>
                      <a:lnTo>
                        <a:pt x="44" y="214"/>
                      </a:lnTo>
                      <a:lnTo>
                        <a:pt x="35" y="205"/>
                      </a:lnTo>
                      <a:lnTo>
                        <a:pt x="27" y="195"/>
                      </a:lnTo>
                      <a:lnTo>
                        <a:pt x="21" y="184"/>
                      </a:lnTo>
                      <a:lnTo>
                        <a:pt x="16" y="172"/>
                      </a:lnTo>
                      <a:lnTo>
                        <a:pt x="10" y="159"/>
                      </a:lnTo>
                      <a:lnTo>
                        <a:pt x="6" y="146"/>
                      </a:lnTo>
                      <a:lnTo>
                        <a:pt x="4" y="133"/>
                      </a:lnTo>
                      <a:lnTo>
                        <a:pt x="4" y="119"/>
                      </a:lnTo>
                      <a:lnTo>
                        <a:pt x="4" y="102"/>
                      </a:lnTo>
                      <a:lnTo>
                        <a:pt x="8" y="87"/>
                      </a:lnTo>
                      <a:lnTo>
                        <a:pt x="6" y="87"/>
                      </a:lnTo>
                      <a:lnTo>
                        <a:pt x="4" y="87"/>
                      </a:lnTo>
                      <a:lnTo>
                        <a:pt x="0" y="102"/>
                      </a:lnTo>
                      <a:lnTo>
                        <a:pt x="0" y="119"/>
                      </a:lnTo>
                      <a:lnTo>
                        <a:pt x="0" y="133"/>
                      </a:lnTo>
                      <a:lnTo>
                        <a:pt x="2" y="148"/>
                      </a:lnTo>
                      <a:lnTo>
                        <a:pt x="6" y="161"/>
                      </a:lnTo>
                      <a:lnTo>
                        <a:pt x="10" y="174"/>
                      </a:lnTo>
                      <a:lnTo>
                        <a:pt x="16" y="186"/>
                      </a:lnTo>
                      <a:lnTo>
                        <a:pt x="23" y="197"/>
                      </a:lnTo>
                      <a:lnTo>
                        <a:pt x="31" y="208"/>
                      </a:lnTo>
                      <a:lnTo>
                        <a:pt x="40" y="218"/>
                      </a:lnTo>
                      <a:lnTo>
                        <a:pt x="50" y="227"/>
                      </a:lnTo>
                      <a:lnTo>
                        <a:pt x="61" y="235"/>
                      </a:lnTo>
                      <a:lnTo>
                        <a:pt x="72" y="243"/>
                      </a:lnTo>
                      <a:lnTo>
                        <a:pt x="86" y="248"/>
                      </a:lnTo>
                      <a:lnTo>
                        <a:pt x="97" y="252"/>
                      </a:lnTo>
                      <a:lnTo>
                        <a:pt x="110" y="256"/>
                      </a:lnTo>
                      <a:lnTo>
                        <a:pt x="126" y="258"/>
                      </a:lnTo>
                      <a:lnTo>
                        <a:pt x="139" y="260"/>
                      </a:lnTo>
                      <a:lnTo>
                        <a:pt x="154" y="258"/>
                      </a:lnTo>
                      <a:lnTo>
                        <a:pt x="167" y="256"/>
                      </a:lnTo>
                      <a:lnTo>
                        <a:pt x="181" y="252"/>
                      </a:lnTo>
                      <a:lnTo>
                        <a:pt x="194" y="248"/>
                      </a:lnTo>
                      <a:lnTo>
                        <a:pt x="207" y="243"/>
                      </a:lnTo>
                      <a:lnTo>
                        <a:pt x="219" y="235"/>
                      </a:lnTo>
                      <a:lnTo>
                        <a:pt x="228" y="227"/>
                      </a:lnTo>
                      <a:lnTo>
                        <a:pt x="239" y="218"/>
                      </a:lnTo>
                      <a:lnTo>
                        <a:pt x="247" y="208"/>
                      </a:lnTo>
                      <a:lnTo>
                        <a:pt x="257" y="197"/>
                      </a:lnTo>
                      <a:lnTo>
                        <a:pt x="262" y="186"/>
                      </a:lnTo>
                      <a:lnTo>
                        <a:pt x="268" y="174"/>
                      </a:lnTo>
                      <a:lnTo>
                        <a:pt x="274" y="161"/>
                      </a:lnTo>
                      <a:lnTo>
                        <a:pt x="277" y="148"/>
                      </a:lnTo>
                      <a:lnTo>
                        <a:pt x="279" y="133"/>
                      </a:lnTo>
                      <a:lnTo>
                        <a:pt x="279" y="119"/>
                      </a:lnTo>
                      <a:close/>
                    </a:path>
                  </a:pathLst>
                </a:custGeom>
                <a:solidFill>
                  <a:srgbClr val="E0E0E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47" name="Freeform 727"/>
                <p:cNvSpPr>
                  <a:spLocks/>
                </p:cNvSpPr>
                <p:nvPr/>
              </p:nvSpPr>
              <p:spPr bwMode="auto">
                <a:xfrm>
                  <a:off x="1701" y="2155"/>
                  <a:ext cx="275" cy="256"/>
                </a:xfrm>
                <a:custGeom>
                  <a:avLst/>
                  <a:gdLst>
                    <a:gd name="T0" fmla="*/ 273 w 275"/>
                    <a:gd name="T1" fmla="*/ 98 h 256"/>
                    <a:gd name="T2" fmla="*/ 266 w 275"/>
                    <a:gd name="T3" fmla="*/ 64 h 256"/>
                    <a:gd name="T4" fmla="*/ 249 w 275"/>
                    <a:gd name="T5" fmla="*/ 36 h 256"/>
                    <a:gd name="T6" fmla="*/ 224 w 275"/>
                    <a:gd name="T7" fmla="*/ 11 h 256"/>
                    <a:gd name="T8" fmla="*/ 209 w 275"/>
                    <a:gd name="T9" fmla="*/ 2 h 256"/>
                    <a:gd name="T10" fmla="*/ 220 w 275"/>
                    <a:gd name="T11" fmla="*/ 13 h 256"/>
                    <a:gd name="T12" fmla="*/ 245 w 275"/>
                    <a:gd name="T13" fmla="*/ 38 h 256"/>
                    <a:gd name="T14" fmla="*/ 260 w 275"/>
                    <a:gd name="T15" fmla="*/ 66 h 256"/>
                    <a:gd name="T16" fmla="*/ 270 w 275"/>
                    <a:gd name="T17" fmla="*/ 100 h 256"/>
                    <a:gd name="T18" fmla="*/ 270 w 275"/>
                    <a:gd name="T19" fmla="*/ 131 h 256"/>
                    <a:gd name="T20" fmla="*/ 264 w 275"/>
                    <a:gd name="T21" fmla="*/ 157 h 256"/>
                    <a:gd name="T22" fmla="*/ 255 w 275"/>
                    <a:gd name="T23" fmla="*/ 180 h 256"/>
                    <a:gd name="T24" fmla="*/ 241 w 275"/>
                    <a:gd name="T25" fmla="*/ 203 h 256"/>
                    <a:gd name="T26" fmla="*/ 222 w 275"/>
                    <a:gd name="T27" fmla="*/ 220 h 256"/>
                    <a:gd name="T28" fmla="*/ 201 w 275"/>
                    <a:gd name="T29" fmla="*/ 235 h 256"/>
                    <a:gd name="T30" fmla="*/ 177 w 275"/>
                    <a:gd name="T31" fmla="*/ 244 h 256"/>
                    <a:gd name="T32" fmla="*/ 152 w 275"/>
                    <a:gd name="T33" fmla="*/ 250 h 256"/>
                    <a:gd name="T34" fmla="*/ 124 w 275"/>
                    <a:gd name="T35" fmla="*/ 250 h 256"/>
                    <a:gd name="T36" fmla="*/ 97 w 275"/>
                    <a:gd name="T37" fmla="*/ 244 h 256"/>
                    <a:gd name="T38" fmla="*/ 74 w 275"/>
                    <a:gd name="T39" fmla="*/ 235 h 256"/>
                    <a:gd name="T40" fmla="*/ 53 w 275"/>
                    <a:gd name="T41" fmla="*/ 220 h 256"/>
                    <a:gd name="T42" fmla="*/ 34 w 275"/>
                    <a:gd name="T43" fmla="*/ 203 h 256"/>
                    <a:gd name="T44" fmla="*/ 21 w 275"/>
                    <a:gd name="T45" fmla="*/ 180 h 256"/>
                    <a:gd name="T46" fmla="*/ 10 w 275"/>
                    <a:gd name="T47" fmla="*/ 157 h 256"/>
                    <a:gd name="T48" fmla="*/ 6 w 275"/>
                    <a:gd name="T49" fmla="*/ 131 h 256"/>
                    <a:gd name="T50" fmla="*/ 6 w 275"/>
                    <a:gd name="T51" fmla="*/ 100 h 256"/>
                    <a:gd name="T52" fmla="*/ 8 w 275"/>
                    <a:gd name="T53" fmla="*/ 85 h 256"/>
                    <a:gd name="T54" fmla="*/ 6 w 275"/>
                    <a:gd name="T55" fmla="*/ 85 h 256"/>
                    <a:gd name="T56" fmla="*/ 0 w 275"/>
                    <a:gd name="T57" fmla="*/ 100 h 256"/>
                    <a:gd name="T58" fmla="*/ 0 w 275"/>
                    <a:gd name="T59" fmla="*/ 131 h 256"/>
                    <a:gd name="T60" fmla="*/ 6 w 275"/>
                    <a:gd name="T61" fmla="*/ 157 h 256"/>
                    <a:gd name="T62" fmla="*/ 15 w 275"/>
                    <a:gd name="T63" fmla="*/ 182 h 256"/>
                    <a:gd name="T64" fmla="*/ 31 w 275"/>
                    <a:gd name="T65" fmla="*/ 205 h 256"/>
                    <a:gd name="T66" fmla="*/ 50 w 275"/>
                    <a:gd name="T67" fmla="*/ 224 h 256"/>
                    <a:gd name="T68" fmla="*/ 72 w 275"/>
                    <a:gd name="T69" fmla="*/ 239 h 256"/>
                    <a:gd name="T70" fmla="*/ 97 w 275"/>
                    <a:gd name="T71" fmla="*/ 248 h 256"/>
                    <a:gd name="T72" fmla="*/ 124 w 275"/>
                    <a:gd name="T73" fmla="*/ 254 h 256"/>
                    <a:gd name="T74" fmla="*/ 152 w 275"/>
                    <a:gd name="T75" fmla="*/ 254 h 256"/>
                    <a:gd name="T76" fmla="*/ 179 w 275"/>
                    <a:gd name="T77" fmla="*/ 248 h 256"/>
                    <a:gd name="T78" fmla="*/ 203 w 275"/>
                    <a:gd name="T79" fmla="*/ 239 h 256"/>
                    <a:gd name="T80" fmla="*/ 226 w 275"/>
                    <a:gd name="T81" fmla="*/ 224 h 256"/>
                    <a:gd name="T82" fmla="*/ 243 w 275"/>
                    <a:gd name="T83" fmla="*/ 205 h 256"/>
                    <a:gd name="T84" fmla="*/ 258 w 275"/>
                    <a:gd name="T85" fmla="*/ 182 h 256"/>
                    <a:gd name="T86" fmla="*/ 270 w 275"/>
                    <a:gd name="T87" fmla="*/ 157 h 256"/>
                    <a:gd name="T88" fmla="*/ 275 w 275"/>
                    <a:gd name="T89" fmla="*/ 131 h 2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275" h="256">
                      <a:moveTo>
                        <a:pt x="275" y="117"/>
                      </a:moveTo>
                      <a:lnTo>
                        <a:pt x="273" y="98"/>
                      </a:lnTo>
                      <a:lnTo>
                        <a:pt x="272" y="81"/>
                      </a:lnTo>
                      <a:lnTo>
                        <a:pt x="266" y="64"/>
                      </a:lnTo>
                      <a:lnTo>
                        <a:pt x="258" y="49"/>
                      </a:lnTo>
                      <a:lnTo>
                        <a:pt x="249" y="36"/>
                      </a:lnTo>
                      <a:lnTo>
                        <a:pt x="237" y="23"/>
                      </a:lnTo>
                      <a:lnTo>
                        <a:pt x="224" y="11"/>
                      </a:lnTo>
                      <a:lnTo>
                        <a:pt x="211" y="0"/>
                      </a:lnTo>
                      <a:lnTo>
                        <a:pt x="209" y="2"/>
                      </a:lnTo>
                      <a:lnTo>
                        <a:pt x="207" y="4"/>
                      </a:lnTo>
                      <a:lnTo>
                        <a:pt x="220" y="13"/>
                      </a:lnTo>
                      <a:lnTo>
                        <a:pt x="234" y="24"/>
                      </a:lnTo>
                      <a:lnTo>
                        <a:pt x="245" y="38"/>
                      </a:lnTo>
                      <a:lnTo>
                        <a:pt x="253" y="51"/>
                      </a:lnTo>
                      <a:lnTo>
                        <a:pt x="260" y="66"/>
                      </a:lnTo>
                      <a:lnTo>
                        <a:pt x="266" y="83"/>
                      </a:lnTo>
                      <a:lnTo>
                        <a:pt x="270" y="100"/>
                      </a:lnTo>
                      <a:lnTo>
                        <a:pt x="272" y="117"/>
                      </a:lnTo>
                      <a:lnTo>
                        <a:pt x="270" y="131"/>
                      </a:lnTo>
                      <a:lnTo>
                        <a:pt x="268" y="144"/>
                      </a:lnTo>
                      <a:lnTo>
                        <a:pt x="264" y="157"/>
                      </a:lnTo>
                      <a:lnTo>
                        <a:pt x="260" y="169"/>
                      </a:lnTo>
                      <a:lnTo>
                        <a:pt x="255" y="180"/>
                      </a:lnTo>
                      <a:lnTo>
                        <a:pt x="249" y="191"/>
                      </a:lnTo>
                      <a:lnTo>
                        <a:pt x="241" y="203"/>
                      </a:lnTo>
                      <a:lnTo>
                        <a:pt x="232" y="212"/>
                      </a:lnTo>
                      <a:lnTo>
                        <a:pt x="222" y="220"/>
                      </a:lnTo>
                      <a:lnTo>
                        <a:pt x="213" y="227"/>
                      </a:lnTo>
                      <a:lnTo>
                        <a:pt x="201" y="235"/>
                      </a:lnTo>
                      <a:lnTo>
                        <a:pt x="190" y="241"/>
                      </a:lnTo>
                      <a:lnTo>
                        <a:pt x="177" y="244"/>
                      </a:lnTo>
                      <a:lnTo>
                        <a:pt x="165" y="248"/>
                      </a:lnTo>
                      <a:lnTo>
                        <a:pt x="152" y="250"/>
                      </a:lnTo>
                      <a:lnTo>
                        <a:pt x="137" y="250"/>
                      </a:lnTo>
                      <a:lnTo>
                        <a:pt x="124" y="250"/>
                      </a:lnTo>
                      <a:lnTo>
                        <a:pt x="110" y="248"/>
                      </a:lnTo>
                      <a:lnTo>
                        <a:pt x="97" y="244"/>
                      </a:lnTo>
                      <a:lnTo>
                        <a:pt x="86" y="241"/>
                      </a:lnTo>
                      <a:lnTo>
                        <a:pt x="74" y="235"/>
                      </a:lnTo>
                      <a:lnTo>
                        <a:pt x="63" y="227"/>
                      </a:lnTo>
                      <a:lnTo>
                        <a:pt x="53" y="220"/>
                      </a:lnTo>
                      <a:lnTo>
                        <a:pt x="44" y="212"/>
                      </a:lnTo>
                      <a:lnTo>
                        <a:pt x="34" y="203"/>
                      </a:lnTo>
                      <a:lnTo>
                        <a:pt x="27" y="191"/>
                      </a:lnTo>
                      <a:lnTo>
                        <a:pt x="21" y="180"/>
                      </a:lnTo>
                      <a:lnTo>
                        <a:pt x="15" y="169"/>
                      </a:lnTo>
                      <a:lnTo>
                        <a:pt x="10" y="157"/>
                      </a:lnTo>
                      <a:lnTo>
                        <a:pt x="8" y="144"/>
                      </a:lnTo>
                      <a:lnTo>
                        <a:pt x="6" y="131"/>
                      </a:lnTo>
                      <a:lnTo>
                        <a:pt x="4" y="117"/>
                      </a:lnTo>
                      <a:lnTo>
                        <a:pt x="6" y="100"/>
                      </a:lnTo>
                      <a:lnTo>
                        <a:pt x="8" y="85"/>
                      </a:lnTo>
                      <a:lnTo>
                        <a:pt x="8" y="85"/>
                      </a:lnTo>
                      <a:lnTo>
                        <a:pt x="8" y="85"/>
                      </a:lnTo>
                      <a:lnTo>
                        <a:pt x="6" y="85"/>
                      </a:lnTo>
                      <a:lnTo>
                        <a:pt x="4" y="85"/>
                      </a:lnTo>
                      <a:lnTo>
                        <a:pt x="0" y="100"/>
                      </a:lnTo>
                      <a:lnTo>
                        <a:pt x="0" y="117"/>
                      </a:lnTo>
                      <a:lnTo>
                        <a:pt x="0" y="131"/>
                      </a:lnTo>
                      <a:lnTo>
                        <a:pt x="2" y="144"/>
                      </a:lnTo>
                      <a:lnTo>
                        <a:pt x="6" y="157"/>
                      </a:lnTo>
                      <a:lnTo>
                        <a:pt x="10" y="170"/>
                      </a:lnTo>
                      <a:lnTo>
                        <a:pt x="15" y="182"/>
                      </a:lnTo>
                      <a:lnTo>
                        <a:pt x="23" y="193"/>
                      </a:lnTo>
                      <a:lnTo>
                        <a:pt x="31" y="205"/>
                      </a:lnTo>
                      <a:lnTo>
                        <a:pt x="40" y="214"/>
                      </a:lnTo>
                      <a:lnTo>
                        <a:pt x="50" y="224"/>
                      </a:lnTo>
                      <a:lnTo>
                        <a:pt x="61" y="231"/>
                      </a:lnTo>
                      <a:lnTo>
                        <a:pt x="72" y="239"/>
                      </a:lnTo>
                      <a:lnTo>
                        <a:pt x="84" y="244"/>
                      </a:lnTo>
                      <a:lnTo>
                        <a:pt x="97" y="248"/>
                      </a:lnTo>
                      <a:lnTo>
                        <a:pt x="110" y="252"/>
                      </a:lnTo>
                      <a:lnTo>
                        <a:pt x="124" y="254"/>
                      </a:lnTo>
                      <a:lnTo>
                        <a:pt x="137" y="256"/>
                      </a:lnTo>
                      <a:lnTo>
                        <a:pt x="152" y="254"/>
                      </a:lnTo>
                      <a:lnTo>
                        <a:pt x="165" y="252"/>
                      </a:lnTo>
                      <a:lnTo>
                        <a:pt x="179" y="248"/>
                      </a:lnTo>
                      <a:lnTo>
                        <a:pt x="192" y="244"/>
                      </a:lnTo>
                      <a:lnTo>
                        <a:pt x="203" y="239"/>
                      </a:lnTo>
                      <a:lnTo>
                        <a:pt x="215" y="231"/>
                      </a:lnTo>
                      <a:lnTo>
                        <a:pt x="226" y="224"/>
                      </a:lnTo>
                      <a:lnTo>
                        <a:pt x="236" y="214"/>
                      </a:lnTo>
                      <a:lnTo>
                        <a:pt x="243" y="205"/>
                      </a:lnTo>
                      <a:lnTo>
                        <a:pt x="253" y="193"/>
                      </a:lnTo>
                      <a:lnTo>
                        <a:pt x="258" y="182"/>
                      </a:lnTo>
                      <a:lnTo>
                        <a:pt x="264" y="170"/>
                      </a:lnTo>
                      <a:lnTo>
                        <a:pt x="270" y="157"/>
                      </a:lnTo>
                      <a:lnTo>
                        <a:pt x="273" y="144"/>
                      </a:lnTo>
                      <a:lnTo>
                        <a:pt x="275" y="131"/>
                      </a:lnTo>
                      <a:lnTo>
                        <a:pt x="275" y="117"/>
                      </a:lnTo>
                      <a:close/>
                    </a:path>
                  </a:pathLst>
                </a:custGeom>
                <a:solidFill>
                  <a:srgbClr val="E2E0E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48" name="Freeform 728"/>
                <p:cNvSpPr>
                  <a:spLocks/>
                </p:cNvSpPr>
                <p:nvPr/>
              </p:nvSpPr>
              <p:spPr bwMode="auto">
                <a:xfrm>
                  <a:off x="1703" y="2157"/>
                  <a:ext cx="271" cy="250"/>
                </a:xfrm>
                <a:custGeom>
                  <a:avLst/>
                  <a:gdLst>
                    <a:gd name="T0" fmla="*/ 270 w 271"/>
                    <a:gd name="T1" fmla="*/ 96 h 250"/>
                    <a:gd name="T2" fmla="*/ 260 w 271"/>
                    <a:gd name="T3" fmla="*/ 64 h 250"/>
                    <a:gd name="T4" fmla="*/ 245 w 271"/>
                    <a:gd name="T5" fmla="*/ 34 h 250"/>
                    <a:gd name="T6" fmla="*/ 220 w 271"/>
                    <a:gd name="T7" fmla="*/ 9 h 250"/>
                    <a:gd name="T8" fmla="*/ 205 w 271"/>
                    <a:gd name="T9" fmla="*/ 2 h 250"/>
                    <a:gd name="T10" fmla="*/ 218 w 271"/>
                    <a:gd name="T11" fmla="*/ 13 h 250"/>
                    <a:gd name="T12" fmla="*/ 241 w 271"/>
                    <a:gd name="T13" fmla="*/ 36 h 250"/>
                    <a:gd name="T14" fmla="*/ 256 w 271"/>
                    <a:gd name="T15" fmla="*/ 66 h 250"/>
                    <a:gd name="T16" fmla="*/ 266 w 271"/>
                    <a:gd name="T17" fmla="*/ 98 h 250"/>
                    <a:gd name="T18" fmla="*/ 266 w 271"/>
                    <a:gd name="T19" fmla="*/ 129 h 250"/>
                    <a:gd name="T20" fmla="*/ 260 w 271"/>
                    <a:gd name="T21" fmla="*/ 153 h 250"/>
                    <a:gd name="T22" fmla="*/ 251 w 271"/>
                    <a:gd name="T23" fmla="*/ 178 h 250"/>
                    <a:gd name="T24" fmla="*/ 237 w 271"/>
                    <a:gd name="T25" fmla="*/ 199 h 250"/>
                    <a:gd name="T26" fmla="*/ 218 w 271"/>
                    <a:gd name="T27" fmla="*/ 216 h 250"/>
                    <a:gd name="T28" fmla="*/ 197 w 271"/>
                    <a:gd name="T29" fmla="*/ 231 h 250"/>
                    <a:gd name="T30" fmla="*/ 175 w 271"/>
                    <a:gd name="T31" fmla="*/ 241 h 250"/>
                    <a:gd name="T32" fmla="*/ 148 w 271"/>
                    <a:gd name="T33" fmla="*/ 246 h 250"/>
                    <a:gd name="T34" fmla="*/ 122 w 271"/>
                    <a:gd name="T35" fmla="*/ 246 h 250"/>
                    <a:gd name="T36" fmla="*/ 97 w 271"/>
                    <a:gd name="T37" fmla="*/ 241 h 250"/>
                    <a:gd name="T38" fmla="*/ 72 w 271"/>
                    <a:gd name="T39" fmla="*/ 231 h 250"/>
                    <a:gd name="T40" fmla="*/ 51 w 271"/>
                    <a:gd name="T41" fmla="*/ 216 h 250"/>
                    <a:gd name="T42" fmla="*/ 34 w 271"/>
                    <a:gd name="T43" fmla="*/ 199 h 250"/>
                    <a:gd name="T44" fmla="*/ 21 w 271"/>
                    <a:gd name="T45" fmla="*/ 178 h 250"/>
                    <a:gd name="T46" fmla="*/ 10 w 271"/>
                    <a:gd name="T47" fmla="*/ 153 h 250"/>
                    <a:gd name="T48" fmla="*/ 6 w 271"/>
                    <a:gd name="T49" fmla="*/ 129 h 250"/>
                    <a:gd name="T50" fmla="*/ 6 w 271"/>
                    <a:gd name="T51" fmla="*/ 98 h 250"/>
                    <a:gd name="T52" fmla="*/ 8 w 271"/>
                    <a:gd name="T53" fmla="*/ 83 h 250"/>
                    <a:gd name="T54" fmla="*/ 6 w 271"/>
                    <a:gd name="T55" fmla="*/ 83 h 250"/>
                    <a:gd name="T56" fmla="*/ 0 w 271"/>
                    <a:gd name="T57" fmla="*/ 98 h 250"/>
                    <a:gd name="T58" fmla="*/ 0 w 271"/>
                    <a:gd name="T59" fmla="*/ 129 h 250"/>
                    <a:gd name="T60" fmla="*/ 6 w 271"/>
                    <a:gd name="T61" fmla="*/ 155 h 250"/>
                    <a:gd name="T62" fmla="*/ 17 w 271"/>
                    <a:gd name="T63" fmla="*/ 180 h 250"/>
                    <a:gd name="T64" fmla="*/ 31 w 271"/>
                    <a:gd name="T65" fmla="*/ 201 h 250"/>
                    <a:gd name="T66" fmla="*/ 50 w 271"/>
                    <a:gd name="T67" fmla="*/ 220 h 250"/>
                    <a:gd name="T68" fmla="*/ 70 w 271"/>
                    <a:gd name="T69" fmla="*/ 235 h 250"/>
                    <a:gd name="T70" fmla="*/ 95 w 271"/>
                    <a:gd name="T71" fmla="*/ 244 h 250"/>
                    <a:gd name="T72" fmla="*/ 122 w 271"/>
                    <a:gd name="T73" fmla="*/ 250 h 250"/>
                    <a:gd name="T74" fmla="*/ 150 w 271"/>
                    <a:gd name="T75" fmla="*/ 250 h 250"/>
                    <a:gd name="T76" fmla="*/ 177 w 271"/>
                    <a:gd name="T77" fmla="*/ 244 h 250"/>
                    <a:gd name="T78" fmla="*/ 199 w 271"/>
                    <a:gd name="T79" fmla="*/ 235 h 250"/>
                    <a:gd name="T80" fmla="*/ 222 w 271"/>
                    <a:gd name="T81" fmla="*/ 220 h 250"/>
                    <a:gd name="T82" fmla="*/ 239 w 271"/>
                    <a:gd name="T83" fmla="*/ 201 h 250"/>
                    <a:gd name="T84" fmla="*/ 254 w 271"/>
                    <a:gd name="T85" fmla="*/ 180 h 250"/>
                    <a:gd name="T86" fmla="*/ 266 w 271"/>
                    <a:gd name="T87" fmla="*/ 155 h 250"/>
                    <a:gd name="T88" fmla="*/ 270 w 271"/>
                    <a:gd name="T89" fmla="*/ 129 h 2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271" h="250">
                      <a:moveTo>
                        <a:pt x="271" y="115"/>
                      </a:moveTo>
                      <a:lnTo>
                        <a:pt x="270" y="96"/>
                      </a:lnTo>
                      <a:lnTo>
                        <a:pt x="266" y="79"/>
                      </a:lnTo>
                      <a:lnTo>
                        <a:pt x="260" y="64"/>
                      </a:lnTo>
                      <a:lnTo>
                        <a:pt x="254" y="49"/>
                      </a:lnTo>
                      <a:lnTo>
                        <a:pt x="245" y="34"/>
                      </a:lnTo>
                      <a:lnTo>
                        <a:pt x="234" y="21"/>
                      </a:lnTo>
                      <a:lnTo>
                        <a:pt x="220" y="9"/>
                      </a:lnTo>
                      <a:lnTo>
                        <a:pt x="207" y="0"/>
                      </a:lnTo>
                      <a:lnTo>
                        <a:pt x="205" y="2"/>
                      </a:lnTo>
                      <a:lnTo>
                        <a:pt x="203" y="3"/>
                      </a:lnTo>
                      <a:lnTo>
                        <a:pt x="218" y="13"/>
                      </a:lnTo>
                      <a:lnTo>
                        <a:pt x="230" y="24"/>
                      </a:lnTo>
                      <a:lnTo>
                        <a:pt x="241" y="36"/>
                      </a:lnTo>
                      <a:lnTo>
                        <a:pt x="249" y="51"/>
                      </a:lnTo>
                      <a:lnTo>
                        <a:pt x="256" y="66"/>
                      </a:lnTo>
                      <a:lnTo>
                        <a:pt x="262" y="81"/>
                      </a:lnTo>
                      <a:lnTo>
                        <a:pt x="266" y="98"/>
                      </a:lnTo>
                      <a:lnTo>
                        <a:pt x="266" y="115"/>
                      </a:lnTo>
                      <a:lnTo>
                        <a:pt x="266" y="129"/>
                      </a:lnTo>
                      <a:lnTo>
                        <a:pt x="264" y="142"/>
                      </a:lnTo>
                      <a:lnTo>
                        <a:pt x="260" y="153"/>
                      </a:lnTo>
                      <a:lnTo>
                        <a:pt x="256" y="167"/>
                      </a:lnTo>
                      <a:lnTo>
                        <a:pt x="251" y="178"/>
                      </a:lnTo>
                      <a:lnTo>
                        <a:pt x="245" y="187"/>
                      </a:lnTo>
                      <a:lnTo>
                        <a:pt x="237" y="199"/>
                      </a:lnTo>
                      <a:lnTo>
                        <a:pt x="228" y="208"/>
                      </a:lnTo>
                      <a:lnTo>
                        <a:pt x="218" y="216"/>
                      </a:lnTo>
                      <a:lnTo>
                        <a:pt x="209" y="223"/>
                      </a:lnTo>
                      <a:lnTo>
                        <a:pt x="197" y="231"/>
                      </a:lnTo>
                      <a:lnTo>
                        <a:pt x="186" y="235"/>
                      </a:lnTo>
                      <a:lnTo>
                        <a:pt x="175" y="241"/>
                      </a:lnTo>
                      <a:lnTo>
                        <a:pt x="161" y="242"/>
                      </a:lnTo>
                      <a:lnTo>
                        <a:pt x="148" y="246"/>
                      </a:lnTo>
                      <a:lnTo>
                        <a:pt x="135" y="246"/>
                      </a:lnTo>
                      <a:lnTo>
                        <a:pt x="122" y="246"/>
                      </a:lnTo>
                      <a:lnTo>
                        <a:pt x="108" y="242"/>
                      </a:lnTo>
                      <a:lnTo>
                        <a:pt x="97" y="241"/>
                      </a:lnTo>
                      <a:lnTo>
                        <a:pt x="84" y="235"/>
                      </a:lnTo>
                      <a:lnTo>
                        <a:pt x="72" y="231"/>
                      </a:lnTo>
                      <a:lnTo>
                        <a:pt x="63" y="223"/>
                      </a:lnTo>
                      <a:lnTo>
                        <a:pt x="51" y="216"/>
                      </a:lnTo>
                      <a:lnTo>
                        <a:pt x="44" y="208"/>
                      </a:lnTo>
                      <a:lnTo>
                        <a:pt x="34" y="199"/>
                      </a:lnTo>
                      <a:lnTo>
                        <a:pt x="27" y="187"/>
                      </a:lnTo>
                      <a:lnTo>
                        <a:pt x="21" y="178"/>
                      </a:lnTo>
                      <a:lnTo>
                        <a:pt x="15" y="167"/>
                      </a:lnTo>
                      <a:lnTo>
                        <a:pt x="10" y="153"/>
                      </a:lnTo>
                      <a:lnTo>
                        <a:pt x="8" y="142"/>
                      </a:lnTo>
                      <a:lnTo>
                        <a:pt x="6" y="129"/>
                      </a:lnTo>
                      <a:lnTo>
                        <a:pt x="4" y="115"/>
                      </a:lnTo>
                      <a:lnTo>
                        <a:pt x="6" y="98"/>
                      </a:lnTo>
                      <a:lnTo>
                        <a:pt x="10" y="83"/>
                      </a:lnTo>
                      <a:lnTo>
                        <a:pt x="8" y="83"/>
                      </a:lnTo>
                      <a:lnTo>
                        <a:pt x="6" y="83"/>
                      </a:lnTo>
                      <a:lnTo>
                        <a:pt x="6" y="83"/>
                      </a:lnTo>
                      <a:lnTo>
                        <a:pt x="4" y="83"/>
                      </a:lnTo>
                      <a:lnTo>
                        <a:pt x="0" y="98"/>
                      </a:lnTo>
                      <a:lnTo>
                        <a:pt x="0" y="115"/>
                      </a:lnTo>
                      <a:lnTo>
                        <a:pt x="0" y="129"/>
                      </a:lnTo>
                      <a:lnTo>
                        <a:pt x="2" y="142"/>
                      </a:lnTo>
                      <a:lnTo>
                        <a:pt x="6" y="155"/>
                      </a:lnTo>
                      <a:lnTo>
                        <a:pt x="12" y="168"/>
                      </a:lnTo>
                      <a:lnTo>
                        <a:pt x="17" y="180"/>
                      </a:lnTo>
                      <a:lnTo>
                        <a:pt x="23" y="191"/>
                      </a:lnTo>
                      <a:lnTo>
                        <a:pt x="31" y="201"/>
                      </a:lnTo>
                      <a:lnTo>
                        <a:pt x="40" y="210"/>
                      </a:lnTo>
                      <a:lnTo>
                        <a:pt x="50" y="220"/>
                      </a:lnTo>
                      <a:lnTo>
                        <a:pt x="59" y="227"/>
                      </a:lnTo>
                      <a:lnTo>
                        <a:pt x="70" y="235"/>
                      </a:lnTo>
                      <a:lnTo>
                        <a:pt x="84" y="241"/>
                      </a:lnTo>
                      <a:lnTo>
                        <a:pt x="95" y="244"/>
                      </a:lnTo>
                      <a:lnTo>
                        <a:pt x="108" y="248"/>
                      </a:lnTo>
                      <a:lnTo>
                        <a:pt x="122" y="250"/>
                      </a:lnTo>
                      <a:lnTo>
                        <a:pt x="135" y="250"/>
                      </a:lnTo>
                      <a:lnTo>
                        <a:pt x="150" y="250"/>
                      </a:lnTo>
                      <a:lnTo>
                        <a:pt x="163" y="248"/>
                      </a:lnTo>
                      <a:lnTo>
                        <a:pt x="177" y="244"/>
                      </a:lnTo>
                      <a:lnTo>
                        <a:pt x="188" y="241"/>
                      </a:lnTo>
                      <a:lnTo>
                        <a:pt x="199" y="235"/>
                      </a:lnTo>
                      <a:lnTo>
                        <a:pt x="211" y="227"/>
                      </a:lnTo>
                      <a:lnTo>
                        <a:pt x="222" y="220"/>
                      </a:lnTo>
                      <a:lnTo>
                        <a:pt x="232" y="210"/>
                      </a:lnTo>
                      <a:lnTo>
                        <a:pt x="239" y="201"/>
                      </a:lnTo>
                      <a:lnTo>
                        <a:pt x="249" y="191"/>
                      </a:lnTo>
                      <a:lnTo>
                        <a:pt x="254" y="180"/>
                      </a:lnTo>
                      <a:lnTo>
                        <a:pt x="260" y="168"/>
                      </a:lnTo>
                      <a:lnTo>
                        <a:pt x="266" y="155"/>
                      </a:lnTo>
                      <a:lnTo>
                        <a:pt x="268" y="142"/>
                      </a:lnTo>
                      <a:lnTo>
                        <a:pt x="270" y="129"/>
                      </a:lnTo>
                      <a:lnTo>
                        <a:pt x="271" y="115"/>
                      </a:lnTo>
                      <a:close/>
                    </a:path>
                  </a:pathLst>
                </a:custGeom>
                <a:solidFill>
                  <a:srgbClr val="E2E0E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49" name="Freeform 729"/>
                <p:cNvSpPr>
                  <a:spLocks/>
                </p:cNvSpPr>
                <p:nvPr/>
              </p:nvSpPr>
              <p:spPr bwMode="auto">
                <a:xfrm>
                  <a:off x="1705" y="2159"/>
                  <a:ext cx="268" cy="246"/>
                </a:xfrm>
                <a:custGeom>
                  <a:avLst/>
                  <a:gdLst>
                    <a:gd name="T0" fmla="*/ 266 w 268"/>
                    <a:gd name="T1" fmla="*/ 96 h 246"/>
                    <a:gd name="T2" fmla="*/ 256 w 268"/>
                    <a:gd name="T3" fmla="*/ 62 h 246"/>
                    <a:gd name="T4" fmla="*/ 241 w 268"/>
                    <a:gd name="T5" fmla="*/ 34 h 246"/>
                    <a:gd name="T6" fmla="*/ 216 w 268"/>
                    <a:gd name="T7" fmla="*/ 9 h 246"/>
                    <a:gd name="T8" fmla="*/ 203 w 268"/>
                    <a:gd name="T9" fmla="*/ 1 h 246"/>
                    <a:gd name="T10" fmla="*/ 201 w 268"/>
                    <a:gd name="T11" fmla="*/ 3 h 246"/>
                    <a:gd name="T12" fmla="*/ 214 w 268"/>
                    <a:gd name="T13" fmla="*/ 13 h 246"/>
                    <a:gd name="T14" fmla="*/ 235 w 268"/>
                    <a:gd name="T15" fmla="*/ 36 h 246"/>
                    <a:gd name="T16" fmla="*/ 252 w 268"/>
                    <a:gd name="T17" fmla="*/ 64 h 246"/>
                    <a:gd name="T18" fmla="*/ 262 w 268"/>
                    <a:gd name="T19" fmla="*/ 96 h 246"/>
                    <a:gd name="T20" fmla="*/ 262 w 268"/>
                    <a:gd name="T21" fmla="*/ 127 h 246"/>
                    <a:gd name="T22" fmla="*/ 256 w 268"/>
                    <a:gd name="T23" fmla="*/ 151 h 246"/>
                    <a:gd name="T24" fmla="*/ 247 w 268"/>
                    <a:gd name="T25" fmla="*/ 174 h 246"/>
                    <a:gd name="T26" fmla="*/ 233 w 268"/>
                    <a:gd name="T27" fmla="*/ 195 h 246"/>
                    <a:gd name="T28" fmla="*/ 214 w 268"/>
                    <a:gd name="T29" fmla="*/ 212 h 246"/>
                    <a:gd name="T30" fmla="*/ 195 w 268"/>
                    <a:gd name="T31" fmla="*/ 225 h 246"/>
                    <a:gd name="T32" fmla="*/ 173 w 268"/>
                    <a:gd name="T33" fmla="*/ 237 h 246"/>
                    <a:gd name="T34" fmla="*/ 146 w 268"/>
                    <a:gd name="T35" fmla="*/ 240 h 246"/>
                    <a:gd name="T36" fmla="*/ 120 w 268"/>
                    <a:gd name="T37" fmla="*/ 240 h 246"/>
                    <a:gd name="T38" fmla="*/ 95 w 268"/>
                    <a:gd name="T39" fmla="*/ 237 h 246"/>
                    <a:gd name="T40" fmla="*/ 72 w 268"/>
                    <a:gd name="T41" fmla="*/ 225 h 246"/>
                    <a:gd name="T42" fmla="*/ 51 w 268"/>
                    <a:gd name="T43" fmla="*/ 212 h 246"/>
                    <a:gd name="T44" fmla="*/ 34 w 268"/>
                    <a:gd name="T45" fmla="*/ 195 h 246"/>
                    <a:gd name="T46" fmla="*/ 21 w 268"/>
                    <a:gd name="T47" fmla="*/ 174 h 246"/>
                    <a:gd name="T48" fmla="*/ 11 w 268"/>
                    <a:gd name="T49" fmla="*/ 151 h 246"/>
                    <a:gd name="T50" fmla="*/ 6 w 268"/>
                    <a:gd name="T51" fmla="*/ 127 h 246"/>
                    <a:gd name="T52" fmla="*/ 6 w 268"/>
                    <a:gd name="T53" fmla="*/ 96 h 246"/>
                    <a:gd name="T54" fmla="*/ 8 w 268"/>
                    <a:gd name="T55" fmla="*/ 81 h 246"/>
                    <a:gd name="T56" fmla="*/ 2 w 268"/>
                    <a:gd name="T57" fmla="*/ 96 h 246"/>
                    <a:gd name="T58" fmla="*/ 2 w 268"/>
                    <a:gd name="T59" fmla="*/ 127 h 246"/>
                    <a:gd name="T60" fmla="*/ 6 w 268"/>
                    <a:gd name="T61" fmla="*/ 153 h 246"/>
                    <a:gd name="T62" fmla="*/ 17 w 268"/>
                    <a:gd name="T63" fmla="*/ 176 h 246"/>
                    <a:gd name="T64" fmla="*/ 30 w 268"/>
                    <a:gd name="T65" fmla="*/ 199 h 246"/>
                    <a:gd name="T66" fmla="*/ 49 w 268"/>
                    <a:gd name="T67" fmla="*/ 216 h 246"/>
                    <a:gd name="T68" fmla="*/ 70 w 268"/>
                    <a:gd name="T69" fmla="*/ 231 h 246"/>
                    <a:gd name="T70" fmla="*/ 93 w 268"/>
                    <a:gd name="T71" fmla="*/ 240 h 246"/>
                    <a:gd name="T72" fmla="*/ 120 w 268"/>
                    <a:gd name="T73" fmla="*/ 246 h 246"/>
                    <a:gd name="T74" fmla="*/ 148 w 268"/>
                    <a:gd name="T75" fmla="*/ 246 h 246"/>
                    <a:gd name="T76" fmla="*/ 173 w 268"/>
                    <a:gd name="T77" fmla="*/ 240 h 246"/>
                    <a:gd name="T78" fmla="*/ 197 w 268"/>
                    <a:gd name="T79" fmla="*/ 231 h 246"/>
                    <a:gd name="T80" fmla="*/ 218 w 268"/>
                    <a:gd name="T81" fmla="*/ 216 h 246"/>
                    <a:gd name="T82" fmla="*/ 237 w 268"/>
                    <a:gd name="T83" fmla="*/ 199 h 246"/>
                    <a:gd name="T84" fmla="*/ 251 w 268"/>
                    <a:gd name="T85" fmla="*/ 176 h 246"/>
                    <a:gd name="T86" fmla="*/ 260 w 268"/>
                    <a:gd name="T87" fmla="*/ 153 h 246"/>
                    <a:gd name="T88" fmla="*/ 266 w 268"/>
                    <a:gd name="T89" fmla="*/ 127 h 2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268" h="246">
                      <a:moveTo>
                        <a:pt x="268" y="113"/>
                      </a:moveTo>
                      <a:lnTo>
                        <a:pt x="266" y="96"/>
                      </a:lnTo>
                      <a:lnTo>
                        <a:pt x="262" y="79"/>
                      </a:lnTo>
                      <a:lnTo>
                        <a:pt x="256" y="62"/>
                      </a:lnTo>
                      <a:lnTo>
                        <a:pt x="249" y="47"/>
                      </a:lnTo>
                      <a:lnTo>
                        <a:pt x="241" y="34"/>
                      </a:lnTo>
                      <a:lnTo>
                        <a:pt x="230" y="20"/>
                      </a:lnTo>
                      <a:lnTo>
                        <a:pt x="216" y="9"/>
                      </a:lnTo>
                      <a:lnTo>
                        <a:pt x="203" y="0"/>
                      </a:lnTo>
                      <a:lnTo>
                        <a:pt x="203" y="1"/>
                      </a:lnTo>
                      <a:lnTo>
                        <a:pt x="201" y="1"/>
                      </a:lnTo>
                      <a:lnTo>
                        <a:pt x="201" y="3"/>
                      </a:lnTo>
                      <a:lnTo>
                        <a:pt x="201" y="3"/>
                      </a:lnTo>
                      <a:lnTo>
                        <a:pt x="214" y="13"/>
                      </a:lnTo>
                      <a:lnTo>
                        <a:pt x="226" y="24"/>
                      </a:lnTo>
                      <a:lnTo>
                        <a:pt x="235" y="36"/>
                      </a:lnTo>
                      <a:lnTo>
                        <a:pt x="245" y="49"/>
                      </a:lnTo>
                      <a:lnTo>
                        <a:pt x="252" y="64"/>
                      </a:lnTo>
                      <a:lnTo>
                        <a:pt x="258" y="79"/>
                      </a:lnTo>
                      <a:lnTo>
                        <a:pt x="262" y="96"/>
                      </a:lnTo>
                      <a:lnTo>
                        <a:pt x="262" y="113"/>
                      </a:lnTo>
                      <a:lnTo>
                        <a:pt x="262" y="127"/>
                      </a:lnTo>
                      <a:lnTo>
                        <a:pt x="260" y="140"/>
                      </a:lnTo>
                      <a:lnTo>
                        <a:pt x="256" y="151"/>
                      </a:lnTo>
                      <a:lnTo>
                        <a:pt x="252" y="163"/>
                      </a:lnTo>
                      <a:lnTo>
                        <a:pt x="247" y="174"/>
                      </a:lnTo>
                      <a:lnTo>
                        <a:pt x="241" y="185"/>
                      </a:lnTo>
                      <a:lnTo>
                        <a:pt x="233" y="195"/>
                      </a:lnTo>
                      <a:lnTo>
                        <a:pt x="224" y="204"/>
                      </a:lnTo>
                      <a:lnTo>
                        <a:pt x="214" y="212"/>
                      </a:lnTo>
                      <a:lnTo>
                        <a:pt x="205" y="220"/>
                      </a:lnTo>
                      <a:lnTo>
                        <a:pt x="195" y="225"/>
                      </a:lnTo>
                      <a:lnTo>
                        <a:pt x="184" y="231"/>
                      </a:lnTo>
                      <a:lnTo>
                        <a:pt x="173" y="237"/>
                      </a:lnTo>
                      <a:lnTo>
                        <a:pt x="159" y="239"/>
                      </a:lnTo>
                      <a:lnTo>
                        <a:pt x="146" y="240"/>
                      </a:lnTo>
                      <a:lnTo>
                        <a:pt x="133" y="242"/>
                      </a:lnTo>
                      <a:lnTo>
                        <a:pt x="120" y="240"/>
                      </a:lnTo>
                      <a:lnTo>
                        <a:pt x="108" y="239"/>
                      </a:lnTo>
                      <a:lnTo>
                        <a:pt x="95" y="237"/>
                      </a:lnTo>
                      <a:lnTo>
                        <a:pt x="84" y="231"/>
                      </a:lnTo>
                      <a:lnTo>
                        <a:pt x="72" y="225"/>
                      </a:lnTo>
                      <a:lnTo>
                        <a:pt x="61" y="220"/>
                      </a:lnTo>
                      <a:lnTo>
                        <a:pt x="51" y="212"/>
                      </a:lnTo>
                      <a:lnTo>
                        <a:pt x="42" y="204"/>
                      </a:lnTo>
                      <a:lnTo>
                        <a:pt x="34" y="195"/>
                      </a:lnTo>
                      <a:lnTo>
                        <a:pt x="27" y="185"/>
                      </a:lnTo>
                      <a:lnTo>
                        <a:pt x="21" y="174"/>
                      </a:lnTo>
                      <a:lnTo>
                        <a:pt x="15" y="163"/>
                      </a:lnTo>
                      <a:lnTo>
                        <a:pt x="11" y="151"/>
                      </a:lnTo>
                      <a:lnTo>
                        <a:pt x="8" y="140"/>
                      </a:lnTo>
                      <a:lnTo>
                        <a:pt x="6" y="127"/>
                      </a:lnTo>
                      <a:lnTo>
                        <a:pt x="6" y="113"/>
                      </a:lnTo>
                      <a:lnTo>
                        <a:pt x="6" y="96"/>
                      </a:lnTo>
                      <a:lnTo>
                        <a:pt x="10" y="81"/>
                      </a:lnTo>
                      <a:lnTo>
                        <a:pt x="8" y="81"/>
                      </a:lnTo>
                      <a:lnTo>
                        <a:pt x="4" y="81"/>
                      </a:lnTo>
                      <a:lnTo>
                        <a:pt x="2" y="96"/>
                      </a:lnTo>
                      <a:lnTo>
                        <a:pt x="0" y="113"/>
                      </a:lnTo>
                      <a:lnTo>
                        <a:pt x="2" y="127"/>
                      </a:lnTo>
                      <a:lnTo>
                        <a:pt x="4" y="140"/>
                      </a:lnTo>
                      <a:lnTo>
                        <a:pt x="6" y="153"/>
                      </a:lnTo>
                      <a:lnTo>
                        <a:pt x="11" y="165"/>
                      </a:lnTo>
                      <a:lnTo>
                        <a:pt x="17" y="176"/>
                      </a:lnTo>
                      <a:lnTo>
                        <a:pt x="23" y="187"/>
                      </a:lnTo>
                      <a:lnTo>
                        <a:pt x="30" y="199"/>
                      </a:lnTo>
                      <a:lnTo>
                        <a:pt x="40" y="208"/>
                      </a:lnTo>
                      <a:lnTo>
                        <a:pt x="49" y="216"/>
                      </a:lnTo>
                      <a:lnTo>
                        <a:pt x="59" y="223"/>
                      </a:lnTo>
                      <a:lnTo>
                        <a:pt x="70" y="231"/>
                      </a:lnTo>
                      <a:lnTo>
                        <a:pt x="82" y="237"/>
                      </a:lnTo>
                      <a:lnTo>
                        <a:pt x="93" y="240"/>
                      </a:lnTo>
                      <a:lnTo>
                        <a:pt x="106" y="244"/>
                      </a:lnTo>
                      <a:lnTo>
                        <a:pt x="120" y="246"/>
                      </a:lnTo>
                      <a:lnTo>
                        <a:pt x="133" y="246"/>
                      </a:lnTo>
                      <a:lnTo>
                        <a:pt x="148" y="246"/>
                      </a:lnTo>
                      <a:lnTo>
                        <a:pt x="161" y="244"/>
                      </a:lnTo>
                      <a:lnTo>
                        <a:pt x="173" y="240"/>
                      </a:lnTo>
                      <a:lnTo>
                        <a:pt x="186" y="237"/>
                      </a:lnTo>
                      <a:lnTo>
                        <a:pt x="197" y="231"/>
                      </a:lnTo>
                      <a:lnTo>
                        <a:pt x="209" y="223"/>
                      </a:lnTo>
                      <a:lnTo>
                        <a:pt x="218" y="216"/>
                      </a:lnTo>
                      <a:lnTo>
                        <a:pt x="228" y="208"/>
                      </a:lnTo>
                      <a:lnTo>
                        <a:pt x="237" y="199"/>
                      </a:lnTo>
                      <a:lnTo>
                        <a:pt x="245" y="187"/>
                      </a:lnTo>
                      <a:lnTo>
                        <a:pt x="251" y="176"/>
                      </a:lnTo>
                      <a:lnTo>
                        <a:pt x="256" y="165"/>
                      </a:lnTo>
                      <a:lnTo>
                        <a:pt x="260" y="153"/>
                      </a:lnTo>
                      <a:lnTo>
                        <a:pt x="264" y="140"/>
                      </a:lnTo>
                      <a:lnTo>
                        <a:pt x="266" y="127"/>
                      </a:lnTo>
                      <a:lnTo>
                        <a:pt x="268" y="113"/>
                      </a:lnTo>
                      <a:close/>
                    </a:path>
                  </a:pathLst>
                </a:custGeom>
                <a:solidFill>
                  <a:srgbClr val="E2E1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50" name="Freeform 730"/>
                <p:cNvSpPr>
                  <a:spLocks/>
                </p:cNvSpPr>
                <p:nvPr/>
              </p:nvSpPr>
              <p:spPr bwMode="auto">
                <a:xfrm>
                  <a:off x="1707" y="2160"/>
                  <a:ext cx="262" cy="243"/>
                </a:xfrm>
                <a:custGeom>
                  <a:avLst/>
                  <a:gdLst>
                    <a:gd name="T0" fmla="*/ 262 w 262"/>
                    <a:gd name="T1" fmla="*/ 95 h 243"/>
                    <a:gd name="T2" fmla="*/ 252 w 262"/>
                    <a:gd name="T3" fmla="*/ 63 h 243"/>
                    <a:gd name="T4" fmla="*/ 237 w 262"/>
                    <a:gd name="T5" fmla="*/ 33 h 243"/>
                    <a:gd name="T6" fmla="*/ 214 w 262"/>
                    <a:gd name="T7" fmla="*/ 10 h 243"/>
                    <a:gd name="T8" fmla="*/ 199 w 262"/>
                    <a:gd name="T9" fmla="*/ 0 h 243"/>
                    <a:gd name="T10" fmla="*/ 197 w 262"/>
                    <a:gd name="T11" fmla="*/ 2 h 243"/>
                    <a:gd name="T12" fmla="*/ 211 w 262"/>
                    <a:gd name="T13" fmla="*/ 14 h 243"/>
                    <a:gd name="T14" fmla="*/ 231 w 262"/>
                    <a:gd name="T15" fmla="*/ 37 h 243"/>
                    <a:gd name="T16" fmla="*/ 249 w 262"/>
                    <a:gd name="T17" fmla="*/ 63 h 243"/>
                    <a:gd name="T18" fmla="*/ 256 w 262"/>
                    <a:gd name="T19" fmla="*/ 95 h 243"/>
                    <a:gd name="T20" fmla="*/ 258 w 262"/>
                    <a:gd name="T21" fmla="*/ 126 h 243"/>
                    <a:gd name="T22" fmla="*/ 252 w 262"/>
                    <a:gd name="T23" fmla="*/ 150 h 243"/>
                    <a:gd name="T24" fmla="*/ 243 w 262"/>
                    <a:gd name="T25" fmla="*/ 173 h 243"/>
                    <a:gd name="T26" fmla="*/ 230 w 262"/>
                    <a:gd name="T27" fmla="*/ 192 h 243"/>
                    <a:gd name="T28" fmla="*/ 212 w 262"/>
                    <a:gd name="T29" fmla="*/ 209 h 243"/>
                    <a:gd name="T30" fmla="*/ 192 w 262"/>
                    <a:gd name="T31" fmla="*/ 222 h 243"/>
                    <a:gd name="T32" fmla="*/ 169 w 262"/>
                    <a:gd name="T33" fmla="*/ 232 h 243"/>
                    <a:gd name="T34" fmla="*/ 144 w 262"/>
                    <a:gd name="T35" fmla="*/ 238 h 243"/>
                    <a:gd name="T36" fmla="*/ 120 w 262"/>
                    <a:gd name="T37" fmla="*/ 238 h 243"/>
                    <a:gd name="T38" fmla="*/ 95 w 262"/>
                    <a:gd name="T39" fmla="*/ 232 h 243"/>
                    <a:gd name="T40" fmla="*/ 72 w 262"/>
                    <a:gd name="T41" fmla="*/ 222 h 243"/>
                    <a:gd name="T42" fmla="*/ 51 w 262"/>
                    <a:gd name="T43" fmla="*/ 209 h 243"/>
                    <a:gd name="T44" fmla="*/ 34 w 262"/>
                    <a:gd name="T45" fmla="*/ 192 h 243"/>
                    <a:gd name="T46" fmla="*/ 21 w 262"/>
                    <a:gd name="T47" fmla="*/ 173 h 243"/>
                    <a:gd name="T48" fmla="*/ 11 w 262"/>
                    <a:gd name="T49" fmla="*/ 150 h 243"/>
                    <a:gd name="T50" fmla="*/ 6 w 262"/>
                    <a:gd name="T51" fmla="*/ 126 h 243"/>
                    <a:gd name="T52" fmla="*/ 6 w 262"/>
                    <a:gd name="T53" fmla="*/ 95 h 243"/>
                    <a:gd name="T54" fmla="*/ 8 w 262"/>
                    <a:gd name="T55" fmla="*/ 80 h 243"/>
                    <a:gd name="T56" fmla="*/ 2 w 262"/>
                    <a:gd name="T57" fmla="*/ 95 h 243"/>
                    <a:gd name="T58" fmla="*/ 2 w 262"/>
                    <a:gd name="T59" fmla="*/ 126 h 243"/>
                    <a:gd name="T60" fmla="*/ 6 w 262"/>
                    <a:gd name="T61" fmla="*/ 150 h 243"/>
                    <a:gd name="T62" fmla="*/ 17 w 262"/>
                    <a:gd name="T63" fmla="*/ 175 h 243"/>
                    <a:gd name="T64" fmla="*/ 30 w 262"/>
                    <a:gd name="T65" fmla="*/ 196 h 243"/>
                    <a:gd name="T66" fmla="*/ 47 w 262"/>
                    <a:gd name="T67" fmla="*/ 213 h 243"/>
                    <a:gd name="T68" fmla="*/ 68 w 262"/>
                    <a:gd name="T69" fmla="*/ 228 h 243"/>
                    <a:gd name="T70" fmla="*/ 93 w 262"/>
                    <a:gd name="T71" fmla="*/ 238 h 243"/>
                    <a:gd name="T72" fmla="*/ 118 w 262"/>
                    <a:gd name="T73" fmla="*/ 243 h 243"/>
                    <a:gd name="T74" fmla="*/ 144 w 262"/>
                    <a:gd name="T75" fmla="*/ 243 h 243"/>
                    <a:gd name="T76" fmla="*/ 171 w 262"/>
                    <a:gd name="T77" fmla="*/ 238 h 243"/>
                    <a:gd name="T78" fmla="*/ 193 w 262"/>
                    <a:gd name="T79" fmla="*/ 228 h 243"/>
                    <a:gd name="T80" fmla="*/ 214 w 262"/>
                    <a:gd name="T81" fmla="*/ 213 h 243"/>
                    <a:gd name="T82" fmla="*/ 233 w 262"/>
                    <a:gd name="T83" fmla="*/ 196 h 243"/>
                    <a:gd name="T84" fmla="*/ 247 w 262"/>
                    <a:gd name="T85" fmla="*/ 175 h 243"/>
                    <a:gd name="T86" fmla="*/ 256 w 262"/>
                    <a:gd name="T87" fmla="*/ 150 h 243"/>
                    <a:gd name="T88" fmla="*/ 262 w 262"/>
                    <a:gd name="T89" fmla="*/ 126 h 2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262" h="243">
                      <a:moveTo>
                        <a:pt x="262" y="112"/>
                      </a:moveTo>
                      <a:lnTo>
                        <a:pt x="262" y="95"/>
                      </a:lnTo>
                      <a:lnTo>
                        <a:pt x="258" y="78"/>
                      </a:lnTo>
                      <a:lnTo>
                        <a:pt x="252" y="63"/>
                      </a:lnTo>
                      <a:lnTo>
                        <a:pt x="245" y="48"/>
                      </a:lnTo>
                      <a:lnTo>
                        <a:pt x="237" y="33"/>
                      </a:lnTo>
                      <a:lnTo>
                        <a:pt x="226" y="21"/>
                      </a:lnTo>
                      <a:lnTo>
                        <a:pt x="214" y="10"/>
                      </a:lnTo>
                      <a:lnTo>
                        <a:pt x="199" y="0"/>
                      </a:lnTo>
                      <a:lnTo>
                        <a:pt x="199" y="0"/>
                      </a:lnTo>
                      <a:lnTo>
                        <a:pt x="199" y="0"/>
                      </a:lnTo>
                      <a:lnTo>
                        <a:pt x="197" y="2"/>
                      </a:lnTo>
                      <a:lnTo>
                        <a:pt x="197" y="4"/>
                      </a:lnTo>
                      <a:lnTo>
                        <a:pt x="211" y="14"/>
                      </a:lnTo>
                      <a:lnTo>
                        <a:pt x="222" y="23"/>
                      </a:lnTo>
                      <a:lnTo>
                        <a:pt x="231" y="37"/>
                      </a:lnTo>
                      <a:lnTo>
                        <a:pt x="241" y="50"/>
                      </a:lnTo>
                      <a:lnTo>
                        <a:pt x="249" y="63"/>
                      </a:lnTo>
                      <a:lnTo>
                        <a:pt x="254" y="78"/>
                      </a:lnTo>
                      <a:lnTo>
                        <a:pt x="256" y="95"/>
                      </a:lnTo>
                      <a:lnTo>
                        <a:pt x="258" y="112"/>
                      </a:lnTo>
                      <a:lnTo>
                        <a:pt x="258" y="126"/>
                      </a:lnTo>
                      <a:lnTo>
                        <a:pt x="256" y="137"/>
                      </a:lnTo>
                      <a:lnTo>
                        <a:pt x="252" y="150"/>
                      </a:lnTo>
                      <a:lnTo>
                        <a:pt x="249" y="162"/>
                      </a:lnTo>
                      <a:lnTo>
                        <a:pt x="243" y="173"/>
                      </a:lnTo>
                      <a:lnTo>
                        <a:pt x="237" y="183"/>
                      </a:lnTo>
                      <a:lnTo>
                        <a:pt x="230" y="192"/>
                      </a:lnTo>
                      <a:lnTo>
                        <a:pt x="220" y="201"/>
                      </a:lnTo>
                      <a:lnTo>
                        <a:pt x="212" y="209"/>
                      </a:lnTo>
                      <a:lnTo>
                        <a:pt x="203" y="217"/>
                      </a:lnTo>
                      <a:lnTo>
                        <a:pt x="192" y="222"/>
                      </a:lnTo>
                      <a:lnTo>
                        <a:pt x="180" y="228"/>
                      </a:lnTo>
                      <a:lnTo>
                        <a:pt x="169" y="232"/>
                      </a:lnTo>
                      <a:lnTo>
                        <a:pt x="157" y="236"/>
                      </a:lnTo>
                      <a:lnTo>
                        <a:pt x="144" y="238"/>
                      </a:lnTo>
                      <a:lnTo>
                        <a:pt x="131" y="238"/>
                      </a:lnTo>
                      <a:lnTo>
                        <a:pt x="120" y="238"/>
                      </a:lnTo>
                      <a:lnTo>
                        <a:pt x="106" y="236"/>
                      </a:lnTo>
                      <a:lnTo>
                        <a:pt x="95" y="232"/>
                      </a:lnTo>
                      <a:lnTo>
                        <a:pt x="82" y="228"/>
                      </a:lnTo>
                      <a:lnTo>
                        <a:pt x="72" y="222"/>
                      </a:lnTo>
                      <a:lnTo>
                        <a:pt x="61" y="217"/>
                      </a:lnTo>
                      <a:lnTo>
                        <a:pt x="51" y="209"/>
                      </a:lnTo>
                      <a:lnTo>
                        <a:pt x="42" y="201"/>
                      </a:lnTo>
                      <a:lnTo>
                        <a:pt x="34" y="192"/>
                      </a:lnTo>
                      <a:lnTo>
                        <a:pt x="27" y="183"/>
                      </a:lnTo>
                      <a:lnTo>
                        <a:pt x="21" y="173"/>
                      </a:lnTo>
                      <a:lnTo>
                        <a:pt x="15" y="162"/>
                      </a:lnTo>
                      <a:lnTo>
                        <a:pt x="11" y="150"/>
                      </a:lnTo>
                      <a:lnTo>
                        <a:pt x="8" y="137"/>
                      </a:lnTo>
                      <a:lnTo>
                        <a:pt x="6" y="126"/>
                      </a:lnTo>
                      <a:lnTo>
                        <a:pt x="6" y="112"/>
                      </a:lnTo>
                      <a:lnTo>
                        <a:pt x="6" y="95"/>
                      </a:lnTo>
                      <a:lnTo>
                        <a:pt x="9" y="80"/>
                      </a:lnTo>
                      <a:lnTo>
                        <a:pt x="8" y="80"/>
                      </a:lnTo>
                      <a:lnTo>
                        <a:pt x="6" y="80"/>
                      </a:lnTo>
                      <a:lnTo>
                        <a:pt x="2" y="95"/>
                      </a:lnTo>
                      <a:lnTo>
                        <a:pt x="0" y="112"/>
                      </a:lnTo>
                      <a:lnTo>
                        <a:pt x="2" y="126"/>
                      </a:lnTo>
                      <a:lnTo>
                        <a:pt x="4" y="139"/>
                      </a:lnTo>
                      <a:lnTo>
                        <a:pt x="6" y="150"/>
                      </a:lnTo>
                      <a:lnTo>
                        <a:pt x="11" y="164"/>
                      </a:lnTo>
                      <a:lnTo>
                        <a:pt x="17" y="175"/>
                      </a:lnTo>
                      <a:lnTo>
                        <a:pt x="23" y="184"/>
                      </a:lnTo>
                      <a:lnTo>
                        <a:pt x="30" y="196"/>
                      </a:lnTo>
                      <a:lnTo>
                        <a:pt x="40" y="205"/>
                      </a:lnTo>
                      <a:lnTo>
                        <a:pt x="47" y="213"/>
                      </a:lnTo>
                      <a:lnTo>
                        <a:pt x="59" y="220"/>
                      </a:lnTo>
                      <a:lnTo>
                        <a:pt x="68" y="228"/>
                      </a:lnTo>
                      <a:lnTo>
                        <a:pt x="80" y="232"/>
                      </a:lnTo>
                      <a:lnTo>
                        <a:pt x="93" y="238"/>
                      </a:lnTo>
                      <a:lnTo>
                        <a:pt x="104" y="239"/>
                      </a:lnTo>
                      <a:lnTo>
                        <a:pt x="118" y="243"/>
                      </a:lnTo>
                      <a:lnTo>
                        <a:pt x="131" y="243"/>
                      </a:lnTo>
                      <a:lnTo>
                        <a:pt x="144" y="243"/>
                      </a:lnTo>
                      <a:lnTo>
                        <a:pt x="157" y="239"/>
                      </a:lnTo>
                      <a:lnTo>
                        <a:pt x="171" y="238"/>
                      </a:lnTo>
                      <a:lnTo>
                        <a:pt x="182" y="232"/>
                      </a:lnTo>
                      <a:lnTo>
                        <a:pt x="193" y="228"/>
                      </a:lnTo>
                      <a:lnTo>
                        <a:pt x="205" y="220"/>
                      </a:lnTo>
                      <a:lnTo>
                        <a:pt x="214" y="213"/>
                      </a:lnTo>
                      <a:lnTo>
                        <a:pt x="224" y="205"/>
                      </a:lnTo>
                      <a:lnTo>
                        <a:pt x="233" y="196"/>
                      </a:lnTo>
                      <a:lnTo>
                        <a:pt x="241" y="184"/>
                      </a:lnTo>
                      <a:lnTo>
                        <a:pt x="247" y="175"/>
                      </a:lnTo>
                      <a:lnTo>
                        <a:pt x="252" y="164"/>
                      </a:lnTo>
                      <a:lnTo>
                        <a:pt x="256" y="150"/>
                      </a:lnTo>
                      <a:lnTo>
                        <a:pt x="260" y="139"/>
                      </a:lnTo>
                      <a:lnTo>
                        <a:pt x="262" y="126"/>
                      </a:lnTo>
                      <a:lnTo>
                        <a:pt x="262" y="112"/>
                      </a:lnTo>
                      <a:close/>
                    </a:path>
                  </a:pathLst>
                </a:custGeom>
                <a:solidFill>
                  <a:srgbClr val="E3E2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51" name="Freeform 731"/>
                <p:cNvSpPr>
                  <a:spLocks/>
                </p:cNvSpPr>
                <p:nvPr/>
              </p:nvSpPr>
              <p:spPr bwMode="auto">
                <a:xfrm>
                  <a:off x="1711" y="2162"/>
                  <a:ext cx="256" cy="239"/>
                </a:xfrm>
                <a:custGeom>
                  <a:avLst/>
                  <a:gdLst>
                    <a:gd name="T0" fmla="*/ 256 w 256"/>
                    <a:gd name="T1" fmla="*/ 93 h 239"/>
                    <a:gd name="T2" fmla="*/ 246 w 256"/>
                    <a:gd name="T3" fmla="*/ 61 h 239"/>
                    <a:gd name="T4" fmla="*/ 229 w 256"/>
                    <a:gd name="T5" fmla="*/ 33 h 239"/>
                    <a:gd name="T6" fmla="*/ 208 w 256"/>
                    <a:gd name="T7" fmla="*/ 10 h 239"/>
                    <a:gd name="T8" fmla="*/ 193 w 256"/>
                    <a:gd name="T9" fmla="*/ 2 h 239"/>
                    <a:gd name="T10" fmla="*/ 205 w 256"/>
                    <a:gd name="T11" fmla="*/ 12 h 239"/>
                    <a:gd name="T12" fmla="*/ 226 w 256"/>
                    <a:gd name="T13" fmla="*/ 35 h 239"/>
                    <a:gd name="T14" fmla="*/ 243 w 256"/>
                    <a:gd name="T15" fmla="*/ 63 h 239"/>
                    <a:gd name="T16" fmla="*/ 250 w 256"/>
                    <a:gd name="T17" fmla="*/ 93 h 239"/>
                    <a:gd name="T18" fmla="*/ 250 w 256"/>
                    <a:gd name="T19" fmla="*/ 124 h 239"/>
                    <a:gd name="T20" fmla="*/ 246 w 256"/>
                    <a:gd name="T21" fmla="*/ 146 h 239"/>
                    <a:gd name="T22" fmla="*/ 237 w 256"/>
                    <a:gd name="T23" fmla="*/ 169 h 239"/>
                    <a:gd name="T24" fmla="*/ 224 w 256"/>
                    <a:gd name="T25" fmla="*/ 188 h 239"/>
                    <a:gd name="T26" fmla="*/ 207 w 256"/>
                    <a:gd name="T27" fmla="*/ 205 h 239"/>
                    <a:gd name="T28" fmla="*/ 188 w 256"/>
                    <a:gd name="T29" fmla="*/ 218 h 239"/>
                    <a:gd name="T30" fmla="*/ 165 w 256"/>
                    <a:gd name="T31" fmla="*/ 228 h 239"/>
                    <a:gd name="T32" fmla="*/ 140 w 256"/>
                    <a:gd name="T33" fmla="*/ 234 h 239"/>
                    <a:gd name="T34" fmla="*/ 116 w 256"/>
                    <a:gd name="T35" fmla="*/ 234 h 239"/>
                    <a:gd name="T36" fmla="*/ 91 w 256"/>
                    <a:gd name="T37" fmla="*/ 228 h 239"/>
                    <a:gd name="T38" fmla="*/ 68 w 256"/>
                    <a:gd name="T39" fmla="*/ 218 h 239"/>
                    <a:gd name="T40" fmla="*/ 49 w 256"/>
                    <a:gd name="T41" fmla="*/ 205 h 239"/>
                    <a:gd name="T42" fmla="*/ 32 w 256"/>
                    <a:gd name="T43" fmla="*/ 188 h 239"/>
                    <a:gd name="T44" fmla="*/ 19 w 256"/>
                    <a:gd name="T45" fmla="*/ 169 h 239"/>
                    <a:gd name="T46" fmla="*/ 9 w 256"/>
                    <a:gd name="T47" fmla="*/ 146 h 239"/>
                    <a:gd name="T48" fmla="*/ 4 w 256"/>
                    <a:gd name="T49" fmla="*/ 124 h 239"/>
                    <a:gd name="T50" fmla="*/ 5 w 256"/>
                    <a:gd name="T51" fmla="*/ 93 h 239"/>
                    <a:gd name="T52" fmla="*/ 5 w 256"/>
                    <a:gd name="T53" fmla="*/ 78 h 239"/>
                    <a:gd name="T54" fmla="*/ 0 w 256"/>
                    <a:gd name="T55" fmla="*/ 93 h 239"/>
                    <a:gd name="T56" fmla="*/ 0 w 256"/>
                    <a:gd name="T57" fmla="*/ 124 h 239"/>
                    <a:gd name="T58" fmla="*/ 5 w 256"/>
                    <a:gd name="T59" fmla="*/ 148 h 239"/>
                    <a:gd name="T60" fmla="*/ 15 w 256"/>
                    <a:gd name="T61" fmla="*/ 171 h 239"/>
                    <a:gd name="T62" fmla="*/ 28 w 256"/>
                    <a:gd name="T63" fmla="*/ 192 h 239"/>
                    <a:gd name="T64" fmla="*/ 45 w 256"/>
                    <a:gd name="T65" fmla="*/ 209 h 239"/>
                    <a:gd name="T66" fmla="*/ 66 w 256"/>
                    <a:gd name="T67" fmla="*/ 222 h 239"/>
                    <a:gd name="T68" fmla="*/ 89 w 256"/>
                    <a:gd name="T69" fmla="*/ 234 h 239"/>
                    <a:gd name="T70" fmla="*/ 114 w 256"/>
                    <a:gd name="T71" fmla="*/ 237 h 239"/>
                    <a:gd name="T72" fmla="*/ 140 w 256"/>
                    <a:gd name="T73" fmla="*/ 237 h 239"/>
                    <a:gd name="T74" fmla="*/ 167 w 256"/>
                    <a:gd name="T75" fmla="*/ 234 h 239"/>
                    <a:gd name="T76" fmla="*/ 189 w 256"/>
                    <a:gd name="T77" fmla="*/ 222 h 239"/>
                    <a:gd name="T78" fmla="*/ 208 w 256"/>
                    <a:gd name="T79" fmla="*/ 209 h 239"/>
                    <a:gd name="T80" fmla="*/ 227 w 256"/>
                    <a:gd name="T81" fmla="*/ 192 h 239"/>
                    <a:gd name="T82" fmla="*/ 241 w 256"/>
                    <a:gd name="T83" fmla="*/ 171 h 239"/>
                    <a:gd name="T84" fmla="*/ 250 w 256"/>
                    <a:gd name="T85" fmla="*/ 148 h 239"/>
                    <a:gd name="T86" fmla="*/ 256 w 256"/>
                    <a:gd name="T87" fmla="*/ 124 h 2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56" h="239">
                      <a:moveTo>
                        <a:pt x="256" y="110"/>
                      </a:moveTo>
                      <a:lnTo>
                        <a:pt x="256" y="93"/>
                      </a:lnTo>
                      <a:lnTo>
                        <a:pt x="252" y="76"/>
                      </a:lnTo>
                      <a:lnTo>
                        <a:pt x="246" y="61"/>
                      </a:lnTo>
                      <a:lnTo>
                        <a:pt x="239" y="46"/>
                      </a:lnTo>
                      <a:lnTo>
                        <a:pt x="229" y="33"/>
                      </a:lnTo>
                      <a:lnTo>
                        <a:pt x="220" y="21"/>
                      </a:lnTo>
                      <a:lnTo>
                        <a:pt x="208" y="10"/>
                      </a:lnTo>
                      <a:lnTo>
                        <a:pt x="195" y="0"/>
                      </a:lnTo>
                      <a:lnTo>
                        <a:pt x="193" y="2"/>
                      </a:lnTo>
                      <a:lnTo>
                        <a:pt x="191" y="4"/>
                      </a:lnTo>
                      <a:lnTo>
                        <a:pt x="205" y="12"/>
                      </a:lnTo>
                      <a:lnTo>
                        <a:pt x="216" y="23"/>
                      </a:lnTo>
                      <a:lnTo>
                        <a:pt x="226" y="35"/>
                      </a:lnTo>
                      <a:lnTo>
                        <a:pt x="235" y="48"/>
                      </a:lnTo>
                      <a:lnTo>
                        <a:pt x="243" y="63"/>
                      </a:lnTo>
                      <a:lnTo>
                        <a:pt x="246" y="78"/>
                      </a:lnTo>
                      <a:lnTo>
                        <a:pt x="250" y="93"/>
                      </a:lnTo>
                      <a:lnTo>
                        <a:pt x="252" y="110"/>
                      </a:lnTo>
                      <a:lnTo>
                        <a:pt x="250" y="124"/>
                      </a:lnTo>
                      <a:lnTo>
                        <a:pt x="248" y="135"/>
                      </a:lnTo>
                      <a:lnTo>
                        <a:pt x="246" y="146"/>
                      </a:lnTo>
                      <a:lnTo>
                        <a:pt x="243" y="158"/>
                      </a:lnTo>
                      <a:lnTo>
                        <a:pt x="237" y="169"/>
                      </a:lnTo>
                      <a:lnTo>
                        <a:pt x="231" y="179"/>
                      </a:lnTo>
                      <a:lnTo>
                        <a:pt x="224" y="188"/>
                      </a:lnTo>
                      <a:lnTo>
                        <a:pt x="216" y="198"/>
                      </a:lnTo>
                      <a:lnTo>
                        <a:pt x="207" y="205"/>
                      </a:lnTo>
                      <a:lnTo>
                        <a:pt x="197" y="213"/>
                      </a:lnTo>
                      <a:lnTo>
                        <a:pt x="188" y="218"/>
                      </a:lnTo>
                      <a:lnTo>
                        <a:pt x="176" y="224"/>
                      </a:lnTo>
                      <a:lnTo>
                        <a:pt x="165" y="228"/>
                      </a:lnTo>
                      <a:lnTo>
                        <a:pt x="153" y="232"/>
                      </a:lnTo>
                      <a:lnTo>
                        <a:pt x="140" y="234"/>
                      </a:lnTo>
                      <a:lnTo>
                        <a:pt x="127" y="234"/>
                      </a:lnTo>
                      <a:lnTo>
                        <a:pt x="116" y="234"/>
                      </a:lnTo>
                      <a:lnTo>
                        <a:pt x="102" y="232"/>
                      </a:lnTo>
                      <a:lnTo>
                        <a:pt x="91" y="228"/>
                      </a:lnTo>
                      <a:lnTo>
                        <a:pt x="79" y="224"/>
                      </a:lnTo>
                      <a:lnTo>
                        <a:pt x="68" y="218"/>
                      </a:lnTo>
                      <a:lnTo>
                        <a:pt x="59" y="213"/>
                      </a:lnTo>
                      <a:lnTo>
                        <a:pt x="49" y="205"/>
                      </a:lnTo>
                      <a:lnTo>
                        <a:pt x="40" y="198"/>
                      </a:lnTo>
                      <a:lnTo>
                        <a:pt x="32" y="188"/>
                      </a:lnTo>
                      <a:lnTo>
                        <a:pt x="24" y="179"/>
                      </a:lnTo>
                      <a:lnTo>
                        <a:pt x="19" y="169"/>
                      </a:lnTo>
                      <a:lnTo>
                        <a:pt x="13" y="158"/>
                      </a:lnTo>
                      <a:lnTo>
                        <a:pt x="9" y="146"/>
                      </a:lnTo>
                      <a:lnTo>
                        <a:pt x="5" y="135"/>
                      </a:lnTo>
                      <a:lnTo>
                        <a:pt x="4" y="124"/>
                      </a:lnTo>
                      <a:lnTo>
                        <a:pt x="4" y="110"/>
                      </a:lnTo>
                      <a:lnTo>
                        <a:pt x="5" y="93"/>
                      </a:lnTo>
                      <a:lnTo>
                        <a:pt x="7" y="76"/>
                      </a:lnTo>
                      <a:lnTo>
                        <a:pt x="5" y="78"/>
                      </a:lnTo>
                      <a:lnTo>
                        <a:pt x="4" y="78"/>
                      </a:lnTo>
                      <a:lnTo>
                        <a:pt x="0" y="93"/>
                      </a:lnTo>
                      <a:lnTo>
                        <a:pt x="0" y="110"/>
                      </a:lnTo>
                      <a:lnTo>
                        <a:pt x="0" y="124"/>
                      </a:lnTo>
                      <a:lnTo>
                        <a:pt x="2" y="137"/>
                      </a:lnTo>
                      <a:lnTo>
                        <a:pt x="5" y="148"/>
                      </a:lnTo>
                      <a:lnTo>
                        <a:pt x="9" y="160"/>
                      </a:lnTo>
                      <a:lnTo>
                        <a:pt x="15" y="171"/>
                      </a:lnTo>
                      <a:lnTo>
                        <a:pt x="21" y="182"/>
                      </a:lnTo>
                      <a:lnTo>
                        <a:pt x="28" y="192"/>
                      </a:lnTo>
                      <a:lnTo>
                        <a:pt x="36" y="201"/>
                      </a:lnTo>
                      <a:lnTo>
                        <a:pt x="45" y="209"/>
                      </a:lnTo>
                      <a:lnTo>
                        <a:pt x="55" y="217"/>
                      </a:lnTo>
                      <a:lnTo>
                        <a:pt x="66" y="222"/>
                      </a:lnTo>
                      <a:lnTo>
                        <a:pt x="78" y="228"/>
                      </a:lnTo>
                      <a:lnTo>
                        <a:pt x="89" y="234"/>
                      </a:lnTo>
                      <a:lnTo>
                        <a:pt x="102" y="236"/>
                      </a:lnTo>
                      <a:lnTo>
                        <a:pt x="114" y="237"/>
                      </a:lnTo>
                      <a:lnTo>
                        <a:pt x="127" y="239"/>
                      </a:lnTo>
                      <a:lnTo>
                        <a:pt x="140" y="237"/>
                      </a:lnTo>
                      <a:lnTo>
                        <a:pt x="153" y="236"/>
                      </a:lnTo>
                      <a:lnTo>
                        <a:pt x="167" y="234"/>
                      </a:lnTo>
                      <a:lnTo>
                        <a:pt x="178" y="228"/>
                      </a:lnTo>
                      <a:lnTo>
                        <a:pt x="189" y="222"/>
                      </a:lnTo>
                      <a:lnTo>
                        <a:pt x="199" y="217"/>
                      </a:lnTo>
                      <a:lnTo>
                        <a:pt x="208" y="209"/>
                      </a:lnTo>
                      <a:lnTo>
                        <a:pt x="218" y="201"/>
                      </a:lnTo>
                      <a:lnTo>
                        <a:pt x="227" y="192"/>
                      </a:lnTo>
                      <a:lnTo>
                        <a:pt x="235" y="182"/>
                      </a:lnTo>
                      <a:lnTo>
                        <a:pt x="241" y="171"/>
                      </a:lnTo>
                      <a:lnTo>
                        <a:pt x="246" y="160"/>
                      </a:lnTo>
                      <a:lnTo>
                        <a:pt x="250" y="148"/>
                      </a:lnTo>
                      <a:lnTo>
                        <a:pt x="254" y="137"/>
                      </a:lnTo>
                      <a:lnTo>
                        <a:pt x="256" y="124"/>
                      </a:lnTo>
                      <a:lnTo>
                        <a:pt x="256" y="110"/>
                      </a:lnTo>
                      <a:close/>
                    </a:path>
                  </a:pathLst>
                </a:custGeom>
                <a:solidFill>
                  <a:srgbClr val="E3E2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52" name="Freeform 732"/>
                <p:cNvSpPr>
                  <a:spLocks/>
                </p:cNvSpPr>
                <p:nvPr/>
              </p:nvSpPr>
              <p:spPr bwMode="auto">
                <a:xfrm>
                  <a:off x="1713" y="2164"/>
                  <a:ext cx="252" cy="234"/>
                </a:xfrm>
                <a:custGeom>
                  <a:avLst/>
                  <a:gdLst>
                    <a:gd name="T0" fmla="*/ 250 w 252"/>
                    <a:gd name="T1" fmla="*/ 91 h 234"/>
                    <a:gd name="T2" fmla="*/ 243 w 252"/>
                    <a:gd name="T3" fmla="*/ 59 h 234"/>
                    <a:gd name="T4" fmla="*/ 225 w 252"/>
                    <a:gd name="T5" fmla="*/ 33 h 234"/>
                    <a:gd name="T6" fmla="*/ 205 w 252"/>
                    <a:gd name="T7" fmla="*/ 10 h 234"/>
                    <a:gd name="T8" fmla="*/ 189 w 252"/>
                    <a:gd name="T9" fmla="*/ 2 h 234"/>
                    <a:gd name="T10" fmla="*/ 201 w 252"/>
                    <a:gd name="T11" fmla="*/ 12 h 234"/>
                    <a:gd name="T12" fmla="*/ 222 w 252"/>
                    <a:gd name="T13" fmla="*/ 34 h 234"/>
                    <a:gd name="T14" fmla="*/ 239 w 252"/>
                    <a:gd name="T15" fmla="*/ 61 h 234"/>
                    <a:gd name="T16" fmla="*/ 246 w 252"/>
                    <a:gd name="T17" fmla="*/ 91 h 234"/>
                    <a:gd name="T18" fmla="*/ 246 w 252"/>
                    <a:gd name="T19" fmla="*/ 120 h 234"/>
                    <a:gd name="T20" fmla="*/ 243 w 252"/>
                    <a:gd name="T21" fmla="*/ 144 h 234"/>
                    <a:gd name="T22" fmla="*/ 233 w 252"/>
                    <a:gd name="T23" fmla="*/ 165 h 234"/>
                    <a:gd name="T24" fmla="*/ 220 w 252"/>
                    <a:gd name="T25" fmla="*/ 186 h 234"/>
                    <a:gd name="T26" fmla="*/ 203 w 252"/>
                    <a:gd name="T27" fmla="*/ 201 h 234"/>
                    <a:gd name="T28" fmla="*/ 184 w 252"/>
                    <a:gd name="T29" fmla="*/ 215 h 234"/>
                    <a:gd name="T30" fmla="*/ 161 w 252"/>
                    <a:gd name="T31" fmla="*/ 224 h 234"/>
                    <a:gd name="T32" fmla="*/ 138 w 252"/>
                    <a:gd name="T33" fmla="*/ 230 h 234"/>
                    <a:gd name="T34" fmla="*/ 114 w 252"/>
                    <a:gd name="T35" fmla="*/ 230 h 234"/>
                    <a:gd name="T36" fmla="*/ 89 w 252"/>
                    <a:gd name="T37" fmla="*/ 224 h 234"/>
                    <a:gd name="T38" fmla="*/ 68 w 252"/>
                    <a:gd name="T39" fmla="*/ 215 h 234"/>
                    <a:gd name="T40" fmla="*/ 49 w 252"/>
                    <a:gd name="T41" fmla="*/ 201 h 234"/>
                    <a:gd name="T42" fmla="*/ 32 w 252"/>
                    <a:gd name="T43" fmla="*/ 186 h 234"/>
                    <a:gd name="T44" fmla="*/ 19 w 252"/>
                    <a:gd name="T45" fmla="*/ 165 h 234"/>
                    <a:gd name="T46" fmla="*/ 9 w 252"/>
                    <a:gd name="T47" fmla="*/ 144 h 234"/>
                    <a:gd name="T48" fmla="*/ 5 w 252"/>
                    <a:gd name="T49" fmla="*/ 120 h 234"/>
                    <a:gd name="T50" fmla="*/ 5 w 252"/>
                    <a:gd name="T51" fmla="*/ 91 h 234"/>
                    <a:gd name="T52" fmla="*/ 5 w 252"/>
                    <a:gd name="T53" fmla="*/ 74 h 234"/>
                    <a:gd name="T54" fmla="*/ 0 w 252"/>
                    <a:gd name="T55" fmla="*/ 91 h 234"/>
                    <a:gd name="T56" fmla="*/ 0 w 252"/>
                    <a:gd name="T57" fmla="*/ 122 h 234"/>
                    <a:gd name="T58" fmla="*/ 5 w 252"/>
                    <a:gd name="T59" fmla="*/ 146 h 234"/>
                    <a:gd name="T60" fmla="*/ 15 w 252"/>
                    <a:gd name="T61" fmla="*/ 169 h 234"/>
                    <a:gd name="T62" fmla="*/ 28 w 252"/>
                    <a:gd name="T63" fmla="*/ 188 h 234"/>
                    <a:gd name="T64" fmla="*/ 45 w 252"/>
                    <a:gd name="T65" fmla="*/ 205 h 234"/>
                    <a:gd name="T66" fmla="*/ 66 w 252"/>
                    <a:gd name="T67" fmla="*/ 218 h 234"/>
                    <a:gd name="T68" fmla="*/ 89 w 252"/>
                    <a:gd name="T69" fmla="*/ 228 h 234"/>
                    <a:gd name="T70" fmla="*/ 114 w 252"/>
                    <a:gd name="T71" fmla="*/ 234 h 234"/>
                    <a:gd name="T72" fmla="*/ 138 w 252"/>
                    <a:gd name="T73" fmla="*/ 234 h 234"/>
                    <a:gd name="T74" fmla="*/ 163 w 252"/>
                    <a:gd name="T75" fmla="*/ 228 h 234"/>
                    <a:gd name="T76" fmla="*/ 186 w 252"/>
                    <a:gd name="T77" fmla="*/ 218 h 234"/>
                    <a:gd name="T78" fmla="*/ 206 w 252"/>
                    <a:gd name="T79" fmla="*/ 205 h 234"/>
                    <a:gd name="T80" fmla="*/ 224 w 252"/>
                    <a:gd name="T81" fmla="*/ 188 h 234"/>
                    <a:gd name="T82" fmla="*/ 237 w 252"/>
                    <a:gd name="T83" fmla="*/ 169 h 234"/>
                    <a:gd name="T84" fmla="*/ 246 w 252"/>
                    <a:gd name="T85" fmla="*/ 146 h 234"/>
                    <a:gd name="T86" fmla="*/ 252 w 252"/>
                    <a:gd name="T87" fmla="*/ 122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52" h="234">
                      <a:moveTo>
                        <a:pt x="252" y="108"/>
                      </a:moveTo>
                      <a:lnTo>
                        <a:pt x="250" y="91"/>
                      </a:lnTo>
                      <a:lnTo>
                        <a:pt x="248" y="74"/>
                      </a:lnTo>
                      <a:lnTo>
                        <a:pt x="243" y="59"/>
                      </a:lnTo>
                      <a:lnTo>
                        <a:pt x="235" y="46"/>
                      </a:lnTo>
                      <a:lnTo>
                        <a:pt x="225" y="33"/>
                      </a:lnTo>
                      <a:lnTo>
                        <a:pt x="216" y="19"/>
                      </a:lnTo>
                      <a:lnTo>
                        <a:pt x="205" y="10"/>
                      </a:lnTo>
                      <a:lnTo>
                        <a:pt x="191" y="0"/>
                      </a:lnTo>
                      <a:lnTo>
                        <a:pt x="189" y="2"/>
                      </a:lnTo>
                      <a:lnTo>
                        <a:pt x="187" y="4"/>
                      </a:lnTo>
                      <a:lnTo>
                        <a:pt x="201" y="12"/>
                      </a:lnTo>
                      <a:lnTo>
                        <a:pt x="212" y="23"/>
                      </a:lnTo>
                      <a:lnTo>
                        <a:pt x="222" y="34"/>
                      </a:lnTo>
                      <a:lnTo>
                        <a:pt x="231" y="48"/>
                      </a:lnTo>
                      <a:lnTo>
                        <a:pt x="239" y="61"/>
                      </a:lnTo>
                      <a:lnTo>
                        <a:pt x="243" y="76"/>
                      </a:lnTo>
                      <a:lnTo>
                        <a:pt x="246" y="91"/>
                      </a:lnTo>
                      <a:lnTo>
                        <a:pt x="248" y="108"/>
                      </a:lnTo>
                      <a:lnTo>
                        <a:pt x="246" y="120"/>
                      </a:lnTo>
                      <a:lnTo>
                        <a:pt x="244" y="133"/>
                      </a:lnTo>
                      <a:lnTo>
                        <a:pt x="243" y="144"/>
                      </a:lnTo>
                      <a:lnTo>
                        <a:pt x="237" y="156"/>
                      </a:lnTo>
                      <a:lnTo>
                        <a:pt x="233" y="165"/>
                      </a:lnTo>
                      <a:lnTo>
                        <a:pt x="227" y="177"/>
                      </a:lnTo>
                      <a:lnTo>
                        <a:pt x="220" y="186"/>
                      </a:lnTo>
                      <a:lnTo>
                        <a:pt x="212" y="194"/>
                      </a:lnTo>
                      <a:lnTo>
                        <a:pt x="203" y="201"/>
                      </a:lnTo>
                      <a:lnTo>
                        <a:pt x="193" y="209"/>
                      </a:lnTo>
                      <a:lnTo>
                        <a:pt x="184" y="215"/>
                      </a:lnTo>
                      <a:lnTo>
                        <a:pt x="172" y="220"/>
                      </a:lnTo>
                      <a:lnTo>
                        <a:pt x="161" y="224"/>
                      </a:lnTo>
                      <a:lnTo>
                        <a:pt x="150" y="228"/>
                      </a:lnTo>
                      <a:lnTo>
                        <a:pt x="138" y="230"/>
                      </a:lnTo>
                      <a:lnTo>
                        <a:pt x="125" y="230"/>
                      </a:lnTo>
                      <a:lnTo>
                        <a:pt x="114" y="230"/>
                      </a:lnTo>
                      <a:lnTo>
                        <a:pt x="100" y="228"/>
                      </a:lnTo>
                      <a:lnTo>
                        <a:pt x="89" y="224"/>
                      </a:lnTo>
                      <a:lnTo>
                        <a:pt x="77" y="220"/>
                      </a:lnTo>
                      <a:lnTo>
                        <a:pt x="68" y="215"/>
                      </a:lnTo>
                      <a:lnTo>
                        <a:pt x="57" y="209"/>
                      </a:lnTo>
                      <a:lnTo>
                        <a:pt x="49" y="201"/>
                      </a:lnTo>
                      <a:lnTo>
                        <a:pt x="40" y="194"/>
                      </a:lnTo>
                      <a:lnTo>
                        <a:pt x="32" y="186"/>
                      </a:lnTo>
                      <a:lnTo>
                        <a:pt x="24" y="177"/>
                      </a:lnTo>
                      <a:lnTo>
                        <a:pt x="19" y="165"/>
                      </a:lnTo>
                      <a:lnTo>
                        <a:pt x="13" y="156"/>
                      </a:lnTo>
                      <a:lnTo>
                        <a:pt x="9" y="144"/>
                      </a:lnTo>
                      <a:lnTo>
                        <a:pt x="5" y="133"/>
                      </a:lnTo>
                      <a:lnTo>
                        <a:pt x="5" y="120"/>
                      </a:lnTo>
                      <a:lnTo>
                        <a:pt x="3" y="108"/>
                      </a:lnTo>
                      <a:lnTo>
                        <a:pt x="5" y="91"/>
                      </a:lnTo>
                      <a:lnTo>
                        <a:pt x="9" y="74"/>
                      </a:lnTo>
                      <a:lnTo>
                        <a:pt x="5" y="74"/>
                      </a:lnTo>
                      <a:lnTo>
                        <a:pt x="3" y="76"/>
                      </a:lnTo>
                      <a:lnTo>
                        <a:pt x="0" y="91"/>
                      </a:lnTo>
                      <a:lnTo>
                        <a:pt x="0" y="108"/>
                      </a:lnTo>
                      <a:lnTo>
                        <a:pt x="0" y="122"/>
                      </a:lnTo>
                      <a:lnTo>
                        <a:pt x="2" y="133"/>
                      </a:lnTo>
                      <a:lnTo>
                        <a:pt x="5" y="146"/>
                      </a:lnTo>
                      <a:lnTo>
                        <a:pt x="9" y="158"/>
                      </a:lnTo>
                      <a:lnTo>
                        <a:pt x="15" y="169"/>
                      </a:lnTo>
                      <a:lnTo>
                        <a:pt x="21" y="179"/>
                      </a:lnTo>
                      <a:lnTo>
                        <a:pt x="28" y="188"/>
                      </a:lnTo>
                      <a:lnTo>
                        <a:pt x="36" y="197"/>
                      </a:lnTo>
                      <a:lnTo>
                        <a:pt x="45" y="205"/>
                      </a:lnTo>
                      <a:lnTo>
                        <a:pt x="55" y="213"/>
                      </a:lnTo>
                      <a:lnTo>
                        <a:pt x="66" y="218"/>
                      </a:lnTo>
                      <a:lnTo>
                        <a:pt x="76" y="224"/>
                      </a:lnTo>
                      <a:lnTo>
                        <a:pt x="89" y="228"/>
                      </a:lnTo>
                      <a:lnTo>
                        <a:pt x="100" y="232"/>
                      </a:lnTo>
                      <a:lnTo>
                        <a:pt x="114" y="234"/>
                      </a:lnTo>
                      <a:lnTo>
                        <a:pt x="125" y="234"/>
                      </a:lnTo>
                      <a:lnTo>
                        <a:pt x="138" y="234"/>
                      </a:lnTo>
                      <a:lnTo>
                        <a:pt x="151" y="232"/>
                      </a:lnTo>
                      <a:lnTo>
                        <a:pt x="163" y="228"/>
                      </a:lnTo>
                      <a:lnTo>
                        <a:pt x="174" y="224"/>
                      </a:lnTo>
                      <a:lnTo>
                        <a:pt x="186" y="218"/>
                      </a:lnTo>
                      <a:lnTo>
                        <a:pt x="197" y="213"/>
                      </a:lnTo>
                      <a:lnTo>
                        <a:pt x="206" y="205"/>
                      </a:lnTo>
                      <a:lnTo>
                        <a:pt x="214" y="197"/>
                      </a:lnTo>
                      <a:lnTo>
                        <a:pt x="224" y="188"/>
                      </a:lnTo>
                      <a:lnTo>
                        <a:pt x="231" y="179"/>
                      </a:lnTo>
                      <a:lnTo>
                        <a:pt x="237" y="169"/>
                      </a:lnTo>
                      <a:lnTo>
                        <a:pt x="243" y="158"/>
                      </a:lnTo>
                      <a:lnTo>
                        <a:pt x="246" y="146"/>
                      </a:lnTo>
                      <a:lnTo>
                        <a:pt x="250" y="133"/>
                      </a:lnTo>
                      <a:lnTo>
                        <a:pt x="252" y="122"/>
                      </a:lnTo>
                      <a:lnTo>
                        <a:pt x="252" y="108"/>
                      </a:lnTo>
                      <a:close/>
                    </a:path>
                  </a:pathLst>
                </a:custGeom>
                <a:solidFill>
                  <a:srgbClr val="E3E3F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53" name="Freeform 733"/>
                <p:cNvSpPr>
                  <a:spLocks/>
                </p:cNvSpPr>
                <p:nvPr/>
              </p:nvSpPr>
              <p:spPr bwMode="auto">
                <a:xfrm>
                  <a:off x="1715" y="2166"/>
                  <a:ext cx="248" cy="230"/>
                </a:xfrm>
                <a:custGeom>
                  <a:avLst/>
                  <a:gdLst>
                    <a:gd name="T0" fmla="*/ 246 w 248"/>
                    <a:gd name="T1" fmla="*/ 89 h 230"/>
                    <a:gd name="T2" fmla="*/ 239 w 248"/>
                    <a:gd name="T3" fmla="*/ 59 h 230"/>
                    <a:gd name="T4" fmla="*/ 222 w 248"/>
                    <a:gd name="T5" fmla="*/ 31 h 230"/>
                    <a:gd name="T6" fmla="*/ 201 w 248"/>
                    <a:gd name="T7" fmla="*/ 8 h 230"/>
                    <a:gd name="T8" fmla="*/ 185 w 248"/>
                    <a:gd name="T9" fmla="*/ 2 h 230"/>
                    <a:gd name="T10" fmla="*/ 197 w 248"/>
                    <a:gd name="T11" fmla="*/ 12 h 230"/>
                    <a:gd name="T12" fmla="*/ 218 w 248"/>
                    <a:gd name="T13" fmla="*/ 32 h 230"/>
                    <a:gd name="T14" fmla="*/ 233 w 248"/>
                    <a:gd name="T15" fmla="*/ 59 h 230"/>
                    <a:gd name="T16" fmla="*/ 242 w 248"/>
                    <a:gd name="T17" fmla="*/ 89 h 230"/>
                    <a:gd name="T18" fmla="*/ 242 w 248"/>
                    <a:gd name="T19" fmla="*/ 118 h 230"/>
                    <a:gd name="T20" fmla="*/ 237 w 248"/>
                    <a:gd name="T21" fmla="*/ 142 h 230"/>
                    <a:gd name="T22" fmla="*/ 229 w 248"/>
                    <a:gd name="T23" fmla="*/ 163 h 230"/>
                    <a:gd name="T24" fmla="*/ 216 w 248"/>
                    <a:gd name="T25" fmla="*/ 182 h 230"/>
                    <a:gd name="T26" fmla="*/ 199 w 248"/>
                    <a:gd name="T27" fmla="*/ 197 h 230"/>
                    <a:gd name="T28" fmla="*/ 180 w 248"/>
                    <a:gd name="T29" fmla="*/ 211 h 230"/>
                    <a:gd name="T30" fmla="*/ 159 w 248"/>
                    <a:gd name="T31" fmla="*/ 220 h 230"/>
                    <a:gd name="T32" fmla="*/ 136 w 248"/>
                    <a:gd name="T33" fmla="*/ 226 h 230"/>
                    <a:gd name="T34" fmla="*/ 112 w 248"/>
                    <a:gd name="T35" fmla="*/ 226 h 230"/>
                    <a:gd name="T36" fmla="*/ 89 w 248"/>
                    <a:gd name="T37" fmla="*/ 220 h 230"/>
                    <a:gd name="T38" fmla="*/ 66 w 248"/>
                    <a:gd name="T39" fmla="*/ 211 h 230"/>
                    <a:gd name="T40" fmla="*/ 47 w 248"/>
                    <a:gd name="T41" fmla="*/ 197 h 230"/>
                    <a:gd name="T42" fmla="*/ 32 w 248"/>
                    <a:gd name="T43" fmla="*/ 182 h 230"/>
                    <a:gd name="T44" fmla="*/ 19 w 248"/>
                    <a:gd name="T45" fmla="*/ 163 h 230"/>
                    <a:gd name="T46" fmla="*/ 9 w 248"/>
                    <a:gd name="T47" fmla="*/ 142 h 230"/>
                    <a:gd name="T48" fmla="*/ 5 w 248"/>
                    <a:gd name="T49" fmla="*/ 118 h 230"/>
                    <a:gd name="T50" fmla="*/ 5 w 248"/>
                    <a:gd name="T51" fmla="*/ 89 h 230"/>
                    <a:gd name="T52" fmla="*/ 7 w 248"/>
                    <a:gd name="T53" fmla="*/ 72 h 230"/>
                    <a:gd name="T54" fmla="*/ 1 w 248"/>
                    <a:gd name="T55" fmla="*/ 89 h 230"/>
                    <a:gd name="T56" fmla="*/ 0 w 248"/>
                    <a:gd name="T57" fmla="*/ 120 h 230"/>
                    <a:gd name="T58" fmla="*/ 5 w 248"/>
                    <a:gd name="T59" fmla="*/ 142 h 230"/>
                    <a:gd name="T60" fmla="*/ 15 w 248"/>
                    <a:gd name="T61" fmla="*/ 165 h 230"/>
                    <a:gd name="T62" fmla="*/ 28 w 248"/>
                    <a:gd name="T63" fmla="*/ 184 h 230"/>
                    <a:gd name="T64" fmla="*/ 45 w 248"/>
                    <a:gd name="T65" fmla="*/ 201 h 230"/>
                    <a:gd name="T66" fmla="*/ 64 w 248"/>
                    <a:gd name="T67" fmla="*/ 214 h 230"/>
                    <a:gd name="T68" fmla="*/ 87 w 248"/>
                    <a:gd name="T69" fmla="*/ 224 h 230"/>
                    <a:gd name="T70" fmla="*/ 112 w 248"/>
                    <a:gd name="T71" fmla="*/ 230 h 230"/>
                    <a:gd name="T72" fmla="*/ 136 w 248"/>
                    <a:gd name="T73" fmla="*/ 230 h 230"/>
                    <a:gd name="T74" fmla="*/ 161 w 248"/>
                    <a:gd name="T75" fmla="*/ 224 h 230"/>
                    <a:gd name="T76" fmla="*/ 184 w 248"/>
                    <a:gd name="T77" fmla="*/ 214 h 230"/>
                    <a:gd name="T78" fmla="*/ 203 w 248"/>
                    <a:gd name="T79" fmla="*/ 201 h 230"/>
                    <a:gd name="T80" fmla="*/ 220 w 248"/>
                    <a:gd name="T81" fmla="*/ 184 h 230"/>
                    <a:gd name="T82" fmla="*/ 233 w 248"/>
                    <a:gd name="T83" fmla="*/ 165 h 230"/>
                    <a:gd name="T84" fmla="*/ 242 w 248"/>
                    <a:gd name="T85" fmla="*/ 142 h 230"/>
                    <a:gd name="T86" fmla="*/ 246 w 248"/>
                    <a:gd name="T87" fmla="*/ 120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48" h="230">
                      <a:moveTo>
                        <a:pt x="248" y="106"/>
                      </a:moveTo>
                      <a:lnTo>
                        <a:pt x="246" y="89"/>
                      </a:lnTo>
                      <a:lnTo>
                        <a:pt x="242" y="74"/>
                      </a:lnTo>
                      <a:lnTo>
                        <a:pt x="239" y="59"/>
                      </a:lnTo>
                      <a:lnTo>
                        <a:pt x="231" y="44"/>
                      </a:lnTo>
                      <a:lnTo>
                        <a:pt x="222" y="31"/>
                      </a:lnTo>
                      <a:lnTo>
                        <a:pt x="212" y="19"/>
                      </a:lnTo>
                      <a:lnTo>
                        <a:pt x="201" y="8"/>
                      </a:lnTo>
                      <a:lnTo>
                        <a:pt x="187" y="0"/>
                      </a:lnTo>
                      <a:lnTo>
                        <a:pt x="185" y="2"/>
                      </a:lnTo>
                      <a:lnTo>
                        <a:pt x="184" y="2"/>
                      </a:lnTo>
                      <a:lnTo>
                        <a:pt x="197" y="12"/>
                      </a:lnTo>
                      <a:lnTo>
                        <a:pt x="208" y="21"/>
                      </a:lnTo>
                      <a:lnTo>
                        <a:pt x="218" y="32"/>
                      </a:lnTo>
                      <a:lnTo>
                        <a:pt x="227" y="46"/>
                      </a:lnTo>
                      <a:lnTo>
                        <a:pt x="233" y="59"/>
                      </a:lnTo>
                      <a:lnTo>
                        <a:pt x="239" y="74"/>
                      </a:lnTo>
                      <a:lnTo>
                        <a:pt x="242" y="89"/>
                      </a:lnTo>
                      <a:lnTo>
                        <a:pt x="242" y="106"/>
                      </a:lnTo>
                      <a:lnTo>
                        <a:pt x="242" y="118"/>
                      </a:lnTo>
                      <a:lnTo>
                        <a:pt x="241" y="131"/>
                      </a:lnTo>
                      <a:lnTo>
                        <a:pt x="237" y="142"/>
                      </a:lnTo>
                      <a:lnTo>
                        <a:pt x="233" y="152"/>
                      </a:lnTo>
                      <a:lnTo>
                        <a:pt x="229" y="163"/>
                      </a:lnTo>
                      <a:lnTo>
                        <a:pt x="223" y="173"/>
                      </a:lnTo>
                      <a:lnTo>
                        <a:pt x="216" y="182"/>
                      </a:lnTo>
                      <a:lnTo>
                        <a:pt x="208" y="190"/>
                      </a:lnTo>
                      <a:lnTo>
                        <a:pt x="199" y="197"/>
                      </a:lnTo>
                      <a:lnTo>
                        <a:pt x="191" y="205"/>
                      </a:lnTo>
                      <a:lnTo>
                        <a:pt x="180" y="211"/>
                      </a:lnTo>
                      <a:lnTo>
                        <a:pt x="170" y="216"/>
                      </a:lnTo>
                      <a:lnTo>
                        <a:pt x="159" y="220"/>
                      </a:lnTo>
                      <a:lnTo>
                        <a:pt x="148" y="224"/>
                      </a:lnTo>
                      <a:lnTo>
                        <a:pt x="136" y="226"/>
                      </a:lnTo>
                      <a:lnTo>
                        <a:pt x="123" y="226"/>
                      </a:lnTo>
                      <a:lnTo>
                        <a:pt x="112" y="226"/>
                      </a:lnTo>
                      <a:lnTo>
                        <a:pt x="100" y="224"/>
                      </a:lnTo>
                      <a:lnTo>
                        <a:pt x="89" y="220"/>
                      </a:lnTo>
                      <a:lnTo>
                        <a:pt x="77" y="216"/>
                      </a:lnTo>
                      <a:lnTo>
                        <a:pt x="66" y="211"/>
                      </a:lnTo>
                      <a:lnTo>
                        <a:pt x="56" y="205"/>
                      </a:lnTo>
                      <a:lnTo>
                        <a:pt x="47" y="197"/>
                      </a:lnTo>
                      <a:lnTo>
                        <a:pt x="39" y="190"/>
                      </a:lnTo>
                      <a:lnTo>
                        <a:pt x="32" y="182"/>
                      </a:lnTo>
                      <a:lnTo>
                        <a:pt x="24" y="173"/>
                      </a:lnTo>
                      <a:lnTo>
                        <a:pt x="19" y="163"/>
                      </a:lnTo>
                      <a:lnTo>
                        <a:pt x="13" y="152"/>
                      </a:lnTo>
                      <a:lnTo>
                        <a:pt x="9" y="142"/>
                      </a:lnTo>
                      <a:lnTo>
                        <a:pt x="7" y="131"/>
                      </a:lnTo>
                      <a:lnTo>
                        <a:pt x="5" y="118"/>
                      </a:lnTo>
                      <a:lnTo>
                        <a:pt x="3" y="106"/>
                      </a:lnTo>
                      <a:lnTo>
                        <a:pt x="5" y="89"/>
                      </a:lnTo>
                      <a:lnTo>
                        <a:pt x="9" y="72"/>
                      </a:lnTo>
                      <a:lnTo>
                        <a:pt x="7" y="72"/>
                      </a:lnTo>
                      <a:lnTo>
                        <a:pt x="3" y="72"/>
                      </a:lnTo>
                      <a:lnTo>
                        <a:pt x="1" y="89"/>
                      </a:lnTo>
                      <a:lnTo>
                        <a:pt x="0" y="106"/>
                      </a:lnTo>
                      <a:lnTo>
                        <a:pt x="0" y="120"/>
                      </a:lnTo>
                      <a:lnTo>
                        <a:pt x="1" y="131"/>
                      </a:lnTo>
                      <a:lnTo>
                        <a:pt x="5" y="142"/>
                      </a:lnTo>
                      <a:lnTo>
                        <a:pt x="9" y="154"/>
                      </a:lnTo>
                      <a:lnTo>
                        <a:pt x="15" y="165"/>
                      </a:lnTo>
                      <a:lnTo>
                        <a:pt x="20" y="175"/>
                      </a:lnTo>
                      <a:lnTo>
                        <a:pt x="28" y="184"/>
                      </a:lnTo>
                      <a:lnTo>
                        <a:pt x="36" y="194"/>
                      </a:lnTo>
                      <a:lnTo>
                        <a:pt x="45" y="201"/>
                      </a:lnTo>
                      <a:lnTo>
                        <a:pt x="55" y="209"/>
                      </a:lnTo>
                      <a:lnTo>
                        <a:pt x="64" y="214"/>
                      </a:lnTo>
                      <a:lnTo>
                        <a:pt x="75" y="220"/>
                      </a:lnTo>
                      <a:lnTo>
                        <a:pt x="87" y="224"/>
                      </a:lnTo>
                      <a:lnTo>
                        <a:pt x="98" y="228"/>
                      </a:lnTo>
                      <a:lnTo>
                        <a:pt x="112" y="230"/>
                      </a:lnTo>
                      <a:lnTo>
                        <a:pt x="123" y="230"/>
                      </a:lnTo>
                      <a:lnTo>
                        <a:pt x="136" y="230"/>
                      </a:lnTo>
                      <a:lnTo>
                        <a:pt x="149" y="228"/>
                      </a:lnTo>
                      <a:lnTo>
                        <a:pt x="161" y="224"/>
                      </a:lnTo>
                      <a:lnTo>
                        <a:pt x="172" y="220"/>
                      </a:lnTo>
                      <a:lnTo>
                        <a:pt x="184" y="214"/>
                      </a:lnTo>
                      <a:lnTo>
                        <a:pt x="193" y="209"/>
                      </a:lnTo>
                      <a:lnTo>
                        <a:pt x="203" y="201"/>
                      </a:lnTo>
                      <a:lnTo>
                        <a:pt x="212" y="194"/>
                      </a:lnTo>
                      <a:lnTo>
                        <a:pt x="220" y="184"/>
                      </a:lnTo>
                      <a:lnTo>
                        <a:pt x="227" y="175"/>
                      </a:lnTo>
                      <a:lnTo>
                        <a:pt x="233" y="165"/>
                      </a:lnTo>
                      <a:lnTo>
                        <a:pt x="239" y="154"/>
                      </a:lnTo>
                      <a:lnTo>
                        <a:pt x="242" y="142"/>
                      </a:lnTo>
                      <a:lnTo>
                        <a:pt x="244" y="131"/>
                      </a:lnTo>
                      <a:lnTo>
                        <a:pt x="246" y="120"/>
                      </a:lnTo>
                      <a:lnTo>
                        <a:pt x="248" y="106"/>
                      </a:lnTo>
                      <a:close/>
                    </a:path>
                  </a:pathLst>
                </a:custGeom>
                <a:solidFill>
                  <a:srgbClr val="E4E4F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54" name="Freeform 734"/>
                <p:cNvSpPr>
                  <a:spLocks/>
                </p:cNvSpPr>
                <p:nvPr/>
              </p:nvSpPr>
              <p:spPr bwMode="auto">
                <a:xfrm>
                  <a:off x="1716" y="2168"/>
                  <a:ext cx="245" cy="226"/>
                </a:xfrm>
                <a:custGeom>
                  <a:avLst/>
                  <a:gdLst>
                    <a:gd name="T0" fmla="*/ 243 w 245"/>
                    <a:gd name="T1" fmla="*/ 87 h 226"/>
                    <a:gd name="T2" fmla="*/ 236 w 245"/>
                    <a:gd name="T3" fmla="*/ 57 h 226"/>
                    <a:gd name="T4" fmla="*/ 219 w 245"/>
                    <a:gd name="T5" fmla="*/ 30 h 226"/>
                    <a:gd name="T6" fmla="*/ 198 w 245"/>
                    <a:gd name="T7" fmla="*/ 8 h 226"/>
                    <a:gd name="T8" fmla="*/ 183 w 245"/>
                    <a:gd name="T9" fmla="*/ 0 h 226"/>
                    <a:gd name="T10" fmla="*/ 194 w 245"/>
                    <a:gd name="T11" fmla="*/ 11 h 226"/>
                    <a:gd name="T12" fmla="*/ 215 w 245"/>
                    <a:gd name="T13" fmla="*/ 32 h 226"/>
                    <a:gd name="T14" fmla="*/ 230 w 245"/>
                    <a:gd name="T15" fmla="*/ 59 h 226"/>
                    <a:gd name="T16" fmla="*/ 240 w 245"/>
                    <a:gd name="T17" fmla="*/ 87 h 226"/>
                    <a:gd name="T18" fmla="*/ 240 w 245"/>
                    <a:gd name="T19" fmla="*/ 116 h 226"/>
                    <a:gd name="T20" fmla="*/ 234 w 245"/>
                    <a:gd name="T21" fmla="*/ 138 h 226"/>
                    <a:gd name="T22" fmla="*/ 226 w 245"/>
                    <a:gd name="T23" fmla="*/ 159 h 226"/>
                    <a:gd name="T24" fmla="*/ 213 w 245"/>
                    <a:gd name="T25" fmla="*/ 178 h 226"/>
                    <a:gd name="T26" fmla="*/ 198 w 245"/>
                    <a:gd name="T27" fmla="*/ 195 h 226"/>
                    <a:gd name="T28" fmla="*/ 179 w 245"/>
                    <a:gd name="T29" fmla="*/ 207 h 226"/>
                    <a:gd name="T30" fmla="*/ 158 w 245"/>
                    <a:gd name="T31" fmla="*/ 216 h 226"/>
                    <a:gd name="T32" fmla="*/ 135 w 245"/>
                    <a:gd name="T33" fmla="*/ 220 h 226"/>
                    <a:gd name="T34" fmla="*/ 111 w 245"/>
                    <a:gd name="T35" fmla="*/ 220 h 226"/>
                    <a:gd name="T36" fmla="*/ 88 w 245"/>
                    <a:gd name="T37" fmla="*/ 216 h 226"/>
                    <a:gd name="T38" fmla="*/ 67 w 245"/>
                    <a:gd name="T39" fmla="*/ 207 h 226"/>
                    <a:gd name="T40" fmla="*/ 48 w 245"/>
                    <a:gd name="T41" fmla="*/ 195 h 226"/>
                    <a:gd name="T42" fmla="*/ 33 w 245"/>
                    <a:gd name="T43" fmla="*/ 178 h 226"/>
                    <a:gd name="T44" fmla="*/ 19 w 245"/>
                    <a:gd name="T45" fmla="*/ 159 h 226"/>
                    <a:gd name="T46" fmla="*/ 10 w 245"/>
                    <a:gd name="T47" fmla="*/ 138 h 226"/>
                    <a:gd name="T48" fmla="*/ 6 w 245"/>
                    <a:gd name="T49" fmla="*/ 116 h 226"/>
                    <a:gd name="T50" fmla="*/ 6 w 245"/>
                    <a:gd name="T51" fmla="*/ 87 h 226"/>
                    <a:gd name="T52" fmla="*/ 8 w 245"/>
                    <a:gd name="T53" fmla="*/ 70 h 226"/>
                    <a:gd name="T54" fmla="*/ 2 w 245"/>
                    <a:gd name="T55" fmla="*/ 87 h 226"/>
                    <a:gd name="T56" fmla="*/ 2 w 245"/>
                    <a:gd name="T57" fmla="*/ 116 h 226"/>
                    <a:gd name="T58" fmla="*/ 6 w 245"/>
                    <a:gd name="T59" fmla="*/ 140 h 226"/>
                    <a:gd name="T60" fmla="*/ 16 w 245"/>
                    <a:gd name="T61" fmla="*/ 161 h 226"/>
                    <a:gd name="T62" fmla="*/ 29 w 245"/>
                    <a:gd name="T63" fmla="*/ 182 h 226"/>
                    <a:gd name="T64" fmla="*/ 46 w 245"/>
                    <a:gd name="T65" fmla="*/ 197 h 226"/>
                    <a:gd name="T66" fmla="*/ 65 w 245"/>
                    <a:gd name="T67" fmla="*/ 211 h 226"/>
                    <a:gd name="T68" fmla="*/ 86 w 245"/>
                    <a:gd name="T69" fmla="*/ 220 h 226"/>
                    <a:gd name="T70" fmla="*/ 111 w 245"/>
                    <a:gd name="T71" fmla="*/ 226 h 226"/>
                    <a:gd name="T72" fmla="*/ 135 w 245"/>
                    <a:gd name="T73" fmla="*/ 226 h 226"/>
                    <a:gd name="T74" fmla="*/ 158 w 245"/>
                    <a:gd name="T75" fmla="*/ 220 h 226"/>
                    <a:gd name="T76" fmla="*/ 181 w 245"/>
                    <a:gd name="T77" fmla="*/ 211 h 226"/>
                    <a:gd name="T78" fmla="*/ 200 w 245"/>
                    <a:gd name="T79" fmla="*/ 197 h 226"/>
                    <a:gd name="T80" fmla="*/ 217 w 245"/>
                    <a:gd name="T81" fmla="*/ 182 h 226"/>
                    <a:gd name="T82" fmla="*/ 230 w 245"/>
                    <a:gd name="T83" fmla="*/ 161 h 226"/>
                    <a:gd name="T84" fmla="*/ 240 w 245"/>
                    <a:gd name="T85" fmla="*/ 140 h 226"/>
                    <a:gd name="T86" fmla="*/ 243 w 245"/>
                    <a:gd name="T87" fmla="*/ 116 h 2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45" h="226">
                      <a:moveTo>
                        <a:pt x="245" y="104"/>
                      </a:moveTo>
                      <a:lnTo>
                        <a:pt x="243" y="87"/>
                      </a:lnTo>
                      <a:lnTo>
                        <a:pt x="240" y="72"/>
                      </a:lnTo>
                      <a:lnTo>
                        <a:pt x="236" y="57"/>
                      </a:lnTo>
                      <a:lnTo>
                        <a:pt x="228" y="44"/>
                      </a:lnTo>
                      <a:lnTo>
                        <a:pt x="219" y="30"/>
                      </a:lnTo>
                      <a:lnTo>
                        <a:pt x="209" y="19"/>
                      </a:lnTo>
                      <a:lnTo>
                        <a:pt x="198" y="8"/>
                      </a:lnTo>
                      <a:lnTo>
                        <a:pt x="184" y="0"/>
                      </a:lnTo>
                      <a:lnTo>
                        <a:pt x="183" y="0"/>
                      </a:lnTo>
                      <a:lnTo>
                        <a:pt x="181" y="2"/>
                      </a:lnTo>
                      <a:lnTo>
                        <a:pt x="194" y="11"/>
                      </a:lnTo>
                      <a:lnTo>
                        <a:pt x="205" y="21"/>
                      </a:lnTo>
                      <a:lnTo>
                        <a:pt x="215" y="32"/>
                      </a:lnTo>
                      <a:lnTo>
                        <a:pt x="224" y="44"/>
                      </a:lnTo>
                      <a:lnTo>
                        <a:pt x="230" y="59"/>
                      </a:lnTo>
                      <a:lnTo>
                        <a:pt x="236" y="72"/>
                      </a:lnTo>
                      <a:lnTo>
                        <a:pt x="240" y="87"/>
                      </a:lnTo>
                      <a:lnTo>
                        <a:pt x="240" y="104"/>
                      </a:lnTo>
                      <a:lnTo>
                        <a:pt x="240" y="116"/>
                      </a:lnTo>
                      <a:lnTo>
                        <a:pt x="238" y="127"/>
                      </a:lnTo>
                      <a:lnTo>
                        <a:pt x="234" y="138"/>
                      </a:lnTo>
                      <a:lnTo>
                        <a:pt x="230" y="150"/>
                      </a:lnTo>
                      <a:lnTo>
                        <a:pt x="226" y="159"/>
                      </a:lnTo>
                      <a:lnTo>
                        <a:pt x="221" y="169"/>
                      </a:lnTo>
                      <a:lnTo>
                        <a:pt x="213" y="178"/>
                      </a:lnTo>
                      <a:lnTo>
                        <a:pt x="205" y="188"/>
                      </a:lnTo>
                      <a:lnTo>
                        <a:pt x="198" y="195"/>
                      </a:lnTo>
                      <a:lnTo>
                        <a:pt x="188" y="201"/>
                      </a:lnTo>
                      <a:lnTo>
                        <a:pt x="179" y="207"/>
                      </a:lnTo>
                      <a:lnTo>
                        <a:pt x="167" y="212"/>
                      </a:lnTo>
                      <a:lnTo>
                        <a:pt x="158" y="216"/>
                      </a:lnTo>
                      <a:lnTo>
                        <a:pt x="147" y="218"/>
                      </a:lnTo>
                      <a:lnTo>
                        <a:pt x="135" y="220"/>
                      </a:lnTo>
                      <a:lnTo>
                        <a:pt x="122" y="222"/>
                      </a:lnTo>
                      <a:lnTo>
                        <a:pt x="111" y="220"/>
                      </a:lnTo>
                      <a:lnTo>
                        <a:pt x="99" y="218"/>
                      </a:lnTo>
                      <a:lnTo>
                        <a:pt x="88" y="216"/>
                      </a:lnTo>
                      <a:lnTo>
                        <a:pt x="76" y="212"/>
                      </a:lnTo>
                      <a:lnTo>
                        <a:pt x="67" y="207"/>
                      </a:lnTo>
                      <a:lnTo>
                        <a:pt x="57" y="201"/>
                      </a:lnTo>
                      <a:lnTo>
                        <a:pt x="48" y="195"/>
                      </a:lnTo>
                      <a:lnTo>
                        <a:pt x="40" y="188"/>
                      </a:lnTo>
                      <a:lnTo>
                        <a:pt x="33" y="178"/>
                      </a:lnTo>
                      <a:lnTo>
                        <a:pt x="25" y="169"/>
                      </a:lnTo>
                      <a:lnTo>
                        <a:pt x="19" y="159"/>
                      </a:lnTo>
                      <a:lnTo>
                        <a:pt x="14" y="150"/>
                      </a:lnTo>
                      <a:lnTo>
                        <a:pt x="10" y="138"/>
                      </a:lnTo>
                      <a:lnTo>
                        <a:pt x="8" y="127"/>
                      </a:lnTo>
                      <a:lnTo>
                        <a:pt x="6" y="116"/>
                      </a:lnTo>
                      <a:lnTo>
                        <a:pt x="6" y="104"/>
                      </a:lnTo>
                      <a:lnTo>
                        <a:pt x="6" y="87"/>
                      </a:lnTo>
                      <a:lnTo>
                        <a:pt x="10" y="70"/>
                      </a:lnTo>
                      <a:lnTo>
                        <a:pt x="8" y="70"/>
                      </a:lnTo>
                      <a:lnTo>
                        <a:pt x="6" y="70"/>
                      </a:lnTo>
                      <a:lnTo>
                        <a:pt x="2" y="87"/>
                      </a:lnTo>
                      <a:lnTo>
                        <a:pt x="0" y="104"/>
                      </a:lnTo>
                      <a:lnTo>
                        <a:pt x="2" y="116"/>
                      </a:lnTo>
                      <a:lnTo>
                        <a:pt x="2" y="129"/>
                      </a:lnTo>
                      <a:lnTo>
                        <a:pt x="6" y="140"/>
                      </a:lnTo>
                      <a:lnTo>
                        <a:pt x="10" y="152"/>
                      </a:lnTo>
                      <a:lnTo>
                        <a:pt x="16" y="161"/>
                      </a:lnTo>
                      <a:lnTo>
                        <a:pt x="21" y="173"/>
                      </a:lnTo>
                      <a:lnTo>
                        <a:pt x="29" y="182"/>
                      </a:lnTo>
                      <a:lnTo>
                        <a:pt x="37" y="190"/>
                      </a:lnTo>
                      <a:lnTo>
                        <a:pt x="46" y="197"/>
                      </a:lnTo>
                      <a:lnTo>
                        <a:pt x="54" y="205"/>
                      </a:lnTo>
                      <a:lnTo>
                        <a:pt x="65" y="211"/>
                      </a:lnTo>
                      <a:lnTo>
                        <a:pt x="74" y="216"/>
                      </a:lnTo>
                      <a:lnTo>
                        <a:pt x="86" y="220"/>
                      </a:lnTo>
                      <a:lnTo>
                        <a:pt x="97" y="224"/>
                      </a:lnTo>
                      <a:lnTo>
                        <a:pt x="111" y="226"/>
                      </a:lnTo>
                      <a:lnTo>
                        <a:pt x="122" y="226"/>
                      </a:lnTo>
                      <a:lnTo>
                        <a:pt x="135" y="226"/>
                      </a:lnTo>
                      <a:lnTo>
                        <a:pt x="147" y="224"/>
                      </a:lnTo>
                      <a:lnTo>
                        <a:pt x="158" y="220"/>
                      </a:lnTo>
                      <a:lnTo>
                        <a:pt x="169" y="216"/>
                      </a:lnTo>
                      <a:lnTo>
                        <a:pt x="181" y="211"/>
                      </a:lnTo>
                      <a:lnTo>
                        <a:pt x="190" y="205"/>
                      </a:lnTo>
                      <a:lnTo>
                        <a:pt x="200" y="197"/>
                      </a:lnTo>
                      <a:lnTo>
                        <a:pt x="209" y="190"/>
                      </a:lnTo>
                      <a:lnTo>
                        <a:pt x="217" y="182"/>
                      </a:lnTo>
                      <a:lnTo>
                        <a:pt x="224" y="173"/>
                      </a:lnTo>
                      <a:lnTo>
                        <a:pt x="230" y="161"/>
                      </a:lnTo>
                      <a:lnTo>
                        <a:pt x="234" y="152"/>
                      </a:lnTo>
                      <a:lnTo>
                        <a:pt x="240" y="140"/>
                      </a:lnTo>
                      <a:lnTo>
                        <a:pt x="241" y="129"/>
                      </a:lnTo>
                      <a:lnTo>
                        <a:pt x="243" y="116"/>
                      </a:lnTo>
                      <a:lnTo>
                        <a:pt x="245" y="104"/>
                      </a:lnTo>
                      <a:close/>
                    </a:path>
                  </a:pathLst>
                </a:custGeom>
                <a:solidFill>
                  <a:srgbClr val="E4E4F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55" name="Freeform 735"/>
                <p:cNvSpPr>
                  <a:spLocks/>
                </p:cNvSpPr>
                <p:nvPr/>
              </p:nvSpPr>
              <p:spPr bwMode="auto">
                <a:xfrm>
                  <a:off x="1718" y="2168"/>
                  <a:ext cx="239" cy="224"/>
                </a:xfrm>
                <a:custGeom>
                  <a:avLst/>
                  <a:gdLst>
                    <a:gd name="T0" fmla="*/ 239 w 239"/>
                    <a:gd name="T1" fmla="*/ 87 h 224"/>
                    <a:gd name="T2" fmla="*/ 230 w 239"/>
                    <a:gd name="T3" fmla="*/ 57 h 224"/>
                    <a:gd name="T4" fmla="*/ 215 w 239"/>
                    <a:gd name="T5" fmla="*/ 30 h 224"/>
                    <a:gd name="T6" fmla="*/ 194 w 239"/>
                    <a:gd name="T7" fmla="*/ 10 h 224"/>
                    <a:gd name="T8" fmla="*/ 179 w 239"/>
                    <a:gd name="T9" fmla="*/ 2 h 224"/>
                    <a:gd name="T10" fmla="*/ 190 w 239"/>
                    <a:gd name="T11" fmla="*/ 11 h 224"/>
                    <a:gd name="T12" fmla="*/ 211 w 239"/>
                    <a:gd name="T13" fmla="*/ 32 h 224"/>
                    <a:gd name="T14" fmla="*/ 226 w 239"/>
                    <a:gd name="T15" fmla="*/ 59 h 224"/>
                    <a:gd name="T16" fmla="*/ 234 w 239"/>
                    <a:gd name="T17" fmla="*/ 89 h 224"/>
                    <a:gd name="T18" fmla="*/ 236 w 239"/>
                    <a:gd name="T19" fmla="*/ 116 h 224"/>
                    <a:gd name="T20" fmla="*/ 230 w 239"/>
                    <a:gd name="T21" fmla="*/ 138 h 224"/>
                    <a:gd name="T22" fmla="*/ 222 w 239"/>
                    <a:gd name="T23" fmla="*/ 159 h 224"/>
                    <a:gd name="T24" fmla="*/ 209 w 239"/>
                    <a:gd name="T25" fmla="*/ 176 h 224"/>
                    <a:gd name="T26" fmla="*/ 194 w 239"/>
                    <a:gd name="T27" fmla="*/ 193 h 224"/>
                    <a:gd name="T28" fmla="*/ 175 w 239"/>
                    <a:gd name="T29" fmla="*/ 205 h 224"/>
                    <a:gd name="T30" fmla="*/ 154 w 239"/>
                    <a:gd name="T31" fmla="*/ 214 h 224"/>
                    <a:gd name="T32" fmla="*/ 133 w 239"/>
                    <a:gd name="T33" fmla="*/ 218 h 224"/>
                    <a:gd name="T34" fmla="*/ 109 w 239"/>
                    <a:gd name="T35" fmla="*/ 218 h 224"/>
                    <a:gd name="T36" fmla="*/ 86 w 239"/>
                    <a:gd name="T37" fmla="*/ 214 h 224"/>
                    <a:gd name="T38" fmla="*/ 67 w 239"/>
                    <a:gd name="T39" fmla="*/ 205 h 224"/>
                    <a:gd name="T40" fmla="*/ 48 w 239"/>
                    <a:gd name="T41" fmla="*/ 193 h 224"/>
                    <a:gd name="T42" fmla="*/ 33 w 239"/>
                    <a:gd name="T43" fmla="*/ 176 h 224"/>
                    <a:gd name="T44" fmla="*/ 19 w 239"/>
                    <a:gd name="T45" fmla="*/ 159 h 224"/>
                    <a:gd name="T46" fmla="*/ 12 w 239"/>
                    <a:gd name="T47" fmla="*/ 138 h 224"/>
                    <a:gd name="T48" fmla="*/ 6 w 239"/>
                    <a:gd name="T49" fmla="*/ 116 h 224"/>
                    <a:gd name="T50" fmla="*/ 6 w 239"/>
                    <a:gd name="T51" fmla="*/ 87 h 224"/>
                    <a:gd name="T52" fmla="*/ 8 w 239"/>
                    <a:gd name="T53" fmla="*/ 70 h 224"/>
                    <a:gd name="T54" fmla="*/ 2 w 239"/>
                    <a:gd name="T55" fmla="*/ 87 h 224"/>
                    <a:gd name="T56" fmla="*/ 2 w 239"/>
                    <a:gd name="T57" fmla="*/ 116 h 224"/>
                    <a:gd name="T58" fmla="*/ 6 w 239"/>
                    <a:gd name="T59" fmla="*/ 140 h 224"/>
                    <a:gd name="T60" fmla="*/ 16 w 239"/>
                    <a:gd name="T61" fmla="*/ 161 h 224"/>
                    <a:gd name="T62" fmla="*/ 29 w 239"/>
                    <a:gd name="T63" fmla="*/ 180 h 224"/>
                    <a:gd name="T64" fmla="*/ 44 w 239"/>
                    <a:gd name="T65" fmla="*/ 195 h 224"/>
                    <a:gd name="T66" fmla="*/ 63 w 239"/>
                    <a:gd name="T67" fmla="*/ 209 h 224"/>
                    <a:gd name="T68" fmla="*/ 86 w 239"/>
                    <a:gd name="T69" fmla="*/ 218 h 224"/>
                    <a:gd name="T70" fmla="*/ 109 w 239"/>
                    <a:gd name="T71" fmla="*/ 224 h 224"/>
                    <a:gd name="T72" fmla="*/ 133 w 239"/>
                    <a:gd name="T73" fmla="*/ 224 h 224"/>
                    <a:gd name="T74" fmla="*/ 156 w 239"/>
                    <a:gd name="T75" fmla="*/ 218 h 224"/>
                    <a:gd name="T76" fmla="*/ 177 w 239"/>
                    <a:gd name="T77" fmla="*/ 209 h 224"/>
                    <a:gd name="T78" fmla="*/ 196 w 239"/>
                    <a:gd name="T79" fmla="*/ 195 h 224"/>
                    <a:gd name="T80" fmla="*/ 213 w 239"/>
                    <a:gd name="T81" fmla="*/ 180 h 224"/>
                    <a:gd name="T82" fmla="*/ 226 w 239"/>
                    <a:gd name="T83" fmla="*/ 161 h 224"/>
                    <a:gd name="T84" fmla="*/ 234 w 239"/>
                    <a:gd name="T85" fmla="*/ 140 h 224"/>
                    <a:gd name="T86" fmla="*/ 239 w 239"/>
                    <a:gd name="T87" fmla="*/ 116 h 2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39" h="224">
                      <a:moveTo>
                        <a:pt x="239" y="104"/>
                      </a:moveTo>
                      <a:lnTo>
                        <a:pt x="239" y="87"/>
                      </a:lnTo>
                      <a:lnTo>
                        <a:pt x="236" y="72"/>
                      </a:lnTo>
                      <a:lnTo>
                        <a:pt x="230" y="57"/>
                      </a:lnTo>
                      <a:lnTo>
                        <a:pt x="224" y="44"/>
                      </a:lnTo>
                      <a:lnTo>
                        <a:pt x="215" y="30"/>
                      </a:lnTo>
                      <a:lnTo>
                        <a:pt x="205" y="19"/>
                      </a:lnTo>
                      <a:lnTo>
                        <a:pt x="194" y="10"/>
                      </a:lnTo>
                      <a:lnTo>
                        <a:pt x="181" y="0"/>
                      </a:lnTo>
                      <a:lnTo>
                        <a:pt x="179" y="2"/>
                      </a:lnTo>
                      <a:lnTo>
                        <a:pt x="177" y="4"/>
                      </a:lnTo>
                      <a:lnTo>
                        <a:pt x="190" y="11"/>
                      </a:lnTo>
                      <a:lnTo>
                        <a:pt x="201" y="23"/>
                      </a:lnTo>
                      <a:lnTo>
                        <a:pt x="211" y="32"/>
                      </a:lnTo>
                      <a:lnTo>
                        <a:pt x="219" y="46"/>
                      </a:lnTo>
                      <a:lnTo>
                        <a:pt x="226" y="59"/>
                      </a:lnTo>
                      <a:lnTo>
                        <a:pt x="232" y="74"/>
                      </a:lnTo>
                      <a:lnTo>
                        <a:pt x="234" y="89"/>
                      </a:lnTo>
                      <a:lnTo>
                        <a:pt x="236" y="104"/>
                      </a:lnTo>
                      <a:lnTo>
                        <a:pt x="236" y="116"/>
                      </a:lnTo>
                      <a:lnTo>
                        <a:pt x="234" y="127"/>
                      </a:lnTo>
                      <a:lnTo>
                        <a:pt x="230" y="138"/>
                      </a:lnTo>
                      <a:lnTo>
                        <a:pt x="226" y="148"/>
                      </a:lnTo>
                      <a:lnTo>
                        <a:pt x="222" y="159"/>
                      </a:lnTo>
                      <a:lnTo>
                        <a:pt x="217" y="169"/>
                      </a:lnTo>
                      <a:lnTo>
                        <a:pt x="209" y="176"/>
                      </a:lnTo>
                      <a:lnTo>
                        <a:pt x="201" y="186"/>
                      </a:lnTo>
                      <a:lnTo>
                        <a:pt x="194" y="193"/>
                      </a:lnTo>
                      <a:lnTo>
                        <a:pt x="184" y="199"/>
                      </a:lnTo>
                      <a:lnTo>
                        <a:pt x="175" y="205"/>
                      </a:lnTo>
                      <a:lnTo>
                        <a:pt x="165" y="211"/>
                      </a:lnTo>
                      <a:lnTo>
                        <a:pt x="154" y="214"/>
                      </a:lnTo>
                      <a:lnTo>
                        <a:pt x="145" y="216"/>
                      </a:lnTo>
                      <a:lnTo>
                        <a:pt x="133" y="218"/>
                      </a:lnTo>
                      <a:lnTo>
                        <a:pt x="120" y="218"/>
                      </a:lnTo>
                      <a:lnTo>
                        <a:pt x="109" y="218"/>
                      </a:lnTo>
                      <a:lnTo>
                        <a:pt x="97" y="216"/>
                      </a:lnTo>
                      <a:lnTo>
                        <a:pt x="86" y="214"/>
                      </a:lnTo>
                      <a:lnTo>
                        <a:pt x="76" y="211"/>
                      </a:lnTo>
                      <a:lnTo>
                        <a:pt x="67" y="205"/>
                      </a:lnTo>
                      <a:lnTo>
                        <a:pt x="57" y="199"/>
                      </a:lnTo>
                      <a:lnTo>
                        <a:pt x="48" y="193"/>
                      </a:lnTo>
                      <a:lnTo>
                        <a:pt x="40" y="186"/>
                      </a:lnTo>
                      <a:lnTo>
                        <a:pt x="33" y="176"/>
                      </a:lnTo>
                      <a:lnTo>
                        <a:pt x="25" y="169"/>
                      </a:lnTo>
                      <a:lnTo>
                        <a:pt x="19" y="159"/>
                      </a:lnTo>
                      <a:lnTo>
                        <a:pt x="16" y="148"/>
                      </a:lnTo>
                      <a:lnTo>
                        <a:pt x="12" y="138"/>
                      </a:lnTo>
                      <a:lnTo>
                        <a:pt x="8" y="127"/>
                      </a:lnTo>
                      <a:lnTo>
                        <a:pt x="6" y="116"/>
                      </a:lnTo>
                      <a:lnTo>
                        <a:pt x="6" y="104"/>
                      </a:lnTo>
                      <a:lnTo>
                        <a:pt x="6" y="87"/>
                      </a:lnTo>
                      <a:lnTo>
                        <a:pt x="10" y="70"/>
                      </a:lnTo>
                      <a:lnTo>
                        <a:pt x="8" y="70"/>
                      </a:lnTo>
                      <a:lnTo>
                        <a:pt x="6" y="70"/>
                      </a:lnTo>
                      <a:lnTo>
                        <a:pt x="2" y="87"/>
                      </a:lnTo>
                      <a:lnTo>
                        <a:pt x="0" y="104"/>
                      </a:lnTo>
                      <a:lnTo>
                        <a:pt x="2" y="116"/>
                      </a:lnTo>
                      <a:lnTo>
                        <a:pt x="4" y="129"/>
                      </a:lnTo>
                      <a:lnTo>
                        <a:pt x="6" y="140"/>
                      </a:lnTo>
                      <a:lnTo>
                        <a:pt x="10" y="150"/>
                      </a:lnTo>
                      <a:lnTo>
                        <a:pt x="16" y="161"/>
                      </a:lnTo>
                      <a:lnTo>
                        <a:pt x="21" y="171"/>
                      </a:lnTo>
                      <a:lnTo>
                        <a:pt x="29" y="180"/>
                      </a:lnTo>
                      <a:lnTo>
                        <a:pt x="36" y="188"/>
                      </a:lnTo>
                      <a:lnTo>
                        <a:pt x="44" y="195"/>
                      </a:lnTo>
                      <a:lnTo>
                        <a:pt x="53" y="203"/>
                      </a:lnTo>
                      <a:lnTo>
                        <a:pt x="63" y="209"/>
                      </a:lnTo>
                      <a:lnTo>
                        <a:pt x="74" y="214"/>
                      </a:lnTo>
                      <a:lnTo>
                        <a:pt x="86" y="218"/>
                      </a:lnTo>
                      <a:lnTo>
                        <a:pt x="97" y="222"/>
                      </a:lnTo>
                      <a:lnTo>
                        <a:pt x="109" y="224"/>
                      </a:lnTo>
                      <a:lnTo>
                        <a:pt x="120" y="224"/>
                      </a:lnTo>
                      <a:lnTo>
                        <a:pt x="133" y="224"/>
                      </a:lnTo>
                      <a:lnTo>
                        <a:pt x="145" y="222"/>
                      </a:lnTo>
                      <a:lnTo>
                        <a:pt x="156" y="218"/>
                      </a:lnTo>
                      <a:lnTo>
                        <a:pt x="167" y="214"/>
                      </a:lnTo>
                      <a:lnTo>
                        <a:pt x="177" y="209"/>
                      </a:lnTo>
                      <a:lnTo>
                        <a:pt x="188" y="203"/>
                      </a:lnTo>
                      <a:lnTo>
                        <a:pt x="196" y="195"/>
                      </a:lnTo>
                      <a:lnTo>
                        <a:pt x="205" y="188"/>
                      </a:lnTo>
                      <a:lnTo>
                        <a:pt x="213" y="180"/>
                      </a:lnTo>
                      <a:lnTo>
                        <a:pt x="220" y="171"/>
                      </a:lnTo>
                      <a:lnTo>
                        <a:pt x="226" y="161"/>
                      </a:lnTo>
                      <a:lnTo>
                        <a:pt x="230" y="150"/>
                      </a:lnTo>
                      <a:lnTo>
                        <a:pt x="234" y="140"/>
                      </a:lnTo>
                      <a:lnTo>
                        <a:pt x="238" y="129"/>
                      </a:lnTo>
                      <a:lnTo>
                        <a:pt x="239" y="116"/>
                      </a:lnTo>
                      <a:lnTo>
                        <a:pt x="239" y="104"/>
                      </a:lnTo>
                      <a:close/>
                    </a:path>
                  </a:pathLst>
                </a:custGeom>
                <a:solidFill>
                  <a:srgbClr val="E4E4F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56" name="Freeform 736"/>
                <p:cNvSpPr>
                  <a:spLocks/>
                </p:cNvSpPr>
                <p:nvPr/>
              </p:nvSpPr>
              <p:spPr bwMode="auto">
                <a:xfrm>
                  <a:off x="1722" y="2170"/>
                  <a:ext cx="234" cy="220"/>
                </a:xfrm>
                <a:custGeom>
                  <a:avLst/>
                  <a:gdLst>
                    <a:gd name="T0" fmla="*/ 234 w 234"/>
                    <a:gd name="T1" fmla="*/ 85 h 220"/>
                    <a:gd name="T2" fmla="*/ 224 w 234"/>
                    <a:gd name="T3" fmla="*/ 57 h 220"/>
                    <a:gd name="T4" fmla="*/ 209 w 234"/>
                    <a:gd name="T5" fmla="*/ 30 h 220"/>
                    <a:gd name="T6" fmla="*/ 188 w 234"/>
                    <a:gd name="T7" fmla="*/ 9 h 220"/>
                    <a:gd name="T8" fmla="*/ 173 w 234"/>
                    <a:gd name="T9" fmla="*/ 2 h 220"/>
                    <a:gd name="T10" fmla="*/ 184 w 234"/>
                    <a:gd name="T11" fmla="*/ 11 h 220"/>
                    <a:gd name="T12" fmla="*/ 205 w 234"/>
                    <a:gd name="T13" fmla="*/ 32 h 220"/>
                    <a:gd name="T14" fmla="*/ 220 w 234"/>
                    <a:gd name="T15" fmla="*/ 57 h 220"/>
                    <a:gd name="T16" fmla="*/ 228 w 234"/>
                    <a:gd name="T17" fmla="*/ 87 h 220"/>
                    <a:gd name="T18" fmla="*/ 228 w 234"/>
                    <a:gd name="T19" fmla="*/ 114 h 220"/>
                    <a:gd name="T20" fmla="*/ 224 w 234"/>
                    <a:gd name="T21" fmla="*/ 135 h 220"/>
                    <a:gd name="T22" fmla="*/ 216 w 234"/>
                    <a:gd name="T23" fmla="*/ 155 h 220"/>
                    <a:gd name="T24" fmla="*/ 203 w 234"/>
                    <a:gd name="T25" fmla="*/ 174 h 220"/>
                    <a:gd name="T26" fmla="*/ 188 w 234"/>
                    <a:gd name="T27" fmla="*/ 190 h 220"/>
                    <a:gd name="T28" fmla="*/ 171 w 234"/>
                    <a:gd name="T29" fmla="*/ 201 h 220"/>
                    <a:gd name="T30" fmla="*/ 150 w 234"/>
                    <a:gd name="T31" fmla="*/ 210 h 220"/>
                    <a:gd name="T32" fmla="*/ 127 w 234"/>
                    <a:gd name="T33" fmla="*/ 214 h 220"/>
                    <a:gd name="T34" fmla="*/ 105 w 234"/>
                    <a:gd name="T35" fmla="*/ 214 h 220"/>
                    <a:gd name="T36" fmla="*/ 84 w 234"/>
                    <a:gd name="T37" fmla="*/ 210 h 220"/>
                    <a:gd name="T38" fmla="*/ 63 w 234"/>
                    <a:gd name="T39" fmla="*/ 201 h 220"/>
                    <a:gd name="T40" fmla="*/ 46 w 234"/>
                    <a:gd name="T41" fmla="*/ 190 h 220"/>
                    <a:gd name="T42" fmla="*/ 31 w 234"/>
                    <a:gd name="T43" fmla="*/ 174 h 220"/>
                    <a:gd name="T44" fmla="*/ 17 w 234"/>
                    <a:gd name="T45" fmla="*/ 155 h 220"/>
                    <a:gd name="T46" fmla="*/ 10 w 234"/>
                    <a:gd name="T47" fmla="*/ 135 h 220"/>
                    <a:gd name="T48" fmla="*/ 4 w 234"/>
                    <a:gd name="T49" fmla="*/ 114 h 220"/>
                    <a:gd name="T50" fmla="*/ 6 w 234"/>
                    <a:gd name="T51" fmla="*/ 85 h 220"/>
                    <a:gd name="T52" fmla="*/ 6 w 234"/>
                    <a:gd name="T53" fmla="*/ 68 h 220"/>
                    <a:gd name="T54" fmla="*/ 0 w 234"/>
                    <a:gd name="T55" fmla="*/ 85 h 220"/>
                    <a:gd name="T56" fmla="*/ 0 w 234"/>
                    <a:gd name="T57" fmla="*/ 114 h 220"/>
                    <a:gd name="T58" fmla="*/ 4 w 234"/>
                    <a:gd name="T59" fmla="*/ 136 h 220"/>
                    <a:gd name="T60" fmla="*/ 13 w 234"/>
                    <a:gd name="T61" fmla="*/ 157 h 220"/>
                    <a:gd name="T62" fmla="*/ 27 w 234"/>
                    <a:gd name="T63" fmla="*/ 176 h 220"/>
                    <a:gd name="T64" fmla="*/ 42 w 234"/>
                    <a:gd name="T65" fmla="*/ 193 h 220"/>
                    <a:gd name="T66" fmla="*/ 61 w 234"/>
                    <a:gd name="T67" fmla="*/ 205 h 220"/>
                    <a:gd name="T68" fmla="*/ 82 w 234"/>
                    <a:gd name="T69" fmla="*/ 214 h 220"/>
                    <a:gd name="T70" fmla="*/ 105 w 234"/>
                    <a:gd name="T71" fmla="*/ 218 h 220"/>
                    <a:gd name="T72" fmla="*/ 129 w 234"/>
                    <a:gd name="T73" fmla="*/ 218 h 220"/>
                    <a:gd name="T74" fmla="*/ 152 w 234"/>
                    <a:gd name="T75" fmla="*/ 214 h 220"/>
                    <a:gd name="T76" fmla="*/ 173 w 234"/>
                    <a:gd name="T77" fmla="*/ 205 h 220"/>
                    <a:gd name="T78" fmla="*/ 192 w 234"/>
                    <a:gd name="T79" fmla="*/ 193 h 220"/>
                    <a:gd name="T80" fmla="*/ 207 w 234"/>
                    <a:gd name="T81" fmla="*/ 176 h 220"/>
                    <a:gd name="T82" fmla="*/ 220 w 234"/>
                    <a:gd name="T83" fmla="*/ 157 h 220"/>
                    <a:gd name="T84" fmla="*/ 228 w 234"/>
                    <a:gd name="T85" fmla="*/ 136 h 220"/>
                    <a:gd name="T86" fmla="*/ 234 w 234"/>
                    <a:gd name="T87" fmla="*/ 114 h 2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34" h="220">
                      <a:moveTo>
                        <a:pt x="234" y="102"/>
                      </a:moveTo>
                      <a:lnTo>
                        <a:pt x="234" y="85"/>
                      </a:lnTo>
                      <a:lnTo>
                        <a:pt x="230" y="70"/>
                      </a:lnTo>
                      <a:lnTo>
                        <a:pt x="224" y="57"/>
                      </a:lnTo>
                      <a:lnTo>
                        <a:pt x="218" y="42"/>
                      </a:lnTo>
                      <a:lnTo>
                        <a:pt x="209" y="30"/>
                      </a:lnTo>
                      <a:lnTo>
                        <a:pt x="199" y="19"/>
                      </a:lnTo>
                      <a:lnTo>
                        <a:pt x="188" y="9"/>
                      </a:lnTo>
                      <a:lnTo>
                        <a:pt x="175" y="0"/>
                      </a:lnTo>
                      <a:lnTo>
                        <a:pt x="173" y="2"/>
                      </a:lnTo>
                      <a:lnTo>
                        <a:pt x="171" y="4"/>
                      </a:lnTo>
                      <a:lnTo>
                        <a:pt x="184" y="11"/>
                      </a:lnTo>
                      <a:lnTo>
                        <a:pt x="196" y="21"/>
                      </a:lnTo>
                      <a:lnTo>
                        <a:pt x="205" y="32"/>
                      </a:lnTo>
                      <a:lnTo>
                        <a:pt x="213" y="44"/>
                      </a:lnTo>
                      <a:lnTo>
                        <a:pt x="220" y="57"/>
                      </a:lnTo>
                      <a:lnTo>
                        <a:pt x="224" y="72"/>
                      </a:lnTo>
                      <a:lnTo>
                        <a:pt x="228" y="87"/>
                      </a:lnTo>
                      <a:lnTo>
                        <a:pt x="230" y="102"/>
                      </a:lnTo>
                      <a:lnTo>
                        <a:pt x="228" y="114"/>
                      </a:lnTo>
                      <a:lnTo>
                        <a:pt x="226" y="125"/>
                      </a:lnTo>
                      <a:lnTo>
                        <a:pt x="224" y="135"/>
                      </a:lnTo>
                      <a:lnTo>
                        <a:pt x="220" y="146"/>
                      </a:lnTo>
                      <a:lnTo>
                        <a:pt x="216" y="155"/>
                      </a:lnTo>
                      <a:lnTo>
                        <a:pt x="211" y="165"/>
                      </a:lnTo>
                      <a:lnTo>
                        <a:pt x="203" y="174"/>
                      </a:lnTo>
                      <a:lnTo>
                        <a:pt x="196" y="182"/>
                      </a:lnTo>
                      <a:lnTo>
                        <a:pt x="188" y="190"/>
                      </a:lnTo>
                      <a:lnTo>
                        <a:pt x="180" y="195"/>
                      </a:lnTo>
                      <a:lnTo>
                        <a:pt x="171" y="201"/>
                      </a:lnTo>
                      <a:lnTo>
                        <a:pt x="160" y="207"/>
                      </a:lnTo>
                      <a:lnTo>
                        <a:pt x="150" y="210"/>
                      </a:lnTo>
                      <a:lnTo>
                        <a:pt x="139" y="212"/>
                      </a:lnTo>
                      <a:lnTo>
                        <a:pt x="127" y="214"/>
                      </a:lnTo>
                      <a:lnTo>
                        <a:pt x="116" y="214"/>
                      </a:lnTo>
                      <a:lnTo>
                        <a:pt x="105" y="214"/>
                      </a:lnTo>
                      <a:lnTo>
                        <a:pt x="93" y="212"/>
                      </a:lnTo>
                      <a:lnTo>
                        <a:pt x="84" y="210"/>
                      </a:lnTo>
                      <a:lnTo>
                        <a:pt x="72" y="207"/>
                      </a:lnTo>
                      <a:lnTo>
                        <a:pt x="63" y="201"/>
                      </a:lnTo>
                      <a:lnTo>
                        <a:pt x="53" y="195"/>
                      </a:lnTo>
                      <a:lnTo>
                        <a:pt x="46" y="190"/>
                      </a:lnTo>
                      <a:lnTo>
                        <a:pt x="36" y="182"/>
                      </a:lnTo>
                      <a:lnTo>
                        <a:pt x="31" y="174"/>
                      </a:lnTo>
                      <a:lnTo>
                        <a:pt x="23" y="165"/>
                      </a:lnTo>
                      <a:lnTo>
                        <a:pt x="17" y="155"/>
                      </a:lnTo>
                      <a:lnTo>
                        <a:pt x="13" y="146"/>
                      </a:lnTo>
                      <a:lnTo>
                        <a:pt x="10" y="135"/>
                      </a:lnTo>
                      <a:lnTo>
                        <a:pt x="6" y="125"/>
                      </a:lnTo>
                      <a:lnTo>
                        <a:pt x="4" y="114"/>
                      </a:lnTo>
                      <a:lnTo>
                        <a:pt x="4" y="102"/>
                      </a:lnTo>
                      <a:lnTo>
                        <a:pt x="6" y="85"/>
                      </a:lnTo>
                      <a:lnTo>
                        <a:pt x="10" y="68"/>
                      </a:lnTo>
                      <a:lnTo>
                        <a:pt x="6" y="68"/>
                      </a:lnTo>
                      <a:lnTo>
                        <a:pt x="4" y="68"/>
                      </a:lnTo>
                      <a:lnTo>
                        <a:pt x="0" y="85"/>
                      </a:lnTo>
                      <a:lnTo>
                        <a:pt x="0" y="102"/>
                      </a:lnTo>
                      <a:lnTo>
                        <a:pt x="0" y="114"/>
                      </a:lnTo>
                      <a:lnTo>
                        <a:pt x="2" y="125"/>
                      </a:lnTo>
                      <a:lnTo>
                        <a:pt x="4" y="136"/>
                      </a:lnTo>
                      <a:lnTo>
                        <a:pt x="8" y="148"/>
                      </a:lnTo>
                      <a:lnTo>
                        <a:pt x="13" y="157"/>
                      </a:lnTo>
                      <a:lnTo>
                        <a:pt x="19" y="167"/>
                      </a:lnTo>
                      <a:lnTo>
                        <a:pt x="27" y="176"/>
                      </a:lnTo>
                      <a:lnTo>
                        <a:pt x="34" y="186"/>
                      </a:lnTo>
                      <a:lnTo>
                        <a:pt x="42" y="193"/>
                      </a:lnTo>
                      <a:lnTo>
                        <a:pt x="51" y="199"/>
                      </a:lnTo>
                      <a:lnTo>
                        <a:pt x="61" y="205"/>
                      </a:lnTo>
                      <a:lnTo>
                        <a:pt x="70" y="210"/>
                      </a:lnTo>
                      <a:lnTo>
                        <a:pt x="82" y="214"/>
                      </a:lnTo>
                      <a:lnTo>
                        <a:pt x="93" y="216"/>
                      </a:lnTo>
                      <a:lnTo>
                        <a:pt x="105" y="218"/>
                      </a:lnTo>
                      <a:lnTo>
                        <a:pt x="116" y="220"/>
                      </a:lnTo>
                      <a:lnTo>
                        <a:pt x="129" y="218"/>
                      </a:lnTo>
                      <a:lnTo>
                        <a:pt x="141" y="216"/>
                      </a:lnTo>
                      <a:lnTo>
                        <a:pt x="152" y="214"/>
                      </a:lnTo>
                      <a:lnTo>
                        <a:pt x="161" y="210"/>
                      </a:lnTo>
                      <a:lnTo>
                        <a:pt x="173" y="205"/>
                      </a:lnTo>
                      <a:lnTo>
                        <a:pt x="182" y="199"/>
                      </a:lnTo>
                      <a:lnTo>
                        <a:pt x="192" y="193"/>
                      </a:lnTo>
                      <a:lnTo>
                        <a:pt x="199" y="186"/>
                      </a:lnTo>
                      <a:lnTo>
                        <a:pt x="207" y="176"/>
                      </a:lnTo>
                      <a:lnTo>
                        <a:pt x="215" y="167"/>
                      </a:lnTo>
                      <a:lnTo>
                        <a:pt x="220" y="157"/>
                      </a:lnTo>
                      <a:lnTo>
                        <a:pt x="224" y="148"/>
                      </a:lnTo>
                      <a:lnTo>
                        <a:pt x="228" y="136"/>
                      </a:lnTo>
                      <a:lnTo>
                        <a:pt x="232" y="125"/>
                      </a:lnTo>
                      <a:lnTo>
                        <a:pt x="234" y="114"/>
                      </a:lnTo>
                      <a:lnTo>
                        <a:pt x="234" y="102"/>
                      </a:lnTo>
                      <a:close/>
                    </a:path>
                  </a:pathLst>
                </a:custGeom>
                <a:solidFill>
                  <a:srgbClr val="E6E5F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57" name="Freeform 737"/>
                <p:cNvSpPr>
                  <a:spLocks/>
                </p:cNvSpPr>
                <p:nvPr/>
              </p:nvSpPr>
              <p:spPr bwMode="auto">
                <a:xfrm>
                  <a:off x="1724" y="2172"/>
                  <a:ext cx="230" cy="214"/>
                </a:xfrm>
                <a:custGeom>
                  <a:avLst/>
                  <a:gdLst>
                    <a:gd name="T0" fmla="*/ 228 w 230"/>
                    <a:gd name="T1" fmla="*/ 85 h 214"/>
                    <a:gd name="T2" fmla="*/ 220 w 230"/>
                    <a:gd name="T3" fmla="*/ 55 h 214"/>
                    <a:gd name="T4" fmla="*/ 205 w 230"/>
                    <a:gd name="T5" fmla="*/ 28 h 214"/>
                    <a:gd name="T6" fmla="*/ 184 w 230"/>
                    <a:gd name="T7" fmla="*/ 7 h 214"/>
                    <a:gd name="T8" fmla="*/ 169 w 230"/>
                    <a:gd name="T9" fmla="*/ 2 h 214"/>
                    <a:gd name="T10" fmla="*/ 180 w 230"/>
                    <a:gd name="T11" fmla="*/ 11 h 214"/>
                    <a:gd name="T12" fmla="*/ 201 w 230"/>
                    <a:gd name="T13" fmla="*/ 30 h 214"/>
                    <a:gd name="T14" fmla="*/ 216 w 230"/>
                    <a:gd name="T15" fmla="*/ 57 h 214"/>
                    <a:gd name="T16" fmla="*/ 224 w 230"/>
                    <a:gd name="T17" fmla="*/ 85 h 214"/>
                    <a:gd name="T18" fmla="*/ 224 w 230"/>
                    <a:gd name="T19" fmla="*/ 112 h 214"/>
                    <a:gd name="T20" fmla="*/ 220 w 230"/>
                    <a:gd name="T21" fmla="*/ 133 h 214"/>
                    <a:gd name="T22" fmla="*/ 211 w 230"/>
                    <a:gd name="T23" fmla="*/ 153 h 214"/>
                    <a:gd name="T24" fmla="*/ 199 w 230"/>
                    <a:gd name="T25" fmla="*/ 171 h 214"/>
                    <a:gd name="T26" fmla="*/ 184 w 230"/>
                    <a:gd name="T27" fmla="*/ 186 h 214"/>
                    <a:gd name="T28" fmla="*/ 167 w 230"/>
                    <a:gd name="T29" fmla="*/ 197 h 214"/>
                    <a:gd name="T30" fmla="*/ 148 w 230"/>
                    <a:gd name="T31" fmla="*/ 205 h 214"/>
                    <a:gd name="T32" fmla="*/ 125 w 230"/>
                    <a:gd name="T33" fmla="*/ 210 h 214"/>
                    <a:gd name="T34" fmla="*/ 103 w 230"/>
                    <a:gd name="T35" fmla="*/ 210 h 214"/>
                    <a:gd name="T36" fmla="*/ 82 w 230"/>
                    <a:gd name="T37" fmla="*/ 205 h 214"/>
                    <a:gd name="T38" fmla="*/ 63 w 230"/>
                    <a:gd name="T39" fmla="*/ 197 h 214"/>
                    <a:gd name="T40" fmla="*/ 44 w 230"/>
                    <a:gd name="T41" fmla="*/ 186 h 214"/>
                    <a:gd name="T42" fmla="*/ 30 w 230"/>
                    <a:gd name="T43" fmla="*/ 171 h 214"/>
                    <a:gd name="T44" fmla="*/ 17 w 230"/>
                    <a:gd name="T45" fmla="*/ 153 h 214"/>
                    <a:gd name="T46" fmla="*/ 10 w 230"/>
                    <a:gd name="T47" fmla="*/ 133 h 214"/>
                    <a:gd name="T48" fmla="*/ 6 w 230"/>
                    <a:gd name="T49" fmla="*/ 112 h 214"/>
                    <a:gd name="T50" fmla="*/ 6 w 230"/>
                    <a:gd name="T51" fmla="*/ 83 h 214"/>
                    <a:gd name="T52" fmla="*/ 8 w 230"/>
                    <a:gd name="T53" fmla="*/ 66 h 214"/>
                    <a:gd name="T54" fmla="*/ 0 w 230"/>
                    <a:gd name="T55" fmla="*/ 83 h 214"/>
                    <a:gd name="T56" fmla="*/ 0 w 230"/>
                    <a:gd name="T57" fmla="*/ 112 h 214"/>
                    <a:gd name="T58" fmla="*/ 6 w 230"/>
                    <a:gd name="T59" fmla="*/ 134 h 214"/>
                    <a:gd name="T60" fmla="*/ 13 w 230"/>
                    <a:gd name="T61" fmla="*/ 155 h 214"/>
                    <a:gd name="T62" fmla="*/ 27 w 230"/>
                    <a:gd name="T63" fmla="*/ 172 h 214"/>
                    <a:gd name="T64" fmla="*/ 42 w 230"/>
                    <a:gd name="T65" fmla="*/ 189 h 214"/>
                    <a:gd name="T66" fmla="*/ 61 w 230"/>
                    <a:gd name="T67" fmla="*/ 201 h 214"/>
                    <a:gd name="T68" fmla="*/ 80 w 230"/>
                    <a:gd name="T69" fmla="*/ 210 h 214"/>
                    <a:gd name="T70" fmla="*/ 103 w 230"/>
                    <a:gd name="T71" fmla="*/ 214 h 214"/>
                    <a:gd name="T72" fmla="*/ 127 w 230"/>
                    <a:gd name="T73" fmla="*/ 214 h 214"/>
                    <a:gd name="T74" fmla="*/ 148 w 230"/>
                    <a:gd name="T75" fmla="*/ 210 h 214"/>
                    <a:gd name="T76" fmla="*/ 169 w 230"/>
                    <a:gd name="T77" fmla="*/ 201 h 214"/>
                    <a:gd name="T78" fmla="*/ 188 w 230"/>
                    <a:gd name="T79" fmla="*/ 189 h 214"/>
                    <a:gd name="T80" fmla="*/ 203 w 230"/>
                    <a:gd name="T81" fmla="*/ 172 h 214"/>
                    <a:gd name="T82" fmla="*/ 216 w 230"/>
                    <a:gd name="T83" fmla="*/ 155 h 214"/>
                    <a:gd name="T84" fmla="*/ 224 w 230"/>
                    <a:gd name="T85" fmla="*/ 134 h 214"/>
                    <a:gd name="T86" fmla="*/ 230 w 230"/>
                    <a:gd name="T87" fmla="*/ 112 h 2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30" h="214">
                      <a:moveTo>
                        <a:pt x="230" y="100"/>
                      </a:moveTo>
                      <a:lnTo>
                        <a:pt x="228" y="85"/>
                      </a:lnTo>
                      <a:lnTo>
                        <a:pt x="226" y="70"/>
                      </a:lnTo>
                      <a:lnTo>
                        <a:pt x="220" y="55"/>
                      </a:lnTo>
                      <a:lnTo>
                        <a:pt x="213" y="42"/>
                      </a:lnTo>
                      <a:lnTo>
                        <a:pt x="205" y="28"/>
                      </a:lnTo>
                      <a:lnTo>
                        <a:pt x="195" y="19"/>
                      </a:lnTo>
                      <a:lnTo>
                        <a:pt x="184" y="7"/>
                      </a:lnTo>
                      <a:lnTo>
                        <a:pt x="171" y="0"/>
                      </a:lnTo>
                      <a:lnTo>
                        <a:pt x="169" y="2"/>
                      </a:lnTo>
                      <a:lnTo>
                        <a:pt x="167" y="4"/>
                      </a:lnTo>
                      <a:lnTo>
                        <a:pt x="180" y="11"/>
                      </a:lnTo>
                      <a:lnTo>
                        <a:pt x="192" y="21"/>
                      </a:lnTo>
                      <a:lnTo>
                        <a:pt x="201" y="30"/>
                      </a:lnTo>
                      <a:lnTo>
                        <a:pt x="209" y="43"/>
                      </a:lnTo>
                      <a:lnTo>
                        <a:pt x="216" y="57"/>
                      </a:lnTo>
                      <a:lnTo>
                        <a:pt x="220" y="70"/>
                      </a:lnTo>
                      <a:lnTo>
                        <a:pt x="224" y="85"/>
                      </a:lnTo>
                      <a:lnTo>
                        <a:pt x="224" y="100"/>
                      </a:lnTo>
                      <a:lnTo>
                        <a:pt x="224" y="112"/>
                      </a:lnTo>
                      <a:lnTo>
                        <a:pt x="222" y="123"/>
                      </a:lnTo>
                      <a:lnTo>
                        <a:pt x="220" y="133"/>
                      </a:lnTo>
                      <a:lnTo>
                        <a:pt x="216" y="142"/>
                      </a:lnTo>
                      <a:lnTo>
                        <a:pt x="211" y="153"/>
                      </a:lnTo>
                      <a:lnTo>
                        <a:pt x="207" y="161"/>
                      </a:lnTo>
                      <a:lnTo>
                        <a:pt x="199" y="171"/>
                      </a:lnTo>
                      <a:lnTo>
                        <a:pt x="192" y="178"/>
                      </a:lnTo>
                      <a:lnTo>
                        <a:pt x="184" y="186"/>
                      </a:lnTo>
                      <a:lnTo>
                        <a:pt x="176" y="191"/>
                      </a:lnTo>
                      <a:lnTo>
                        <a:pt x="167" y="197"/>
                      </a:lnTo>
                      <a:lnTo>
                        <a:pt x="158" y="201"/>
                      </a:lnTo>
                      <a:lnTo>
                        <a:pt x="148" y="205"/>
                      </a:lnTo>
                      <a:lnTo>
                        <a:pt x="137" y="208"/>
                      </a:lnTo>
                      <a:lnTo>
                        <a:pt x="125" y="210"/>
                      </a:lnTo>
                      <a:lnTo>
                        <a:pt x="114" y="210"/>
                      </a:lnTo>
                      <a:lnTo>
                        <a:pt x="103" y="210"/>
                      </a:lnTo>
                      <a:lnTo>
                        <a:pt x="93" y="208"/>
                      </a:lnTo>
                      <a:lnTo>
                        <a:pt x="82" y="205"/>
                      </a:lnTo>
                      <a:lnTo>
                        <a:pt x="72" y="201"/>
                      </a:lnTo>
                      <a:lnTo>
                        <a:pt x="63" y="197"/>
                      </a:lnTo>
                      <a:lnTo>
                        <a:pt x="53" y="191"/>
                      </a:lnTo>
                      <a:lnTo>
                        <a:pt x="44" y="186"/>
                      </a:lnTo>
                      <a:lnTo>
                        <a:pt x="36" y="178"/>
                      </a:lnTo>
                      <a:lnTo>
                        <a:pt x="30" y="171"/>
                      </a:lnTo>
                      <a:lnTo>
                        <a:pt x="23" y="161"/>
                      </a:lnTo>
                      <a:lnTo>
                        <a:pt x="17" y="153"/>
                      </a:lnTo>
                      <a:lnTo>
                        <a:pt x="13" y="142"/>
                      </a:lnTo>
                      <a:lnTo>
                        <a:pt x="10" y="133"/>
                      </a:lnTo>
                      <a:lnTo>
                        <a:pt x="6" y="123"/>
                      </a:lnTo>
                      <a:lnTo>
                        <a:pt x="6" y="112"/>
                      </a:lnTo>
                      <a:lnTo>
                        <a:pt x="4" y="100"/>
                      </a:lnTo>
                      <a:lnTo>
                        <a:pt x="6" y="83"/>
                      </a:lnTo>
                      <a:lnTo>
                        <a:pt x="10" y="66"/>
                      </a:lnTo>
                      <a:lnTo>
                        <a:pt x="8" y="66"/>
                      </a:lnTo>
                      <a:lnTo>
                        <a:pt x="4" y="66"/>
                      </a:lnTo>
                      <a:lnTo>
                        <a:pt x="0" y="83"/>
                      </a:lnTo>
                      <a:lnTo>
                        <a:pt x="0" y="100"/>
                      </a:lnTo>
                      <a:lnTo>
                        <a:pt x="0" y="112"/>
                      </a:lnTo>
                      <a:lnTo>
                        <a:pt x="2" y="123"/>
                      </a:lnTo>
                      <a:lnTo>
                        <a:pt x="6" y="134"/>
                      </a:lnTo>
                      <a:lnTo>
                        <a:pt x="10" y="144"/>
                      </a:lnTo>
                      <a:lnTo>
                        <a:pt x="13" y="155"/>
                      </a:lnTo>
                      <a:lnTo>
                        <a:pt x="19" y="165"/>
                      </a:lnTo>
                      <a:lnTo>
                        <a:pt x="27" y="172"/>
                      </a:lnTo>
                      <a:lnTo>
                        <a:pt x="34" y="182"/>
                      </a:lnTo>
                      <a:lnTo>
                        <a:pt x="42" y="189"/>
                      </a:lnTo>
                      <a:lnTo>
                        <a:pt x="51" y="195"/>
                      </a:lnTo>
                      <a:lnTo>
                        <a:pt x="61" y="201"/>
                      </a:lnTo>
                      <a:lnTo>
                        <a:pt x="70" y="207"/>
                      </a:lnTo>
                      <a:lnTo>
                        <a:pt x="80" y="210"/>
                      </a:lnTo>
                      <a:lnTo>
                        <a:pt x="91" y="212"/>
                      </a:lnTo>
                      <a:lnTo>
                        <a:pt x="103" y="214"/>
                      </a:lnTo>
                      <a:lnTo>
                        <a:pt x="114" y="214"/>
                      </a:lnTo>
                      <a:lnTo>
                        <a:pt x="127" y="214"/>
                      </a:lnTo>
                      <a:lnTo>
                        <a:pt x="139" y="212"/>
                      </a:lnTo>
                      <a:lnTo>
                        <a:pt x="148" y="210"/>
                      </a:lnTo>
                      <a:lnTo>
                        <a:pt x="159" y="207"/>
                      </a:lnTo>
                      <a:lnTo>
                        <a:pt x="169" y="201"/>
                      </a:lnTo>
                      <a:lnTo>
                        <a:pt x="178" y="195"/>
                      </a:lnTo>
                      <a:lnTo>
                        <a:pt x="188" y="189"/>
                      </a:lnTo>
                      <a:lnTo>
                        <a:pt x="195" y="182"/>
                      </a:lnTo>
                      <a:lnTo>
                        <a:pt x="203" y="172"/>
                      </a:lnTo>
                      <a:lnTo>
                        <a:pt x="211" y="165"/>
                      </a:lnTo>
                      <a:lnTo>
                        <a:pt x="216" y="155"/>
                      </a:lnTo>
                      <a:lnTo>
                        <a:pt x="220" y="144"/>
                      </a:lnTo>
                      <a:lnTo>
                        <a:pt x="224" y="134"/>
                      </a:lnTo>
                      <a:lnTo>
                        <a:pt x="228" y="123"/>
                      </a:lnTo>
                      <a:lnTo>
                        <a:pt x="230" y="112"/>
                      </a:lnTo>
                      <a:lnTo>
                        <a:pt x="230" y="100"/>
                      </a:lnTo>
                      <a:close/>
                    </a:path>
                  </a:pathLst>
                </a:custGeom>
                <a:solidFill>
                  <a:srgbClr val="E6E5F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58" name="Freeform 738"/>
                <p:cNvSpPr>
                  <a:spLocks/>
                </p:cNvSpPr>
                <p:nvPr/>
              </p:nvSpPr>
              <p:spPr bwMode="auto">
                <a:xfrm>
                  <a:off x="1726" y="2174"/>
                  <a:ext cx="226" cy="210"/>
                </a:xfrm>
                <a:custGeom>
                  <a:avLst/>
                  <a:gdLst>
                    <a:gd name="T0" fmla="*/ 224 w 226"/>
                    <a:gd name="T1" fmla="*/ 83 h 210"/>
                    <a:gd name="T2" fmla="*/ 216 w 226"/>
                    <a:gd name="T3" fmla="*/ 53 h 210"/>
                    <a:gd name="T4" fmla="*/ 201 w 226"/>
                    <a:gd name="T5" fmla="*/ 28 h 210"/>
                    <a:gd name="T6" fmla="*/ 180 w 226"/>
                    <a:gd name="T7" fmla="*/ 7 h 210"/>
                    <a:gd name="T8" fmla="*/ 165 w 226"/>
                    <a:gd name="T9" fmla="*/ 2 h 210"/>
                    <a:gd name="T10" fmla="*/ 176 w 226"/>
                    <a:gd name="T11" fmla="*/ 11 h 210"/>
                    <a:gd name="T12" fmla="*/ 197 w 226"/>
                    <a:gd name="T13" fmla="*/ 30 h 210"/>
                    <a:gd name="T14" fmla="*/ 211 w 226"/>
                    <a:gd name="T15" fmla="*/ 55 h 210"/>
                    <a:gd name="T16" fmla="*/ 220 w 226"/>
                    <a:gd name="T17" fmla="*/ 83 h 210"/>
                    <a:gd name="T18" fmla="*/ 220 w 226"/>
                    <a:gd name="T19" fmla="*/ 110 h 210"/>
                    <a:gd name="T20" fmla="*/ 216 w 226"/>
                    <a:gd name="T21" fmla="*/ 131 h 210"/>
                    <a:gd name="T22" fmla="*/ 207 w 226"/>
                    <a:gd name="T23" fmla="*/ 150 h 210"/>
                    <a:gd name="T24" fmla="*/ 195 w 226"/>
                    <a:gd name="T25" fmla="*/ 167 h 210"/>
                    <a:gd name="T26" fmla="*/ 182 w 226"/>
                    <a:gd name="T27" fmla="*/ 182 h 210"/>
                    <a:gd name="T28" fmla="*/ 163 w 226"/>
                    <a:gd name="T29" fmla="*/ 193 h 210"/>
                    <a:gd name="T30" fmla="*/ 144 w 226"/>
                    <a:gd name="T31" fmla="*/ 201 h 210"/>
                    <a:gd name="T32" fmla="*/ 123 w 226"/>
                    <a:gd name="T33" fmla="*/ 205 h 210"/>
                    <a:gd name="T34" fmla="*/ 102 w 226"/>
                    <a:gd name="T35" fmla="*/ 205 h 210"/>
                    <a:gd name="T36" fmla="*/ 80 w 226"/>
                    <a:gd name="T37" fmla="*/ 201 h 210"/>
                    <a:gd name="T38" fmla="*/ 61 w 226"/>
                    <a:gd name="T39" fmla="*/ 193 h 210"/>
                    <a:gd name="T40" fmla="*/ 44 w 226"/>
                    <a:gd name="T41" fmla="*/ 182 h 210"/>
                    <a:gd name="T42" fmla="*/ 28 w 226"/>
                    <a:gd name="T43" fmla="*/ 167 h 210"/>
                    <a:gd name="T44" fmla="*/ 17 w 226"/>
                    <a:gd name="T45" fmla="*/ 150 h 210"/>
                    <a:gd name="T46" fmla="*/ 9 w 226"/>
                    <a:gd name="T47" fmla="*/ 131 h 210"/>
                    <a:gd name="T48" fmla="*/ 6 w 226"/>
                    <a:gd name="T49" fmla="*/ 110 h 210"/>
                    <a:gd name="T50" fmla="*/ 6 w 226"/>
                    <a:gd name="T51" fmla="*/ 81 h 210"/>
                    <a:gd name="T52" fmla="*/ 8 w 226"/>
                    <a:gd name="T53" fmla="*/ 64 h 210"/>
                    <a:gd name="T54" fmla="*/ 2 w 226"/>
                    <a:gd name="T55" fmla="*/ 81 h 210"/>
                    <a:gd name="T56" fmla="*/ 0 w 226"/>
                    <a:gd name="T57" fmla="*/ 110 h 210"/>
                    <a:gd name="T58" fmla="*/ 6 w 226"/>
                    <a:gd name="T59" fmla="*/ 131 h 210"/>
                    <a:gd name="T60" fmla="*/ 13 w 226"/>
                    <a:gd name="T61" fmla="*/ 151 h 210"/>
                    <a:gd name="T62" fmla="*/ 27 w 226"/>
                    <a:gd name="T63" fmla="*/ 170 h 210"/>
                    <a:gd name="T64" fmla="*/ 42 w 226"/>
                    <a:gd name="T65" fmla="*/ 186 h 210"/>
                    <a:gd name="T66" fmla="*/ 59 w 226"/>
                    <a:gd name="T67" fmla="*/ 197 h 210"/>
                    <a:gd name="T68" fmla="*/ 80 w 226"/>
                    <a:gd name="T69" fmla="*/ 206 h 210"/>
                    <a:gd name="T70" fmla="*/ 101 w 226"/>
                    <a:gd name="T71" fmla="*/ 210 h 210"/>
                    <a:gd name="T72" fmla="*/ 123 w 226"/>
                    <a:gd name="T73" fmla="*/ 210 h 210"/>
                    <a:gd name="T74" fmla="*/ 146 w 226"/>
                    <a:gd name="T75" fmla="*/ 206 h 210"/>
                    <a:gd name="T76" fmla="*/ 167 w 226"/>
                    <a:gd name="T77" fmla="*/ 197 h 210"/>
                    <a:gd name="T78" fmla="*/ 184 w 226"/>
                    <a:gd name="T79" fmla="*/ 186 h 210"/>
                    <a:gd name="T80" fmla="*/ 199 w 226"/>
                    <a:gd name="T81" fmla="*/ 170 h 210"/>
                    <a:gd name="T82" fmla="*/ 212 w 226"/>
                    <a:gd name="T83" fmla="*/ 151 h 210"/>
                    <a:gd name="T84" fmla="*/ 220 w 226"/>
                    <a:gd name="T85" fmla="*/ 131 h 210"/>
                    <a:gd name="T86" fmla="*/ 224 w 226"/>
                    <a:gd name="T87" fmla="*/ 110 h 2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26" h="210">
                      <a:moveTo>
                        <a:pt x="226" y="98"/>
                      </a:moveTo>
                      <a:lnTo>
                        <a:pt x="224" y="83"/>
                      </a:lnTo>
                      <a:lnTo>
                        <a:pt x="220" y="68"/>
                      </a:lnTo>
                      <a:lnTo>
                        <a:pt x="216" y="53"/>
                      </a:lnTo>
                      <a:lnTo>
                        <a:pt x="209" y="40"/>
                      </a:lnTo>
                      <a:lnTo>
                        <a:pt x="201" y="28"/>
                      </a:lnTo>
                      <a:lnTo>
                        <a:pt x="192" y="17"/>
                      </a:lnTo>
                      <a:lnTo>
                        <a:pt x="180" y="7"/>
                      </a:lnTo>
                      <a:lnTo>
                        <a:pt x="167" y="0"/>
                      </a:lnTo>
                      <a:lnTo>
                        <a:pt x="165" y="2"/>
                      </a:lnTo>
                      <a:lnTo>
                        <a:pt x="163" y="4"/>
                      </a:lnTo>
                      <a:lnTo>
                        <a:pt x="176" y="11"/>
                      </a:lnTo>
                      <a:lnTo>
                        <a:pt x="186" y="19"/>
                      </a:lnTo>
                      <a:lnTo>
                        <a:pt x="197" y="30"/>
                      </a:lnTo>
                      <a:lnTo>
                        <a:pt x="205" y="41"/>
                      </a:lnTo>
                      <a:lnTo>
                        <a:pt x="211" y="55"/>
                      </a:lnTo>
                      <a:lnTo>
                        <a:pt x="216" y="68"/>
                      </a:lnTo>
                      <a:lnTo>
                        <a:pt x="220" y="83"/>
                      </a:lnTo>
                      <a:lnTo>
                        <a:pt x="220" y="98"/>
                      </a:lnTo>
                      <a:lnTo>
                        <a:pt x="220" y="110"/>
                      </a:lnTo>
                      <a:lnTo>
                        <a:pt x="218" y="119"/>
                      </a:lnTo>
                      <a:lnTo>
                        <a:pt x="216" y="131"/>
                      </a:lnTo>
                      <a:lnTo>
                        <a:pt x="212" y="140"/>
                      </a:lnTo>
                      <a:lnTo>
                        <a:pt x="207" y="150"/>
                      </a:lnTo>
                      <a:lnTo>
                        <a:pt x="203" y="159"/>
                      </a:lnTo>
                      <a:lnTo>
                        <a:pt x="195" y="167"/>
                      </a:lnTo>
                      <a:lnTo>
                        <a:pt x="190" y="174"/>
                      </a:lnTo>
                      <a:lnTo>
                        <a:pt x="182" y="182"/>
                      </a:lnTo>
                      <a:lnTo>
                        <a:pt x="173" y="187"/>
                      </a:lnTo>
                      <a:lnTo>
                        <a:pt x="163" y="193"/>
                      </a:lnTo>
                      <a:lnTo>
                        <a:pt x="156" y="197"/>
                      </a:lnTo>
                      <a:lnTo>
                        <a:pt x="144" y="201"/>
                      </a:lnTo>
                      <a:lnTo>
                        <a:pt x="135" y="205"/>
                      </a:lnTo>
                      <a:lnTo>
                        <a:pt x="123" y="205"/>
                      </a:lnTo>
                      <a:lnTo>
                        <a:pt x="112" y="206"/>
                      </a:lnTo>
                      <a:lnTo>
                        <a:pt x="102" y="205"/>
                      </a:lnTo>
                      <a:lnTo>
                        <a:pt x="91" y="205"/>
                      </a:lnTo>
                      <a:lnTo>
                        <a:pt x="80" y="201"/>
                      </a:lnTo>
                      <a:lnTo>
                        <a:pt x="70" y="197"/>
                      </a:lnTo>
                      <a:lnTo>
                        <a:pt x="61" y="193"/>
                      </a:lnTo>
                      <a:lnTo>
                        <a:pt x="53" y="187"/>
                      </a:lnTo>
                      <a:lnTo>
                        <a:pt x="44" y="182"/>
                      </a:lnTo>
                      <a:lnTo>
                        <a:pt x="36" y="174"/>
                      </a:lnTo>
                      <a:lnTo>
                        <a:pt x="28" y="167"/>
                      </a:lnTo>
                      <a:lnTo>
                        <a:pt x="23" y="159"/>
                      </a:lnTo>
                      <a:lnTo>
                        <a:pt x="17" y="150"/>
                      </a:lnTo>
                      <a:lnTo>
                        <a:pt x="13" y="140"/>
                      </a:lnTo>
                      <a:lnTo>
                        <a:pt x="9" y="131"/>
                      </a:lnTo>
                      <a:lnTo>
                        <a:pt x="8" y="119"/>
                      </a:lnTo>
                      <a:lnTo>
                        <a:pt x="6" y="110"/>
                      </a:lnTo>
                      <a:lnTo>
                        <a:pt x="4" y="98"/>
                      </a:lnTo>
                      <a:lnTo>
                        <a:pt x="6" y="81"/>
                      </a:lnTo>
                      <a:lnTo>
                        <a:pt x="9" y="64"/>
                      </a:lnTo>
                      <a:lnTo>
                        <a:pt x="8" y="64"/>
                      </a:lnTo>
                      <a:lnTo>
                        <a:pt x="6" y="64"/>
                      </a:lnTo>
                      <a:lnTo>
                        <a:pt x="2" y="81"/>
                      </a:lnTo>
                      <a:lnTo>
                        <a:pt x="0" y="98"/>
                      </a:lnTo>
                      <a:lnTo>
                        <a:pt x="0" y="110"/>
                      </a:lnTo>
                      <a:lnTo>
                        <a:pt x="2" y="121"/>
                      </a:lnTo>
                      <a:lnTo>
                        <a:pt x="6" y="131"/>
                      </a:lnTo>
                      <a:lnTo>
                        <a:pt x="9" y="142"/>
                      </a:lnTo>
                      <a:lnTo>
                        <a:pt x="13" y="151"/>
                      </a:lnTo>
                      <a:lnTo>
                        <a:pt x="19" y="161"/>
                      </a:lnTo>
                      <a:lnTo>
                        <a:pt x="27" y="170"/>
                      </a:lnTo>
                      <a:lnTo>
                        <a:pt x="32" y="178"/>
                      </a:lnTo>
                      <a:lnTo>
                        <a:pt x="42" y="186"/>
                      </a:lnTo>
                      <a:lnTo>
                        <a:pt x="49" y="191"/>
                      </a:lnTo>
                      <a:lnTo>
                        <a:pt x="59" y="197"/>
                      </a:lnTo>
                      <a:lnTo>
                        <a:pt x="68" y="203"/>
                      </a:lnTo>
                      <a:lnTo>
                        <a:pt x="80" y="206"/>
                      </a:lnTo>
                      <a:lnTo>
                        <a:pt x="89" y="208"/>
                      </a:lnTo>
                      <a:lnTo>
                        <a:pt x="101" y="210"/>
                      </a:lnTo>
                      <a:lnTo>
                        <a:pt x="112" y="210"/>
                      </a:lnTo>
                      <a:lnTo>
                        <a:pt x="123" y="210"/>
                      </a:lnTo>
                      <a:lnTo>
                        <a:pt x="135" y="208"/>
                      </a:lnTo>
                      <a:lnTo>
                        <a:pt x="146" y="206"/>
                      </a:lnTo>
                      <a:lnTo>
                        <a:pt x="156" y="203"/>
                      </a:lnTo>
                      <a:lnTo>
                        <a:pt x="167" y="197"/>
                      </a:lnTo>
                      <a:lnTo>
                        <a:pt x="176" y="191"/>
                      </a:lnTo>
                      <a:lnTo>
                        <a:pt x="184" y="186"/>
                      </a:lnTo>
                      <a:lnTo>
                        <a:pt x="192" y="178"/>
                      </a:lnTo>
                      <a:lnTo>
                        <a:pt x="199" y="170"/>
                      </a:lnTo>
                      <a:lnTo>
                        <a:pt x="207" y="161"/>
                      </a:lnTo>
                      <a:lnTo>
                        <a:pt x="212" y="151"/>
                      </a:lnTo>
                      <a:lnTo>
                        <a:pt x="216" y="142"/>
                      </a:lnTo>
                      <a:lnTo>
                        <a:pt x="220" y="131"/>
                      </a:lnTo>
                      <a:lnTo>
                        <a:pt x="222" y="121"/>
                      </a:lnTo>
                      <a:lnTo>
                        <a:pt x="224" y="110"/>
                      </a:lnTo>
                      <a:lnTo>
                        <a:pt x="226" y="98"/>
                      </a:lnTo>
                      <a:close/>
                    </a:path>
                  </a:pathLst>
                </a:custGeom>
                <a:solidFill>
                  <a:srgbClr val="E6E5F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59" name="Freeform 739"/>
                <p:cNvSpPr>
                  <a:spLocks/>
                </p:cNvSpPr>
                <p:nvPr/>
              </p:nvSpPr>
              <p:spPr bwMode="auto">
                <a:xfrm>
                  <a:off x="1728" y="2176"/>
                  <a:ext cx="220" cy="206"/>
                </a:xfrm>
                <a:custGeom>
                  <a:avLst/>
                  <a:gdLst>
                    <a:gd name="T0" fmla="*/ 220 w 220"/>
                    <a:gd name="T1" fmla="*/ 81 h 206"/>
                    <a:gd name="T2" fmla="*/ 212 w 220"/>
                    <a:gd name="T3" fmla="*/ 53 h 206"/>
                    <a:gd name="T4" fmla="*/ 197 w 220"/>
                    <a:gd name="T5" fmla="*/ 26 h 206"/>
                    <a:gd name="T6" fmla="*/ 176 w 220"/>
                    <a:gd name="T7" fmla="*/ 7 h 206"/>
                    <a:gd name="T8" fmla="*/ 161 w 220"/>
                    <a:gd name="T9" fmla="*/ 2 h 206"/>
                    <a:gd name="T10" fmla="*/ 172 w 220"/>
                    <a:gd name="T11" fmla="*/ 9 h 206"/>
                    <a:gd name="T12" fmla="*/ 191 w 220"/>
                    <a:gd name="T13" fmla="*/ 30 h 206"/>
                    <a:gd name="T14" fmla="*/ 207 w 220"/>
                    <a:gd name="T15" fmla="*/ 53 h 206"/>
                    <a:gd name="T16" fmla="*/ 214 w 220"/>
                    <a:gd name="T17" fmla="*/ 81 h 206"/>
                    <a:gd name="T18" fmla="*/ 216 w 220"/>
                    <a:gd name="T19" fmla="*/ 108 h 206"/>
                    <a:gd name="T20" fmla="*/ 212 w 220"/>
                    <a:gd name="T21" fmla="*/ 127 h 206"/>
                    <a:gd name="T22" fmla="*/ 203 w 220"/>
                    <a:gd name="T23" fmla="*/ 146 h 206"/>
                    <a:gd name="T24" fmla="*/ 191 w 220"/>
                    <a:gd name="T25" fmla="*/ 163 h 206"/>
                    <a:gd name="T26" fmla="*/ 178 w 220"/>
                    <a:gd name="T27" fmla="*/ 178 h 206"/>
                    <a:gd name="T28" fmla="*/ 161 w 220"/>
                    <a:gd name="T29" fmla="*/ 189 h 206"/>
                    <a:gd name="T30" fmla="*/ 142 w 220"/>
                    <a:gd name="T31" fmla="*/ 197 h 206"/>
                    <a:gd name="T32" fmla="*/ 121 w 220"/>
                    <a:gd name="T33" fmla="*/ 201 h 206"/>
                    <a:gd name="T34" fmla="*/ 100 w 220"/>
                    <a:gd name="T35" fmla="*/ 201 h 206"/>
                    <a:gd name="T36" fmla="*/ 80 w 220"/>
                    <a:gd name="T37" fmla="*/ 197 h 206"/>
                    <a:gd name="T38" fmla="*/ 61 w 220"/>
                    <a:gd name="T39" fmla="*/ 189 h 206"/>
                    <a:gd name="T40" fmla="*/ 43 w 220"/>
                    <a:gd name="T41" fmla="*/ 178 h 206"/>
                    <a:gd name="T42" fmla="*/ 28 w 220"/>
                    <a:gd name="T43" fmla="*/ 163 h 206"/>
                    <a:gd name="T44" fmla="*/ 17 w 220"/>
                    <a:gd name="T45" fmla="*/ 146 h 206"/>
                    <a:gd name="T46" fmla="*/ 9 w 220"/>
                    <a:gd name="T47" fmla="*/ 127 h 206"/>
                    <a:gd name="T48" fmla="*/ 6 w 220"/>
                    <a:gd name="T49" fmla="*/ 108 h 206"/>
                    <a:gd name="T50" fmla="*/ 6 w 220"/>
                    <a:gd name="T51" fmla="*/ 79 h 206"/>
                    <a:gd name="T52" fmla="*/ 7 w 220"/>
                    <a:gd name="T53" fmla="*/ 62 h 206"/>
                    <a:gd name="T54" fmla="*/ 2 w 220"/>
                    <a:gd name="T55" fmla="*/ 79 h 206"/>
                    <a:gd name="T56" fmla="*/ 2 w 220"/>
                    <a:gd name="T57" fmla="*/ 108 h 206"/>
                    <a:gd name="T58" fmla="*/ 6 w 220"/>
                    <a:gd name="T59" fmla="*/ 129 h 206"/>
                    <a:gd name="T60" fmla="*/ 13 w 220"/>
                    <a:gd name="T61" fmla="*/ 149 h 206"/>
                    <a:gd name="T62" fmla="*/ 26 w 220"/>
                    <a:gd name="T63" fmla="*/ 167 h 206"/>
                    <a:gd name="T64" fmla="*/ 40 w 220"/>
                    <a:gd name="T65" fmla="*/ 182 h 206"/>
                    <a:gd name="T66" fmla="*/ 59 w 220"/>
                    <a:gd name="T67" fmla="*/ 193 h 206"/>
                    <a:gd name="T68" fmla="*/ 78 w 220"/>
                    <a:gd name="T69" fmla="*/ 201 h 206"/>
                    <a:gd name="T70" fmla="*/ 99 w 220"/>
                    <a:gd name="T71" fmla="*/ 206 h 206"/>
                    <a:gd name="T72" fmla="*/ 121 w 220"/>
                    <a:gd name="T73" fmla="*/ 206 h 206"/>
                    <a:gd name="T74" fmla="*/ 144 w 220"/>
                    <a:gd name="T75" fmla="*/ 201 h 206"/>
                    <a:gd name="T76" fmla="*/ 163 w 220"/>
                    <a:gd name="T77" fmla="*/ 193 h 206"/>
                    <a:gd name="T78" fmla="*/ 180 w 220"/>
                    <a:gd name="T79" fmla="*/ 182 h 206"/>
                    <a:gd name="T80" fmla="*/ 195 w 220"/>
                    <a:gd name="T81" fmla="*/ 167 h 206"/>
                    <a:gd name="T82" fmla="*/ 207 w 220"/>
                    <a:gd name="T83" fmla="*/ 149 h 206"/>
                    <a:gd name="T84" fmla="*/ 216 w 220"/>
                    <a:gd name="T85" fmla="*/ 129 h 206"/>
                    <a:gd name="T86" fmla="*/ 220 w 220"/>
                    <a:gd name="T87" fmla="*/ 108 h 2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20" h="206">
                      <a:moveTo>
                        <a:pt x="220" y="96"/>
                      </a:moveTo>
                      <a:lnTo>
                        <a:pt x="220" y="81"/>
                      </a:lnTo>
                      <a:lnTo>
                        <a:pt x="216" y="66"/>
                      </a:lnTo>
                      <a:lnTo>
                        <a:pt x="212" y="53"/>
                      </a:lnTo>
                      <a:lnTo>
                        <a:pt x="205" y="39"/>
                      </a:lnTo>
                      <a:lnTo>
                        <a:pt x="197" y="26"/>
                      </a:lnTo>
                      <a:lnTo>
                        <a:pt x="188" y="17"/>
                      </a:lnTo>
                      <a:lnTo>
                        <a:pt x="176" y="7"/>
                      </a:lnTo>
                      <a:lnTo>
                        <a:pt x="163" y="0"/>
                      </a:lnTo>
                      <a:lnTo>
                        <a:pt x="161" y="2"/>
                      </a:lnTo>
                      <a:lnTo>
                        <a:pt x="159" y="2"/>
                      </a:lnTo>
                      <a:lnTo>
                        <a:pt x="172" y="9"/>
                      </a:lnTo>
                      <a:lnTo>
                        <a:pt x="182" y="19"/>
                      </a:lnTo>
                      <a:lnTo>
                        <a:pt x="191" y="30"/>
                      </a:lnTo>
                      <a:lnTo>
                        <a:pt x="201" y="41"/>
                      </a:lnTo>
                      <a:lnTo>
                        <a:pt x="207" y="53"/>
                      </a:lnTo>
                      <a:lnTo>
                        <a:pt x="212" y="66"/>
                      </a:lnTo>
                      <a:lnTo>
                        <a:pt x="214" y="81"/>
                      </a:lnTo>
                      <a:lnTo>
                        <a:pt x="216" y="96"/>
                      </a:lnTo>
                      <a:lnTo>
                        <a:pt x="216" y="108"/>
                      </a:lnTo>
                      <a:lnTo>
                        <a:pt x="214" y="117"/>
                      </a:lnTo>
                      <a:lnTo>
                        <a:pt x="212" y="127"/>
                      </a:lnTo>
                      <a:lnTo>
                        <a:pt x="209" y="138"/>
                      </a:lnTo>
                      <a:lnTo>
                        <a:pt x="203" y="146"/>
                      </a:lnTo>
                      <a:lnTo>
                        <a:pt x="199" y="155"/>
                      </a:lnTo>
                      <a:lnTo>
                        <a:pt x="191" y="163"/>
                      </a:lnTo>
                      <a:lnTo>
                        <a:pt x="186" y="170"/>
                      </a:lnTo>
                      <a:lnTo>
                        <a:pt x="178" y="178"/>
                      </a:lnTo>
                      <a:lnTo>
                        <a:pt x="169" y="184"/>
                      </a:lnTo>
                      <a:lnTo>
                        <a:pt x="161" y="189"/>
                      </a:lnTo>
                      <a:lnTo>
                        <a:pt x="152" y="193"/>
                      </a:lnTo>
                      <a:lnTo>
                        <a:pt x="142" y="197"/>
                      </a:lnTo>
                      <a:lnTo>
                        <a:pt x="133" y="199"/>
                      </a:lnTo>
                      <a:lnTo>
                        <a:pt x="121" y="201"/>
                      </a:lnTo>
                      <a:lnTo>
                        <a:pt x="110" y="203"/>
                      </a:lnTo>
                      <a:lnTo>
                        <a:pt x="100" y="201"/>
                      </a:lnTo>
                      <a:lnTo>
                        <a:pt x="89" y="199"/>
                      </a:lnTo>
                      <a:lnTo>
                        <a:pt x="80" y="197"/>
                      </a:lnTo>
                      <a:lnTo>
                        <a:pt x="70" y="193"/>
                      </a:lnTo>
                      <a:lnTo>
                        <a:pt x="61" y="189"/>
                      </a:lnTo>
                      <a:lnTo>
                        <a:pt x="51" y="184"/>
                      </a:lnTo>
                      <a:lnTo>
                        <a:pt x="43" y="178"/>
                      </a:lnTo>
                      <a:lnTo>
                        <a:pt x="36" y="170"/>
                      </a:lnTo>
                      <a:lnTo>
                        <a:pt x="28" y="163"/>
                      </a:lnTo>
                      <a:lnTo>
                        <a:pt x="23" y="155"/>
                      </a:lnTo>
                      <a:lnTo>
                        <a:pt x="17" y="146"/>
                      </a:lnTo>
                      <a:lnTo>
                        <a:pt x="13" y="138"/>
                      </a:lnTo>
                      <a:lnTo>
                        <a:pt x="9" y="127"/>
                      </a:lnTo>
                      <a:lnTo>
                        <a:pt x="7" y="117"/>
                      </a:lnTo>
                      <a:lnTo>
                        <a:pt x="6" y="108"/>
                      </a:lnTo>
                      <a:lnTo>
                        <a:pt x="6" y="96"/>
                      </a:lnTo>
                      <a:lnTo>
                        <a:pt x="6" y="79"/>
                      </a:lnTo>
                      <a:lnTo>
                        <a:pt x="11" y="62"/>
                      </a:lnTo>
                      <a:lnTo>
                        <a:pt x="7" y="62"/>
                      </a:lnTo>
                      <a:lnTo>
                        <a:pt x="6" y="62"/>
                      </a:lnTo>
                      <a:lnTo>
                        <a:pt x="2" y="79"/>
                      </a:lnTo>
                      <a:lnTo>
                        <a:pt x="0" y="96"/>
                      </a:lnTo>
                      <a:lnTo>
                        <a:pt x="2" y="108"/>
                      </a:lnTo>
                      <a:lnTo>
                        <a:pt x="2" y="119"/>
                      </a:lnTo>
                      <a:lnTo>
                        <a:pt x="6" y="129"/>
                      </a:lnTo>
                      <a:lnTo>
                        <a:pt x="9" y="138"/>
                      </a:lnTo>
                      <a:lnTo>
                        <a:pt x="13" y="149"/>
                      </a:lnTo>
                      <a:lnTo>
                        <a:pt x="19" y="157"/>
                      </a:lnTo>
                      <a:lnTo>
                        <a:pt x="26" y="167"/>
                      </a:lnTo>
                      <a:lnTo>
                        <a:pt x="32" y="174"/>
                      </a:lnTo>
                      <a:lnTo>
                        <a:pt x="40" y="182"/>
                      </a:lnTo>
                      <a:lnTo>
                        <a:pt x="49" y="187"/>
                      </a:lnTo>
                      <a:lnTo>
                        <a:pt x="59" y="193"/>
                      </a:lnTo>
                      <a:lnTo>
                        <a:pt x="68" y="197"/>
                      </a:lnTo>
                      <a:lnTo>
                        <a:pt x="78" y="201"/>
                      </a:lnTo>
                      <a:lnTo>
                        <a:pt x="89" y="204"/>
                      </a:lnTo>
                      <a:lnTo>
                        <a:pt x="99" y="206"/>
                      </a:lnTo>
                      <a:lnTo>
                        <a:pt x="110" y="206"/>
                      </a:lnTo>
                      <a:lnTo>
                        <a:pt x="121" y="206"/>
                      </a:lnTo>
                      <a:lnTo>
                        <a:pt x="133" y="204"/>
                      </a:lnTo>
                      <a:lnTo>
                        <a:pt x="144" y="201"/>
                      </a:lnTo>
                      <a:lnTo>
                        <a:pt x="154" y="197"/>
                      </a:lnTo>
                      <a:lnTo>
                        <a:pt x="163" y="193"/>
                      </a:lnTo>
                      <a:lnTo>
                        <a:pt x="172" y="187"/>
                      </a:lnTo>
                      <a:lnTo>
                        <a:pt x="180" y="182"/>
                      </a:lnTo>
                      <a:lnTo>
                        <a:pt x="188" y="174"/>
                      </a:lnTo>
                      <a:lnTo>
                        <a:pt x="195" y="167"/>
                      </a:lnTo>
                      <a:lnTo>
                        <a:pt x="203" y="157"/>
                      </a:lnTo>
                      <a:lnTo>
                        <a:pt x="207" y="149"/>
                      </a:lnTo>
                      <a:lnTo>
                        <a:pt x="212" y="138"/>
                      </a:lnTo>
                      <a:lnTo>
                        <a:pt x="216" y="129"/>
                      </a:lnTo>
                      <a:lnTo>
                        <a:pt x="218" y="119"/>
                      </a:lnTo>
                      <a:lnTo>
                        <a:pt x="220" y="108"/>
                      </a:lnTo>
                      <a:lnTo>
                        <a:pt x="220" y="96"/>
                      </a:lnTo>
                      <a:close/>
                    </a:path>
                  </a:pathLst>
                </a:custGeom>
                <a:solidFill>
                  <a:srgbClr val="E7E6F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60" name="Freeform 740"/>
                <p:cNvSpPr>
                  <a:spLocks/>
                </p:cNvSpPr>
                <p:nvPr/>
              </p:nvSpPr>
              <p:spPr bwMode="auto">
                <a:xfrm>
                  <a:off x="1730" y="2178"/>
                  <a:ext cx="216" cy="202"/>
                </a:xfrm>
                <a:custGeom>
                  <a:avLst/>
                  <a:gdLst>
                    <a:gd name="T0" fmla="*/ 216 w 216"/>
                    <a:gd name="T1" fmla="*/ 79 h 202"/>
                    <a:gd name="T2" fmla="*/ 207 w 216"/>
                    <a:gd name="T3" fmla="*/ 51 h 202"/>
                    <a:gd name="T4" fmla="*/ 193 w 216"/>
                    <a:gd name="T5" fmla="*/ 26 h 202"/>
                    <a:gd name="T6" fmla="*/ 172 w 216"/>
                    <a:gd name="T7" fmla="*/ 7 h 202"/>
                    <a:gd name="T8" fmla="*/ 157 w 216"/>
                    <a:gd name="T9" fmla="*/ 0 h 202"/>
                    <a:gd name="T10" fmla="*/ 167 w 216"/>
                    <a:gd name="T11" fmla="*/ 9 h 202"/>
                    <a:gd name="T12" fmla="*/ 188 w 216"/>
                    <a:gd name="T13" fmla="*/ 28 h 202"/>
                    <a:gd name="T14" fmla="*/ 203 w 216"/>
                    <a:gd name="T15" fmla="*/ 53 h 202"/>
                    <a:gd name="T16" fmla="*/ 210 w 216"/>
                    <a:gd name="T17" fmla="*/ 79 h 202"/>
                    <a:gd name="T18" fmla="*/ 212 w 216"/>
                    <a:gd name="T19" fmla="*/ 104 h 202"/>
                    <a:gd name="T20" fmla="*/ 207 w 216"/>
                    <a:gd name="T21" fmla="*/ 125 h 202"/>
                    <a:gd name="T22" fmla="*/ 199 w 216"/>
                    <a:gd name="T23" fmla="*/ 144 h 202"/>
                    <a:gd name="T24" fmla="*/ 188 w 216"/>
                    <a:gd name="T25" fmla="*/ 161 h 202"/>
                    <a:gd name="T26" fmla="*/ 174 w 216"/>
                    <a:gd name="T27" fmla="*/ 174 h 202"/>
                    <a:gd name="T28" fmla="*/ 157 w 216"/>
                    <a:gd name="T29" fmla="*/ 185 h 202"/>
                    <a:gd name="T30" fmla="*/ 140 w 216"/>
                    <a:gd name="T31" fmla="*/ 193 h 202"/>
                    <a:gd name="T32" fmla="*/ 119 w 216"/>
                    <a:gd name="T33" fmla="*/ 197 h 202"/>
                    <a:gd name="T34" fmla="*/ 98 w 216"/>
                    <a:gd name="T35" fmla="*/ 197 h 202"/>
                    <a:gd name="T36" fmla="*/ 78 w 216"/>
                    <a:gd name="T37" fmla="*/ 193 h 202"/>
                    <a:gd name="T38" fmla="*/ 59 w 216"/>
                    <a:gd name="T39" fmla="*/ 185 h 202"/>
                    <a:gd name="T40" fmla="*/ 43 w 216"/>
                    <a:gd name="T41" fmla="*/ 174 h 202"/>
                    <a:gd name="T42" fmla="*/ 28 w 216"/>
                    <a:gd name="T43" fmla="*/ 161 h 202"/>
                    <a:gd name="T44" fmla="*/ 17 w 216"/>
                    <a:gd name="T45" fmla="*/ 144 h 202"/>
                    <a:gd name="T46" fmla="*/ 9 w 216"/>
                    <a:gd name="T47" fmla="*/ 125 h 202"/>
                    <a:gd name="T48" fmla="*/ 5 w 216"/>
                    <a:gd name="T49" fmla="*/ 104 h 202"/>
                    <a:gd name="T50" fmla="*/ 7 w 216"/>
                    <a:gd name="T51" fmla="*/ 75 h 202"/>
                    <a:gd name="T52" fmla="*/ 9 w 216"/>
                    <a:gd name="T53" fmla="*/ 60 h 202"/>
                    <a:gd name="T54" fmla="*/ 2 w 216"/>
                    <a:gd name="T55" fmla="*/ 77 h 202"/>
                    <a:gd name="T56" fmla="*/ 2 w 216"/>
                    <a:gd name="T57" fmla="*/ 106 h 202"/>
                    <a:gd name="T58" fmla="*/ 5 w 216"/>
                    <a:gd name="T59" fmla="*/ 127 h 202"/>
                    <a:gd name="T60" fmla="*/ 13 w 216"/>
                    <a:gd name="T61" fmla="*/ 146 h 202"/>
                    <a:gd name="T62" fmla="*/ 24 w 216"/>
                    <a:gd name="T63" fmla="*/ 163 h 202"/>
                    <a:gd name="T64" fmla="*/ 40 w 216"/>
                    <a:gd name="T65" fmla="*/ 178 h 202"/>
                    <a:gd name="T66" fmla="*/ 57 w 216"/>
                    <a:gd name="T67" fmla="*/ 189 h 202"/>
                    <a:gd name="T68" fmla="*/ 76 w 216"/>
                    <a:gd name="T69" fmla="*/ 197 h 202"/>
                    <a:gd name="T70" fmla="*/ 98 w 216"/>
                    <a:gd name="T71" fmla="*/ 201 h 202"/>
                    <a:gd name="T72" fmla="*/ 119 w 216"/>
                    <a:gd name="T73" fmla="*/ 201 h 202"/>
                    <a:gd name="T74" fmla="*/ 140 w 216"/>
                    <a:gd name="T75" fmla="*/ 197 h 202"/>
                    <a:gd name="T76" fmla="*/ 159 w 216"/>
                    <a:gd name="T77" fmla="*/ 189 h 202"/>
                    <a:gd name="T78" fmla="*/ 178 w 216"/>
                    <a:gd name="T79" fmla="*/ 178 h 202"/>
                    <a:gd name="T80" fmla="*/ 191 w 216"/>
                    <a:gd name="T81" fmla="*/ 163 h 202"/>
                    <a:gd name="T82" fmla="*/ 203 w 216"/>
                    <a:gd name="T83" fmla="*/ 146 h 202"/>
                    <a:gd name="T84" fmla="*/ 212 w 216"/>
                    <a:gd name="T85" fmla="*/ 127 h 202"/>
                    <a:gd name="T86" fmla="*/ 216 w 216"/>
                    <a:gd name="T87" fmla="*/ 106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16" h="202">
                      <a:moveTo>
                        <a:pt x="216" y="94"/>
                      </a:moveTo>
                      <a:lnTo>
                        <a:pt x="216" y="79"/>
                      </a:lnTo>
                      <a:lnTo>
                        <a:pt x="212" y="64"/>
                      </a:lnTo>
                      <a:lnTo>
                        <a:pt x="207" y="51"/>
                      </a:lnTo>
                      <a:lnTo>
                        <a:pt x="201" y="37"/>
                      </a:lnTo>
                      <a:lnTo>
                        <a:pt x="193" y="26"/>
                      </a:lnTo>
                      <a:lnTo>
                        <a:pt x="182" y="15"/>
                      </a:lnTo>
                      <a:lnTo>
                        <a:pt x="172" y="7"/>
                      </a:lnTo>
                      <a:lnTo>
                        <a:pt x="159" y="0"/>
                      </a:lnTo>
                      <a:lnTo>
                        <a:pt x="157" y="0"/>
                      </a:lnTo>
                      <a:lnTo>
                        <a:pt x="155" y="1"/>
                      </a:lnTo>
                      <a:lnTo>
                        <a:pt x="167" y="9"/>
                      </a:lnTo>
                      <a:lnTo>
                        <a:pt x="178" y="19"/>
                      </a:lnTo>
                      <a:lnTo>
                        <a:pt x="188" y="28"/>
                      </a:lnTo>
                      <a:lnTo>
                        <a:pt x="197" y="39"/>
                      </a:lnTo>
                      <a:lnTo>
                        <a:pt x="203" y="53"/>
                      </a:lnTo>
                      <a:lnTo>
                        <a:pt x="208" y="66"/>
                      </a:lnTo>
                      <a:lnTo>
                        <a:pt x="210" y="79"/>
                      </a:lnTo>
                      <a:lnTo>
                        <a:pt x="212" y="94"/>
                      </a:lnTo>
                      <a:lnTo>
                        <a:pt x="212" y="104"/>
                      </a:lnTo>
                      <a:lnTo>
                        <a:pt x="210" y="115"/>
                      </a:lnTo>
                      <a:lnTo>
                        <a:pt x="207" y="125"/>
                      </a:lnTo>
                      <a:lnTo>
                        <a:pt x="205" y="134"/>
                      </a:lnTo>
                      <a:lnTo>
                        <a:pt x="199" y="144"/>
                      </a:lnTo>
                      <a:lnTo>
                        <a:pt x="195" y="151"/>
                      </a:lnTo>
                      <a:lnTo>
                        <a:pt x="188" y="161"/>
                      </a:lnTo>
                      <a:lnTo>
                        <a:pt x="182" y="166"/>
                      </a:lnTo>
                      <a:lnTo>
                        <a:pt x="174" y="174"/>
                      </a:lnTo>
                      <a:lnTo>
                        <a:pt x="167" y="180"/>
                      </a:lnTo>
                      <a:lnTo>
                        <a:pt x="157" y="185"/>
                      </a:lnTo>
                      <a:lnTo>
                        <a:pt x="150" y="189"/>
                      </a:lnTo>
                      <a:lnTo>
                        <a:pt x="140" y="193"/>
                      </a:lnTo>
                      <a:lnTo>
                        <a:pt x="129" y="195"/>
                      </a:lnTo>
                      <a:lnTo>
                        <a:pt x="119" y="197"/>
                      </a:lnTo>
                      <a:lnTo>
                        <a:pt x="108" y="197"/>
                      </a:lnTo>
                      <a:lnTo>
                        <a:pt x="98" y="197"/>
                      </a:lnTo>
                      <a:lnTo>
                        <a:pt x="87" y="195"/>
                      </a:lnTo>
                      <a:lnTo>
                        <a:pt x="78" y="193"/>
                      </a:lnTo>
                      <a:lnTo>
                        <a:pt x="68" y="189"/>
                      </a:lnTo>
                      <a:lnTo>
                        <a:pt x="59" y="185"/>
                      </a:lnTo>
                      <a:lnTo>
                        <a:pt x="51" y="180"/>
                      </a:lnTo>
                      <a:lnTo>
                        <a:pt x="43" y="174"/>
                      </a:lnTo>
                      <a:lnTo>
                        <a:pt x="36" y="166"/>
                      </a:lnTo>
                      <a:lnTo>
                        <a:pt x="28" y="161"/>
                      </a:lnTo>
                      <a:lnTo>
                        <a:pt x="23" y="151"/>
                      </a:lnTo>
                      <a:lnTo>
                        <a:pt x="17" y="144"/>
                      </a:lnTo>
                      <a:lnTo>
                        <a:pt x="13" y="134"/>
                      </a:lnTo>
                      <a:lnTo>
                        <a:pt x="9" y="125"/>
                      </a:lnTo>
                      <a:lnTo>
                        <a:pt x="7" y="115"/>
                      </a:lnTo>
                      <a:lnTo>
                        <a:pt x="5" y="104"/>
                      </a:lnTo>
                      <a:lnTo>
                        <a:pt x="5" y="94"/>
                      </a:lnTo>
                      <a:lnTo>
                        <a:pt x="7" y="75"/>
                      </a:lnTo>
                      <a:lnTo>
                        <a:pt x="11" y="60"/>
                      </a:lnTo>
                      <a:lnTo>
                        <a:pt x="9" y="60"/>
                      </a:lnTo>
                      <a:lnTo>
                        <a:pt x="5" y="60"/>
                      </a:lnTo>
                      <a:lnTo>
                        <a:pt x="2" y="77"/>
                      </a:lnTo>
                      <a:lnTo>
                        <a:pt x="0" y="94"/>
                      </a:lnTo>
                      <a:lnTo>
                        <a:pt x="2" y="106"/>
                      </a:lnTo>
                      <a:lnTo>
                        <a:pt x="4" y="115"/>
                      </a:lnTo>
                      <a:lnTo>
                        <a:pt x="5" y="127"/>
                      </a:lnTo>
                      <a:lnTo>
                        <a:pt x="9" y="136"/>
                      </a:lnTo>
                      <a:lnTo>
                        <a:pt x="13" y="146"/>
                      </a:lnTo>
                      <a:lnTo>
                        <a:pt x="19" y="155"/>
                      </a:lnTo>
                      <a:lnTo>
                        <a:pt x="24" y="163"/>
                      </a:lnTo>
                      <a:lnTo>
                        <a:pt x="32" y="170"/>
                      </a:lnTo>
                      <a:lnTo>
                        <a:pt x="40" y="178"/>
                      </a:lnTo>
                      <a:lnTo>
                        <a:pt x="49" y="183"/>
                      </a:lnTo>
                      <a:lnTo>
                        <a:pt x="57" y="189"/>
                      </a:lnTo>
                      <a:lnTo>
                        <a:pt x="66" y="193"/>
                      </a:lnTo>
                      <a:lnTo>
                        <a:pt x="76" y="197"/>
                      </a:lnTo>
                      <a:lnTo>
                        <a:pt x="87" y="201"/>
                      </a:lnTo>
                      <a:lnTo>
                        <a:pt x="98" y="201"/>
                      </a:lnTo>
                      <a:lnTo>
                        <a:pt x="108" y="202"/>
                      </a:lnTo>
                      <a:lnTo>
                        <a:pt x="119" y="201"/>
                      </a:lnTo>
                      <a:lnTo>
                        <a:pt x="131" y="201"/>
                      </a:lnTo>
                      <a:lnTo>
                        <a:pt x="140" y="197"/>
                      </a:lnTo>
                      <a:lnTo>
                        <a:pt x="152" y="193"/>
                      </a:lnTo>
                      <a:lnTo>
                        <a:pt x="159" y="189"/>
                      </a:lnTo>
                      <a:lnTo>
                        <a:pt x="169" y="183"/>
                      </a:lnTo>
                      <a:lnTo>
                        <a:pt x="178" y="178"/>
                      </a:lnTo>
                      <a:lnTo>
                        <a:pt x="186" y="170"/>
                      </a:lnTo>
                      <a:lnTo>
                        <a:pt x="191" y="163"/>
                      </a:lnTo>
                      <a:lnTo>
                        <a:pt x="199" y="155"/>
                      </a:lnTo>
                      <a:lnTo>
                        <a:pt x="203" y="146"/>
                      </a:lnTo>
                      <a:lnTo>
                        <a:pt x="208" y="136"/>
                      </a:lnTo>
                      <a:lnTo>
                        <a:pt x="212" y="127"/>
                      </a:lnTo>
                      <a:lnTo>
                        <a:pt x="214" y="115"/>
                      </a:lnTo>
                      <a:lnTo>
                        <a:pt x="216" y="106"/>
                      </a:lnTo>
                      <a:lnTo>
                        <a:pt x="216" y="94"/>
                      </a:lnTo>
                      <a:close/>
                    </a:path>
                  </a:pathLst>
                </a:custGeom>
                <a:solidFill>
                  <a:srgbClr val="E7E7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61" name="Freeform 741"/>
                <p:cNvSpPr>
                  <a:spLocks/>
                </p:cNvSpPr>
                <p:nvPr/>
              </p:nvSpPr>
              <p:spPr bwMode="auto">
                <a:xfrm>
                  <a:off x="1734" y="2178"/>
                  <a:ext cx="210" cy="201"/>
                </a:xfrm>
                <a:custGeom>
                  <a:avLst/>
                  <a:gdLst>
                    <a:gd name="T0" fmla="*/ 208 w 210"/>
                    <a:gd name="T1" fmla="*/ 79 h 201"/>
                    <a:gd name="T2" fmla="*/ 201 w 210"/>
                    <a:gd name="T3" fmla="*/ 51 h 201"/>
                    <a:gd name="T4" fmla="*/ 185 w 210"/>
                    <a:gd name="T5" fmla="*/ 28 h 201"/>
                    <a:gd name="T6" fmla="*/ 166 w 210"/>
                    <a:gd name="T7" fmla="*/ 7 h 201"/>
                    <a:gd name="T8" fmla="*/ 151 w 210"/>
                    <a:gd name="T9" fmla="*/ 1 h 201"/>
                    <a:gd name="T10" fmla="*/ 161 w 210"/>
                    <a:gd name="T11" fmla="*/ 11 h 201"/>
                    <a:gd name="T12" fmla="*/ 182 w 210"/>
                    <a:gd name="T13" fmla="*/ 30 h 201"/>
                    <a:gd name="T14" fmla="*/ 197 w 210"/>
                    <a:gd name="T15" fmla="*/ 53 h 201"/>
                    <a:gd name="T16" fmla="*/ 204 w 210"/>
                    <a:gd name="T17" fmla="*/ 79 h 201"/>
                    <a:gd name="T18" fmla="*/ 204 w 210"/>
                    <a:gd name="T19" fmla="*/ 104 h 201"/>
                    <a:gd name="T20" fmla="*/ 201 w 210"/>
                    <a:gd name="T21" fmla="*/ 125 h 201"/>
                    <a:gd name="T22" fmla="*/ 189 w 210"/>
                    <a:gd name="T23" fmla="*/ 151 h 201"/>
                    <a:gd name="T24" fmla="*/ 161 w 210"/>
                    <a:gd name="T25" fmla="*/ 178 h 201"/>
                    <a:gd name="T26" fmla="*/ 134 w 210"/>
                    <a:gd name="T27" fmla="*/ 191 h 201"/>
                    <a:gd name="T28" fmla="*/ 115 w 210"/>
                    <a:gd name="T29" fmla="*/ 195 h 201"/>
                    <a:gd name="T30" fmla="*/ 94 w 210"/>
                    <a:gd name="T31" fmla="*/ 195 h 201"/>
                    <a:gd name="T32" fmla="*/ 75 w 210"/>
                    <a:gd name="T33" fmla="*/ 191 h 201"/>
                    <a:gd name="T34" fmla="*/ 49 w 210"/>
                    <a:gd name="T35" fmla="*/ 178 h 201"/>
                    <a:gd name="T36" fmla="*/ 20 w 210"/>
                    <a:gd name="T37" fmla="*/ 151 h 201"/>
                    <a:gd name="T38" fmla="*/ 7 w 210"/>
                    <a:gd name="T39" fmla="*/ 125 h 201"/>
                    <a:gd name="T40" fmla="*/ 3 w 210"/>
                    <a:gd name="T41" fmla="*/ 104 h 201"/>
                    <a:gd name="T42" fmla="*/ 5 w 210"/>
                    <a:gd name="T43" fmla="*/ 75 h 201"/>
                    <a:gd name="T44" fmla="*/ 7 w 210"/>
                    <a:gd name="T45" fmla="*/ 60 h 201"/>
                    <a:gd name="T46" fmla="*/ 0 w 210"/>
                    <a:gd name="T47" fmla="*/ 77 h 201"/>
                    <a:gd name="T48" fmla="*/ 0 w 210"/>
                    <a:gd name="T49" fmla="*/ 106 h 201"/>
                    <a:gd name="T50" fmla="*/ 3 w 210"/>
                    <a:gd name="T51" fmla="*/ 125 h 201"/>
                    <a:gd name="T52" fmla="*/ 11 w 210"/>
                    <a:gd name="T53" fmla="*/ 144 h 201"/>
                    <a:gd name="T54" fmla="*/ 22 w 210"/>
                    <a:gd name="T55" fmla="*/ 161 h 201"/>
                    <a:gd name="T56" fmla="*/ 37 w 210"/>
                    <a:gd name="T57" fmla="*/ 176 h 201"/>
                    <a:gd name="T58" fmla="*/ 55 w 210"/>
                    <a:gd name="T59" fmla="*/ 187 h 201"/>
                    <a:gd name="T60" fmla="*/ 74 w 210"/>
                    <a:gd name="T61" fmla="*/ 195 h 201"/>
                    <a:gd name="T62" fmla="*/ 94 w 210"/>
                    <a:gd name="T63" fmla="*/ 199 h 201"/>
                    <a:gd name="T64" fmla="*/ 115 w 210"/>
                    <a:gd name="T65" fmla="*/ 199 h 201"/>
                    <a:gd name="T66" fmla="*/ 136 w 210"/>
                    <a:gd name="T67" fmla="*/ 195 h 201"/>
                    <a:gd name="T68" fmla="*/ 155 w 210"/>
                    <a:gd name="T69" fmla="*/ 187 h 201"/>
                    <a:gd name="T70" fmla="*/ 172 w 210"/>
                    <a:gd name="T71" fmla="*/ 176 h 201"/>
                    <a:gd name="T72" fmla="*/ 185 w 210"/>
                    <a:gd name="T73" fmla="*/ 161 h 201"/>
                    <a:gd name="T74" fmla="*/ 197 w 210"/>
                    <a:gd name="T75" fmla="*/ 144 h 201"/>
                    <a:gd name="T76" fmla="*/ 206 w 210"/>
                    <a:gd name="T77" fmla="*/ 125 h 201"/>
                    <a:gd name="T78" fmla="*/ 210 w 210"/>
                    <a:gd name="T79" fmla="*/ 106 h 2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210" h="201">
                      <a:moveTo>
                        <a:pt x="210" y="94"/>
                      </a:moveTo>
                      <a:lnTo>
                        <a:pt x="208" y="79"/>
                      </a:lnTo>
                      <a:lnTo>
                        <a:pt x="206" y="64"/>
                      </a:lnTo>
                      <a:lnTo>
                        <a:pt x="201" y="51"/>
                      </a:lnTo>
                      <a:lnTo>
                        <a:pt x="195" y="39"/>
                      </a:lnTo>
                      <a:lnTo>
                        <a:pt x="185" y="28"/>
                      </a:lnTo>
                      <a:lnTo>
                        <a:pt x="176" y="17"/>
                      </a:lnTo>
                      <a:lnTo>
                        <a:pt x="166" y="7"/>
                      </a:lnTo>
                      <a:lnTo>
                        <a:pt x="153" y="0"/>
                      </a:lnTo>
                      <a:lnTo>
                        <a:pt x="151" y="1"/>
                      </a:lnTo>
                      <a:lnTo>
                        <a:pt x="149" y="3"/>
                      </a:lnTo>
                      <a:lnTo>
                        <a:pt x="161" y="11"/>
                      </a:lnTo>
                      <a:lnTo>
                        <a:pt x="172" y="19"/>
                      </a:lnTo>
                      <a:lnTo>
                        <a:pt x="182" y="30"/>
                      </a:lnTo>
                      <a:lnTo>
                        <a:pt x="189" y="39"/>
                      </a:lnTo>
                      <a:lnTo>
                        <a:pt x="197" y="53"/>
                      </a:lnTo>
                      <a:lnTo>
                        <a:pt x="201" y="66"/>
                      </a:lnTo>
                      <a:lnTo>
                        <a:pt x="204" y="79"/>
                      </a:lnTo>
                      <a:lnTo>
                        <a:pt x="206" y="94"/>
                      </a:lnTo>
                      <a:lnTo>
                        <a:pt x="204" y="104"/>
                      </a:lnTo>
                      <a:lnTo>
                        <a:pt x="204" y="115"/>
                      </a:lnTo>
                      <a:lnTo>
                        <a:pt x="201" y="125"/>
                      </a:lnTo>
                      <a:lnTo>
                        <a:pt x="197" y="134"/>
                      </a:lnTo>
                      <a:lnTo>
                        <a:pt x="189" y="151"/>
                      </a:lnTo>
                      <a:lnTo>
                        <a:pt x="176" y="166"/>
                      </a:lnTo>
                      <a:lnTo>
                        <a:pt x="161" y="178"/>
                      </a:lnTo>
                      <a:lnTo>
                        <a:pt x="144" y="187"/>
                      </a:lnTo>
                      <a:lnTo>
                        <a:pt x="134" y="191"/>
                      </a:lnTo>
                      <a:lnTo>
                        <a:pt x="125" y="193"/>
                      </a:lnTo>
                      <a:lnTo>
                        <a:pt x="115" y="195"/>
                      </a:lnTo>
                      <a:lnTo>
                        <a:pt x="104" y="195"/>
                      </a:lnTo>
                      <a:lnTo>
                        <a:pt x="94" y="195"/>
                      </a:lnTo>
                      <a:lnTo>
                        <a:pt x="85" y="193"/>
                      </a:lnTo>
                      <a:lnTo>
                        <a:pt x="75" y="191"/>
                      </a:lnTo>
                      <a:lnTo>
                        <a:pt x="66" y="187"/>
                      </a:lnTo>
                      <a:lnTo>
                        <a:pt x="49" y="178"/>
                      </a:lnTo>
                      <a:lnTo>
                        <a:pt x="34" y="166"/>
                      </a:lnTo>
                      <a:lnTo>
                        <a:pt x="20" y="151"/>
                      </a:lnTo>
                      <a:lnTo>
                        <a:pt x="11" y="134"/>
                      </a:lnTo>
                      <a:lnTo>
                        <a:pt x="7" y="125"/>
                      </a:lnTo>
                      <a:lnTo>
                        <a:pt x="5" y="115"/>
                      </a:lnTo>
                      <a:lnTo>
                        <a:pt x="3" y="104"/>
                      </a:lnTo>
                      <a:lnTo>
                        <a:pt x="3" y="94"/>
                      </a:lnTo>
                      <a:lnTo>
                        <a:pt x="5" y="75"/>
                      </a:lnTo>
                      <a:lnTo>
                        <a:pt x="9" y="60"/>
                      </a:lnTo>
                      <a:lnTo>
                        <a:pt x="7" y="60"/>
                      </a:lnTo>
                      <a:lnTo>
                        <a:pt x="5" y="60"/>
                      </a:lnTo>
                      <a:lnTo>
                        <a:pt x="0" y="77"/>
                      </a:lnTo>
                      <a:lnTo>
                        <a:pt x="0" y="94"/>
                      </a:lnTo>
                      <a:lnTo>
                        <a:pt x="0" y="106"/>
                      </a:lnTo>
                      <a:lnTo>
                        <a:pt x="1" y="115"/>
                      </a:lnTo>
                      <a:lnTo>
                        <a:pt x="3" y="125"/>
                      </a:lnTo>
                      <a:lnTo>
                        <a:pt x="7" y="136"/>
                      </a:lnTo>
                      <a:lnTo>
                        <a:pt x="11" y="144"/>
                      </a:lnTo>
                      <a:lnTo>
                        <a:pt x="17" y="153"/>
                      </a:lnTo>
                      <a:lnTo>
                        <a:pt x="22" y="161"/>
                      </a:lnTo>
                      <a:lnTo>
                        <a:pt x="30" y="168"/>
                      </a:lnTo>
                      <a:lnTo>
                        <a:pt x="37" y="176"/>
                      </a:lnTo>
                      <a:lnTo>
                        <a:pt x="45" y="182"/>
                      </a:lnTo>
                      <a:lnTo>
                        <a:pt x="55" y="187"/>
                      </a:lnTo>
                      <a:lnTo>
                        <a:pt x="64" y="191"/>
                      </a:lnTo>
                      <a:lnTo>
                        <a:pt x="74" y="195"/>
                      </a:lnTo>
                      <a:lnTo>
                        <a:pt x="83" y="197"/>
                      </a:lnTo>
                      <a:lnTo>
                        <a:pt x="94" y="199"/>
                      </a:lnTo>
                      <a:lnTo>
                        <a:pt x="104" y="201"/>
                      </a:lnTo>
                      <a:lnTo>
                        <a:pt x="115" y="199"/>
                      </a:lnTo>
                      <a:lnTo>
                        <a:pt x="127" y="197"/>
                      </a:lnTo>
                      <a:lnTo>
                        <a:pt x="136" y="195"/>
                      </a:lnTo>
                      <a:lnTo>
                        <a:pt x="146" y="191"/>
                      </a:lnTo>
                      <a:lnTo>
                        <a:pt x="155" y="187"/>
                      </a:lnTo>
                      <a:lnTo>
                        <a:pt x="163" y="182"/>
                      </a:lnTo>
                      <a:lnTo>
                        <a:pt x="172" y="176"/>
                      </a:lnTo>
                      <a:lnTo>
                        <a:pt x="180" y="168"/>
                      </a:lnTo>
                      <a:lnTo>
                        <a:pt x="185" y="161"/>
                      </a:lnTo>
                      <a:lnTo>
                        <a:pt x="193" y="153"/>
                      </a:lnTo>
                      <a:lnTo>
                        <a:pt x="197" y="144"/>
                      </a:lnTo>
                      <a:lnTo>
                        <a:pt x="203" y="136"/>
                      </a:lnTo>
                      <a:lnTo>
                        <a:pt x="206" y="125"/>
                      </a:lnTo>
                      <a:lnTo>
                        <a:pt x="208" y="115"/>
                      </a:lnTo>
                      <a:lnTo>
                        <a:pt x="210" y="106"/>
                      </a:lnTo>
                      <a:lnTo>
                        <a:pt x="210" y="94"/>
                      </a:lnTo>
                      <a:close/>
                    </a:path>
                  </a:pathLst>
                </a:custGeom>
                <a:solidFill>
                  <a:srgbClr val="E7E7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62" name="Freeform 742"/>
                <p:cNvSpPr>
                  <a:spLocks/>
                </p:cNvSpPr>
                <p:nvPr/>
              </p:nvSpPr>
              <p:spPr bwMode="auto">
                <a:xfrm>
                  <a:off x="1735" y="2179"/>
                  <a:ext cx="207" cy="196"/>
                </a:xfrm>
                <a:custGeom>
                  <a:avLst/>
                  <a:gdLst>
                    <a:gd name="T0" fmla="*/ 205 w 207"/>
                    <a:gd name="T1" fmla="*/ 78 h 196"/>
                    <a:gd name="T2" fmla="*/ 198 w 207"/>
                    <a:gd name="T3" fmla="*/ 52 h 196"/>
                    <a:gd name="T4" fmla="*/ 183 w 207"/>
                    <a:gd name="T5" fmla="*/ 27 h 196"/>
                    <a:gd name="T6" fmla="*/ 162 w 207"/>
                    <a:gd name="T7" fmla="*/ 8 h 196"/>
                    <a:gd name="T8" fmla="*/ 148 w 207"/>
                    <a:gd name="T9" fmla="*/ 2 h 196"/>
                    <a:gd name="T10" fmla="*/ 158 w 207"/>
                    <a:gd name="T11" fmla="*/ 12 h 196"/>
                    <a:gd name="T12" fmla="*/ 179 w 207"/>
                    <a:gd name="T13" fmla="*/ 29 h 196"/>
                    <a:gd name="T14" fmla="*/ 194 w 207"/>
                    <a:gd name="T15" fmla="*/ 52 h 196"/>
                    <a:gd name="T16" fmla="*/ 202 w 207"/>
                    <a:gd name="T17" fmla="*/ 78 h 196"/>
                    <a:gd name="T18" fmla="*/ 202 w 207"/>
                    <a:gd name="T19" fmla="*/ 103 h 196"/>
                    <a:gd name="T20" fmla="*/ 198 w 207"/>
                    <a:gd name="T21" fmla="*/ 122 h 196"/>
                    <a:gd name="T22" fmla="*/ 186 w 207"/>
                    <a:gd name="T23" fmla="*/ 148 h 196"/>
                    <a:gd name="T24" fmla="*/ 158 w 207"/>
                    <a:gd name="T25" fmla="*/ 175 h 196"/>
                    <a:gd name="T26" fmla="*/ 133 w 207"/>
                    <a:gd name="T27" fmla="*/ 188 h 196"/>
                    <a:gd name="T28" fmla="*/ 114 w 207"/>
                    <a:gd name="T29" fmla="*/ 192 h 196"/>
                    <a:gd name="T30" fmla="*/ 93 w 207"/>
                    <a:gd name="T31" fmla="*/ 192 h 196"/>
                    <a:gd name="T32" fmla="*/ 74 w 207"/>
                    <a:gd name="T33" fmla="*/ 188 h 196"/>
                    <a:gd name="T34" fmla="*/ 48 w 207"/>
                    <a:gd name="T35" fmla="*/ 175 h 196"/>
                    <a:gd name="T36" fmla="*/ 21 w 207"/>
                    <a:gd name="T37" fmla="*/ 148 h 196"/>
                    <a:gd name="T38" fmla="*/ 10 w 207"/>
                    <a:gd name="T39" fmla="*/ 122 h 196"/>
                    <a:gd name="T40" fmla="*/ 6 w 207"/>
                    <a:gd name="T41" fmla="*/ 103 h 196"/>
                    <a:gd name="T42" fmla="*/ 6 w 207"/>
                    <a:gd name="T43" fmla="*/ 74 h 196"/>
                    <a:gd name="T44" fmla="*/ 8 w 207"/>
                    <a:gd name="T45" fmla="*/ 59 h 196"/>
                    <a:gd name="T46" fmla="*/ 2 w 207"/>
                    <a:gd name="T47" fmla="*/ 74 h 196"/>
                    <a:gd name="T48" fmla="*/ 0 w 207"/>
                    <a:gd name="T49" fmla="*/ 103 h 196"/>
                    <a:gd name="T50" fmla="*/ 4 w 207"/>
                    <a:gd name="T51" fmla="*/ 124 h 196"/>
                    <a:gd name="T52" fmla="*/ 12 w 207"/>
                    <a:gd name="T53" fmla="*/ 143 h 196"/>
                    <a:gd name="T54" fmla="*/ 23 w 207"/>
                    <a:gd name="T55" fmla="*/ 160 h 196"/>
                    <a:gd name="T56" fmla="*/ 38 w 207"/>
                    <a:gd name="T57" fmla="*/ 173 h 196"/>
                    <a:gd name="T58" fmla="*/ 54 w 207"/>
                    <a:gd name="T59" fmla="*/ 184 h 196"/>
                    <a:gd name="T60" fmla="*/ 73 w 207"/>
                    <a:gd name="T61" fmla="*/ 192 h 196"/>
                    <a:gd name="T62" fmla="*/ 93 w 207"/>
                    <a:gd name="T63" fmla="*/ 196 h 196"/>
                    <a:gd name="T64" fmla="*/ 114 w 207"/>
                    <a:gd name="T65" fmla="*/ 196 h 196"/>
                    <a:gd name="T66" fmla="*/ 135 w 207"/>
                    <a:gd name="T67" fmla="*/ 192 h 196"/>
                    <a:gd name="T68" fmla="*/ 152 w 207"/>
                    <a:gd name="T69" fmla="*/ 184 h 196"/>
                    <a:gd name="T70" fmla="*/ 169 w 207"/>
                    <a:gd name="T71" fmla="*/ 173 h 196"/>
                    <a:gd name="T72" fmla="*/ 183 w 207"/>
                    <a:gd name="T73" fmla="*/ 160 h 196"/>
                    <a:gd name="T74" fmla="*/ 194 w 207"/>
                    <a:gd name="T75" fmla="*/ 143 h 196"/>
                    <a:gd name="T76" fmla="*/ 202 w 207"/>
                    <a:gd name="T77" fmla="*/ 124 h 196"/>
                    <a:gd name="T78" fmla="*/ 207 w 207"/>
                    <a:gd name="T79" fmla="*/ 103 h 1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207" h="196">
                      <a:moveTo>
                        <a:pt x="207" y="93"/>
                      </a:moveTo>
                      <a:lnTo>
                        <a:pt x="205" y="78"/>
                      </a:lnTo>
                      <a:lnTo>
                        <a:pt x="203" y="65"/>
                      </a:lnTo>
                      <a:lnTo>
                        <a:pt x="198" y="52"/>
                      </a:lnTo>
                      <a:lnTo>
                        <a:pt x="192" y="38"/>
                      </a:lnTo>
                      <a:lnTo>
                        <a:pt x="183" y="27"/>
                      </a:lnTo>
                      <a:lnTo>
                        <a:pt x="173" y="18"/>
                      </a:lnTo>
                      <a:lnTo>
                        <a:pt x="162" y="8"/>
                      </a:lnTo>
                      <a:lnTo>
                        <a:pt x="150" y="0"/>
                      </a:lnTo>
                      <a:lnTo>
                        <a:pt x="148" y="2"/>
                      </a:lnTo>
                      <a:lnTo>
                        <a:pt x="147" y="4"/>
                      </a:lnTo>
                      <a:lnTo>
                        <a:pt x="158" y="12"/>
                      </a:lnTo>
                      <a:lnTo>
                        <a:pt x="169" y="19"/>
                      </a:lnTo>
                      <a:lnTo>
                        <a:pt x="179" y="29"/>
                      </a:lnTo>
                      <a:lnTo>
                        <a:pt x="186" y="40"/>
                      </a:lnTo>
                      <a:lnTo>
                        <a:pt x="194" y="52"/>
                      </a:lnTo>
                      <a:lnTo>
                        <a:pt x="198" y="65"/>
                      </a:lnTo>
                      <a:lnTo>
                        <a:pt x="202" y="78"/>
                      </a:lnTo>
                      <a:lnTo>
                        <a:pt x="202" y="93"/>
                      </a:lnTo>
                      <a:lnTo>
                        <a:pt x="202" y="103"/>
                      </a:lnTo>
                      <a:lnTo>
                        <a:pt x="200" y="112"/>
                      </a:lnTo>
                      <a:lnTo>
                        <a:pt x="198" y="122"/>
                      </a:lnTo>
                      <a:lnTo>
                        <a:pt x="194" y="131"/>
                      </a:lnTo>
                      <a:lnTo>
                        <a:pt x="186" y="148"/>
                      </a:lnTo>
                      <a:lnTo>
                        <a:pt x="173" y="164"/>
                      </a:lnTo>
                      <a:lnTo>
                        <a:pt x="158" y="175"/>
                      </a:lnTo>
                      <a:lnTo>
                        <a:pt x="143" y="184"/>
                      </a:lnTo>
                      <a:lnTo>
                        <a:pt x="133" y="188"/>
                      </a:lnTo>
                      <a:lnTo>
                        <a:pt x="124" y="190"/>
                      </a:lnTo>
                      <a:lnTo>
                        <a:pt x="114" y="192"/>
                      </a:lnTo>
                      <a:lnTo>
                        <a:pt x="103" y="192"/>
                      </a:lnTo>
                      <a:lnTo>
                        <a:pt x="93" y="192"/>
                      </a:lnTo>
                      <a:lnTo>
                        <a:pt x="84" y="190"/>
                      </a:lnTo>
                      <a:lnTo>
                        <a:pt x="74" y="188"/>
                      </a:lnTo>
                      <a:lnTo>
                        <a:pt x="65" y="184"/>
                      </a:lnTo>
                      <a:lnTo>
                        <a:pt x="48" y="175"/>
                      </a:lnTo>
                      <a:lnTo>
                        <a:pt x="35" y="164"/>
                      </a:lnTo>
                      <a:lnTo>
                        <a:pt x="21" y="148"/>
                      </a:lnTo>
                      <a:lnTo>
                        <a:pt x="12" y="131"/>
                      </a:lnTo>
                      <a:lnTo>
                        <a:pt x="10" y="122"/>
                      </a:lnTo>
                      <a:lnTo>
                        <a:pt x="6" y="112"/>
                      </a:lnTo>
                      <a:lnTo>
                        <a:pt x="6" y="103"/>
                      </a:lnTo>
                      <a:lnTo>
                        <a:pt x="4" y="93"/>
                      </a:lnTo>
                      <a:lnTo>
                        <a:pt x="6" y="74"/>
                      </a:lnTo>
                      <a:lnTo>
                        <a:pt x="12" y="57"/>
                      </a:lnTo>
                      <a:lnTo>
                        <a:pt x="8" y="59"/>
                      </a:lnTo>
                      <a:lnTo>
                        <a:pt x="6" y="59"/>
                      </a:lnTo>
                      <a:lnTo>
                        <a:pt x="2" y="74"/>
                      </a:lnTo>
                      <a:lnTo>
                        <a:pt x="0" y="93"/>
                      </a:lnTo>
                      <a:lnTo>
                        <a:pt x="0" y="103"/>
                      </a:lnTo>
                      <a:lnTo>
                        <a:pt x="2" y="114"/>
                      </a:lnTo>
                      <a:lnTo>
                        <a:pt x="4" y="124"/>
                      </a:lnTo>
                      <a:lnTo>
                        <a:pt x="8" y="133"/>
                      </a:lnTo>
                      <a:lnTo>
                        <a:pt x="12" y="143"/>
                      </a:lnTo>
                      <a:lnTo>
                        <a:pt x="18" y="150"/>
                      </a:lnTo>
                      <a:lnTo>
                        <a:pt x="23" y="160"/>
                      </a:lnTo>
                      <a:lnTo>
                        <a:pt x="31" y="165"/>
                      </a:lnTo>
                      <a:lnTo>
                        <a:pt x="38" y="173"/>
                      </a:lnTo>
                      <a:lnTo>
                        <a:pt x="46" y="179"/>
                      </a:lnTo>
                      <a:lnTo>
                        <a:pt x="54" y="184"/>
                      </a:lnTo>
                      <a:lnTo>
                        <a:pt x="63" y="188"/>
                      </a:lnTo>
                      <a:lnTo>
                        <a:pt x="73" y="192"/>
                      </a:lnTo>
                      <a:lnTo>
                        <a:pt x="82" y="194"/>
                      </a:lnTo>
                      <a:lnTo>
                        <a:pt x="93" y="196"/>
                      </a:lnTo>
                      <a:lnTo>
                        <a:pt x="103" y="196"/>
                      </a:lnTo>
                      <a:lnTo>
                        <a:pt x="114" y="196"/>
                      </a:lnTo>
                      <a:lnTo>
                        <a:pt x="124" y="194"/>
                      </a:lnTo>
                      <a:lnTo>
                        <a:pt x="135" y="192"/>
                      </a:lnTo>
                      <a:lnTo>
                        <a:pt x="145" y="188"/>
                      </a:lnTo>
                      <a:lnTo>
                        <a:pt x="152" y="184"/>
                      </a:lnTo>
                      <a:lnTo>
                        <a:pt x="162" y="179"/>
                      </a:lnTo>
                      <a:lnTo>
                        <a:pt x="169" y="173"/>
                      </a:lnTo>
                      <a:lnTo>
                        <a:pt x="177" y="165"/>
                      </a:lnTo>
                      <a:lnTo>
                        <a:pt x="183" y="160"/>
                      </a:lnTo>
                      <a:lnTo>
                        <a:pt x="190" y="150"/>
                      </a:lnTo>
                      <a:lnTo>
                        <a:pt x="194" y="143"/>
                      </a:lnTo>
                      <a:lnTo>
                        <a:pt x="200" y="133"/>
                      </a:lnTo>
                      <a:lnTo>
                        <a:pt x="202" y="124"/>
                      </a:lnTo>
                      <a:lnTo>
                        <a:pt x="205" y="114"/>
                      </a:lnTo>
                      <a:lnTo>
                        <a:pt x="207" y="103"/>
                      </a:lnTo>
                      <a:lnTo>
                        <a:pt x="207" y="93"/>
                      </a:lnTo>
                      <a:close/>
                    </a:path>
                  </a:pathLst>
                </a:custGeom>
                <a:solidFill>
                  <a:srgbClr val="E9E8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63" name="Freeform 743"/>
                <p:cNvSpPr>
                  <a:spLocks/>
                </p:cNvSpPr>
                <p:nvPr/>
              </p:nvSpPr>
              <p:spPr bwMode="auto">
                <a:xfrm>
                  <a:off x="1737" y="2181"/>
                  <a:ext cx="203" cy="192"/>
                </a:xfrm>
                <a:custGeom>
                  <a:avLst/>
                  <a:gdLst>
                    <a:gd name="T0" fmla="*/ 201 w 203"/>
                    <a:gd name="T1" fmla="*/ 76 h 192"/>
                    <a:gd name="T2" fmla="*/ 194 w 203"/>
                    <a:gd name="T3" fmla="*/ 50 h 192"/>
                    <a:gd name="T4" fmla="*/ 179 w 203"/>
                    <a:gd name="T5" fmla="*/ 27 h 192"/>
                    <a:gd name="T6" fmla="*/ 158 w 203"/>
                    <a:gd name="T7" fmla="*/ 8 h 192"/>
                    <a:gd name="T8" fmla="*/ 145 w 203"/>
                    <a:gd name="T9" fmla="*/ 2 h 192"/>
                    <a:gd name="T10" fmla="*/ 154 w 203"/>
                    <a:gd name="T11" fmla="*/ 10 h 192"/>
                    <a:gd name="T12" fmla="*/ 175 w 203"/>
                    <a:gd name="T13" fmla="*/ 29 h 192"/>
                    <a:gd name="T14" fmla="*/ 190 w 203"/>
                    <a:gd name="T15" fmla="*/ 50 h 192"/>
                    <a:gd name="T16" fmla="*/ 198 w 203"/>
                    <a:gd name="T17" fmla="*/ 76 h 192"/>
                    <a:gd name="T18" fmla="*/ 198 w 203"/>
                    <a:gd name="T19" fmla="*/ 101 h 192"/>
                    <a:gd name="T20" fmla="*/ 194 w 203"/>
                    <a:gd name="T21" fmla="*/ 120 h 192"/>
                    <a:gd name="T22" fmla="*/ 182 w 203"/>
                    <a:gd name="T23" fmla="*/ 144 h 192"/>
                    <a:gd name="T24" fmla="*/ 156 w 203"/>
                    <a:gd name="T25" fmla="*/ 171 h 192"/>
                    <a:gd name="T26" fmla="*/ 129 w 203"/>
                    <a:gd name="T27" fmla="*/ 182 h 192"/>
                    <a:gd name="T28" fmla="*/ 112 w 203"/>
                    <a:gd name="T29" fmla="*/ 186 h 192"/>
                    <a:gd name="T30" fmla="*/ 91 w 203"/>
                    <a:gd name="T31" fmla="*/ 186 h 192"/>
                    <a:gd name="T32" fmla="*/ 72 w 203"/>
                    <a:gd name="T33" fmla="*/ 182 h 192"/>
                    <a:gd name="T34" fmla="*/ 48 w 203"/>
                    <a:gd name="T35" fmla="*/ 171 h 192"/>
                    <a:gd name="T36" fmla="*/ 21 w 203"/>
                    <a:gd name="T37" fmla="*/ 144 h 192"/>
                    <a:gd name="T38" fmla="*/ 10 w 203"/>
                    <a:gd name="T39" fmla="*/ 120 h 192"/>
                    <a:gd name="T40" fmla="*/ 6 w 203"/>
                    <a:gd name="T41" fmla="*/ 101 h 192"/>
                    <a:gd name="T42" fmla="*/ 6 w 203"/>
                    <a:gd name="T43" fmla="*/ 72 h 192"/>
                    <a:gd name="T44" fmla="*/ 10 w 203"/>
                    <a:gd name="T45" fmla="*/ 55 h 192"/>
                    <a:gd name="T46" fmla="*/ 2 w 203"/>
                    <a:gd name="T47" fmla="*/ 72 h 192"/>
                    <a:gd name="T48" fmla="*/ 0 w 203"/>
                    <a:gd name="T49" fmla="*/ 101 h 192"/>
                    <a:gd name="T50" fmla="*/ 4 w 203"/>
                    <a:gd name="T51" fmla="*/ 122 h 192"/>
                    <a:gd name="T52" fmla="*/ 17 w 203"/>
                    <a:gd name="T53" fmla="*/ 148 h 192"/>
                    <a:gd name="T54" fmla="*/ 46 w 203"/>
                    <a:gd name="T55" fmla="*/ 175 h 192"/>
                    <a:gd name="T56" fmla="*/ 72 w 203"/>
                    <a:gd name="T57" fmla="*/ 188 h 192"/>
                    <a:gd name="T58" fmla="*/ 91 w 203"/>
                    <a:gd name="T59" fmla="*/ 192 h 192"/>
                    <a:gd name="T60" fmla="*/ 112 w 203"/>
                    <a:gd name="T61" fmla="*/ 192 h 192"/>
                    <a:gd name="T62" fmla="*/ 131 w 203"/>
                    <a:gd name="T63" fmla="*/ 188 h 192"/>
                    <a:gd name="T64" fmla="*/ 158 w 203"/>
                    <a:gd name="T65" fmla="*/ 175 h 192"/>
                    <a:gd name="T66" fmla="*/ 186 w 203"/>
                    <a:gd name="T67" fmla="*/ 148 h 192"/>
                    <a:gd name="T68" fmla="*/ 198 w 203"/>
                    <a:gd name="T69" fmla="*/ 122 h 192"/>
                    <a:gd name="T70" fmla="*/ 201 w 203"/>
                    <a:gd name="T71" fmla="*/ 101 h 1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203" h="192">
                      <a:moveTo>
                        <a:pt x="203" y="91"/>
                      </a:moveTo>
                      <a:lnTo>
                        <a:pt x="201" y="76"/>
                      </a:lnTo>
                      <a:lnTo>
                        <a:pt x="198" y="63"/>
                      </a:lnTo>
                      <a:lnTo>
                        <a:pt x="194" y="50"/>
                      </a:lnTo>
                      <a:lnTo>
                        <a:pt x="186" y="36"/>
                      </a:lnTo>
                      <a:lnTo>
                        <a:pt x="179" y="27"/>
                      </a:lnTo>
                      <a:lnTo>
                        <a:pt x="169" y="16"/>
                      </a:lnTo>
                      <a:lnTo>
                        <a:pt x="158" y="8"/>
                      </a:lnTo>
                      <a:lnTo>
                        <a:pt x="146" y="0"/>
                      </a:lnTo>
                      <a:lnTo>
                        <a:pt x="145" y="2"/>
                      </a:lnTo>
                      <a:lnTo>
                        <a:pt x="143" y="4"/>
                      </a:lnTo>
                      <a:lnTo>
                        <a:pt x="154" y="10"/>
                      </a:lnTo>
                      <a:lnTo>
                        <a:pt x="165" y="19"/>
                      </a:lnTo>
                      <a:lnTo>
                        <a:pt x="175" y="29"/>
                      </a:lnTo>
                      <a:lnTo>
                        <a:pt x="182" y="38"/>
                      </a:lnTo>
                      <a:lnTo>
                        <a:pt x="190" y="50"/>
                      </a:lnTo>
                      <a:lnTo>
                        <a:pt x="194" y="63"/>
                      </a:lnTo>
                      <a:lnTo>
                        <a:pt x="198" y="76"/>
                      </a:lnTo>
                      <a:lnTo>
                        <a:pt x="198" y="91"/>
                      </a:lnTo>
                      <a:lnTo>
                        <a:pt x="198" y="101"/>
                      </a:lnTo>
                      <a:lnTo>
                        <a:pt x="196" y="110"/>
                      </a:lnTo>
                      <a:lnTo>
                        <a:pt x="194" y="120"/>
                      </a:lnTo>
                      <a:lnTo>
                        <a:pt x="190" y="129"/>
                      </a:lnTo>
                      <a:lnTo>
                        <a:pt x="182" y="144"/>
                      </a:lnTo>
                      <a:lnTo>
                        <a:pt x="169" y="160"/>
                      </a:lnTo>
                      <a:lnTo>
                        <a:pt x="156" y="171"/>
                      </a:lnTo>
                      <a:lnTo>
                        <a:pt x="139" y="180"/>
                      </a:lnTo>
                      <a:lnTo>
                        <a:pt x="129" y="182"/>
                      </a:lnTo>
                      <a:lnTo>
                        <a:pt x="122" y="186"/>
                      </a:lnTo>
                      <a:lnTo>
                        <a:pt x="112" y="186"/>
                      </a:lnTo>
                      <a:lnTo>
                        <a:pt x="101" y="188"/>
                      </a:lnTo>
                      <a:lnTo>
                        <a:pt x="91" y="186"/>
                      </a:lnTo>
                      <a:lnTo>
                        <a:pt x="82" y="186"/>
                      </a:lnTo>
                      <a:lnTo>
                        <a:pt x="72" y="182"/>
                      </a:lnTo>
                      <a:lnTo>
                        <a:pt x="65" y="180"/>
                      </a:lnTo>
                      <a:lnTo>
                        <a:pt x="48" y="171"/>
                      </a:lnTo>
                      <a:lnTo>
                        <a:pt x="33" y="160"/>
                      </a:lnTo>
                      <a:lnTo>
                        <a:pt x="21" y="144"/>
                      </a:lnTo>
                      <a:lnTo>
                        <a:pt x="14" y="129"/>
                      </a:lnTo>
                      <a:lnTo>
                        <a:pt x="10" y="120"/>
                      </a:lnTo>
                      <a:lnTo>
                        <a:pt x="8" y="110"/>
                      </a:lnTo>
                      <a:lnTo>
                        <a:pt x="6" y="101"/>
                      </a:lnTo>
                      <a:lnTo>
                        <a:pt x="6" y="91"/>
                      </a:lnTo>
                      <a:lnTo>
                        <a:pt x="6" y="72"/>
                      </a:lnTo>
                      <a:lnTo>
                        <a:pt x="12" y="55"/>
                      </a:lnTo>
                      <a:lnTo>
                        <a:pt x="10" y="55"/>
                      </a:lnTo>
                      <a:lnTo>
                        <a:pt x="6" y="57"/>
                      </a:lnTo>
                      <a:lnTo>
                        <a:pt x="2" y="72"/>
                      </a:lnTo>
                      <a:lnTo>
                        <a:pt x="0" y="91"/>
                      </a:lnTo>
                      <a:lnTo>
                        <a:pt x="0" y="101"/>
                      </a:lnTo>
                      <a:lnTo>
                        <a:pt x="2" y="112"/>
                      </a:lnTo>
                      <a:lnTo>
                        <a:pt x="4" y="122"/>
                      </a:lnTo>
                      <a:lnTo>
                        <a:pt x="8" y="131"/>
                      </a:lnTo>
                      <a:lnTo>
                        <a:pt x="17" y="148"/>
                      </a:lnTo>
                      <a:lnTo>
                        <a:pt x="31" y="163"/>
                      </a:lnTo>
                      <a:lnTo>
                        <a:pt x="46" y="175"/>
                      </a:lnTo>
                      <a:lnTo>
                        <a:pt x="63" y="184"/>
                      </a:lnTo>
                      <a:lnTo>
                        <a:pt x="72" y="188"/>
                      </a:lnTo>
                      <a:lnTo>
                        <a:pt x="82" y="190"/>
                      </a:lnTo>
                      <a:lnTo>
                        <a:pt x="91" y="192"/>
                      </a:lnTo>
                      <a:lnTo>
                        <a:pt x="101" y="192"/>
                      </a:lnTo>
                      <a:lnTo>
                        <a:pt x="112" y="192"/>
                      </a:lnTo>
                      <a:lnTo>
                        <a:pt x="122" y="190"/>
                      </a:lnTo>
                      <a:lnTo>
                        <a:pt x="131" y="188"/>
                      </a:lnTo>
                      <a:lnTo>
                        <a:pt x="141" y="184"/>
                      </a:lnTo>
                      <a:lnTo>
                        <a:pt x="158" y="175"/>
                      </a:lnTo>
                      <a:lnTo>
                        <a:pt x="173" y="163"/>
                      </a:lnTo>
                      <a:lnTo>
                        <a:pt x="186" y="148"/>
                      </a:lnTo>
                      <a:lnTo>
                        <a:pt x="194" y="131"/>
                      </a:lnTo>
                      <a:lnTo>
                        <a:pt x="198" y="122"/>
                      </a:lnTo>
                      <a:lnTo>
                        <a:pt x="201" y="112"/>
                      </a:lnTo>
                      <a:lnTo>
                        <a:pt x="201" y="101"/>
                      </a:lnTo>
                      <a:lnTo>
                        <a:pt x="203" y="91"/>
                      </a:lnTo>
                      <a:close/>
                    </a:path>
                  </a:pathLst>
                </a:custGeom>
                <a:solidFill>
                  <a:srgbClr val="E9E9F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64" name="Freeform 744"/>
                <p:cNvSpPr>
                  <a:spLocks/>
                </p:cNvSpPr>
                <p:nvPr/>
              </p:nvSpPr>
              <p:spPr bwMode="auto">
                <a:xfrm>
                  <a:off x="1739" y="2183"/>
                  <a:ext cx="198" cy="188"/>
                </a:xfrm>
                <a:custGeom>
                  <a:avLst/>
                  <a:gdLst>
                    <a:gd name="T0" fmla="*/ 198 w 198"/>
                    <a:gd name="T1" fmla="*/ 74 h 188"/>
                    <a:gd name="T2" fmla="*/ 190 w 198"/>
                    <a:gd name="T3" fmla="*/ 48 h 188"/>
                    <a:gd name="T4" fmla="*/ 175 w 198"/>
                    <a:gd name="T5" fmla="*/ 25 h 188"/>
                    <a:gd name="T6" fmla="*/ 154 w 198"/>
                    <a:gd name="T7" fmla="*/ 8 h 188"/>
                    <a:gd name="T8" fmla="*/ 141 w 198"/>
                    <a:gd name="T9" fmla="*/ 2 h 188"/>
                    <a:gd name="T10" fmla="*/ 150 w 198"/>
                    <a:gd name="T11" fmla="*/ 10 h 188"/>
                    <a:gd name="T12" fmla="*/ 171 w 198"/>
                    <a:gd name="T13" fmla="*/ 27 h 188"/>
                    <a:gd name="T14" fmla="*/ 184 w 198"/>
                    <a:gd name="T15" fmla="*/ 50 h 188"/>
                    <a:gd name="T16" fmla="*/ 192 w 198"/>
                    <a:gd name="T17" fmla="*/ 74 h 188"/>
                    <a:gd name="T18" fmla="*/ 192 w 198"/>
                    <a:gd name="T19" fmla="*/ 108 h 188"/>
                    <a:gd name="T20" fmla="*/ 179 w 198"/>
                    <a:gd name="T21" fmla="*/ 142 h 188"/>
                    <a:gd name="T22" fmla="*/ 152 w 198"/>
                    <a:gd name="T23" fmla="*/ 167 h 188"/>
                    <a:gd name="T24" fmla="*/ 118 w 198"/>
                    <a:gd name="T25" fmla="*/ 180 h 188"/>
                    <a:gd name="T26" fmla="*/ 80 w 198"/>
                    <a:gd name="T27" fmla="*/ 180 h 188"/>
                    <a:gd name="T28" fmla="*/ 48 w 198"/>
                    <a:gd name="T29" fmla="*/ 167 h 188"/>
                    <a:gd name="T30" fmla="*/ 21 w 198"/>
                    <a:gd name="T31" fmla="*/ 142 h 188"/>
                    <a:gd name="T32" fmla="*/ 8 w 198"/>
                    <a:gd name="T33" fmla="*/ 108 h 188"/>
                    <a:gd name="T34" fmla="*/ 8 w 198"/>
                    <a:gd name="T35" fmla="*/ 70 h 188"/>
                    <a:gd name="T36" fmla="*/ 10 w 198"/>
                    <a:gd name="T37" fmla="*/ 53 h 188"/>
                    <a:gd name="T38" fmla="*/ 2 w 198"/>
                    <a:gd name="T39" fmla="*/ 70 h 188"/>
                    <a:gd name="T40" fmla="*/ 2 w 198"/>
                    <a:gd name="T41" fmla="*/ 99 h 188"/>
                    <a:gd name="T42" fmla="*/ 6 w 198"/>
                    <a:gd name="T43" fmla="*/ 118 h 188"/>
                    <a:gd name="T44" fmla="*/ 17 w 198"/>
                    <a:gd name="T45" fmla="*/ 144 h 188"/>
                    <a:gd name="T46" fmla="*/ 44 w 198"/>
                    <a:gd name="T47" fmla="*/ 171 h 188"/>
                    <a:gd name="T48" fmla="*/ 70 w 198"/>
                    <a:gd name="T49" fmla="*/ 184 h 188"/>
                    <a:gd name="T50" fmla="*/ 89 w 198"/>
                    <a:gd name="T51" fmla="*/ 188 h 188"/>
                    <a:gd name="T52" fmla="*/ 110 w 198"/>
                    <a:gd name="T53" fmla="*/ 188 h 188"/>
                    <a:gd name="T54" fmla="*/ 129 w 198"/>
                    <a:gd name="T55" fmla="*/ 184 h 188"/>
                    <a:gd name="T56" fmla="*/ 154 w 198"/>
                    <a:gd name="T57" fmla="*/ 171 h 188"/>
                    <a:gd name="T58" fmla="*/ 182 w 198"/>
                    <a:gd name="T59" fmla="*/ 144 h 188"/>
                    <a:gd name="T60" fmla="*/ 194 w 198"/>
                    <a:gd name="T61" fmla="*/ 118 h 188"/>
                    <a:gd name="T62" fmla="*/ 198 w 198"/>
                    <a:gd name="T63" fmla="*/ 99 h 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98" h="188">
                      <a:moveTo>
                        <a:pt x="198" y="89"/>
                      </a:moveTo>
                      <a:lnTo>
                        <a:pt x="198" y="74"/>
                      </a:lnTo>
                      <a:lnTo>
                        <a:pt x="194" y="61"/>
                      </a:lnTo>
                      <a:lnTo>
                        <a:pt x="190" y="48"/>
                      </a:lnTo>
                      <a:lnTo>
                        <a:pt x="182" y="36"/>
                      </a:lnTo>
                      <a:lnTo>
                        <a:pt x="175" y="25"/>
                      </a:lnTo>
                      <a:lnTo>
                        <a:pt x="165" y="15"/>
                      </a:lnTo>
                      <a:lnTo>
                        <a:pt x="154" y="8"/>
                      </a:lnTo>
                      <a:lnTo>
                        <a:pt x="143" y="0"/>
                      </a:lnTo>
                      <a:lnTo>
                        <a:pt x="141" y="2"/>
                      </a:lnTo>
                      <a:lnTo>
                        <a:pt x="139" y="4"/>
                      </a:lnTo>
                      <a:lnTo>
                        <a:pt x="150" y="10"/>
                      </a:lnTo>
                      <a:lnTo>
                        <a:pt x="161" y="17"/>
                      </a:lnTo>
                      <a:lnTo>
                        <a:pt x="171" y="27"/>
                      </a:lnTo>
                      <a:lnTo>
                        <a:pt x="179" y="38"/>
                      </a:lnTo>
                      <a:lnTo>
                        <a:pt x="184" y="50"/>
                      </a:lnTo>
                      <a:lnTo>
                        <a:pt x="190" y="61"/>
                      </a:lnTo>
                      <a:lnTo>
                        <a:pt x="192" y="74"/>
                      </a:lnTo>
                      <a:lnTo>
                        <a:pt x="194" y="89"/>
                      </a:lnTo>
                      <a:lnTo>
                        <a:pt x="192" y="108"/>
                      </a:lnTo>
                      <a:lnTo>
                        <a:pt x="186" y="125"/>
                      </a:lnTo>
                      <a:lnTo>
                        <a:pt x="179" y="142"/>
                      </a:lnTo>
                      <a:lnTo>
                        <a:pt x="165" y="156"/>
                      </a:lnTo>
                      <a:lnTo>
                        <a:pt x="152" y="167"/>
                      </a:lnTo>
                      <a:lnTo>
                        <a:pt x="137" y="177"/>
                      </a:lnTo>
                      <a:lnTo>
                        <a:pt x="118" y="180"/>
                      </a:lnTo>
                      <a:lnTo>
                        <a:pt x="99" y="184"/>
                      </a:lnTo>
                      <a:lnTo>
                        <a:pt x="80" y="180"/>
                      </a:lnTo>
                      <a:lnTo>
                        <a:pt x="63" y="177"/>
                      </a:lnTo>
                      <a:lnTo>
                        <a:pt x="48" y="167"/>
                      </a:lnTo>
                      <a:lnTo>
                        <a:pt x="32" y="156"/>
                      </a:lnTo>
                      <a:lnTo>
                        <a:pt x="21" y="142"/>
                      </a:lnTo>
                      <a:lnTo>
                        <a:pt x="14" y="125"/>
                      </a:lnTo>
                      <a:lnTo>
                        <a:pt x="8" y="108"/>
                      </a:lnTo>
                      <a:lnTo>
                        <a:pt x="6" y="89"/>
                      </a:lnTo>
                      <a:lnTo>
                        <a:pt x="8" y="70"/>
                      </a:lnTo>
                      <a:lnTo>
                        <a:pt x="12" y="53"/>
                      </a:lnTo>
                      <a:lnTo>
                        <a:pt x="10" y="53"/>
                      </a:lnTo>
                      <a:lnTo>
                        <a:pt x="8" y="53"/>
                      </a:lnTo>
                      <a:lnTo>
                        <a:pt x="2" y="70"/>
                      </a:lnTo>
                      <a:lnTo>
                        <a:pt x="0" y="89"/>
                      </a:lnTo>
                      <a:lnTo>
                        <a:pt x="2" y="99"/>
                      </a:lnTo>
                      <a:lnTo>
                        <a:pt x="2" y="108"/>
                      </a:lnTo>
                      <a:lnTo>
                        <a:pt x="6" y="118"/>
                      </a:lnTo>
                      <a:lnTo>
                        <a:pt x="8" y="127"/>
                      </a:lnTo>
                      <a:lnTo>
                        <a:pt x="17" y="144"/>
                      </a:lnTo>
                      <a:lnTo>
                        <a:pt x="31" y="160"/>
                      </a:lnTo>
                      <a:lnTo>
                        <a:pt x="44" y="171"/>
                      </a:lnTo>
                      <a:lnTo>
                        <a:pt x="61" y="180"/>
                      </a:lnTo>
                      <a:lnTo>
                        <a:pt x="70" y="184"/>
                      </a:lnTo>
                      <a:lnTo>
                        <a:pt x="80" y="186"/>
                      </a:lnTo>
                      <a:lnTo>
                        <a:pt x="89" y="188"/>
                      </a:lnTo>
                      <a:lnTo>
                        <a:pt x="99" y="188"/>
                      </a:lnTo>
                      <a:lnTo>
                        <a:pt x="110" y="188"/>
                      </a:lnTo>
                      <a:lnTo>
                        <a:pt x="120" y="186"/>
                      </a:lnTo>
                      <a:lnTo>
                        <a:pt x="129" y="184"/>
                      </a:lnTo>
                      <a:lnTo>
                        <a:pt x="139" y="180"/>
                      </a:lnTo>
                      <a:lnTo>
                        <a:pt x="154" y="171"/>
                      </a:lnTo>
                      <a:lnTo>
                        <a:pt x="169" y="160"/>
                      </a:lnTo>
                      <a:lnTo>
                        <a:pt x="182" y="144"/>
                      </a:lnTo>
                      <a:lnTo>
                        <a:pt x="190" y="127"/>
                      </a:lnTo>
                      <a:lnTo>
                        <a:pt x="194" y="118"/>
                      </a:lnTo>
                      <a:lnTo>
                        <a:pt x="196" y="108"/>
                      </a:lnTo>
                      <a:lnTo>
                        <a:pt x="198" y="99"/>
                      </a:lnTo>
                      <a:lnTo>
                        <a:pt x="198" y="89"/>
                      </a:lnTo>
                      <a:close/>
                    </a:path>
                  </a:pathLst>
                </a:custGeom>
                <a:solidFill>
                  <a:srgbClr val="E9E9F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65" name="Freeform 745"/>
                <p:cNvSpPr>
                  <a:spLocks/>
                </p:cNvSpPr>
                <p:nvPr/>
              </p:nvSpPr>
              <p:spPr bwMode="auto">
                <a:xfrm>
                  <a:off x="1743" y="2185"/>
                  <a:ext cx="192" cy="184"/>
                </a:xfrm>
                <a:custGeom>
                  <a:avLst/>
                  <a:gdLst>
                    <a:gd name="T0" fmla="*/ 192 w 192"/>
                    <a:gd name="T1" fmla="*/ 72 h 184"/>
                    <a:gd name="T2" fmla="*/ 184 w 192"/>
                    <a:gd name="T3" fmla="*/ 46 h 184"/>
                    <a:gd name="T4" fmla="*/ 169 w 192"/>
                    <a:gd name="T5" fmla="*/ 25 h 184"/>
                    <a:gd name="T6" fmla="*/ 148 w 192"/>
                    <a:gd name="T7" fmla="*/ 6 h 184"/>
                    <a:gd name="T8" fmla="*/ 135 w 192"/>
                    <a:gd name="T9" fmla="*/ 2 h 184"/>
                    <a:gd name="T10" fmla="*/ 144 w 192"/>
                    <a:gd name="T11" fmla="*/ 10 h 184"/>
                    <a:gd name="T12" fmla="*/ 163 w 192"/>
                    <a:gd name="T13" fmla="*/ 27 h 184"/>
                    <a:gd name="T14" fmla="*/ 178 w 192"/>
                    <a:gd name="T15" fmla="*/ 48 h 184"/>
                    <a:gd name="T16" fmla="*/ 186 w 192"/>
                    <a:gd name="T17" fmla="*/ 74 h 184"/>
                    <a:gd name="T18" fmla="*/ 186 w 192"/>
                    <a:gd name="T19" fmla="*/ 106 h 184"/>
                    <a:gd name="T20" fmla="*/ 173 w 192"/>
                    <a:gd name="T21" fmla="*/ 139 h 184"/>
                    <a:gd name="T22" fmla="*/ 146 w 192"/>
                    <a:gd name="T23" fmla="*/ 163 h 184"/>
                    <a:gd name="T24" fmla="*/ 114 w 192"/>
                    <a:gd name="T25" fmla="*/ 176 h 184"/>
                    <a:gd name="T26" fmla="*/ 78 w 192"/>
                    <a:gd name="T27" fmla="*/ 176 h 184"/>
                    <a:gd name="T28" fmla="*/ 44 w 192"/>
                    <a:gd name="T29" fmla="*/ 163 h 184"/>
                    <a:gd name="T30" fmla="*/ 19 w 192"/>
                    <a:gd name="T31" fmla="*/ 139 h 184"/>
                    <a:gd name="T32" fmla="*/ 6 w 192"/>
                    <a:gd name="T33" fmla="*/ 106 h 184"/>
                    <a:gd name="T34" fmla="*/ 6 w 192"/>
                    <a:gd name="T35" fmla="*/ 68 h 184"/>
                    <a:gd name="T36" fmla="*/ 8 w 192"/>
                    <a:gd name="T37" fmla="*/ 51 h 184"/>
                    <a:gd name="T38" fmla="*/ 0 w 192"/>
                    <a:gd name="T39" fmla="*/ 68 h 184"/>
                    <a:gd name="T40" fmla="*/ 0 w 192"/>
                    <a:gd name="T41" fmla="*/ 97 h 184"/>
                    <a:gd name="T42" fmla="*/ 4 w 192"/>
                    <a:gd name="T43" fmla="*/ 116 h 184"/>
                    <a:gd name="T44" fmla="*/ 15 w 192"/>
                    <a:gd name="T45" fmla="*/ 140 h 184"/>
                    <a:gd name="T46" fmla="*/ 42 w 192"/>
                    <a:gd name="T47" fmla="*/ 167 h 184"/>
                    <a:gd name="T48" fmla="*/ 66 w 192"/>
                    <a:gd name="T49" fmla="*/ 178 h 184"/>
                    <a:gd name="T50" fmla="*/ 85 w 192"/>
                    <a:gd name="T51" fmla="*/ 182 h 184"/>
                    <a:gd name="T52" fmla="*/ 106 w 192"/>
                    <a:gd name="T53" fmla="*/ 182 h 184"/>
                    <a:gd name="T54" fmla="*/ 123 w 192"/>
                    <a:gd name="T55" fmla="*/ 178 h 184"/>
                    <a:gd name="T56" fmla="*/ 150 w 192"/>
                    <a:gd name="T57" fmla="*/ 167 h 184"/>
                    <a:gd name="T58" fmla="*/ 176 w 192"/>
                    <a:gd name="T59" fmla="*/ 140 h 184"/>
                    <a:gd name="T60" fmla="*/ 188 w 192"/>
                    <a:gd name="T61" fmla="*/ 116 h 184"/>
                    <a:gd name="T62" fmla="*/ 192 w 192"/>
                    <a:gd name="T63" fmla="*/ 97 h 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92" h="184">
                      <a:moveTo>
                        <a:pt x="192" y="87"/>
                      </a:moveTo>
                      <a:lnTo>
                        <a:pt x="192" y="72"/>
                      </a:lnTo>
                      <a:lnTo>
                        <a:pt x="188" y="59"/>
                      </a:lnTo>
                      <a:lnTo>
                        <a:pt x="184" y="46"/>
                      </a:lnTo>
                      <a:lnTo>
                        <a:pt x="176" y="34"/>
                      </a:lnTo>
                      <a:lnTo>
                        <a:pt x="169" y="25"/>
                      </a:lnTo>
                      <a:lnTo>
                        <a:pt x="159" y="15"/>
                      </a:lnTo>
                      <a:lnTo>
                        <a:pt x="148" y="6"/>
                      </a:lnTo>
                      <a:lnTo>
                        <a:pt x="137" y="0"/>
                      </a:lnTo>
                      <a:lnTo>
                        <a:pt x="135" y="2"/>
                      </a:lnTo>
                      <a:lnTo>
                        <a:pt x="133" y="2"/>
                      </a:lnTo>
                      <a:lnTo>
                        <a:pt x="144" y="10"/>
                      </a:lnTo>
                      <a:lnTo>
                        <a:pt x="156" y="17"/>
                      </a:lnTo>
                      <a:lnTo>
                        <a:pt x="163" y="27"/>
                      </a:lnTo>
                      <a:lnTo>
                        <a:pt x="173" y="36"/>
                      </a:lnTo>
                      <a:lnTo>
                        <a:pt x="178" y="48"/>
                      </a:lnTo>
                      <a:lnTo>
                        <a:pt x="184" y="61"/>
                      </a:lnTo>
                      <a:lnTo>
                        <a:pt x="186" y="74"/>
                      </a:lnTo>
                      <a:lnTo>
                        <a:pt x="188" y="87"/>
                      </a:lnTo>
                      <a:lnTo>
                        <a:pt x="186" y="106"/>
                      </a:lnTo>
                      <a:lnTo>
                        <a:pt x="180" y="123"/>
                      </a:lnTo>
                      <a:lnTo>
                        <a:pt x="173" y="139"/>
                      </a:lnTo>
                      <a:lnTo>
                        <a:pt x="161" y="152"/>
                      </a:lnTo>
                      <a:lnTo>
                        <a:pt x="146" y="163"/>
                      </a:lnTo>
                      <a:lnTo>
                        <a:pt x="131" y="171"/>
                      </a:lnTo>
                      <a:lnTo>
                        <a:pt x="114" y="176"/>
                      </a:lnTo>
                      <a:lnTo>
                        <a:pt x="95" y="178"/>
                      </a:lnTo>
                      <a:lnTo>
                        <a:pt x="78" y="176"/>
                      </a:lnTo>
                      <a:lnTo>
                        <a:pt x="61" y="171"/>
                      </a:lnTo>
                      <a:lnTo>
                        <a:pt x="44" y="163"/>
                      </a:lnTo>
                      <a:lnTo>
                        <a:pt x="30" y="152"/>
                      </a:lnTo>
                      <a:lnTo>
                        <a:pt x="19" y="139"/>
                      </a:lnTo>
                      <a:lnTo>
                        <a:pt x="11" y="123"/>
                      </a:lnTo>
                      <a:lnTo>
                        <a:pt x="6" y="106"/>
                      </a:lnTo>
                      <a:lnTo>
                        <a:pt x="4" y="87"/>
                      </a:lnTo>
                      <a:lnTo>
                        <a:pt x="6" y="68"/>
                      </a:lnTo>
                      <a:lnTo>
                        <a:pt x="11" y="51"/>
                      </a:lnTo>
                      <a:lnTo>
                        <a:pt x="8" y="51"/>
                      </a:lnTo>
                      <a:lnTo>
                        <a:pt x="6" y="51"/>
                      </a:lnTo>
                      <a:lnTo>
                        <a:pt x="0" y="68"/>
                      </a:lnTo>
                      <a:lnTo>
                        <a:pt x="0" y="87"/>
                      </a:lnTo>
                      <a:lnTo>
                        <a:pt x="0" y="97"/>
                      </a:lnTo>
                      <a:lnTo>
                        <a:pt x="2" y="106"/>
                      </a:lnTo>
                      <a:lnTo>
                        <a:pt x="4" y="116"/>
                      </a:lnTo>
                      <a:lnTo>
                        <a:pt x="8" y="125"/>
                      </a:lnTo>
                      <a:lnTo>
                        <a:pt x="15" y="140"/>
                      </a:lnTo>
                      <a:lnTo>
                        <a:pt x="27" y="156"/>
                      </a:lnTo>
                      <a:lnTo>
                        <a:pt x="42" y="167"/>
                      </a:lnTo>
                      <a:lnTo>
                        <a:pt x="59" y="176"/>
                      </a:lnTo>
                      <a:lnTo>
                        <a:pt x="66" y="178"/>
                      </a:lnTo>
                      <a:lnTo>
                        <a:pt x="76" y="182"/>
                      </a:lnTo>
                      <a:lnTo>
                        <a:pt x="85" y="182"/>
                      </a:lnTo>
                      <a:lnTo>
                        <a:pt x="95" y="184"/>
                      </a:lnTo>
                      <a:lnTo>
                        <a:pt x="106" y="182"/>
                      </a:lnTo>
                      <a:lnTo>
                        <a:pt x="116" y="182"/>
                      </a:lnTo>
                      <a:lnTo>
                        <a:pt x="123" y="178"/>
                      </a:lnTo>
                      <a:lnTo>
                        <a:pt x="133" y="176"/>
                      </a:lnTo>
                      <a:lnTo>
                        <a:pt x="150" y="167"/>
                      </a:lnTo>
                      <a:lnTo>
                        <a:pt x="163" y="156"/>
                      </a:lnTo>
                      <a:lnTo>
                        <a:pt x="176" y="140"/>
                      </a:lnTo>
                      <a:lnTo>
                        <a:pt x="184" y="125"/>
                      </a:lnTo>
                      <a:lnTo>
                        <a:pt x="188" y="116"/>
                      </a:lnTo>
                      <a:lnTo>
                        <a:pt x="190" y="106"/>
                      </a:lnTo>
                      <a:lnTo>
                        <a:pt x="192" y="97"/>
                      </a:lnTo>
                      <a:lnTo>
                        <a:pt x="192" y="87"/>
                      </a:lnTo>
                      <a:close/>
                    </a:path>
                  </a:pathLst>
                </a:custGeom>
                <a:solidFill>
                  <a:srgbClr val="EAEAF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66" name="Freeform 746"/>
                <p:cNvSpPr>
                  <a:spLocks/>
                </p:cNvSpPr>
                <p:nvPr/>
              </p:nvSpPr>
              <p:spPr bwMode="auto">
                <a:xfrm>
                  <a:off x="1745" y="2187"/>
                  <a:ext cx="188" cy="180"/>
                </a:xfrm>
                <a:custGeom>
                  <a:avLst/>
                  <a:gdLst>
                    <a:gd name="T0" fmla="*/ 188 w 188"/>
                    <a:gd name="T1" fmla="*/ 85 h 180"/>
                    <a:gd name="T2" fmla="*/ 186 w 188"/>
                    <a:gd name="T3" fmla="*/ 70 h 180"/>
                    <a:gd name="T4" fmla="*/ 184 w 188"/>
                    <a:gd name="T5" fmla="*/ 57 h 180"/>
                    <a:gd name="T6" fmla="*/ 178 w 188"/>
                    <a:gd name="T7" fmla="*/ 46 h 180"/>
                    <a:gd name="T8" fmla="*/ 173 w 188"/>
                    <a:gd name="T9" fmla="*/ 34 h 180"/>
                    <a:gd name="T10" fmla="*/ 165 w 188"/>
                    <a:gd name="T11" fmla="*/ 23 h 180"/>
                    <a:gd name="T12" fmla="*/ 155 w 188"/>
                    <a:gd name="T13" fmla="*/ 13 h 180"/>
                    <a:gd name="T14" fmla="*/ 144 w 188"/>
                    <a:gd name="T15" fmla="*/ 6 h 180"/>
                    <a:gd name="T16" fmla="*/ 133 w 188"/>
                    <a:gd name="T17" fmla="*/ 0 h 180"/>
                    <a:gd name="T18" fmla="*/ 131 w 188"/>
                    <a:gd name="T19" fmla="*/ 0 h 180"/>
                    <a:gd name="T20" fmla="*/ 129 w 188"/>
                    <a:gd name="T21" fmla="*/ 2 h 180"/>
                    <a:gd name="T22" fmla="*/ 140 w 188"/>
                    <a:gd name="T23" fmla="*/ 8 h 180"/>
                    <a:gd name="T24" fmla="*/ 150 w 188"/>
                    <a:gd name="T25" fmla="*/ 15 h 180"/>
                    <a:gd name="T26" fmla="*/ 159 w 188"/>
                    <a:gd name="T27" fmla="*/ 25 h 180"/>
                    <a:gd name="T28" fmla="*/ 167 w 188"/>
                    <a:gd name="T29" fmla="*/ 34 h 180"/>
                    <a:gd name="T30" fmla="*/ 174 w 188"/>
                    <a:gd name="T31" fmla="*/ 46 h 180"/>
                    <a:gd name="T32" fmla="*/ 178 w 188"/>
                    <a:gd name="T33" fmla="*/ 59 h 180"/>
                    <a:gd name="T34" fmla="*/ 182 w 188"/>
                    <a:gd name="T35" fmla="*/ 72 h 180"/>
                    <a:gd name="T36" fmla="*/ 184 w 188"/>
                    <a:gd name="T37" fmla="*/ 85 h 180"/>
                    <a:gd name="T38" fmla="*/ 182 w 188"/>
                    <a:gd name="T39" fmla="*/ 102 h 180"/>
                    <a:gd name="T40" fmla="*/ 176 w 188"/>
                    <a:gd name="T41" fmla="*/ 119 h 180"/>
                    <a:gd name="T42" fmla="*/ 169 w 188"/>
                    <a:gd name="T43" fmla="*/ 135 h 180"/>
                    <a:gd name="T44" fmla="*/ 157 w 188"/>
                    <a:gd name="T45" fmla="*/ 148 h 180"/>
                    <a:gd name="T46" fmla="*/ 144 w 188"/>
                    <a:gd name="T47" fmla="*/ 159 h 180"/>
                    <a:gd name="T48" fmla="*/ 129 w 188"/>
                    <a:gd name="T49" fmla="*/ 167 h 180"/>
                    <a:gd name="T50" fmla="*/ 112 w 188"/>
                    <a:gd name="T51" fmla="*/ 173 h 180"/>
                    <a:gd name="T52" fmla="*/ 93 w 188"/>
                    <a:gd name="T53" fmla="*/ 174 h 180"/>
                    <a:gd name="T54" fmla="*/ 76 w 188"/>
                    <a:gd name="T55" fmla="*/ 173 h 180"/>
                    <a:gd name="T56" fmla="*/ 59 w 188"/>
                    <a:gd name="T57" fmla="*/ 167 h 180"/>
                    <a:gd name="T58" fmla="*/ 44 w 188"/>
                    <a:gd name="T59" fmla="*/ 159 h 180"/>
                    <a:gd name="T60" fmla="*/ 30 w 188"/>
                    <a:gd name="T61" fmla="*/ 148 h 180"/>
                    <a:gd name="T62" fmla="*/ 19 w 188"/>
                    <a:gd name="T63" fmla="*/ 135 h 180"/>
                    <a:gd name="T64" fmla="*/ 11 w 188"/>
                    <a:gd name="T65" fmla="*/ 119 h 180"/>
                    <a:gd name="T66" fmla="*/ 6 w 188"/>
                    <a:gd name="T67" fmla="*/ 102 h 180"/>
                    <a:gd name="T68" fmla="*/ 4 w 188"/>
                    <a:gd name="T69" fmla="*/ 85 h 180"/>
                    <a:gd name="T70" fmla="*/ 4 w 188"/>
                    <a:gd name="T71" fmla="*/ 76 h 180"/>
                    <a:gd name="T72" fmla="*/ 6 w 188"/>
                    <a:gd name="T73" fmla="*/ 66 h 180"/>
                    <a:gd name="T74" fmla="*/ 8 w 188"/>
                    <a:gd name="T75" fmla="*/ 57 h 180"/>
                    <a:gd name="T76" fmla="*/ 11 w 188"/>
                    <a:gd name="T77" fmla="*/ 49 h 180"/>
                    <a:gd name="T78" fmla="*/ 9 w 188"/>
                    <a:gd name="T79" fmla="*/ 49 h 180"/>
                    <a:gd name="T80" fmla="*/ 6 w 188"/>
                    <a:gd name="T81" fmla="*/ 49 h 180"/>
                    <a:gd name="T82" fmla="*/ 2 w 188"/>
                    <a:gd name="T83" fmla="*/ 66 h 180"/>
                    <a:gd name="T84" fmla="*/ 0 w 188"/>
                    <a:gd name="T85" fmla="*/ 85 h 180"/>
                    <a:gd name="T86" fmla="*/ 2 w 188"/>
                    <a:gd name="T87" fmla="*/ 104 h 180"/>
                    <a:gd name="T88" fmla="*/ 8 w 188"/>
                    <a:gd name="T89" fmla="*/ 121 h 180"/>
                    <a:gd name="T90" fmla="*/ 15 w 188"/>
                    <a:gd name="T91" fmla="*/ 138 h 180"/>
                    <a:gd name="T92" fmla="*/ 26 w 188"/>
                    <a:gd name="T93" fmla="*/ 152 h 180"/>
                    <a:gd name="T94" fmla="*/ 42 w 188"/>
                    <a:gd name="T95" fmla="*/ 163 h 180"/>
                    <a:gd name="T96" fmla="*/ 57 w 188"/>
                    <a:gd name="T97" fmla="*/ 173 h 180"/>
                    <a:gd name="T98" fmla="*/ 74 w 188"/>
                    <a:gd name="T99" fmla="*/ 176 h 180"/>
                    <a:gd name="T100" fmla="*/ 93 w 188"/>
                    <a:gd name="T101" fmla="*/ 180 h 180"/>
                    <a:gd name="T102" fmla="*/ 112 w 188"/>
                    <a:gd name="T103" fmla="*/ 176 h 180"/>
                    <a:gd name="T104" fmla="*/ 131 w 188"/>
                    <a:gd name="T105" fmla="*/ 173 h 180"/>
                    <a:gd name="T106" fmla="*/ 146 w 188"/>
                    <a:gd name="T107" fmla="*/ 163 h 180"/>
                    <a:gd name="T108" fmla="*/ 159 w 188"/>
                    <a:gd name="T109" fmla="*/ 152 h 180"/>
                    <a:gd name="T110" fmla="*/ 173 w 188"/>
                    <a:gd name="T111" fmla="*/ 138 h 180"/>
                    <a:gd name="T112" fmla="*/ 180 w 188"/>
                    <a:gd name="T113" fmla="*/ 121 h 180"/>
                    <a:gd name="T114" fmla="*/ 186 w 188"/>
                    <a:gd name="T115" fmla="*/ 104 h 180"/>
                    <a:gd name="T116" fmla="*/ 188 w 188"/>
                    <a:gd name="T117" fmla="*/ 85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88" h="180">
                      <a:moveTo>
                        <a:pt x="188" y="85"/>
                      </a:moveTo>
                      <a:lnTo>
                        <a:pt x="186" y="70"/>
                      </a:lnTo>
                      <a:lnTo>
                        <a:pt x="184" y="57"/>
                      </a:lnTo>
                      <a:lnTo>
                        <a:pt x="178" y="46"/>
                      </a:lnTo>
                      <a:lnTo>
                        <a:pt x="173" y="34"/>
                      </a:lnTo>
                      <a:lnTo>
                        <a:pt x="165" y="23"/>
                      </a:lnTo>
                      <a:lnTo>
                        <a:pt x="155" y="13"/>
                      </a:lnTo>
                      <a:lnTo>
                        <a:pt x="144" y="6"/>
                      </a:lnTo>
                      <a:lnTo>
                        <a:pt x="133" y="0"/>
                      </a:lnTo>
                      <a:lnTo>
                        <a:pt x="131" y="0"/>
                      </a:lnTo>
                      <a:lnTo>
                        <a:pt x="129" y="2"/>
                      </a:lnTo>
                      <a:lnTo>
                        <a:pt x="140" y="8"/>
                      </a:lnTo>
                      <a:lnTo>
                        <a:pt x="150" y="15"/>
                      </a:lnTo>
                      <a:lnTo>
                        <a:pt x="159" y="25"/>
                      </a:lnTo>
                      <a:lnTo>
                        <a:pt x="167" y="34"/>
                      </a:lnTo>
                      <a:lnTo>
                        <a:pt x="174" y="46"/>
                      </a:lnTo>
                      <a:lnTo>
                        <a:pt x="178" y="59"/>
                      </a:lnTo>
                      <a:lnTo>
                        <a:pt x="182" y="72"/>
                      </a:lnTo>
                      <a:lnTo>
                        <a:pt x="184" y="85"/>
                      </a:lnTo>
                      <a:lnTo>
                        <a:pt x="182" y="102"/>
                      </a:lnTo>
                      <a:lnTo>
                        <a:pt x="176" y="119"/>
                      </a:lnTo>
                      <a:lnTo>
                        <a:pt x="169" y="135"/>
                      </a:lnTo>
                      <a:lnTo>
                        <a:pt x="157" y="148"/>
                      </a:lnTo>
                      <a:lnTo>
                        <a:pt x="144" y="159"/>
                      </a:lnTo>
                      <a:lnTo>
                        <a:pt x="129" y="167"/>
                      </a:lnTo>
                      <a:lnTo>
                        <a:pt x="112" y="173"/>
                      </a:lnTo>
                      <a:lnTo>
                        <a:pt x="93" y="174"/>
                      </a:lnTo>
                      <a:lnTo>
                        <a:pt x="76" y="173"/>
                      </a:lnTo>
                      <a:lnTo>
                        <a:pt x="59" y="167"/>
                      </a:lnTo>
                      <a:lnTo>
                        <a:pt x="44" y="159"/>
                      </a:lnTo>
                      <a:lnTo>
                        <a:pt x="30" y="148"/>
                      </a:lnTo>
                      <a:lnTo>
                        <a:pt x="19" y="135"/>
                      </a:lnTo>
                      <a:lnTo>
                        <a:pt x="11" y="119"/>
                      </a:lnTo>
                      <a:lnTo>
                        <a:pt x="6" y="102"/>
                      </a:lnTo>
                      <a:lnTo>
                        <a:pt x="4" y="85"/>
                      </a:lnTo>
                      <a:lnTo>
                        <a:pt x="4" y="76"/>
                      </a:lnTo>
                      <a:lnTo>
                        <a:pt x="6" y="66"/>
                      </a:lnTo>
                      <a:lnTo>
                        <a:pt x="8" y="57"/>
                      </a:lnTo>
                      <a:lnTo>
                        <a:pt x="11" y="49"/>
                      </a:lnTo>
                      <a:lnTo>
                        <a:pt x="9" y="49"/>
                      </a:lnTo>
                      <a:lnTo>
                        <a:pt x="6" y="49"/>
                      </a:lnTo>
                      <a:lnTo>
                        <a:pt x="2" y="66"/>
                      </a:lnTo>
                      <a:lnTo>
                        <a:pt x="0" y="85"/>
                      </a:lnTo>
                      <a:lnTo>
                        <a:pt x="2" y="104"/>
                      </a:lnTo>
                      <a:lnTo>
                        <a:pt x="8" y="121"/>
                      </a:lnTo>
                      <a:lnTo>
                        <a:pt x="15" y="138"/>
                      </a:lnTo>
                      <a:lnTo>
                        <a:pt x="26" y="152"/>
                      </a:lnTo>
                      <a:lnTo>
                        <a:pt x="42" y="163"/>
                      </a:lnTo>
                      <a:lnTo>
                        <a:pt x="57" y="173"/>
                      </a:lnTo>
                      <a:lnTo>
                        <a:pt x="74" y="176"/>
                      </a:lnTo>
                      <a:lnTo>
                        <a:pt x="93" y="180"/>
                      </a:lnTo>
                      <a:lnTo>
                        <a:pt x="112" y="176"/>
                      </a:lnTo>
                      <a:lnTo>
                        <a:pt x="131" y="173"/>
                      </a:lnTo>
                      <a:lnTo>
                        <a:pt x="146" y="163"/>
                      </a:lnTo>
                      <a:lnTo>
                        <a:pt x="159" y="152"/>
                      </a:lnTo>
                      <a:lnTo>
                        <a:pt x="173" y="138"/>
                      </a:lnTo>
                      <a:lnTo>
                        <a:pt x="180" y="121"/>
                      </a:lnTo>
                      <a:lnTo>
                        <a:pt x="186" y="104"/>
                      </a:lnTo>
                      <a:lnTo>
                        <a:pt x="188" y="85"/>
                      </a:lnTo>
                      <a:close/>
                    </a:path>
                  </a:pathLst>
                </a:custGeom>
                <a:solidFill>
                  <a:srgbClr val="EAEAF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67" name="Freeform 747"/>
                <p:cNvSpPr>
                  <a:spLocks/>
                </p:cNvSpPr>
                <p:nvPr/>
              </p:nvSpPr>
              <p:spPr bwMode="auto">
                <a:xfrm>
                  <a:off x="1747" y="2187"/>
                  <a:ext cx="184" cy="176"/>
                </a:xfrm>
                <a:custGeom>
                  <a:avLst/>
                  <a:gdLst>
                    <a:gd name="T0" fmla="*/ 184 w 184"/>
                    <a:gd name="T1" fmla="*/ 85 h 176"/>
                    <a:gd name="T2" fmla="*/ 182 w 184"/>
                    <a:gd name="T3" fmla="*/ 72 h 176"/>
                    <a:gd name="T4" fmla="*/ 180 w 184"/>
                    <a:gd name="T5" fmla="*/ 59 h 176"/>
                    <a:gd name="T6" fmla="*/ 174 w 184"/>
                    <a:gd name="T7" fmla="*/ 46 h 176"/>
                    <a:gd name="T8" fmla="*/ 169 w 184"/>
                    <a:gd name="T9" fmla="*/ 34 h 176"/>
                    <a:gd name="T10" fmla="*/ 159 w 184"/>
                    <a:gd name="T11" fmla="*/ 25 h 176"/>
                    <a:gd name="T12" fmla="*/ 152 w 184"/>
                    <a:gd name="T13" fmla="*/ 15 h 176"/>
                    <a:gd name="T14" fmla="*/ 140 w 184"/>
                    <a:gd name="T15" fmla="*/ 8 h 176"/>
                    <a:gd name="T16" fmla="*/ 129 w 184"/>
                    <a:gd name="T17" fmla="*/ 0 h 176"/>
                    <a:gd name="T18" fmla="*/ 127 w 184"/>
                    <a:gd name="T19" fmla="*/ 2 h 176"/>
                    <a:gd name="T20" fmla="*/ 123 w 184"/>
                    <a:gd name="T21" fmla="*/ 4 h 176"/>
                    <a:gd name="T22" fmla="*/ 136 w 184"/>
                    <a:gd name="T23" fmla="*/ 10 h 176"/>
                    <a:gd name="T24" fmla="*/ 146 w 184"/>
                    <a:gd name="T25" fmla="*/ 17 h 176"/>
                    <a:gd name="T26" fmla="*/ 155 w 184"/>
                    <a:gd name="T27" fmla="*/ 27 h 176"/>
                    <a:gd name="T28" fmla="*/ 163 w 184"/>
                    <a:gd name="T29" fmla="*/ 36 h 176"/>
                    <a:gd name="T30" fmla="*/ 171 w 184"/>
                    <a:gd name="T31" fmla="*/ 47 h 176"/>
                    <a:gd name="T32" fmla="*/ 174 w 184"/>
                    <a:gd name="T33" fmla="*/ 59 h 176"/>
                    <a:gd name="T34" fmla="*/ 178 w 184"/>
                    <a:gd name="T35" fmla="*/ 72 h 176"/>
                    <a:gd name="T36" fmla="*/ 178 w 184"/>
                    <a:gd name="T37" fmla="*/ 85 h 176"/>
                    <a:gd name="T38" fmla="*/ 176 w 184"/>
                    <a:gd name="T39" fmla="*/ 102 h 176"/>
                    <a:gd name="T40" fmla="*/ 172 w 184"/>
                    <a:gd name="T41" fmla="*/ 119 h 176"/>
                    <a:gd name="T42" fmla="*/ 165 w 184"/>
                    <a:gd name="T43" fmla="*/ 135 h 176"/>
                    <a:gd name="T44" fmla="*/ 153 w 184"/>
                    <a:gd name="T45" fmla="*/ 146 h 176"/>
                    <a:gd name="T46" fmla="*/ 140 w 184"/>
                    <a:gd name="T47" fmla="*/ 157 h 176"/>
                    <a:gd name="T48" fmla="*/ 125 w 184"/>
                    <a:gd name="T49" fmla="*/ 165 h 176"/>
                    <a:gd name="T50" fmla="*/ 110 w 184"/>
                    <a:gd name="T51" fmla="*/ 171 h 176"/>
                    <a:gd name="T52" fmla="*/ 91 w 184"/>
                    <a:gd name="T53" fmla="*/ 173 h 176"/>
                    <a:gd name="T54" fmla="*/ 74 w 184"/>
                    <a:gd name="T55" fmla="*/ 171 h 176"/>
                    <a:gd name="T56" fmla="*/ 57 w 184"/>
                    <a:gd name="T57" fmla="*/ 165 h 176"/>
                    <a:gd name="T58" fmla="*/ 43 w 184"/>
                    <a:gd name="T59" fmla="*/ 157 h 176"/>
                    <a:gd name="T60" fmla="*/ 30 w 184"/>
                    <a:gd name="T61" fmla="*/ 146 h 176"/>
                    <a:gd name="T62" fmla="*/ 19 w 184"/>
                    <a:gd name="T63" fmla="*/ 135 h 176"/>
                    <a:gd name="T64" fmla="*/ 11 w 184"/>
                    <a:gd name="T65" fmla="*/ 119 h 176"/>
                    <a:gd name="T66" fmla="*/ 6 w 184"/>
                    <a:gd name="T67" fmla="*/ 102 h 176"/>
                    <a:gd name="T68" fmla="*/ 4 w 184"/>
                    <a:gd name="T69" fmla="*/ 85 h 176"/>
                    <a:gd name="T70" fmla="*/ 6 w 184"/>
                    <a:gd name="T71" fmla="*/ 76 h 176"/>
                    <a:gd name="T72" fmla="*/ 6 w 184"/>
                    <a:gd name="T73" fmla="*/ 66 h 176"/>
                    <a:gd name="T74" fmla="*/ 9 w 184"/>
                    <a:gd name="T75" fmla="*/ 57 h 176"/>
                    <a:gd name="T76" fmla="*/ 13 w 184"/>
                    <a:gd name="T77" fmla="*/ 47 h 176"/>
                    <a:gd name="T78" fmla="*/ 9 w 184"/>
                    <a:gd name="T79" fmla="*/ 49 h 176"/>
                    <a:gd name="T80" fmla="*/ 7 w 184"/>
                    <a:gd name="T81" fmla="*/ 49 h 176"/>
                    <a:gd name="T82" fmla="*/ 2 w 184"/>
                    <a:gd name="T83" fmla="*/ 66 h 176"/>
                    <a:gd name="T84" fmla="*/ 0 w 184"/>
                    <a:gd name="T85" fmla="*/ 85 h 176"/>
                    <a:gd name="T86" fmla="*/ 2 w 184"/>
                    <a:gd name="T87" fmla="*/ 104 h 176"/>
                    <a:gd name="T88" fmla="*/ 7 w 184"/>
                    <a:gd name="T89" fmla="*/ 121 h 176"/>
                    <a:gd name="T90" fmla="*/ 15 w 184"/>
                    <a:gd name="T91" fmla="*/ 137 h 176"/>
                    <a:gd name="T92" fmla="*/ 26 w 184"/>
                    <a:gd name="T93" fmla="*/ 150 h 176"/>
                    <a:gd name="T94" fmla="*/ 40 w 184"/>
                    <a:gd name="T95" fmla="*/ 161 h 176"/>
                    <a:gd name="T96" fmla="*/ 57 w 184"/>
                    <a:gd name="T97" fmla="*/ 169 h 176"/>
                    <a:gd name="T98" fmla="*/ 74 w 184"/>
                    <a:gd name="T99" fmla="*/ 174 h 176"/>
                    <a:gd name="T100" fmla="*/ 91 w 184"/>
                    <a:gd name="T101" fmla="*/ 176 h 176"/>
                    <a:gd name="T102" fmla="*/ 110 w 184"/>
                    <a:gd name="T103" fmla="*/ 174 h 176"/>
                    <a:gd name="T104" fmla="*/ 127 w 184"/>
                    <a:gd name="T105" fmla="*/ 169 h 176"/>
                    <a:gd name="T106" fmla="*/ 142 w 184"/>
                    <a:gd name="T107" fmla="*/ 161 h 176"/>
                    <a:gd name="T108" fmla="*/ 157 w 184"/>
                    <a:gd name="T109" fmla="*/ 150 h 176"/>
                    <a:gd name="T110" fmla="*/ 169 w 184"/>
                    <a:gd name="T111" fmla="*/ 137 h 176"/>
                    <a:gd name="T112" fmla="*/ 176 w 184"/>
                    <a:gd name="T113" fmla="*/ 121 h 176"/>
                    <a:gd name="T114" fmla="*/ 182 w 184"/>
                    <a:gd name="T115" fmla="*/ 104 h 176"/>
                    <a:gd name="T116" fmla="*/ 184 w 184"/>
                    <a:gd name="T117" fmla="*/ 85 h 1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84" h="176">
                      <a:moveTo>
                        <a:pt x="184" y="85"/>
                      </a:moveTo>
                      <a:lnTo>
                        <a:pt x="182" y="72"/>
                      </a:lnTo>
                      <a:lnTo>
                        <a:pt x="180" y="59"/>
                      </a:lnTo>
                      <a:lnTo>
                        <a:pt x="174" y="46"/>
                      </a:lnTo>
                      <a:lnTo>
                        <a:pt x="169" y="34"/>
                      </a:lnTo>
                      <a:lnTo>
                        <a:pt x="159" y="25"/>
                      </a:lnTo>
                      <a:lnTo>
                        <a:pt x="152" y="15"/>
                      </a:lnTo>
                      <a:lnTo>
                        <a:pt x="140" y="8"/>
                      </a:lnTo>
                      <a:lnTo>
                        <a:pt x="129" y="0"/>
                      </a:lnTo>
                      <a:lnTo>
                        <a:pt x="127" y="2"/>
                      </a:lnTo>
                      <a:lnTo>
                        <a:pt x="123" y="4"/>
                      </a:lnTo>
                      <a:lnTo>
                        <a:pt x="136" y="10"/>
                      </a:lnTo>
                      <a:lnTo>
                        <a:pt x="146" y="17"/>
                      </a:lnTo>
                      <a:lnTo>
                        <a:pt x="155" y="27"/>
                      </a:lnTo>
                      <a:lnTo>
                        <a:pt x="163" y="36"/>
                      </a:lnTo>
                      <a:lnTo>
                        <a:pt x="171" y="47"/>
                      </a:lnTo>
                      <a:lnTo>
                        <a:pt x="174" y="59"/>
                      </a:lnTo>
                      <a:lnTo>
                        <a:pt x="178" y="72"/>
                      </a:lnTo>
                      <a:lnTo>
                        <a:pt x="178" y="85"/>
                      </a:lnTo>
                      <a:lnTo>
                        <a:pt x="176" y="102"/>
                      </a:lnTo>
                      <a:lnTo>
                        <a:pt x="172" y="119"/>
                      </a:lnTo>
                      <a:lnTo>
                        <a:pt x="165" y="135"/>
                      </a:lnTo>
                      <a:lnTo>
                        <a:pt x="153" y="146"/>
                      </a:lnTo>
                      <a:lnTo>
                        <a:pt x="140" y="157"/>
                      </a:lnTo>
                      <a:lnTo>
                        <a:pt x="125" y="165"/>
                      </a:lnTo>
                      <a:lnTo>
                        <a:pt x="110" y="171"/>
                      </a:lnTo>
                      <a:lnTo>
                        <a:pt x="91" y="173"/>
                      </a:lnTo>
                      <a:lnTo>
                        <a:pt x="74" y="171"/>
                      </a:lnTo>
                      <a:lnTo>
                        <a:pt x="57" y="165"/>
                      </a:lnTo>
                      <a:lnTo>
                        <a:pt x="43" y="157"/>
                      </a:lnTo>
                      <a:lnTo>
                        <a:pt x="30" y="146"/>
                      </a:lnTo>
                      <a:lnTo>
                        <a:pt x="19" y="135"/>
                      </a:lnTo>
                      <a:lnTo>
                        <a:pt x="11" y="119"/>
                      </a:lnTo>
                      <a:lnTo>
                        <a:pt x="6" y="102"/>
                      </a:lnTo>
                      <a:lnTo>
                        <a:pt x="4" y="85"/>
                      </a:lnTo>
                      <a:lnTo>
                        <a:pt x="6" y="76"/>
                      </a:lnTo>
                      <a:lnTo>
                        <a:pt x="6" y="66"/>
                      </a:lnTo>
                      <a:lnTo>
                        <a:pt x="9" y="57"/>
                      </a:lnTo>
                      <a:lnTo>
                        <a:pt x="13" y="47"/>
                      </a:lnTo>
                      <a:lnTo>
                        <a:pt x="9" y="49"/>
                      </a:lnTo>
                      <a:lnTo>
                        <a:pt x="7" y="49"/>
                      </a:lnTo>
                      <a:lnTo>
                        <a:pt x="2" y="66"/>
                      </a:lnTo>
                      <a:lnTo>
                        <a:pt x="0" y="85"/>
                      </a:lnTo>
                      <a:lnTo>
                        <a:pt x="2" y="104"/>
                      </a:lnTo>
                      <a:lnTo>
                        <a:pt x="7" y="121"/>
                      </a:lnTo>
                      <a:lnTo>
                        <a:pt x="15" y="137"/>
                      </a:lnTo>
                      <a:lnTo>
                        <a:pt x="26" y="150"/>
                      </a:lnTo>
                      <a:lnTo>
                        <a:pt x="40" y="161"/>
                      </a:lnTo>
                      <a:lnTo>
                        <a:pt x="57" y="169"/>
                      </a:lnTo>
                      <a:lnTo>
                        <a:pt x="74" y="174"/>
                      </a:lnTo>
                      <a:lnTo>
                        <a:pt x="91" y="176"/>
                      </a:lnTo>
                      <a:lnTo>
                        <a:pt x="110" y="174"/>
                      </a:lnTo>
                      <a:lnTo>
                        <a:pt x="127" y="169"/>
                      </a:lnTo>
                      <a:lnTo>
                        <a:pt x="142" y="161"/>
                      </a:lnTo>
                      <a:lnTo>
                        <a:pt x="157" y="150"/>
                      </a:lnTo>
                      <a:lnTo>
                        <a:pt x="169" y="137"/>
                      </a:lnTo>
                      <a:lnTo>
                        <a:pt x="176" y="121"/>
                      </a:lnTo>
                      <a:lnTo>
                        <a:pt x="182" y="104"/>
                      </a:lnTo>
                      <a:lnTo>
                        <a:pt x="184" y="85"/>
                      </a:lnTo>
                      <a:close/>
                    </a:path>
                  </a:pathLst>
                </a:custGeom>
                <a:solidFill>
                  <a:srgbClr val="EAEBF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68" name="Freeform 748"/>
                <p:cNvSpPr>
                  <a:spLocks/>
                </p:cNvSpPr>
                <p:nvPr/>
              </p:nvSpPr>
              <p:spPr bwMode="auto">
                <a:xfrm>
                  <a:off x="1749" y="2189"/>
                  <a:ext cx="180" cy="172"/>
                </a:xfrm>
                <a:custGeom>
                  <a:avLst/>
                  <a:gdLst>
                    <a:gd name="T0" fmla="*/ 180 w 180"/>
                    <a:gd name="T1" fmla="*/ 83 h 172"/>
                    <a:gd name="T2" fmla="*/ 178 w 180"/>
                    <a:gd name="T3" fmla="*/ 70 h 172"/>
                    <a:gd name="T4" fmla="*/ 174 w 180"/>
                    <a:gd name="T5" fmla="*/ 57 h 172"/>
                    <a:gd name="T6" fmla="*/ 170 w 180"/>
                    <a:gd name="T7" fmla="*/ 44 h 172"/>
                    <a:gd name="T8" fmla="*/ 163 w 180"/>
                    <a:gd name="T9" fmla="*/ 32 h 172"/>
                    <a:gd name="T10" fmla="*/ 155 w 180"/>
                    <a:gd name="T11" fmla="*/ 23 h 172"/>
                    <a:gd name="T12" fmla="*/ 146 w 180"/>
                    <a:gd name="T13" fmla="*/ 13 h 172"/>
                    <a:gd name="T14" fmla="*/ 136 w 180"/>
                    <a:gd name="T15" fmla="*/ 6 h 172"/>
                    <a:gd name="T16" fmla="*/ 125 w 180"/>
                    <a:gd name="T17" fmla="*/ 0 h 172"/>
                    <a:gd name="T18" fmla="*/ 121 w 180"/>
                    <a:gd name="T19" fmla="*/ 2 h 172"/>
                    <a:gd name="T20" fmla="*/ 119 w 180"/>
                    <a:gd name="T21" fmla="*/ 4 h 172"/>
                    <a:gd name="T22" fmla="*/ 131 w 180"/>
                    <a:gd name="T23" fmla="*/ 9 h 172"/>
                    <a:gd name="T24" fmla="*/ 142 w 180"/>
                    <a:gd name="T25" fmla="*/ 17 h 172"/>
                    <a:gd name="T26" fmla="*/ 151 w 180"/>
                    <a:gd name="T27" fmla="*/ 25 h 172"/>
                    <a:gd name="T28" fmla="*/ 159 w 180"/>
                    <a:gd name="T29" fmla="*/ 34 h 172"/>
                    <a:gd name="T30" fmla="*/ 165 w 180"/>
                    <a:gd name="T31" fmla="*/ 45 h 172"/>
                    <a:gd name="T32" fmla="*/ 170 w 180"/>
                    <a:gd name="T33" fmla="*/ 57 h 172"/>
                    <a:gd name="T34" fmla="*/ 174 w 180"/>
                    <a:gd name="T35" fmla="*/ 70 h 172"/>
                    <a:gd name="T36" fmla="*/ 174 w 180"/>
                    <a:gd name="T37" fmla="*/ 83 h 172"/>
                    <a:gd name="T38" fmla="*/ 172 w 180"/>
                    <a:gd name="T39" fmla="*/ 100 h 172"/>
                    <a:gd name="T40" fmla="*/ 169 w 180"/>
                    <a:gd name="T41" fmla="*/ 116 h 172"/>
                    <a:gd name="T42" fmla="*/ 161 w 180"/>
                    <a:gd name="T43" fmla="*/ 131 h 172"/>
                    <a:gd name="T44" fmla="*/ 150 w 180"/>
                    <a:gd name="T45" fmla="*/ 144 h 172"/>
                    <a:gd name="T46" fmla="*/ 136 w 180"/>
                    <a:gd name="T47" fmla="*/ 154 h 172"/>
                    <a:gd name="T48" fmla="*/ 123 w 180"/>
                    <a:gd name="T49" fmla="*/ 161 h 172"/>
                    <a:gd name="T50" fmla="*/ 106 w 180"/>
                    <a:gd name="T51" fmla="*/ 167 h 172"/>
                    <a:gd name="T52" fmla="*/ 89 w 180"/>
                    <a:gd name="T53" fmla="*/ 169 h 172"/>
                    <a:gd name="T54" fmla="*/ 72 w 180"/>
                    <a:gd name="T55" fmla="*/ 167 h 172"/>
                    <a:gd name="T56" fmla="*/ 57 w 180"/>
                    <a:gd name="T57" fmla="*/ 161 h 172"/>
                    <a:gd name="T58" fmla="*/ 41 w 180"/>
                    <a:gd name="T59" fmla="*/ 154 h 172"/>
                    <a:gd name="T60" fmla="*/ 30 w 180"/>
                    <a:gd name="T61" fmla="*/ 144 h 172"/>
                    <a:gd name="T62" fmla="*/ 19 w 180"/>
                    <a:gd name="T63" fmla="*/ 131 h 172"/>
                    <a:gd name="T64" fmla="*/ 11 w 180"/>
                    <a:gd name="T65" fmla="*/ 116 h 172"/>
                    <a:gd name="T66" fmla="*/ 5 w 180"/>
                    <a:gd name="T67" fmla="*/ 100 h 172"/>
                    <a:gd name="T68" fmla="*/ 5 w 180"/>
                    <a:gd name="T69" fmla="*/ 83 h 172"/>
                    <a:gd name="T70" fmla="*/ 5 w 180"/>
                    <a:gd name="T71" fmla="*/ 74 h 172"/>
                    <a:gd name="T72" fmla="*/ 7 w 180"/>
                    <a:gd name="T73" fmla="*/ 64 h 172"/>
                    <a:gd name="T74" fmla="*/ 9 w 180"/>
                    <a:gd name="T75" fmla="*/ 55 h 172"/>
                    <a:gd name="T76" fmla="*/ 13 w 180"/>
                    <a:gd name="T77" fmla="*/ 45 h 172"/>
                    <a:gd name="T78" fmla="*/ 11 w 180"/>
                    <a:gd name="T79" fmla="*/ 45 h 172"/>
                    <a:gd name="T80" fmla="*/ 7 w 180"/>
                    <a:gd name="T81" fmla="*/ 47 h 172"/>
                    <a:gd name="T82" fmla="*/ 4 w 180"/>
                    <a:gd name="T83" fmla="*/ 55 h 172"/>
                    <a:gd name="T84" fmla="*/ 2 w 180"/>
                    <a:gd name="T85" fmla="*/ 64 h 172"/>
                    <a:gd name="T86" fmla="*/ 0 w 180"/>
                    <a:gd name="T87" fmla="*/ 74 h 172"/>
                    <a:gd name="T88" fmla="*/ 0 w 180"/>
                    <a:gd name="T89" fmla="*/ 83 h 172"/>
                    <a:gd name="T90" fmla="*/ 2 w 180"/>
                    <a:gd name="T91" fmla="*/ 100 h 172"/>
                    <a:gd name="T92" fmla="*/ 7 w 180"/>
                    <a:gd name="T93" fmla="*/ 117 h 172"/>
                    <a:gd name="T94" fmla="*/ 15 w 180"/>
                    <a:gd name="T95" fmla="*/ 133 h 172"/>
                    <a:gd name="T96" fmla="*/ 26 w 180"/>
                    <a:gd name="T97" fmla="*/ 146 h 172"/>
                    <a:gd name="T98" fmla="*/ 40 w 180"/>
                    <a:gd name="T99" fmla="*/ 157 h 172"/>
                    <a:gd name="T100" fmla="*/ 55 w 180"/>
                    <a:gd name="T101" fmla="*/ 165 h 172"/>
                    <a:gd name="T102" fmla="*/ 72 w 180"/>
                    <a:gd name="T103" fmla="*/ 171 h 172"/>
                    <a:gd name="T104" fmla="*/ 89 w 180"/>
                    <a:gd name="T105" fmla="*/ 172 h 172"/>
                    <a:gd name="T106" fmla="*/ 108 w 180"/>
                    <a:gd name="T107" fmla="*/ 171 h 172"/>
                    <a:gd name="T108" fmla="*/ 125 w 180"/>
                    <a:gd name="T109" fmla="*/ 165 h 172"/>
                    <a:gd name="T110" fmla="*/ 140 w 180"/>
                    <a:gd name="T111" fmla="*/ 157 h 172"/>
                    <a:gd name="T112" fmla="*/ 153 w 180"/>
                    <a:gd name="T113" fmla="*/ 146 h 172"/>
                    <a:gd name="T114" fmla="*/ 165 w 180"/>
                    <a:gd name="T115" fmla="*/ 133 h 172"/>
                    <a:gd name="T116" fmla="*/ 172 w 180"/>
                    <a:gd name="T117" fmla="*/ 117 h 172"/>
                    <a:gd name="T118" fmla="*/ 178 w 180"/>
                    <a:gd name="T119" fmla="*/ 100 h 172"/>
                    <a:gd name="T120" fmla="*/ 180 w 180"/>
                    <a:gd name="T121" fmla="*/ 83 h 1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80" h="172">
                      <a:moveTo>
                        <a:pt x="180" y="83"/>
                      </a:moveTo>
                      <a:lnTo>
                        <a:pt x="178" y="70"/>
                      </a:lnTo>
                      <a:lnTo>
                        <a:pt x="174" y="57"/>
                      </a:lnTo>
                      <a:lnTo>
                        <a:pt x="170" y="44"/>
                      </a:lnTo>
                      <a:lnTo>
                        <a:pt x="163" y="32"/>
                      </a:lnTo>
                      <a:lnTo>
                        <a:pt x="155" y="23"/>
                      </a:lnTo>
                      <a:lnTo>
                        <a:pt x="146" y="13"/>
                      </a:lnTo>
                      <a:lnTo>
                        <a:pt x="136" y="6"/>
                      </a:lnTo>
                      <a:lnTo>
                        <a:pt x="125" y="0"/>
                      </a:lnTo>
                      <a:lnTo>
                        <a:pt x="121" y="2"/>
                      </a:lnTo>
                      <a:lnTo>
                        <a:pt x="119" y="4"/>
                      </a:lnTo>
                      <a:lnTo>
                        <a:pt x="131" y="9"/>
                      </a:lnTo>
                      <a:lnTo>
                        <a:pt x="142" y="17"/>
                      </a:lnTo>
                      <a:lnTo>
                        <a:pt x="151" y="25"/>
                      </a:lnTo>
                      <a:lnTo>
                        <a:pt x="159" y="34"/>
                      </a:lnTo>
                      <a:lnTo>
                        <a:pt x="165" y="45"/>
                      </a:lnTo>
                      <a:lnTo>
                        <a:pt x="170" y="57"/>
                      </a:lnTo>
                      <a:lnTo>
                        <a:pt x="174" y="70"/>
                      </a:lnTo>
                      <a:lnTo>
                        <a:pt x="174" y="83"/>
                      </a:lnTo>
                      <a:lnTo>
                        <a:pt x="172" y="100"/>
                      </a:lnTo>
                      <a:lnTo>
                        <a:pt x="169" y="116"/>
                      </a:lnTo>
                      <a:lnTo>
                        <a:pt x="161" y="131"/>
                      </a:lnTo>
                      <a:lnTo>
                        <a:pt x="150" y="144"/>
                      </a:lnTo>
                      <a:lnTo>
                        <a:pt x="136" y="154"/>
                      </a:lnTo>
                      <a:lnTo>
                        <a:pt x="123" y="161"/>
                      </a:lnTo>
                      <a:lnTo>
                        <a:pt x="106" y="167"/>
                      </a:lnTo>
                      <a:lnTo>
                        <a:pt x="89" y="169"/>
                      </a:lnTo>
                      <a:lnTo>
                        <a:pt x="72" y="167"/>
                      </a:lnTo>
                      <a:lnTo>
                        <a:pt x="57" y="161"/>
                      </a:lnTo>
                      <a:lnTo>
                        <a:pt x="41" y="154"/>
                      </a:lnTo>
                      <a:lnTo>
                        <a:pt x="30" y="144"/>
                      </a:lnTo>
                      <a:lnTo>
                        <a:pt x="19" y="131"/>
                      </a:lnTo>
                      <a:lnTo>
                        <a:pt x="11" y="116"/>
                      </a:lnTo>
                      <a:lnTo>
                        <a:pt x="5" y="100"/>
                      </a:lnTo>
                      <a:lnTo>
                        <a:pt x="5" y="83"/>
                      </a:lnTo>
                      <a:lnTo>
                        <a:pt x="5" y="74"/>
                      </a:lnTo>
                      <a:lnTo>
                        <a:pt x="7" y="64"/>
                      </a:lnTo>
                      <a:lnTo>
                        <a:pt x="9" y="55"/>
                      </a:lnTo>
                      <a:lnTo>
                        <a:pt x="13" y="45"/>
                      </a:lnTo>
                      <a:lnTo>
                        <a:pt x="11" y="45"/>
                      </a:lnTo>
                      <a:lnTo>
                        <a:pt x="7" y="47"/>
                      </a:lnTo>
                      <a:lnTo>
                        <a:pt x="4" y="55"/>
                      </a:lnTo>
                      <a:lnTo>
                        <a:pt x="2" y="64"/>
                      </a:lnTo>
                      <a:lnTo>
                        <a:pt x="0" y="74"/>
                      </a:lnTo>
                      <a:lnTo>
                        <a:pt x="0" y="83"/>
                      </a:lnTo>
                      <a:lnTo>
                        <a:pt x="2" y="100"/>
                      </a:lnTo>
                      <a:lnTo>
                        <a:pt x="7" y="117"/>
                      </a:lnTo>
                      <a:lnTo>
                        <a:pt x="15" y="133"/>
                      </a:lnTo>
                      <a:lnTo>
                        <a:pt x="26" y="146"/>
                      </a:lnTo>
                      <a:lnTo>
                        <a:pt x="40" y="157"/>
                      </a:lnTo>
                      <a:lnTo>
                        <a:pt x="55" y="165"/>
                      </a:lnTo>
                      <a:lnTo>
                        <a:pt x="72" y="171"/>
                      </a:lnTo>
                      <a:lnTo>
                        <a:pt x="89" y="172"/>
                      </a:lnTo>
                      <a:lnTo>
                        <a:pt x="108" y="171"/>
                      </a:lnTo>
                      <a:lnTo>
                        <a:pt x="125" y="165"/>
                      </a:lnTo>
                      <a:lnTo>
                        <a:pt x="140" y="157"/>
                      </a:lnTo>
                      <a:lnTo>
                        <a:pt x="153" y="146"/>
                      </a:lnTo>
                      <a:lnTo>
                        <a:pt x="165" y="133"/>
                      </a:lnTo>
                      <a:lnTo>
                        <a:pt x="172" y="117"/>
                      </a:lnTo>
                      <a:lnTo>
                        <a:pt x="178" y="100"/>
                      </a:lnTo>
                      <a:lnTo>
                        <a:pt x="180" y="83"/>
                      </a:lnTo>
                      <a:close/>
                    </a:path>
                  </a:pathLst>
                </a:custGeom>
                <a:solidFill>
                  <a:srgbClr val="ECECF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69" name="Freeform 749"/>
                <p:cNvSpPr>
                  <a:spLocks/>
                </p:cNvSpPr>
                <p:nvPr/>
              </p:nvSpPr>
              <p:spPr bwMode="auto">
                <a:xfrm>
                  <a:off x="1751" y="2191"/>
                  <a:ext cx="174" cy="169"/>
                </a:xfrm>
                <a:custGeom>
                  <a:avLst/>
                  <a:gdLst>
                    <a:gd name="T0" fmla="*/ 174 w 174"/>
                    <a:gd name="T1" fmla="*/ 81 h 169"/>
                    <a:gd name="T2" fmla="*/ 174 w 174"/>
                    <a:gd name="T3" fmla="*/ 68 h 169"/>
                    <a:gd name="T4" fmla="*/ 170 w 174"/>
                    <a:gd name="T5" fmla="*/ 55 h 169"/>
                    <a:gd name="T6" fmla="*/ 167 w 174"/>
                    <a:gd name="T7" fmla="*/ 43 h 169"/>
                    <a:gd name="T8" fmla="*/ 159 w 174"/>
                    <a:gd name="T9" fmla="*/ 32 h 169"/>
                    <a:gd name="T10" fmla="*/ 151 w 174"/>
                    <a:gd name="T11" fmla="*/ 23 h 169"/>
                    <a:gd name="T12" fmla="*/ 142 w 174"/>
                    <a:gd name="T13" fmla="*/ 13 h 169"/>
                    <a:gd name="T14" fmla="*/ 132 w 174"/>
                    <a:gd name="T15" fmla="*/ 6 h 169"/>
                    <a:gd name="T16" fmla="*/ 119 w 174"/>
                    <a:gd name="T17" fmla="*/ 0 h 169"/>
                    <a:gd name="T18" fmla="*/ 117 w 174"/>
                    <a:gd name="T19" fmla="*/ 2 h 169"/>
                    <a:gd name="T20" fmla="*/ 115 w 174"/>
                    <a:gd name="T21" fmla="*/ 4 h 169"/>
                    <a:gd name="T22" fmla="*/ 127 w 174"/>
                    <a:gd name="T23" fmla="*/ 7 h 169"/>
                    <a:gd name="T24" fmla="*/ 138 w 174"/>
                    <a:gd name="T25" fmla="*/ 15 h 169"/>
                    <a:gd name="T26" fmla="*/ 148 w 174"/>
                    <a:gd name="T27" fmla="*/ 23 h 169"/>
                    <a:gd name="T28" fmla="*/ 155 w 174"/>
                    <a:gd name="T29" fmla="*/ 32 h 169"/>
                    <a:gd name="T30" fmla="*/ 161 w 174"/>
                    <a:gd name="T31" fmla="*/ 43 h 169"/>
                    <a:gd name="T32" fmla="*/ 167 w 174"/>
                    <a:gd name="T33" fmla="*/ 55 h 169"/>
                    <a:gd name="T34" fmla="*/ 168 w 174"/>
                    <a:gd name="T35" fmla="*/ 68 h 169"/>
                    <a:gd name="T36" fmla="*/ 170 w 174"/>
                    <a:gd name="T37" fmla="*/ 81 h 169"/>
                    <a:gd name="T38" fmla="*/ 168 w 174"/>
                    <a:gd name="T39" fmla="*/ 98 h 169"/>
                    <a:gd name="T40" fmla="*/ 165 w 174"/>
                    <a:gd name="T41" fmla="*/ 114 h 169"/>
                    <a:gd name="T42" fmla="*/ 155 w 174"/>
                    <a:gd name="T43" fmla="*/ 127 h 169"/>
                    <a:gd name="T44" fmla="*/ 146 w 174"/>
                    <a:gd name="T45" fmla="*/ 140 h 169"/>
                    <a:gd name="T46" fmla="*/ 134 w 174"/>
                    <a:gd name="T47" fmla="*/ 150 h 169"/>
                    <a:gd name="T48" fmla="*/ 119 w 174"/>
                    <a:gd name="T49" fmla="*/ 157 h 169"/>
                    <a:gd name="T50" fmla="*/ 104 w 174"/>
                    <a:gd name="T51" fmla="*/ 163 h 169"/>
                    <a:gd name="T52" fmla="*/ 87 w 174"/>
                    <a:gd name="T53" fmla="*/ 163 h 169"/>
                    <a:gd name="T54" fmla="*/ 72 w 174"/>
                    <a:gd name="T55" fmla="*/ 163 h 169"/>
                    <a:gd name="T56" fmla="*/ 55 w 174"/>
                    <a:gd name="T57" fmla="*/ 157 h 169"/>
                    <a:gd name="T58" fmla="*/ 41 w 174"/>
                    <a:gd name="T59" fmla="*/ 150 h 169"/>
                    <a:gd name="T60" fmla="*/ 30 w 174"/>
                    <a:gd name="T61" fmla="*/ 140 h 169"/>
                    <a:gd name="T62" fmla="*/ 19 w 174"/>
                    <a:gd name="T63" fmla="*/ 127 h 169"/>
                    <a:gd name="T64" fmla="*/ 11 w 174"/>
                    <a:gd name="T65" fmla="*/ 114 h 169"/>
                    <a:gd name="T66" fmla="*/ 7 w 174"/>
                    <a:gd name="T67" fmla="*/ 98 h 169"/>
                    <a:gd name="T68" fmla="*/ 5 w 174"/>
                    <a:gd name="T69" fmla="*/ 81 h 169"/>
                    <a:gd name="T70" fmla="*/ 5 w 174"/>
                    <a:gd name="T71" fmla="*/ 72 h 169"/>
                    <a:gd name="T72" fmla="*/ 7 w 174"/>
                    <a:gd name="T73" fmla="*/ 61 h 169"/>
                    <a:gd name="T74" fmla="*/ 11 w 174"/>
                    <a:gd name="T75" fmla="*/ 51 h 169"/>
                    <a:gd name="T76" fmla="*/ 15 w 174"/>
                    <a:gd name="T77" fmla="*/ 43 h 169"/>
                    <a:gd name="T78" fmla="*/ 11 w 174"/>
                    <a:gd name="T79" fmla="*/ 43 h 169"/>
                    <a:gd name="T80" fmla="*/ 9 w 174"/>
                    <a:gd name="T81" fmla="*/ 43 h 169"/>
                    <a:gd name="T82" fmla="*/ 5 w 174"/>
                    <a:gd name="T83" fmla="*/ 53 h 169"/>
                    <a:gd name="T84" fmla="*/ 2 w 174"/>
                    <a:gd name="T85" fmla="*/ 62 h 169"/>
                    <a:gd name="T86" fmla="*/ 2 w 174"/>
                    <a:gd name="T87" fmla="*/ 72 h 169"/>
                    <a:gd name="T88" fmla="*/ 0 w 174"/>
                    <a:gd name="T89" fmla="*/ 81 h 169"/>
                    <a:gd name="T90" fmla="*/ 2 w 174"/>
                    <a:gd name="T91" fmla="*/ 98 h 169"/>
                    <a:gd name="T92" fmla="*/ 7 w 174"/>
                    <a:gd name="T93" fmla="*/ 115 h 169"/>
                    <a:gd name="T94" fmla="*/ 15 w 174"/>
                    <a:gd name="T95" fmla="*/ 131 h 169"/>
                    <a:gd name="T96" fmla="*/ 26 w 174"/>
                    <a:gd name="T97" fmla="*/ 142 h 169"/>
                    <a:gd name="T98" fmla="*/ 39 w 174"/>
                    <a:gd name="T99" fmla="*/ 153 h 169"/>
                    <a:gd name="T100" fmla="*/ 53 w 174"/>
                    <a:gd name="T101" fmla="*/ 161 h 169"/>
                    <a:gd name="T102" fmla="*/ 70 w 174"/>
                    <a:gd name="T103" fmla="*/ 167 h 169"/>
                    <a:gd name="T104" fmla="*/ 87 w 174"/>
                    <a:gd name="T105" fmla="*/ 169 h 169"/>
                    <a:gd name="T106" fmla="*/ 106 w 174"/>
                    <a:gd name="T107" fmla="*/ 167 h 169"/>
                    <a:gd name="T108" fmla="*/ 121 w 174"/>
                    <a:gd name="T109" fmla="*/ 161 h 169"/>
                    <a:gd name="T110" fmla="*/ 136 w 174"/>
                    <a:gd name="T111" fmla="*/ 153 h 169"/>
                    <a:gd name="T112" fmla="*/ 149 w 174"/>
                    <a:gd name="T113" fmla="*/ 142 h 169"/>
                    <a:gd name="T114" fmla="*/ 161 w 174"/>
                    <a:gd name="T115" fmla="*/ 131 h 169"/>
                    <a:gd name="T116" fmla="*/ 168 w 174"/>
                    <a:gd name="T117" fmla="*/ 115 h 169"/>
                    <a:gd name="T118" fmla="*/ 172 w 174"/>
                    <a:gd name="T119" fmla="*/ 98 h 169"/>
                    <a:gd name="T120" fmla="*/ 174 w 174"/>
                    <a:gd name="T121" fmla="*/ 81 h 1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74" h="169">
                      <a:moveTo>
                        <a:pt x="174" y="81"/>
                      </a:moveTo>
                      <a:lnTo>
                        <a:pt x="174" y="68"/>
                      </a:lnTo>
                      <a:lnTo>
                        <a:pt x="170" y="55"/>
                      </a:lnTo>
                      <a:lnTo>
                        <a:pt x="167" y="43"/>
                      </a:lnTo>
                      <a:lnTo>
                        <a:pt x="159" y="32"/>
                      </a:lnTo>
                      <a:lnTo>
                        <a:pt x="151" y="23"/>
                      </a:lnTo>
                      <a:lnTo>
                        <a:pt x="142" y="13"/>
                      </a:lnTo>
                      <a:lnTo>
                        <a:pt x="132" y="6"/>
                      </a:lnTo>
                      <a:lnTo>
                        <a:pt x="119" y="0"/>
                      </a:lnTo>
                      <a:lnTo>
                        <a:pt x="117" y="2"/>
                      </a:lnTo>
                      <a:lnTo>
                        <a:pt x="115" y="4"/>
                      </a:lnTo>
                      <a:lnTo>
                        <a:pt x="127" y="7"/>
                      </a:lnTo>
                      <a:lnTo>
                        <a:pt x="138" y="15"/>
                      </a:lnTo>
                      <a:lnTo>
                        <a:pt x="148" y="23"/>
                      </a:lnTo>
                      <a:lnTo>
                        <a:pt x="155" y="32"/>
                      </a:lnTo>
                      <a:lnTo>
                        <a:pt x="161" y="43"/>
                      </a:lnTo>
                      <a:lnTo>
                        <a:pt x="167" y="55"/>
                      </a:lnTo>
                      <a:lnTo>
                        <a:pt x="168" y="68"/>
                      </a:lnTo>
                      <a:lnTo>
                        <a:pt x="170" y="81"/>
                      </a:lnTo>
                      <a:lnTo>
                        <a:pt x="168" y="98"/>
                      </a:lnTo>
                      <a:lnTo>
                        <a:pt x="165" y="114"/>
                      </a:lnTo>
                      <a:lnTo>
                        <a:pt x="155" y="127"/>
                      </a:lnTo>
                      <a:lnTo>
                        <a:pt x="146" y="140"/>
                      </a:lnTo>
                      <a:lnTo>
                        <a:pt x="134" y="150"/>
                      </a:lnTo>
                      <a:lnTo>
                        <a:pt x="119" y="157"/>
                      </a:lnTo>
                      <a:lnTo>
                        <a:pt x="104" y="163"/>
                      </a:lnTo>
                      <a:lnTo>
                        <a:pt x="87" y="163"/>
                      </a:lnTo>
                      <a:lnTo>
                        <a:pt x="72" y="163"/>
                      </a:lnTo>
                      <a:lnTo>
                        <a:pt x="55" y="157"/>
                      </a:lnTo>
                      <a:lnTo>
                        <a:pt x="41" y="150"/>
                      </a:lnTo>
                      <a:lnTo>
                        <a:pt x="30" y="140"/>
                      </a:lnTo>
                      <a:lnTo>
                        <a:pt x="19" y="127"/>
                      </a:lnTo>
                      <a:lnTo>
                        <a:pt x="11" y="114"/>
                      </a:lnTo>
                      <a:lnTo>
                        <a:pt x="7" y="98"/>
                      </a:lnTo>
                      <a:lnTo>
                        <a:pt x="5" y="81"/>
                      </a:lnTo>
                      <a:lnTo>
                        <a:pt x="5" y="72"/>
                      </a:lnTo>
                      <a:lnTo>
                        <a:pt x="7" y="61"/>
                      </a:lnTo>
                      <a:lnTo>
                        <a:pt x="11" y="51"/>
                      </a:lnTo>
                      <a:lnTo>
                        <a:pt x="15" y="43"/>
                      </a:lnTo>
                      <a:lnTo>
                        <a:pt x="11" y="43"/>
                      </a:lnTo>
                      <a:lnTo>
                        <a:pt x="9" y="43"/>
                      </a:lnTo>
                      <a:lnTo>
                        <a:pt x="5" y="53"/>
                      </a:lnTo>
                      <a:lnTo>
                        <a:pt x="2" y="62"/>
                      </a:lnTo>
                      <a:lnTo>
                        <a:pt x="2" y="72"/>
                      </a:lnTo>
                      <a:lnTo>
                        <a:pt x="0" y="81"/>
                      </a:lnTo>
                      <a:lnTo>
                        <a:pt x="2" y="98"/>
                      </a:lnTo>
                      <a:lnTo>
                        <a:pt x="7" y="115"/>
                      </a:lnTo>
                      <a:lnTo>
                        <a:pt x="15" y="131"/>
                      </a:lnTo>
                      <a:lnTo>
                        <a:pt x="26" y="142"/>
                      </a:lnTo>
                      <a:lnTo>
                        <a:pt x="39" y="153"/>
                      </a:lnTo>
                      <a:lnTo>
                        <a:pt x="53" y="161"/>
                      </a:lnTo>
                      <a:lnTo>
                        <a:pt x="70" y="167"/>
                      </a:lnTo>
                      <a:lnTo>
                        <a:pt x="87" y="169"/>
                      </a:lnTo>
                      <a:lnTo>
                        <a:pt x="106" y="167"/>
                      </a:lnTo>
                      <a:lnTo>
                        <a:pt x="121" y="161"/>
                      </a:lnTo>
                      <a:lnTo>
                        <a:pt x="136" y="153"/>
                      </a:lnTo>
                      <a:lnTo>
                        <a:pt x="149" y="142"/>
                      </a:lnTo>
                      <a:lnTo>
                        <a:pt x="161" y="131"/>
                      </a:lnTo>
                      <a:lnTo>
                        <a:pt x="168" y="115"/>
                      </a:lnTo>
                      <a:lnTo>
                        <a:pt x="172" y="98"/>
                      </a:lnTo>
                      <a:lnTo>
                        <a:pt x="174" y="81"/>
                      </a:lnTo>
                      <a:close/>
                    </a:path>
                  </a:pathLst>
                </a:custGeom>
                <a:solidFill>
                  <a:srgbClr val="ECECF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70" name="Freeform 750"/>
                <p:cNvSpPr>
                  <a:spLocks/>
                </p:cNvSpPr>
                <p:nvPr/>
              </p:nvSpPr>
              <p:spPr bwMode="auto">
                <a:xfrm>
                  <a:off x="1754" y="2193"/>
                  <a:ext cx="169" cy="165"/>
                </a:xfrm>
                <a:custGeom>
                  <a:avLst/>
                  <a:gdLst>
                    <a:gd name="T0" fmla="*/ 169 w 169"/>
                    <a:gd name="T1" fmla="*/ 79 h 165"/>
                    <a:gd name="T2" fmla="*/ 169 w 169"/>
                    <a:gd name="T3" fmla="*/ 66 h 165"/>
                    <a:gd name="T4" fmla="*/ 165 w 169"/>
                    <a:gd name="T5" fmla="*/ 53 h 165"/>
                    <a:gd name="T6" fmla="*/ 160 w 169"/>
                    <a:gd name="T7" fmla="*/ 41 h 165"/>
                    <a:gd name="T8" fmla="*/ 154 w 169"/>
                    <a:gd name="T9" fmla="*/ 30 h 165"/>
                    <a:gd name="T10" fmla="*/ 146 w 169"/>
                    <a:gd name="T11" fmla="*/ 21 h 165"/>
                    <a:gd name="T12" fmla="*/ 137 w 169"/>
                    <a:gd name="T13" fmla="*/ 13 h 165"/>
                    <a:gd name="T14" fmla="*/ 126 w 169"/>
                    <a:gd name="T15" fmla="*/ 5 h 165"/>
                    <a:gd name="T16" fmla="*/ 114 w 169"/>
                    <a:gd name="T17" fmla="*/ 0 h 165"/>
                    <a:gd name="T18" fmla="*/ 112 w 169"/>
                    <a:gd name="T19" fmla="*/ 2 h 165"/>
                    <a:gd name="T20" fmla="*/ 110 w 169"/>
                    <a:gd name="T21" fmla="*/ 4 h 165"/>
                    <a:gd name="T22" fmla="*/ 122 w 169"/>
                    <a:gd name="T23" fmla="*/ 7 h 165"/>
                    <a:gd name="T24" fmla="*/ 131 w 169"/>
                    <a:gd name="T25" fmla="*/ 15 h 165"/>
                    <a:gd name="T26" fmla="*/ 141 w 169"/>
                    <a:gd name="T27" fmla="*/ 22 h 165"/>
                    <a:gd name="T28" fmla="*/ 150 w 169"/>
                    <a:gd name="T29" fmla="*/ 32 h 165"/>
                    <a:gd name="T30" fmla="*/ 156 w 169"/>
                    <a:gd name="T31" fmla="*/ 41 h 165"/>
                    <a:gd name="T32" fmla="*/ 162 w 169"/>
                    <a:gd name="T33" fmla="*/ 53 h 165"/>
                    <a:gd name="T34" fmla="*/ 164 w 169"/>
                    <a:gd name="T35" fmla="*/ 66 h 165"/>
                    <a:gd name="T36" fmla="*/ 165 w 169"/>
                    <a:gd name="T37" fmla="*/ 79 h 165"/>
                    <a:gd name="T38" fmla="*/ 164 w 169"/>
                    <a:gd name="T39" fmla="*/ 95 h 165"/>
                    <a:gd name="T40" fmla="*/ 158 w 169"/>
                    <a:gd name="T41" fmla="*/ 110 h 165"/>
                    <a:gd name="T42" fmla="*/ 150 w 169"/>
                    <a:gd name="T43" fmla="*/ 125 h 165"/>
                    <a:gd name="T44" fmla="*/ 141 w 169"/>
                    <a:gd name="T45" fmla="*/ 136 h 165"/>
                    <a:gd name="T46" fmla="*/ 129 w 169"/>
                    <a:gd name="T47" fmla="*/ 146 h 165"/>
                    <a:gd name="T48" fmla="*/ 116 w 169"/>
                    <a:gd name="T49" fmla="*/ 153 h 165"/>
                    <a:gd name="T50" fmla="*/ 101 w 169"/>
                    <a:gd name="T51" fmla="*/ 157 h 165"/>
                    <a:gd name="T52" fmla="*/ 84 w 169"/>
                    <a:gd name="T53" fmla="*/ 159 h 165"/>
                    <a:gd name="T54" fmla="*/ 69 w 169"/>
                    <a:gd name="T55" fmla="*/ 157 h 165"/>
                    <a:gd name="T56" fmla="*/ 54 w 169"/>
                    <a:gd name="T57" fmla="*/ 153 h 165"/>
                    <a:gd name="T58" fmla="*/ 40 w 169"/>
                    <a:gd name="T59" fmla="*/ 146 h 165"/>
                    <a:gd name="T60" fmla="*/ 27 w 169"/>
                    <a:gd name="T61" fmla="*/ 136 h 165"/>
                    <a:gd name="T62" fmla="*/ 17 w 169"/>
                    <a:gd name="T63" fmla="*/ 125 h 165"/>
                    <a:gd name="T64" fmla="*/ 10 w 169"/>
                    <a:gd name="T65" fmla="*/ 110 h 165"/>
                    <a:gd name="T66" fmla="*/ 6 w 169"/>
                    <a:gd name="T67" fmla="*/ 95 h 165"/>
                    <a:gd name="T68" fmla="*/ 4 w 169"/>
                    <a:gd name="T69" fmla="*/ 79 h 165"/>
                    <a:gd name="T70" fmla="*/ 4 w 169"/>
                    <a:gd name="T71" fmla="*/ 68 h 165"/>
                    <a:gd name="T72" fmla="*/ 6 w 169"/>
                    <a:gd name="T73" fmla="*/ 59 h 165"/>
                    <a:gd name="T74" fmla="*/ 10 w 169"/>
                    <a:gd name="T75" fmla="*/ 49 h 165"/>
                    <a:gd name="T76" fmla="*/ 14 w 169"/>
                    <a:gd name="T77" fmla="*/ 40 h 165"/>
                    <a:gd name="T78" fmla="*/ 12 w 169"/>
                    <a:gd name="T79" fmla="*/ 41 h 165"/>
                    <a:gd name="T80" fmla="*/ 8 w 169"/>
                    <a:gd name="T81" fmla="*/ 41 h 165"/>
                    <a:gd name="T82" fmla="*/ 4 w 169"/>
                    <a:gd name="T83" fmla="*/ 51 h 165"/>
                    <a:gd name="T84" fmla="*/ 2 w 169"/>
                    <a:gd name="T85" fmla="*/ 60 h 165"/>
                    <a:gd name="T86" fmla="*/ 0 w 169"/>
                    <a:gd name="T87" fmla="*/ 70 h 165"/>
                    <a:gd name="T88" fmla="*/ 0 w 169"/>
                    <a:gd name="T89" fmla="*/ 79 h 165"/>
                    <a:gd name="T90" fmla="*/ 0 w 169"/>
                    <a:gd name="T91" fmla="*/ 96 h 165"/>
                    <a:gd name="T92" fmla="*/ 6 w 169"/>
                    <a:gd name="T93" fmla="*/ 112 h 165"/>
                    <a:gd name="T94" fmla="*/ 14 w 169"/>
                    <a:gd name="T95" fmla="*/ 127 h 165"/>
                    <a:gd name="T96" fmla="*/ 25 w 169"/>
                    <a:gd name="T97" fmla="*/ 140 h 165"/>
                    <a:gd name="T98" fmla="*/ 36 w 169"/>
                    <a:gd name="T99" fmla="*/ 150 h 165"/>
                    <a:gd name="T100" fmla="*/ 52 w 169"/>
                    <a:gd name="T101" fmla="*/ 157 h 165"/>
                    <a:gd name="T102" fmla="*/ 67 w 169"/>
                    <a:gd name="T103" fmla="*/ 163 h 165"/>
                    <a:gd name="T104" fmla="*/ 84 w 169"/>
                    <a:gd name="T105" fmla="*/ 165 h 165"/>
                    <a:gd name="T106" fmla="*/ 101 w 169"/>
                    <a:gd name="T107" fmla="*/ 163 h 165"/>
                    <a:gd name="T108" fmla="*/ 118 w 169"/>
                    <a:gd name="T109" fmla="*/ 157 h 165"/>
                    <a:gd name="T110" fmla="*/ 131 w 169"/>
                    <a:gd name="T111" fmla="*/ 150 h 165"/>
                    <a:gd name="T112" fmla="*/ 145 w 169"/>
                    <a:gd name="T113" fmla="*/ 140 h 165"/>
                    <a:gd name="T114" fmla="*/ 156 w 169"/>
                    <a:gd name="T115" fmla="*/ 127 h 165"/>
                    <a:gd name="T116" fmla="*/ 164 w 169"/>
                    <a:gd name="T117" fmla="*/ 112 h 165"/>
                    <a:gd name="T118" fmla="*/ 167 w 169"/>
                    <a:gd name="T119" fmla="*/ 96 h 165"/>
                    <a:gd name="T120" fmla="*/ 169 w 169"/>
                    <a:gd name="T121" fmla="*/ 79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69" h="165">
                      <a:moveTo>
                        <a:pt x="169" y="79"/>
                      </a:moveTo>
                      <a:lnTo>
                        <a:pt x="169" y="66"/>
                      </a:lnTo>
                      <a:lnTo>
                        <a:pt x="165" y="53"/>
                      </a:lnTo>
                      <a:lnTo>
                        <a:pt x="160" y="41"/>
                      </a:lnTo>
                      <a:lnTo>
                        <a:pt x="154" y="30"/>
                      </a:lnTo>
                      <a:lnTo>
                        <a:pt x="146" y="21"/>
                      </a:lnTo>
                      <a:lnTo>
                        <a:pt x="137" y="13"/>
                      </a:lnTo>
                      <a:lnTo>
                        <a:pt x="126" y="5"/>
                      </a:lnTo>
                      <a:lnTo>
                        <a:pt x="114" y="0"/>
                      </a:lnTo>
                      <a:lnTo>
                        <a:pt x="112" y="2"/>
                      </a:lnTo>
                      <a:lnTo>
                        <a:pt x="110" y="4"/>
                      </a:lnTo>
                      <a:lnTo>
                        <a:pt x="122" y="7"/>
                      </a:lnTo>
                      <a:lnTo>
                        <a:pt x="131" y="15"/>
                      </a:lnTo>
                      <a:lnTo>
                        <a:pt x="141" y="22"/>
                      </a:lnTo>
                      <a:lnTo>
                        <a:pt x="150" y="32"/>
                      </a:lnTo>
                      <a:lnTo>
                        <a:pt x="156" y="41"/>
                      </a:lnTo>
                      <a:lnTo>
                        <a:pt x="162" y="53"/>
                      </a:lnTo>
                      <a:lnTo>
                        <a:pt x="164" y="66"/>
                      </a:lnTo>
                      <a:lnTo>
                        <a:pt x="165" y="79"/>
                      </a:lnTo>
                      <a:lnTo>
                        <a:pt x="164" y="95"/>
                      </a:lnTo>
                      <a:lnTo>
                        <a:pt x="158" y="110"/>
                      </a:lnTo>
                      <a:lnTo>
                        <a:pt x="150" y="125"/>
                      </a:lnTo>
                      <a:lnTo>
                        <a:pt x="141" y="136"/>
                      </a:lnTo>
                      <a:lnTo>
                        <a:pt x="129" y="146"/>
                      </a:lnTo>
                      <a:lnTo>
                        <a:pt x="116" y="153"/>
                      </a:lnTo>
                      <a:lnTo>
                        <a:pt x="101" y="157"/>
                      </a:lnTo>
                      <a:lnTo>
                        <a:pt x="84" y="159"/>
                      </a:lnTo>
                      <a:lnTo>
                        <a:pt x="69" y="157"/>
                      </a:lnTo>
                      <a:lnTo>
                        <a:pt x="54" y="153"/>
                      </a:lnTo>
                      <a:lnTo>
                        <a:pt x="40" y="146"/>
                      </a:lnTo>
                      <a:lnTo>
                        <a:pt x="27" y="136"/>
                      </a:lnTo>
                      <a:lnTo>
                        <a:pt x="17" y="125"/>
                      </a:lnTo>
                      <a:lnTo>
                        <a:pt x="10" y="110"/>
                      </a:lnTo>
                      <a:lnTo>
                        <a:pt x="6" y="95"/>
                      </a:lnTo>
                      <a:lnTo>
                        <a:pt x="4" y="79"/>
                      </a:lnTo>
                      <a:lnTo>
                        <a:pt x="4" y="68"/>
                      </a:lnTo>
                      <a:lnTo>
                        <a:pt x="6" y="59"/>
                      </a:lnTo>
                      <a:lnTo>
                        <a:pt x="10" y="49"/>
                      </a:lnTo>
                      <a:lnTo>
                        <a:pt x="14" y="40"/>
                      </a:lnTo>
                      <a:lnTo>
                        <a:pt x="12" y="41"/>
                      </a:lnTo>
                      <a:lnTo>
                        <a:pt x="8" y="41"/>
                      </a:lnTo>
                      <a:lnTo>
                        <a:pt x="4" y="51"/>
                      </a:lnTo>
                      <a:lnTo>
                        <a:pt x="2" y="60"/>
                      </a:lnTo>
                      <a:lnTo>
                        <a:pt x="0" y="70"/>
                      </a:lnTo>
                      <a:lnTo>
                        <a:pt x="0" y="79"/>
                      </a:lnTo>
                      <a:lnTo>
                        <a:pt x="0" y="96"/>
                      </a:lnTo>
                      <a:lnTo>
                        <a:pt x="6" y="112"/>
                      </a:lnTo>
                      <a:lnTo>
                        <a:pt x="14" y="127"/>
                      </a:lnTo>
                      <a:lnTo>
                        <a:pt x="25" y="140"/>
                      </a:lnTo>
                      <a:lnTo>
                        <a:pt x="36" y="150"/>
                      </a:lnTo>
                      <a:lnTo>
                        <a:pt x="52" y="157"/>
                      </a:lnTo>
                      <a:lnTo>
                        <a:pt x="67" y="163"/>
                      </a:lnTo>
                      <a:lnTo>
                        <a:pt x="84" y="165"/>
                      </a:lnTo>
                      <a:lnTo>
                        <a:pt x="101" y="163"/>
                      </a:lnTo>
                      <a:lnTo>
                        <a:pt x="118" y="157"/>
                      </a:lnTo>
                      <a:lnTo>
                        <a:pt x="131" y="150"/>
                      </a:lnTo>
                      <a:lnTo>
                        <a:pt x="145" y="140"/>
                      </a:lnTo>
                      <a:lnTo>
                        <a:pt x="156" y="127"/>
                      </a:lnTo>
                      <a:lnTo>
                        <a:pt x="164" y="112"/>
                      </a:lnTo>
                      <a:lnTo>
                        <a:pt x="167" y="96"/>
                      </a:lnTo>
                      <a:lnTo>
                        <a:pt x="169" y="79"/>
                      </a:lnTo>
                      <a:close/>
                    </a:path>
                  </a:pathLst>
                </a:custGeom>
                <a:solidFill>
                  <a:srgbClr val="ECEDF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71" name="Freeform 751"/>
                <p:cNvSpPr>
                  <a:spLocks/>
                </p:cNvSpPr>
                <p:nvPr/>
              </p:nvSpPr>
              <p:spPr bwMode="auto">
                <a:xfrm>
                  <a:off x="1756" y="2195"/>
                  <a:ext cx="165" cy="159"/>
                </a:xfrm>
                <a:custGeom>
                  <a:avLst/>
                  <a:gdLst>
                    <a:gd name="T0" fmla="*/ 165 w 165"/>
                    <a:gd name="T1" fmla="*/ 77 h 159"/>
                    <a:gd name="T2" fmla="*/ 163 w 165"/>
                    <a:gd name="T3" fmla="*/ 64 h 159"/>
                    <a:gd name="T4" fmla="*/ 162 w 165"/>
                    <a:gd name="T5" fmla="*/ 51 h 159"/>
                    <a:gd name="T6" fmla="*/ 156 w 165"/>
                    <a:gd name="T7" fmla="*/ 39 h 159"/>
                    <a:gd name="T8" fmla="*/ 150 w 165"/>
                    <a:gd name="T9" fmla="*/ 28 h 159"/>
                    <a:gd name="T10" fmla="*/ 143 w 165"/>
                    <a:gd name="T11" fmla="*/ 19 h 159"/>
                    <a:gd name="T12" fmla="*/ 133 w 165"/>
                    <a:gd name="T13" fmla="*/ 11 h 159"/>
                    <a:gd name="T14" fmla="*/ 122 w 165"/>
                    <a:gd name="T15" fmla="*/ 3 h 159"/>
                    <a:gd name="T16" fmla="*/ 110 w 165"/>
                    <a:gd name="T17" fmla="*/ 0 h 159"/>
                    <a:gd name="T18" fmla="*/ 108 w 165"/>
                    <a:gd name="T19" fmla="*/ 2 h 159"/>
                    <a:gd name="T20" fmla="*/ 105 w 165"/>
                    <a:gd name="T21" fmla="*/ 2 h 159"/>
                    <a:gd name="T22" fmla="*/ 118 w 165"/>
                    <a:gd name="T23" fmla="*/ 7 h 159"/>
                    <a:gd name="T24" fmla="*/ 127 w 165"/>
                    <a:gd name="T25" fmla="*/ 13 h 159"/>
                    <a:gd name="T26" fmla="*/ 137 w 165"/>
                    <a:gd name="T27" fmla="*/ 20 h 159"/>
                    <a:gd name="T28" fmla="*/ 144 w 165"/>
                    <a:gd name="T29" fmla="*/ 30 h 159"/>
                    <a:gd name="T30" fmla="*/ 152 w 165"/>
                    <a:gd name="T31" fmla="*/ 41 h 159"/>
                    <a:gd name="T32" fmla="*/ 156 w 165"/>
                    <a:gd name="T33" fmla="*/ 53 h 159"/>
                    <a:gd name="T34" fmla="*/ 160 w 165"/>
                    <a:gd name="T35" fmla="*/ 64 h 159"/>
                    <a:gd name="T36" fmla="*/ 162 w 165"/>
                    <a:gd name="T37" fmla="*/ 77 h 159"/>
                    <a:gd name="T38" fmla="*/ 160 w 165"/>
                    <a:gd name="T39" fmla="*/ 93 h 159"/>
                    <a:gd name="T40" fmla="*/ 154 w 165"/>
                    <a:gd name="T41" fmla="*/ 108 h 159"/>
                    <a:gd name="T42" fmla="*/ 146 w 165"/>
                    <a:gd name="T43" fmla="*/ 121 h 159"/>
                    <a:gd name="T44" fmla="*/ 137 w 165"/>
                    <a:gd name="T45" fmla="*/ 132 h 159"/>
                    <a:gd name="T46" fmla="*/ 126 w 165"/>
                    <a:gd name="T47" fmla="*/ 142 h 159"/>
                    <a:gd name="T48" fmla="*/ 112 w 165"/>
                    <a:gd name="T49" fmla="*/ 149 h 159"/>
                    <a:gd name="T50" fmla="*/ 99 w 165"/>
                    <a:gd name="T51" fmla="*/ 153 h 159"/>
                    <a:gd name="T52" fmla="*/ 82 w 165"/>
                    <a:gd name="T53" fmla="*/ 155 h 159"/>
                    <a:gd name="T54" fmla="*/ 67 w 165"/>
                    <a:gd name="T55" fmla="*/ 153 h 159"/>
                    <a:gd name="T56" fmla="*/ 52 w 165"/>
                    <a:gd name="T57" fmla="*/ 149 h 159"/>
                    <a:gd name="T58" fmla="*/ 38 w 165"/>
                    <a:gd name="T59" fmla="*/ 142 h 159"/>
                    <a:gd name="T60" fmla="*/ 27 w 165"/>
                    <a:gd name="T61" fmla="*/ 132 h 159"/>
                    <a:gd name="T62" fmla="*/ 17 w 165"/>
                    <a:gd name="T63" fmla="*/ 121 h 159"/>
                    <a:gd name="T64" fmla="*/ 10 w 165"/>
                    <a:gd name="T65" fmla="*/ 108 h 159"/>
                    <a:gd name="T66" fmla="*/ 6 w 165"/>
                    <a:gd name="T67" fmla="*/ 93 h 159"/>
                    <a:gd name="T68" fmla="*/ 4 w 165"/>
                    <a:gd name="T69" fmla="*/ 77 h 159"/>
                    <a:gd name="T70" fmla="*/ 6 w 165"/>
                    <a:gd name="T71" fmla="*/ 66 h 159"/>
                    <a:gd name="T72" fmla="*/ 8 w 165"/>
                    <a:gd name="T73" fmla="*/ 57 h 159"/>
                    <a:gd name="T74" fmla="*/ 10 w 165"/>
                    <a:gd name="T75" fmla="*/ 47 h 159"/>
                    <a:gd name="T76" fmla="*/ 15 w 165"/>
                    <a:gd name="T77" fmla="*/ 38 h 159"/>
                    <a:gd name="T78" fmla="*/ 12 w 165"/>
                    <a:gd name="T79" fmla="*/ 38 h 159"/>
                    <a:gd name="T80" fmla="*/ 10 w 165"/>
                    <a:gd name="T81" fmla="*/ 39 h 159"/>
                    <a:gd name="T82" fmla="*/ 6 w 165"/>
                    <a:gd name="T83" fmla="*/ 47 h 159"/>
                    <a:gd name="T84" fmla="*/ 2 w 165"/>
                    <a:gd name="T85" fmla="*/ 57 h 159"/>
                    <a:gd name="T86" fmla="*/ 0 w 165"/>
                    <a:gd name="T87" fmla="*/ 68 h 159"/>
                    <a:gd name="T88" fmla="*/ 0 w 165"/>
                    <a:gd name="T89" fmla="*/ 77 h 159"/>
                    <a:gd name="T90" fmla="*/ 2 w 165"/>
                    <a:gd name="T91" fmla="*/ 94 h 159"/>
                    <a:gd name="T92" fmla="*/ 6 w 165"/>
                    <a:gd name="T93" fmla="*/ 110 h 159"/>
                    <a:gd name="T94" fmla="*/ 14 w 165"/>
                    <a:gd name="T95" fmla="*/ 123 h 159"/>
                    <a:gd name="T96" fmla="*/ 25 w 165"/>
                    <a:gd name="T97" fmla="*/ 136 h 159"/>
                    <a:gd name="T98" fmla="*/ 36 w 165"/>
                    <a:gd name="T99" fmla="*/ 146 h 159"/>
                    <a:gd name="T100" fmla="*/ 50 w 165"/>
                    <a:gd name="T101" fmla="*/ 153 h 159"/>
                    <a:gd name="T102" fmla="*/ 67 w 165"/>
                    <a:gd name="T103" fmla="*/ 159 h 159"/>
                    <a:gd name="T104" fmla="*/ 82 w 165"/>
                    <a:gd name="T105" fmla="*/ 159 h 159"/>
                    <a:gd name="T106" fmla="*/ 99 w 165"/>
                    <a:gd name="T107" fmla="*/ 159 h 159"/>
                    <a:gd name="T108" fmla="*/ 114 w 165"/>
                    <a:gd name="T109" fmla="*/ 153 h 159"/>
                    <a:gd name="T110" fmla="*/ 129 w 165"/>
                    <a:gd name="T111" fmla="*/ 146 h 159"/>
                    <a:gd name="T112" fmla="*/ 141 w 165"/>
                    <a:gd name="T113" fmla="*/ 136 h 159"/>
                    <a:gd name="T114" fmla="*/ 150 w 165"/>
                    <a:gd name="T115" fmla="*/ 123 h 159"/>
                    <a:gd name="T116" fmla="*/ 160 w 165"/>
                    <a:gd name="T117" fmla="*/ 110 h 159"/>
                    <a:gd name="T118" fmla="*/ 163 w 165"/>
                    <a:gd name="T119" fmla="*/ 94 h 159"/>
                    <a:gd name="T120" fmla="*/ 165 w 165"/>
                    <a:gd name="T121" fmla="*/ 77 h 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65" h="159">
                      <a:moveTo>
                        <a:pt x="165" y="77"/>
                      </a:moveTo>
                      <a:lnTo>
                        <a:pt x="163" y="64"/>
                      </a:lnTo>
                      <a:lnTo>
                        <a:pt x="162" y="51"/>
                      </a:lnTo>
                      <a:lnTo>
                        <a:pt x="156" y="39"/>
                      </a:lnTo>
                      <a:lnTo>
                        <a:pt x="150" y="28"/>
                      </a:lnTo>
                      <a:lnTo>
                        <a:pt x="143" y="19"/>
                      </a:lnTo>
                      <a:lnTo>
                        <a:pt x="133" y="11"/>
                      </a:lnTo>
                      <a:lnTo>
                        <a:pt x="122" y="3"/>
                      </a:lnTo>
                      <a:lnTo>
                        <a:pt x="110" y="0"/>
                      </a:lnTo>
                      <a:lnTo>
                        <a:pt x="108" y="2"/>
                      </a:lnTo>
                      <a:lnTo>
                        <a:pt x="105" y="2"/>
                      </a:lnTo>
                      <a:lnTo>
                        <a:pt x="118" y="7"/>
                      </a:lnTo>
                      <a:lnTo>
                        <a:pt x="127" y="13"/>
                      </a:lnTo>
                      <a:lnTo>
                        <a:pt x="137" y="20"/>
                      </a:lnTo>
                      <a:lnTo>
                        <a:pt x="144" y="30"/>
                      </a:lnTo>
                      <a:lnTo>
                        <a:pt x="152" y="41"/>
                      </a:lnTo>
                      <a:lnTo>
                        <a:pt x="156" y="53"/>
                      </a:lnTo>
                      <a:lnTo>
                        <a:pt x="160" y="64"/>
                      </a:lnTo>
                      <a:lnTo>
                        <a:pt x="162" y="77"/>
                      </a:lnTo>
                      <a:lnTo>
                        <a:pt x="160" y="93"/>
                      </a:lnTo>
                      <a:lnTo>
                        <a:pt x="154" y="108"/>
                      </a:lnTo>
                      <a:lnTo>
                        <a:pt x="146" y="121"/>
                      </a:lnTo>
                      <a:lnTo>
                        <a:pt x="137" y="132"/>
                      </a:lnTo>
                      <a:lnTo>
                        <a:pt x="126" y="142"/>
                      </a:lnTo>
                      <a:lnTo>
                        <a:pt x="112" y="149"/>
                      </a:lnTo>
                      <a:lnTo>
                        <a:pt x="99" y="153"/>
                      </a:lnTo>
                      <a:lnTo>
                        <a:pt x="82" y="155"/>
                      </a:lnTo>
                      <a:lnTo>
                        <a:pt x="67" y="153"/>
                      </a:lnTo>
                      <a:lnTo>
                        <a:pt x="52" y="149"/>
                      </a:lnTo>
                      <a:lnTo>
                        <a:pt x="38" y="142"/>
                      </a:lnTo>
                      <a:lnTo>
                        <a:pt x="27" y="132"/>
                      </a:lnTo>
                      <a:lnTo>
                        <a:pt x="17" y="121"/>
                      </a:lnTo>
                      <a:lnTo>
                        <a:pt x="10" y="108"/>
                      </a:lnTo>
                      <a:lnTo>
                        <a:pt x="6" y="93"/>
                      </a:lnTo>
                      <a:lnTo>
                        <a:pt x="4" y="77"/>
                      </a:lnTo>
                      <a:lnTo>
                        <a:pt x="6" y="66"/>
                      </a:lnTo>
                      <a:lnTo>
                        <a:pt x="8" y="57"/>
                      </a:lnTo>
                      <a:lnTo>
                        <a:pt x="10" y="47"/>
                      </a:lnTo>
                      <a:lnTo>
                        <a:pt x="15" y="38"/>
                      </a:lnTo>
                      <a:lnTo>
                        <a:pt x="12" y="38"/>
                      </a:lnTo>
                      <a:lnTo>
                        <a:pt x="10" y="39"/>
                      </a:lnTo>
                      <a:lnTo>
                        <a:pt x="6" y="47"/>
                      </a:lnTo>
                      <a:lnTo>
                        <a:pt x="2" y="57"/>
                      </a:lnTo>
                      <a:lnTo>
                        <a:pt x="0" y="68"/>
                      </a:lnTo>
                      <a:lnTo>
                        <a:pt x="0" y="77"/>
                      </a:lnTo>
                      <a:lnTo>
                        <a:pt x="2" y="94"/>
                      </a:lnTo>
                      <a:lnTo>
                        <a:pt x="6" y="110"/>
                      </a:lnTo>
                      <a:lnTo>
                        <a:pt x="14" y="123"/>
                      </a:lnTo>
                      <a:lnTo>
                        <a:pt x="25" y="136"/>
                      </a:lnTo>
                      <a:lnTo>
                        <a:pt x="36" y="146"/>
                      </a:lnTo>
                      <a:lnTo>
                        <a:pt x="50" y="153"/>
                      </a:lnTo>
                      <a:lnTo>
                        <a:pt x="67" y="159"/>
                      </a:lnTo>
                      <a:lnTo>
                        <a:pt x="82" y="159"/>
                      </a:lnTo>
                      <a:lnTo>
                        <a:pt x="99" y="159"/>
                      </a:lnTo>
                      <a:lnTo>
                        <a:pt x="114" y="153"/>
                      </a:lnTo>
                      <a:lnTo>
                        <a:pt x="129" y="146"/>
                      </a:lnTo>
                      <a:lnTo>
                        <a:pt x="141" y="136"/>
                      </a:lnTo>
                      <a:lnTo>
                        <a:pt x="150" y="123"/>
                      </a:lnTo>
                      <a:lnTo>
                        <a:pt x="160" y="110"/>
                      </a:lnTo>
                      <a:lnTo>
                        <a:pt x="163" y="94"/>
                      </a:lnTo>
                      <a:lnTo>
                        <a:pt x="165" y="77"/>
                      </a:lnTo>
                      <a:close/>
                    </a:path>
                  </a:pathLst>
                </a:custGeom>
                <a:solidFill>
                  <a:srgbClr val="EEEDF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72" name="Freeform 752"/>
                <p:cNvSpPr>
                  <a:spLocks/>
                </p:cNvSpPr>
                <p:nvPr/>
              </p:nvSpPr>
              <p:spPr bwMode="auto">
                <a:xfrm>
                  <a:off x="1758" y="2197"/>
                  <a:ext cx="161" cy="155"/>
                </a:xfrm>
                <a:custGeom>
                  <a:avLst/>
                  <a:gdLst>
                    <a:gd name="T0" fmla="*/ 161 w 161"/>
                    <a:gd name="T1" fmla="*/ 75 h 155"/>
                    <a:gd name="T2" fmla="*/ 160 w 161"/>
                    <a:gd name="T3" fmla="*/ 62 h 155"/>
                    <a:gd name="T4" fmla="*/ 158 w 161"/>
                    <a:gd name="T5" fmla="*/ 49 h 155"/>
                    <a:gd name="T6" fmla="*/ 152 w 161"/>
                    <a:gd name="T7" fmla="*/ 37 h 155"/>
                    <a:gd name="T8" fmla="*/ 146 w 161"/>
                    <a:gd name="T9" fmla="*/ 28 h 155"/>
                    <a:gd name="T10" fmla="*/ 137 w 161"/>
                    <a:gd name="T11" fmla="*/ 18 h 155"/>
                    <a:gd name="T12" fmla="*/ 127 w 161"/>
                    <a:gd name="T13" fmla="*/ 11 h 155"/>
                    <a:gd name="T14" fmla="*/ 118 w 161"/>
                    <a:gd name="T15" fmla="*/ 3 h 155"/>
                    <a:gd name="T16" fmla="*/ 106 w 161"/>
                    <a:gd name="T17" fmla="*/ 0 h 155"/>
                    <a:gd name="T18" fmla="*/ 103 w 161"/>
                    <a:gd name="T19" fmla="*/ 0 h 155"/>
                    <a:gd name="T20" fmla="*/ 101 w 161"/>
                    <a:gd name="T21" fmla="*/ 1 h 155"/>
                    <a:gd name="T22" fmla="*/ 112 w 161"/>
                    <a:gd name="T23" fmla="*/ 7 h 155"/>
                    <a:gd name="T24" fmla="*/ 124 w 161"/>
                    <a:gd name="T25" fmla="*/ 13 h 155"/>
                    <a:gd name="T26" fmla="*/ 133 w 161"/>
                    <a:gd name="T27" fmla="*/ 20 h 155"/>
                    <a:gd name="T28" fmla="*/ 141 w 161"/>
                    <a:gd name="T29" fmla="*/ 28 h 155"/>
                    <a:gd name="T30" fmla="*/ 148 w 161"/>
                    <a:gd name="T31" fmla="*/ 39 h 155"/>
                    <a:gd name="T32" fmla="*/ 152 w 161"/>
                    <a:gd name="T33" fmla="*/ 51 h 155"/>
                    <a:gd name="T34" fmla="*/ 156 w 161"/>
                    <a:gd name="T35" fmla="*/ 62 h 155"/>
                    <a:gd name="T36" fmla="*/ 156 w 161"/>
                    <a:gd name="T37" fmla="*/ 75 h 155"/>
                    <a:gd name="T38" fmla="*/ 154 w 161"/>
                    <a:gd name="T39" fmla="*/ 91 h 155"/>
                    <a:gd name="T40" fmla="*/ 150 w 161"/>
                    <a:gd name="T41" fmla="*/ 104 h 155"/>
                    <a:gd name="T42" fmla="*/ 142 w 161"/>
                    <a:gd name="T43" fmla="*/ 117 h 155"/>
                    <a:gd name="T44" fmla="*/ 135 w 161"/>
                    <a:gd name="T45" fmla="*/ 128 h 155"/>
                    <a:gd name="T46" fmla="*/ 124 w 161"/>
                    <a:gd name="T47" fmla="*/ 138 h 155"/>
                    <a:gd name="T48" fmla="*/ 110 w 161"/>
                    <a:gd name="T49" fmla="*/ 146 h 155"/>
                    <a:gd name="T50" fmla="*/ 95 w 161"/>
                    <a:gd name="T51" fmla="*/ 149 h 155"/>
                    <a:gd name="T52" fmla="*/ 80 w 161"/>
                    <a:gd name="T53" fmla="*/ 151 h 155"/>
                    <a:gd name="T54" fmla="*/ 65 w 161"/>
                    <a:gd name="T55" fmla="*/ 149 h 155"/>
                    <a:gd name="T56" fmla="*/ 51 w 161"/>
                    <a:gd name="T57" fmla="*/ 146 h 155"/>
                    <a:gd name="T58" fmla="*/ 38 w 161"/>
                    <a:gd name="T59" fmla="*/ 138 h 155"/>
                    <a:gd name="T60" fmla="*/ 27 w 161"/>
                    <a:gd name="T61" fmla="*/ 128 h 155"/>
                    <a:gd name="T62" fmla="*/ 17 w 161"/>
                    <a:gd name="T63" fmla="*/ 117 h 155"/>
                    <a:gd name="T64" fmla="*/ 12 w 161"/>
                    <a:gd name="T65" fmla="*/ 104 h 155"/>
                    <a:gd name="T66" fmla="*/ 6 w 161"/>
                    <a:gd name="T67" fmla="*/ 91 h 155"/>
                    <a:gd name="T68" fmla="*/ 4 w 161"/>
                    <a:gd name="T69" fmla="*/ 75 h 155"/>
                    <a:gd name="T70" fmla="*/ 6 w 161"/>
                    <a:gd name="T71" fmla="*/ 64 h 155"/>
                    <a:gd name="T72" fmla="*/ 8 w 161"/>
                    <a:gd name="T73" fmla="*/ 55 h 155"/>
                    <a:gd name="T74" fmla="*/ 12 w 161"/>
                    <a:gd name="T75" fmla="*/ 45 h 155"/>
                    <a:gd name="T76" fmla="*/ 15 w 161"/>
                    <a:gd name="T77" fmla="*/ 36 h 155"/>
                    <a:gd name="T78" fmla="*/ 13 w 161"/>
                    <a:gd name="T79" fmla="*/ 36 h 155"/>
                    <a:gd name="T80" fmla="*/ 10 w 161"/>
                    <a:gd name="T81" fmla="*/ 36 h 155"/>
                    <a:gd name="T82" fmla="*/ 6 w 161"/>
                    <a:gd name="T83" fmla="*/ 45 h 155"/>
                    <a:gd name="T84" fmla="*/ 2 w 161"/>
                    <a:gd name="T85" fmla="*/ 55 h 155"/>
                    <a:gd name="T86" fmla="*/ 0 w 161"/>
                    <a:gd name="T87" fmla="*/ 64 h 155"/>
                    <a:gd name="T88" fmla="*/ 0 w 161"/>
                    <a:gd name="T89" fmla="*/ 75 h 155"/>
                    <a:gd name="T90" fmla="*/ 2 w 161"/>
                    <a:gd name="T91" fmla="*/ 91 h 155"/>
                    <a:gd name="T92" fmla="*/ 6 w 161"/>
                    <a:gd name="T93" fmla="*/ 106 h 155"/>
                    <a:gd name="T94" fmla="*/ 13 w 161"/>
                    <a:gd name="T95" fmla="*/ 121 h 155"/>
                    <a:gd name="T96" fmla="*/ 23 w 161"/>
                    <a:gd name="T97" fmla="*/ 132 h 155"/>
                    <a:gd name="T98" fmla="*/ 36 w 161"/>
                    <a:gd name="T99" fmla="*/ 142 h 155"/>
                    <a:gd name="T100" fmla="*/ 50 w 161"/>
                    <a:gd name="T101" fmla="*/ 149 h 155"/>
                    <a:gd name="T102" fmla="*/ 65 w 161"/>
                    <a:gd name="T103" fmla="*/ 153 h 155"/>
                    <a:gd name="T104" fmla="*/ 80 w 161"/>
                    <a:gd name="T105" fmla="*/ 155 h 155"/>
                    <a:gd name="T106" fmla="*/ 97 w 161"/>
                    <a:gd name="T107" fmla="*/ 153 h 155"/>
                    <a:gd name="T108" fmla="*/ 112 w 161"/>
                    <a:gd name="T109" fmla="*/ 149 h 155"/>
                    <a:gd name="T110" fmla="*/ 125 w 161"/>
                    <a:gd name="T111" fmla="*/ 142 h 155"/>
                    <a:gd name="T112" fmla="*/ 137 w 161"/>
                    <a:gd name="T113" fmla="*/ 132 h 155"/>
                    <a:gd name="T114" fmla="*/ 146 w 161"/>
                    <a:gd name="T115" fmla="*/ 121 h 155"/>
                    <a:gd name="T116" fmla="*/ 154 w 161"/>
                    <a:gd name="T117" fmla="*/ 106 h 155"/>
                    <a:gd name="T118" fmla="*/ 160 w 161"/>
                    <a:gd name="T119" fmla="*/ 91 h 155"/>
                    <a:gd name="T120" fmla="*/ 161 w 161"/>
                    <a:gd name="T121" fmla="*/ 75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61" h="155">
                      <a:moveTo>
                        <a:pt x="161" y="75"/>
                      </a:moveTo>
                      <a:lnTo>
                        <a:pt x="160" y="62"/>
                      </a:lnTo>
                      <a:lnTo>
                        <a:pt x="158" y="49"/>
                      </a:lnTo>
                      <a:lnTo>
                        <a:pt x="152" y="37"/>
                      </a:lnTo>
                      <a:lnTo>
                        <a:pt x="146" y="28"/>
                      </a:lnTo>
                      <a:lnTo>
                        <a:pt x="137" y="18"/>
                      </a:lnTo>
                      <a:lnTo>
                        <a:pt x="127" y="11"/>
                      </a:lnTo>
                      <a:lnTo>
                        <a:pt x="118" y="3"/>
                      </a:lnTo>
                      <a:lnTo>
                        <a:pt x="106" y="0"/>
                      </a:lnTo>
                      <a:lnTo>
                        <a:pt x="103" y="0"/>
                      </a:lnTo>
                      <a:lnTo>
                        <a:pt x="101" y="1"/>
                      </a:lnTo>
                      <a:lnTo>
                        <a:pt x="112" y="7"/>
                      </a:lnTo>
                      <a:lnTo>
                        <a:pt x="124" y="13"/>
                      </a:lnTo>
                      <a:lnTo>
                        <a:pt x="133" y="20"/>
                      </a:lnTo>
                      <a:lnTo>
                        <a:pt x="141" y="28"/>
                      </a:lnTo>
                      <a:lnTo>
                        <a:pt x="148" y="39"/>
                      </a:lnTo>
                      <a:lnTo>
                        <a:pt x="152" y="51"/>
                      </a:lnTo>
                      <a:lnTo>
                        <a:pt x="156" y="62"/>
                      </a:lnTo>
                      <a:lnTo>
                        <a:pt x="156" y="75"/>
                      </a:lnTo>
                      <a:lnTo>
                        <a:pt x="154" y="91"/>
                      </a:lnTo>
                      <a:lnTo>
                        <a:pt x="150" y="104"/>
                      </a:lnTo>
                      <a:lnTo>
                        <a:pt x="142" y="117"/>
                      </a:lnTo>
                      <a:lnTo>
                        <a:pt x="135" y="128"/>
                      </a:lnTo>
                      <a:lnTo>
                        <a:pt x="124" y="138"/>
                      </a:lnTo>
                      <a:lnTo>
                        <a:pt x="110" y="146"/>
                      </a:lnTo>
                      <a:lnTo>
                        <a:pt x="95" y="149"/>
                      </a:lnTo>
                      <a:lnTo>
                        <a:pt x="80" y="151"/>
                      </a:lnTo>
                      <a:lnTo>
                        <a:pt x="65" y="149"/>
                      </a:lnTo>
                      <a:lnTo>
                        <a:pt x="51" y="146"/>
                      </a:lnTo>
                      <a:lnTo>
                        <a:pt x="38" y="138"/>
                      </a:lnTo>
                      <a:lnTo>
                        <a:pt x="27" y="128"/>
                      </a:lnTo>
                      <a:lnTo>
                        <a:pt x="17" y="117"/>
                      </a:lnTo>
                      <a:lnTo>
                        <a:pt x="12" y="104"/>
                      </a:lnTo>
                      <a:lnTo>
                        <a:pt x="6" y="91"/>
                      </a:lnTo>
                      <a:lnTo>
                        <a:pt x="4" y="75"/>
                      </a:lnTo>
                      <a:lnTo>
                        <a:pt x="6" y="64"/>
                      </a:lnTo>
                      <a:lnTo>
                        <a:pt x="8" y="55"/>
                      </a:lnTo>
                      <a:lnTo>
                        <a:pt x="12" y="45"/>
                      </a:lnTo>
                      <a:lnTo>
                        <a:pt x="15" y="36"/>
                      </a:lnTo>
                      <a:lnTo>
                        <a:pt x="13" y="36"/>
                      </a:lnTo>
                      <a:lnTo>
                        <a:pt x="10" y="36"/>
                      </a:lnTo>
                      <a:lnTo>
                        <a:pt x="6" y="45"/>
                      </a:lnTo>
                      <a:lnTo>
                        <a:pt x="2" y="55"/>
                      </a:lnTo>
                      <a:lnTo>
                        <a:pt x="0" y="64"/>
                      </a:lnTo>
                      <a:lnTo>
                        <a:pt x="0" y="75"/>
                      </a:lnTo>
                      <a:lnTo>
                        <a:pt x="2" y="91"/>
                      </a:lnTo>
                      <a:lnTo>
                        <a:pt x="6" y="106"/>
                      </a:lnTo>
                      <a:lnTo>
                        <a:pt x="13" y="121"/>
                      </a:lnTo>
                      <a:lnTo>
                        <a:pt x="23" y="132"/>
                      </a:lnTo>
                      <a:lnTo>
                        <a:pt x="36" y="142"/>
                      </a:lnTo>
                      <a:lnTo>
                        <a:pt x="50" y="149"/>
                      </a:lnTo>
                      <a:lnTo>
                        <a:pt x="65" y="153"/>
                      </a:lnTo>
                      <a:lnTo>
                        <a:pt x="80" y="155"/>
                      </a:lnTo>
                      <a:lnTo>
                        <a:pt x="97" y="153"/>
                      </a:lnTo>
                      <a:lnTo>
                        <a:pt x="112" y="149"/>
                      </a:lnTo>
                      <a:lnTo>
                        <a:pt x="125" y="142"/>
                      </a:lnTo>
                      <a:lnTo>
                        <a:pt x="137" y="132"/>
                      </a:lnTo>
                      <a:lnTo>
                        <a:pt x="146" y="121"/>
                      </a:lnTo>
                      <a:lnTo>
                        <a:pt x="154" y="106"/>
                      </a:lnTo>
                      <a:lnTo>
                        <a:pt x="160" y="91"/>
                      </a:lnTo>
                      <a:lnTo>
                        <a:pt x="161" y="75"/>
                      </a:lnTo>
                      <a:close/>
                    </a:path>
                  </a:pathLst>
                </a:custGeom>
                <a:solidFill>
                  <a:srgbClr val="EEEDF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73" name="Freeform 753"/>
                <p:cNvSpPr>
                  <a:spLocks/>
                </p:cNvSpPr>
                <p:nvPr/>
              </p:nvSpPr>
              <p:spPr bwMode="auto">
                <a:xfrm>
                  <a:off x="1760" y="2197"/>
                  <a:ext cx="158" cy="153"/>
                </a:xfrm>
                <a:custGeom>
                  <a:avLst/>
                  <a:gdLst>
                    <a:gd name="T0" fmla="*/ 158 w 158"/>
                    <a:gd name="T1" fmla="*/ 75 h 153"/>
                    <a:gd name="T2" fmla="*/ 156 w 158"/>
                    <a:gd name="T3" fmla="*/ 62 h 153"/>
                    <a:gd name="T4" fmla="*/ 152 w 158"/>
                    <a:gd name="T5" fmla="*/ 51 h 153"/>
                    <a:gd name="T6" fmla="*/ 148 w 158"/>
                    <a:gd name="T7" fmla="*/ 39 h 153"/>
                    <a:gd name="T8" fmla="*/ 140 w 158"/>
                    <a:gd name="T9" fmla="*/ 28 h 153"/>
                    <a:gd name="T10" fmla="*/ 133 w 158"/>
                    <a:gd name="T11" fmla="*/ 18 h 153"/>
                    <a:gd name="T12" fmla="*/ 123 w 158"/>
                    <a:gd name="T13" fmla="*/ 11 h 153"/>
                    <a:gd name="T14" fmla="*/ 114 w 158"/>
                    <a:gd name="T15" fmla="*/ 5 h 153"/>
                    <a:gd name="T16" fmla="*/ 101 w 158"/>
                    <a:gd name="T17" fmla="*/ 0 h 153"/>
                    <a:gd name="T18" fmla="*/ 99 w 158"/>
                    <a:gd name="T19" fmla="*/ 1 h 153"/>
                    <a:gd name="T20" fmla="*/ 97 w 158"/>
                    <a:gd name="T21" fmla="*/ 3 h 153"/>
                    <a:gd name="T22" fmla="*/ 108 w 158"/>
                    <a:gd name="T23" fmla="*/ 7 h 153"/>
                    <a:gd name="T24" fmla="*/ 118 w 158"/>
                    <a:gd name="T25" fmla="*/ 13 h 153"/>
                    <a:gd name="T26" fmla="*/ 127 w 158"/>
                    <a:gd name="T27" fmla="*/ 20 h 153"/>
                    <a:gd name="T28" fmla="*/ 137 w 158"/>
                    <a:gd name="T29" fmla="*/ 30 h 153"/>
                    <a:gd name="T30" fmla="*/ 142 w 158"/>
                    <a:gd name="T31" fmla="*/ 39 h 153"/>
                    <a:gd name="T32" fmla="*/ 148 w 158"/>
                    <a:gd name="T33" fmla="*/ 51 h 153"/>
                    <a:gd name="T34" fmla="*/ 152 w 158"/>
                    <a:gd name="T35" fmla="*/ 62 h 153"/>
                    <a:gd name="T36" fmla="*/ 152 w 158"/>
                    <a:gd name="T37" fmla="*/ 75 h 153"/>
                    <a:gd name="T38" fmla="*/ 150 w 158"/>
                    <a:gd name="T39" fmla="*/ 91 h 153"/>
                    <a:gd name="T40" fmla="*/ 146 w 158"/>
                    <a:gd name="T41" fmla="*/ 104 h 153"/>
                    <a:gd name="T42" fmla="*/ 139 w 158"/>
                    <a:gd name="T43" fmla="*/ 117 h 153"/>
                    <a:gd name="T44" fmla="*/ 131 w 158"/>
                    <a:gd name="T45" fmla="*/ 127 h 153"/>
                    <a:gd name="T46" fmla="*/ 120 w 158"/>
                    <a:gd name="T47" fmla="*/ 136 h 153"/>
                    <a:gd name="T48" fmla="*/ 106 w 158"/>
                    <a:gd name="T49" fmla="*/ 144 h 153"/>
                    <a:gd name="T50" fmla="*/ 93 w 158"/>
                    <a:gd name="T51" fmla="*/ 147 h 153"/>
                    <a:gd name="T52" fmla="*/ 78 w 158"/>
                    <a:gd name="T53" fmla="*/ 149 h 153"/>
                    <a:gd name="T54" fmla="*/ 65 w 158"/>
                    <a:gd name="T55" fmla="*/ 147 h 153"/>
                    <a:gd name="T56" fmla="*/ 49 w 158"/>
                    <a:gd name="T57" fmla="*/ 144 h 153"/>
                    <a:gd name="T58" fmla="*/ 38 w 158"/>
                    <a:gd name="T59" fmla="*/ 136 h 153"/>
                    <a:gd name="T60" fmla="*/ 27 w 158"/>
                    <a:gd name="T61" fmla="*/ 127 h 153"/>
                    <a:gd name="T62" fmla="*/ 17 w 158"/>
                    <a:gd name="T63" fmla="*/ 117 h 153"/>
                    <a:gd name="T64" fmla="*/ 11 w 158"/>
                    <a:gd name="T65" fmla="*/ 104 h 153"/>
                    <a:gd name="T66" fmla="*/ 6 w 158"/>
                    <a:gd name="T67" fmla="*/ 91 h 153"/>
                    <a:gd name="T68" fmla="*/ 6 w 158"/>
                    <a:gd name="T69" fmla="*/ 75 h 153"/>
                    <a:gd name="T70" fmla="*/ 6 w 158"/>
                    <a:gd name="T71" fmla="*/ 64 h 153"/>
                    <a:gd name="T72" fmla="*/ 8 w 158"/>
                    <a:gd name="T73" fmla="*/ 53 h 153"/>
                    <a:gd name="T74" fmla="*/ 11 w 158"/>
                    <a:gd name="T75" fmla="*/ 43 h 153"/>
                    <a:gd name="T76" fmla="*/ 17 w 158"/>
                    <a:gd name="T77" fmla="*/ 34 h 153"/>
                    <a:gd name="T78" fmla="*/ 13 w 158"/>
                    <a:gd name="T79" fmla="*/ 36 h 153"/>
                    <a:gd name="T80" fmla="*/ 11 w 158"/>
                    <a:gd name="T81" fmla="*/ 36 h 153"/>
                    <a:gd name="T82" fmla="*/ 6 w 158"/>
                    <a:gd name="T83" fmla="*/ 45 h 153"/>
                    <a:gd name="T84" fmla="*/ 4 w 158"/>
                    <a:gd name="T85" fmla="*/ 55 h 153"/>
                    <a:gd name="T86" fmla="*/ 2 w 158"/>
                    <a:gd name="T87" fmla="*/ 64 h 153"/>
                    <a:gd name="T88" fmla="*/ 0 w 158"/>
                    <a:gd name="T89" fmla="*/ 75 h 153"/>
                    <a:gd name="T90" fmla="*/ 2 w 158"/>
                    <a:gd name="T91" fmla="*/ 91 h 153"/>
                    <a:gd name="T92" fmla="*/ 6 w 158"/>
                    <a:gd name="T93" fmla="*/ 106 h 153"/>
                    <a:gd name="T94" fmla="*/ 13 w 158"/>
                    <a:gd name="T95" fmla="*/ 119 h 153"/>
                    <a:gd name="T96" fmla="*/ 23 w 158"/>
                    <a:gd name="T97" fmla="*/ 130 h 153"/>
                    <a:gd name="T98" fmla="*/ 34 w 158"/>
                    <a:gd name="T99" fmla="*/ 140 h 153"/>
                    <a:gd name="T100" fmla="*/ 48 w 158"/>
                    <a:gd name="T101" fmla="*/ 147 h 153"/>
                    <a:gd name="T102" fmla="*/ 63 w 158"/>
                    <a:gd name="T103" fmla="*/ 151 h 153"/>
                    <a:gd name="T104" fmla="*/ 78 w 158"/>
                    <a:gd name="T105" fmla="*/ 153 h 153"/>
                    <a:gd name="T106" fmla="*/ 95 w 158"/>
                    <a:gd name="T107" fmla="*/ 151 h 153"/>
                    <a:gd name="T108" fmla="*/ 108 w 158"/>
                    <a:gd name="T109" fmla="*/ 147 h 153"/>
                    <a:gd name="T110" fmla="*/ 122 w 158"/>
                    <a:gd name="T111" fmla="*/ 140 h 153"/>
                    <a:gd name="T112" fmla="*/ 133 w 158"/>
                    <a:gd name="T113" fmla="*/ 130 h 153"/>
                    <a:gd name="T114" fmla="*/ 142 w 158"/>
                    <a:gd name="T115" fmla="*/ 119 h 153"/>
                    <a:gd name="T116" fmla="*/ 150 w 158"/>
                    <a:gd name="T117" fmla="*/ 106 h 153"/>
                    <a:gd name="T118" fmla="*/ 156 w 158"/>
                    <a:gd name="T119" fmla="*/ 91 h 153"/>
                    <a:gd name="T120" fmla="*/ 158 w 158"/>
                    <a:gd name="T121" fmla="*/ 75 h 1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58" h="153">
                      <a:moveTo>
                        <a:pt x="158" y="75"/>
                      </a:moveTo>
                      <a:lnTo>
                        <a:pt x="156" y="62"/>
                      </a:lnTo>
                      <a:lnTo>
                        <a:pt x="152" y="51"/>
                      </a:lnTo>
                      <a:lnTo>
                        <a:pt x="148" y="39"/>
                      </a:lnTo>
                      <a:lnTo>
                        <a:pt x="140" y="28"/>
                      </a:lnTo>
                      <a:lnTo>
                        <a:pt x="133" y="18"/>
                      </a:lnTo>
                      <a:lnTo>
                        <a:pt x="123" y="11"/>
                      </a:lnTo>
                      <a:lnTo>
                        <a:pt x="114" y="5"/>
                      </a:lnTo>
                      <a:lnTo>
                        <a:pt x="101" y="0"/>
                      </a:lnTo>
                      <a:lnTo>
                        <a:pt x="99" y="1"/>
                      </a:lnTo>
                      <a:lnTo>
                        <a:pt x="97" y="3"/>
                      </a:lnTo>
                      <a:lnTo>
                        <a:pt x="108" y="7"/>
                      </a:lnTo>
                      <a:lnTo>
                        <a:pt x="118" y="13"/>
                      </a:lnTo>
                      <a:lnTo>
                        <a:pt x="127" y="20"/>
                      </a:lnTo>
                      <a:lnTo>
                        <a:pt x="137" y="30"/>
                      </a:lnTo>
                      <a:lnTo>
                        <a:pt x="142" y="39"/>
                      </a:lnTo>
                      <a:lnTo>
                        <a:pt x="148" y="51"/>
                      </a:lnTo>
                      <a:lnTo>
                        <a:pt x="152" y="62"/>
                      </a:lnTo>
                      <a:lnTo>
                        <a:pt x="152" y="75"/>
                      </a:lnTo>
                      <a:lnTo>
                        <a:pt x="150" y="91"/>
                      </a:lnTo>
                      <a:lnTo>
                        <a:pt x="146" y="104"/>
                      </a:lnTo>
                      <a:lnTo>
                        <a:pt x="139" y="117"/>
                      </a:lnTo>
                      <a:lnTo>
                        <a:pt x="131" y="127"/>
                      </a:lnTo>
                      <a:lnTo>
                        <a:pt x="120" y="136"/>
                      </a:lnTo>
                      <a:lnTo>
                        <a:pt x="106" y="144"/>
                      </a:lnTo>
                      <a:lnTo>
                        <a:pt x="93" y="147"/>
                      </a:lnTo>
                      <a:lnTo>
                        <a:pt x="78" y="149"/>
                      </a:lnTo>
                      <a:lnTo>
                        <a:pt x="65" y="147"/>
                      </a:lnTo>
                      <a:lnTo>
                        <a:pt x="49" y="144"/>
                      </a:lnTo>
                      <a:lnTo>
                        <a:pt x="38" y="136"/>
                      </a:lnTo>
                      <a:lnTo>
                        <a:pt x="27" y="127"/>
                      </a:lnTo>
                      <a:lnTo>
                        <a:pt x="17" y="117"/>
                      </a:lnTo>
                      <a:lnTo>
                        <a:pt x="11" y="104"/>
                      </a:lnTo>
                      <a:lnTo>
                        <a:pt x="6" y="91"/>
                      </a:lnTo>
                      <a:lnTo>
                        <a:pt x="6" y="75"/>
                      </a:lnTo>
                      <a:lnTo>
                        <a:pt x="6" y="64"/>
                      </a:lnTo>
                      <a:lnTo>
                        <a:pt x="8" y="53"/>
                      </a:lnTo>
                      <a:lnTo>
                        <a:pt x="11" y="43"/>
                      </a:lnTo>
                      <a:lnTo>
                        <a:pt x="17" y="34"/>
                      </a:lnTo>
                      <a:lnTo>
                        <a:pt x="13" y="36"/>
                      </a:lnTo>
                      <a:lnTo>
                        <a:pt x="11" y="36"/>
                      </a:lnTo>
                      <a:lnTo>
                        <a:pt x="6" y="45"/>
                      </a:lnTo>
                      <a:lnTo>
                        <a:pt x="4" y="55"/>
                      </a:lnTo>
                      <a:lnTo>
                        <a:pt x="2" y="64"/>
                      </a:lnTo>
                      <a:lnTo>
                        <a:pt x="0" y="75"/>
                      </a:lnTo>
                      <a:lnTo>
                        <a:pt x="2" y="91"/>
                      </a:lnTo>
                      <a:lnTo>
                        <a:pt x="6" y="106"/>
                      </a:lnTo>
                      <a:lnTo>
                        <a:pt x="13" y="119"/>
                      </a:lnTo>
                      <a:lnTo>
                        <a:pt x="23" y="130"/>
                      </a:lnTo>
                      <a:lnTo>
                        <a:pt x="34" y="140"/>
                      </a:lnTo>
                      <a:lnTo>
                        <a:pt x="48" y="147"/>
                      </a:lnTo>
                      <a:lnTo>
                        <a:pt x="63" y="151"/>
                      </a:lnTo>
                      <a:lnTo>
                        <a:pt x="78" y="153"/>
                      </a:lnTo>
                      <a:lnTo>
                        <a:pt x="95" y="151"/>
                      </a:lnTo>
                      <a:lnTo>
                        <a:pt x="108" y="147"/>
                      </a:lnTo>
                      <a:lnTo>
                        <a:pt x="122" y="140"/>
                      </a:lnTo>
                      <a:lnTo>
                        <a:pt x="133" y="130"/>
                      </a:lnTo>
                      <a:lnTo>
                        <a:pt x="142" y="119"/>
                      </a:lnTo>
                      <a:lnTo>
                        <a:pt x="150" y="106"/>
                      </a:lnTo>
                      <a:lnTo>
                        <a:pt x="156" y="91"/>
                      </a:lnTo>
                      <a:lnTo>
                        <a:pt x="158" y="75"/>
                      </a:lnTo>
                      <a:close/>
                    </a:path>
                  </a:pathLst>
                </a:custGeom>
                <a:solidFill>
                  <a:srgbClr val="EEEDF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74" name="Freeform 754"/>
                <p:cNvSpPr>
                  <a:spLocks/>
                </p:cNvSpPr>
                <p:nvPr/>
              </p:nvSpPr>
              <p:spPr bwMode="auto">
                <a:xfrm>
                  <a:off x="1762" y="2198"/>
                  <a:ext cx="152" cy="150"/>
                </a:xfrm>
                <a:custGeom>
                  <a:avLst/>
                  <a:gdLst>
                    <a:gd name="T0" fmla="*/ 152 w 152"/>
                    <a:gd name="T1" fmla="*/ 74 h 150"/>
                    <a:gd name="T2" fmla="*/ 152 w 152"/>
                    <a:gd name="T3" fmla="*/ 61 h 150"/>
                    <a:gd name="T4" fmla="*/ 148 w 152"/>
                    <a:gd name="T5" fmla="*/ 50 h 150"/>
                    <a:gd name="T6" fmla="*/ 144 w 152"/>
                    <a:gd name="T7" fmla="*/ 38 h 150"/>
                    <a:gd name="T8" fmla="*/ 137 w 152"/>
                    <a:gd name="T9" fmla="*/ 27 h 150"/>
                    <a:gd name="T10" fmla="*/ 129 w 152"/>
                    <a:gd name="T11" fmla="*/ 19 h 150"/>
                    <a:gd name="T12" fmla="*/ 120 w 152"/>
                    <a:gd name="T13" fmla="*/ 12 h 150"/>
                    <a:gd name="T14" fmla="*/ 108 w 152"/>
                    <a:gd name="T15" fmla="*/ 6 h 150"/>
                    <a:gd name="T16" fmla="*/ 97 w 152"/>
                    <a:gd name="T17" fmla="*/ 0 h 150"/>
                    <a:gd name="T18" fmla="*/ 95 w 152"/>
                    <a:gd name="T19" fmla="*/ 2 h 150"/>
                    <a:gd name="T20" fmla="*/ 91 w 152"/>
                    <a:gd name="T21" fmla="*/ 4 h 150"/>
                    <a:gd name="T22" fmla="*/ 102 w 152"/>
                    <a:gd name="T23" fmla="*/ 8 h 150"/>
                    <a:gd name="T24" fmla="*/ 114 w 152"/>
                    <a:gd name="T25" fmla="*/ 14 h 150"/>
                    <a:gd name="T26" fmla="*/ 123 w 152"/>
                    <a:gd name="T27" fmla="*/ 21 h 150"/>
                    <a:gd name="T28" fmla="*/ 131 w 152"/>
                    <a:gd name="T29" fmla="*/ 29 h 150"/>
                    <a:gd name="T30" fmla="*/ 138 w 152"/>
                    <a:gd name="T31" fmla="*/ 38 h 150"/>
                    <a:gd name="T32" fmla="*/ 144 w 152"/>
                    <a:gd name="T33" fmla="*/ 50 h 150"/>
                    <a:gd name="T34" fmla="*/ 146 w 152"/>
                    <a:gd name="T35" fmla="*/ 61 h 150"/>
                    <a:gd name="T36" fmla="*/ 148 w 152"/>
                    <a:gd name="T37" fmla="*/ 74 h 150"/>
                    <a:gd name="T38" fmla="*/ 146 w 152"/>
                    <a:gd name="T39" fmla="*/ 88 h 150"/>
                    <a:gd name="T40" fmla="*/ 142 w 152"/>
                    <a:gd name="T41" fmla="*/ 101 h 150"/>
                    <a:gd name="T42" fmla="*/ 135 w 152"/>
                    <a:gd name="T43" fmla="*/ 114 h 150"/>
                    <a:gd name="T44" fmla="*/ 127 w 152"/>
                    <a:gd name="T45" fmla="*/ 124 h 150"/>
                    <a:gd name="T46" fmla="*/ 116 w 152"/>
                    <a:gd name="T47" fmla="*/ 133 h 150"/>
                    <a:gd name="T48" fmla="*/ 104 w 152"/>
                    <a:gd name="T49" fmla="*/ 139 h 150"/>
                    <a:gd name="T50" fmla="*/ 91 w 152"/>
                    <a:gd name="T51" fmla="*/ 145 h 150"/>
                    <a:gd name="T52" fmla="*/ 76 w 152"/>
                    <a:gd name="T53" fmla="*/ 145 h 150"/>
                    <a:gd name="T54" fmla="*/ 63 w 152"/>
                    <a:gd name="T55" fmla="*/ 145 h 150"/>
                    <a:gd name="T56" fmla="*/ 49 w 152"/>
                    <a:gd name="T57" fmla="*/ 139 h 150"/>
                    <a:gd name="T58" fmla="*/ 36 w 152"/>
                    <a:gd name="T59" fmla="*/ 133 h 150"/>
                    <a:gd name="T60" fmla="*/ 27 w 152"/>
                    <a:gd name="T61" fmla="*/ 124 h 150"/>
                    <a:gd name="T62" fmla="*/ 17 w 152"/>
                    <a:gd name="T63" fmla="*/ 114 h 150"/>
                    <a:gd name="T64" fmla="*/ 11 w 152"/>
                    <a:gd name="T65" fmla="*/ 101 h 150"/>
                    <a:gd name="T66" fmla="*/ 8 w 152"/>
                    <a:gd name="T67" fmla="*/ 88 h 150"/>
                    <a:gd name="T68" fmla="*/ 6 w 152"/>
                    <a:gd name="T69" fmla="*/ 74 h 150"/>
                    <a:gd name="T70" fmla="*/ 6 w 152"/>
                    <a:gd name="T71" fmla="*/ 63 h 150"/>
                    <a:gd name="T72" fmla="*/ 9 w 152"/>
                    <a:gd name="T73" fmla="*/ 52 h 150"/>
                    <a:gd name="T74" fmla="*/ 13 w 152"/>
                    <a:gd name="T75" fmla="*/ 42 h 150"/>
                    <a:gd name="T76" fmla="*/ 19 w 152"/>
                    <a:gd name="T77" fmla="*/ 33 h 150"/>
                    <a:gd name="T78" fmla="*/ 15 w 152"/>
                    <a:gd name="T79" fmla="*/ 33 h 150"/>
                    <a:gd name="T80" fmla="*/ 11 w 152"/>
                    <a:gd name="T81" fmla="*/ 35 h 150"/>
                    <a:gd name="T82" fmla="*/ 8 w 152"/>
                    <a:gd name="T83" fmla="*/ 44 h 150"/>
                    <a:gd name="T84" fmla="*/ 4 w 152"/>
                    <a:gd name="T85" fmla="*/ 54 h 150"/>
                    <a:gd name="T86" fmla="*/ 2 w 152"/>
                    <a:gd name="T87" fmla="*/ 63 h 150"/>
                    <a:gd name="T88" fmla="*/ 0 w 152"/>
                    <a:gd name="T89" fmla="*/ 74 h 150"/>
                    <a:gd name="T90" fmla="*/ 2 w 152"/>
                    <a:gd name="T91" fmla="*/ 90 h 150"/>
                    <a:gd name="T92" fmla="*/ 8 w 152"/>
                    <a:gd name="T93" fmla="*/ 103 h 150"/>
                    <a:gd name="T94" fmla="*/ 13 w 152"/>
                    <a:gd name="T95" fmla="*/ 116 h 150"/>
                    <a:gd name="T96" fmla="*/ 23 w 152"/>
                    <a:gd name="T97" fmla="*/ 127 h 150"/>
                    <a:gd name="T98" fmla="*/ 34 w 152"/>
                    <a:gd name="T99" fmla="*/ 137 h 150"/>
                    <a:gd name="T100" fmla="*/ 47 w 152"/>
                    <a:gd name="T101" fmla="*/ 145 h 150"/>
                    <a:gd name="T102" fmla="*/ 61 w 152"/>
                    <a:gd name="T103" fmla="*/ 148 h 150"/>
                    <a:gd name="T104" fmla="*/ 76 w 152"/>
                    <a:gd name="T105" fmla="*/ 150 h 150"/>
                    <a:gd name="T106" fmla="*/ 91 w 152"/>
                    <a:gd name="T107" fmla="*/ 148 h 150"/>
                    <a:gd name="T108" fmla="*/ 106 w 152"/>
                    <a:gd name="T109" fmla="*/ 145 h 150"/>
                    <a:gd name="T110" fmla="*/ 120 w 152"/>
                    <a:gd name="T111" fmla="*/ 137 h 150"/>
                    <a:gd name="T112" fmla="*/ 131 w 152"/>
                    <a:gd name="T113" fmla="*/ 127 h 150"/>
                    <a:gd name="T114" fmla="*/ 138 w 152"/>
                    <a:gd name="T115" fmla="*/ 116 h 150"/>
                    <a:gd name="T116" fmla="*/ 146 w 152"/>
                    <a:gd name="T117" fmla="*/ 103 h 150"/>
                    <a:gd name="T118" fmla="*/ 150 w 152"/>
                    <a:gd name="T119" fmla="*/ 90 h 150"/>
                    <a:gd name="T120" fmla="*/ 152 w 152"/>
                    <a:gd name="T121" fmla="*/ 74 h 1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52" h="150">
                      <a:moveTo>
                        <a:pt x="152" y="74"/>
                      </a:moveTo>
                      <a:lnTo>
                        <a:pt x="152" y="61"/>
                      </a:lnTo>
                      <a:lnTo>
                        <a:pt x="148" y="50"/>
                      </a:lnTo>
                      <a:lnTo>
                        <a:pt x="144" y="38"/>
                      </a:lnTo>
                      <a:lnTo>
                        <a:pt x="137" y="27"/>
                      </a:lnTo>
                      <a:lnTo>
                        <a:pt x="129" y="19"/>
                      </a:lnTo>
                      <a:lnTo>
                        <a:pt x="120" y="12"/>
                      </a:lnTo>
                      <a:lnTo>
                        <a:pt x="108" y="6"/>
                      </a:lnTo>
                      <a:lnTo>
                        <a:pt x="97" y="0"/>
                      </a:lnTo>
                      <a:lnTo>
                        <a:pt x="95" y="2"/>
                      </a:lnTo>
                      <a:lnTo>
                        <a:pt x="91" y="4"/>
                      </a:lnTo>
                      <a:lnTo>
                        <a:pt x="102" y="8"/>
                      </a:lnTo>
                      <a:lnTo>
                        <a:pt x="114" y="14"/>
                      </a:lnTo>
                      <a:lnTo>
                        <a:pt x="123" y="21"/>
                      </a:lnTo>
                      <a:lnTo>
                        <a:pt x="131" y="29"/>
                      </a:lnTo>
                      <a:lnTo>
                        <a:pt x="138" y="38"/>
                      </a:lnTo>
                      <a:lnTo>
                        <a:pt x="144" y="50"/>
                      </a:lnTo>
                      <a:lnTo>
                        <a:pt x="146" y="61"/>
                      </a:lnTo>
                      <a:lnTo>
                        <a:pt x="148" y="74"/>
                      </a:lnTo>
                      <a:lnTo>
                        <a:pt x="146" y="88"/>
                      </a:lnTo>
                      <a:lnTo>
                        <a:pt x="142" y="101"/>
                      </a:lnTo>
                      <a:lnTo>
                        <a:pt x="135" y="114"/>
                      </a:lnTo>
                      <a:lnTo>
                        <a:pt x="127" y="124"/>
                      </a:lnTo>
                      <a:lnTo>
                        <a:pt x="116" y="133"/>
                      </a:lnTo>
                      <a:lnTo>
                        <a:pt x="104" y="139"/>
                      </a:lnTo>
                      <a:lnTo>
                        <a:pt x="91" y="145"/>
                      </a:lnTo>
                      <a:lnTo>
                        <a:pt x="76" y="145"/>
                      </a:lnTo>
                      <a:lnTo>
                        <a:pt x="63" y="145"/>
                      </a:lnTo>
                      <a:lnTo>
                        <a:pt x="49" y="139"/>
                      </a:lnTo>
                      <a:lnTo>
                        <a:pt x="36" y="133"/>
                      </a:lnTo>
                      <a:lnTo>
                        <a:pt x="27" y="124"/>
                      </a:lnTo>
                      <a:lnTo>
                        <a:pt x="17" y="114"/>
                      </a:lnTo>
                      <a:lnTo>
                        <a:pt x="11" y="101"/>
                      </a:lnTo>
                      <a:lnTo>
                        <a:pt x="8" y="88"/>
                      </a:lnTo>
                      <a:lnTo>
                        <a:pt x="6" y="74"/>
                      </a:lnTo>
                      <a:lnTo>
                        <a:pt x="6" y="63"/>
                      </a:lnTo>
                      <a:lnTo>
                        <a:pt x="9" y="52"/>
                      </a:lnTo>
                      <a:lnTo>
                        <a:pt x="13" y="42"/>
                      </a:lnTo>
                      <a:lnTo>
                        <a:pt x="19" y="33"/>
                      </a:lnTo>
                      <a:lnTo>
                        <a:pt x="15" y="33"/>
                      </a:lnTo>
                      <a:lnTo>
                        <a:pt x="11" y="35"/>
                      </a:lnTo>
                      <a:lnTo>
                        <a:pt x="8" y="44"/>
                      </a:lnTo>
                      <a:lnTo>
                        <a:pt x="4" y="54"/>
                      </a:lnTo>
                      <a:lnTo>
                        <a:pt x="2" y="63"/>
                      </a:lnTo>
                      <a:lnTo>
                        <a:pt x="0" y="74"/>
                      </a:lnTo>
                      <a:lnTo>
                        <a:pt x="2" y="90"/>
                      </a:lnTo>
                      <a:lnTo>
                        <a:pt x="8" y="103"/>
                      </a:lnTo>
                      <a:lnTo>
                        <a:pt x="13" y="116"/>
                      </a:lnTo>
                      <a:lnTo>
                        <a:pt x="23" y="127"/>
                      </a:lnTo>
                      <a:lnTo>
                        <a:pt x="34" y="137"/>
                      </a:lnTo>
                      <a:lnTo>
                        <a:pt x="47" y="145"/>
                      </a:lnTo>
                      <a:lnTo>
                        <a:pt x="61" y="148"/>
                      </a:lnTo>
                      <a:lnTo>
                        <a:pt x="76" y="150"/>
                      </a:lnTo>
                      <a:lnTo>
                        <a:pt x="91" y="148"/>
                      </a:lnTo>
                      <a:lnTo>
                        <a:pt x="106" y="145"/>
                      </a:lnTo>
                      <a:lnTo>
                        <a:pt x="120" y="137"/>
                      </a:lnTo>
                      <a:lnTo>
                        <a:pt x="131" y="127"/>
                      </a:lnTo>
                      <a:lnTo>
                        <a:pt x="138" y="116"/>
                      </a:lnTo>
                      <a:lnTo>
                        <a:pt x="146" y="103"/>
                      </a:lnTo>
                      <a:lnTo>
                        <a:pt x="150" y="90"/>
                      </a:lnTo>
                      <a:lnTo>
                        <a:pt x="152" y="74"/>
                      </a:lnTo>
                      <a:close/>
                    </a:path>
                  </a:pathLst>
                </a:custGeom>
                <a:solidFill>
                  <a:srgbClr val="EFEFF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75" name="Freeform 755"/>
                <p:cNvSpPr>
                  <a:spLocks/>
                </p:cNvSpPr>
                <p:nvPr/>
              </p:nvSpPr>
              <p:spPr bwMode="auto">
                <a:xfrm>
                  <a:off x="1766" y="2200"/>
                  <a:ext cx="146" cy="146"/>
                </a:xfrm>
                <a:custGeom>
                  <a:avLst/>
                  <a:gdLst>
                    <a:gd name="T0" fmla="*/ 146 w 146"/>
                    <a:gd name="T1" fmla="*/ 72 h 146"/>
                    <a:gd name="T2" fmla="*/ 146 w 146"/>
                    <a:gd name="T3" fmla="*/ 59 h 146"/>
                    <a:gd name="T4" fmla="*/ 142 w 146"/>
                    <a:gd name="T5" fmla="*/ 48 h 146"/>
                    <a:gd name="T6" fmla="*/ 136 w 146"/>
                    <a:gd name="T7" fmla="*/ 36 h 146"/>
                    <a:gd name="T8" fmla="*/ 131 w 146"/>
                    <a:gd name="T9" fmla="*/ 27 h 146"/>
                    <a:gd name="T10" fmla="*/ 121 w 146"/>
                    <a:gd name="T11" fmla="*/ 17 h 146"/>
                    <a:gd name="T12" fmla="*/ 112 w 146"/>
                    <a:gd name="T13" fmla="*/ 10 h 146"/>
                    <a:gd name="T14" fmla="*/ 102 w 146"/>
                    <a:gd name="T15" fmla="*/ 4 h 146"/>
                    <a:gd name="T16" fmla="*/ 91 w 146"/>
                    <a:gd name="T17" fmla="*/ 0 h 146"/>
                    <a:gd name="T18" fmla="*/ 87 w 146"/>
                    <a:gd name="T19" fmla="*/ 2 h 146"/>
                    <a:gd name="T20" fmla="*/ 83 w 146"/>
                    <a:gd name="T21" fmla="*/ 4 h 146"/>
                    <a:gd name="T22" fmla="*/ 97 w 146"/>
                    <a:gd name="T23" fmla="*/ 8 h 146"/>
                    <a:gd name="T24" fmla="*/ 106 w 146"/>
                    <a:gd name="T25" fmla="*/ 12 h 146"/>
                    <a:gd name="T26" fmla="*/ 117 w 146"/>
                    <a:gd name="T27" fmla="*/ 19 h 146"/>
                    <a:gd name="T28" fmla="*/ 125 w 146"/>
                    <a:gd name="T29" fmla="*/ 27 h 146"/>
                    <a:gd name="T30" fmla="*/ 133 w 146"/>
                    <a:gd name="T31" fmla="*/ 36 h 146"/>
                    <a:gd name="T32" fmla="*/ 136 w 146"/>
                    <a:gd name="T33" fmla="*/ 48 h 146"/>
                    <a:gd name="T34" fmla="*/ 140 w 146"/>
                    <a:gd name="T35" fmla="*/ 59 h 146"/>
                    <a:gd name="T36" fmla="*/ 142 w 146"/>
                    <a:gd name="T37" fmla="*/ 72 h 146"/>
                    <a:gd name="T38" fmla="*/ 140 w 146"/>
                    <a:gd name="T39" fmla="*/ 86 h 146"/>
                    <a:gd name="T40" fmla="*/ 136 w 146"/>
                    <a:gd name="T41" fmla="*/ 99 h 146"/>
                    <a:gd name="T42" fmla="*/ 129 w 146"/>
                    <a:gd name="T43" fmla="*/ 110 h 146"/>
                    <a:gd name="T44" fmla="*/ 121 w 146"/>
                    <a:gd name="T45" fmla="*/ 122 h 146"/>
                    <a:gd name="T46" fmla="*/ 112 w 146"/>
                    <a:gd name="T47" fmla="*/ 129 h 146"/>
                    <a:gd name="T48" fmla="*/ 98 w 146"/>
                    <a:gd name="T49" fmla="*/ 135 h 146"/>
                    <a:gd name="T50" fmla="*/ 87 w 146"/>
                    <a:gd name="T51" fmla="*/ 139 h 146"/>
                    <a:gd name="T52" fmla="*/ 72 w 146"/>
                    <a:gd name="T53" fmla="*/ 141 h 146"/>
                    <a:gd name="T54" fmla="*/ 59 w 146"/>
                    <a:gd name="T55" fmla="*/ 139 h 146"/>
                    <a:gd name="T56" fmla="*/ 45 w 146"/>
                    <a:gd name="T57" fmla="*/ 135 h 146"/>
                    <a:gd name="T58" fmla="*/ 34 w 146"/>
                    <a:gd name="T59" fmla="*/ 129 h 146"/>
                    <a:gd name="T60" fmla="*/ 24 w 146"/>
                    <a:gd name="T61" fmla="*/ 122 h 146"/>
                    <a:gd name="T62" fmla="*/ 15 w 146"/>
                    <a:gd name="T63" fmla="*/ 110 h 146"/>
                    <a:gd name="T64" fmla="*/ 9 w 146"/>
                    <a:gd name="T65" fmla="*/ 99 h 146"/>
                    <a:gd name="T66" fmla="*/ 5 w 146"/>
                    <a:gd name="T67" fmla="*/ 86 h 146"/>
                    <a:gd name="T68" fmla="*/ 4 w 146"/>
                    <a:gd name="T69" fmla="*/ 72 h 146"/>
                    <a:gd name="T70" fmla="*/ 5 w 146"/>
                    <a:gd name="T71" fmla="*/ 61 h 146"/>
                    <a:gd name="T72" fmla="*/ 7 w 146"/>
                    <a:gd name="T73" fmla="*/ 50 h 146"/>
                    <a:gd name="T74" fmla="*/ 11 w 146"/>
                    <a:gd name="T75" fmla="*/ 38 h 146"/>
                    <a:gd name="T76" fmla="*/ 19 w 146"/>
                    <a:gd name="T77" fmla="*/ 31 h 146"/>
                    <a:gd name="T78" fmla="*/ 15 w 146"/>
                    <a:gd name="T79" fmla="*/ 31 h 146"/>
                    <a:gd name="T80" fmla="*/ 11 w 146"/>
                    <a:gd name="T81" fmla="*/ 31 h 146"/>
                    <a:gd name="T82" fmla="*/ 5 w 146"/>
                    <a:gd name="T83" fmla="*/ 40 h 146"/>
                    <a:gd name="T84" fmla="*/ 2 w 146"/>
                    <a:gd name="T85" fmla="*/ 50 h 146"/>
                    <a:gd name="T86" fmla="*/ 0 w 146"/>
                    <a:gd name="T87" fmla="*/ 61 h 146"/>
                    <a:gd name="T88" fmla="*/ 0 w 146"/>
                    <a:gd name="T89" fmla="*/ 72 h 146"/>
                    <a:gd name="T90" fmla="*/ 0 w 146"/>
                    <a:gd name="T91" fmla="*/ 88 h 146"/>
                    <a:gd name="T92" fmla="*/ 5 w 146"/>
                    <a:gd name="T93" fmla="*/ 101 h 146"/>
                    <a:gd name="T94" fmla="*/ 11 w 146"/>
                    <a:gd name="T95" fmla="*/ 114 h 146"/>
                    <a:gd name="T96" fmla="*/ 21 w 146"/>
                    <a:gd name="T97" fmla="*/ 124 h 146"/>
                    <a:gd name="T98" fmla="*/ 32 w 146"/>
                    <a:gd name="T99" fmla="*/ 133 h 146"/>
                    <a:gd name="T100" fmla="*/ 43 w 146"/>
                    <a:gd name="T101" fmla="*/ 141 h 146"/>
                    <a:gd name="T102" fmla="*/ 59 w 146"/>
                    <a:gd name="T103" fmla="*/ 144 h 146"/>
                    <a:gd name="T104" fmla="*/ 72 w 146"/>
                    <a:gd name="T105" fmla="*/ 146 h 146"/>
                    <a:gd name="T106" fmla="*/ 87 w 146"/>
                    <a:gd name="T107" fmla="*/ 144 h 146"/>
                    <a:gd name="T108" fmla="*/ 100 w 146"/>
                    <a:gd name="T109" fmla="*/ 141 h 146"/>
                    <a:gd name="T110" fmla="*/ 114 w 146"/>
                    <a:gd name="T111" fmla="*/ 133 h 146"/>
                    <a:gd name="T112" fmla="*/ 125 w 146"/>
                    <a:gd name="T113" fmla="*/ 124 h 146"/>
                    <a:gd name="T114" fmla="*/ 133 w 146"/>
                    <a:gd name="T115" fmla="*/ 114 h 146"/>
                    <a:gd name="T116" fmla="*/ 140 w 146"/>
                    <a:gd name="T117" fmla="*/ 101 h 146"/>
                    <a:gd name="T118" fmla="*/ 144 w 146"/>
                    <a:gd name="T119" fmla="*/ 88 h 146"/>
                    <a:gd name="T120" fmla="*/ 146 w 146"/>
                    <a:gd name="T121" fmla="*/ 72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46" h="146">
                      <a:moveTo>
                        <a:pt x="146" y="72"/>
                      </a:moveTo>
                      <a:lnTo>
                        <a:pt x="146" y="59"/>
                      </a:lnTo>
                      <a:lnTo>
                        <a:pt x="142" y="48"/>
                      </a:lnTo>
                      <a:lnTo>
                        <a:pt x="136" y="36"/>
                      </a:lnTo>
                      <a:lnTo>
                        <a:pt x="131" y="27"/>
                      </a:lnTo>
                      <a:lnTo>
                        <a:pt x="121" y="17"/>
                      </a:lnTo>
                      <a:lnTo>
                        <a:pt x="112" y="10"/>
                      </a:lnTo>
                      <a:lnTo>
                        <a:pt x="102" y="4"/>
                      </a:lnTo>
                      <a:lnTo>
                        <a:pt x="91" y="0"/>
                      </a:lnTo>
                      <a:lnTo>
                        <a:pt x="87" y="2"/>
                      </a:lnTo>
                      <a:lnTo>
                        <a:pt x="83" y="4"/>
                      </a:lnTo>
                      <a:lnTo>
                        <a:pt x="97" y="8"/>
                      </a:lnTo>
                      <a:lnTo>
                        <a:pt x="106" y="12"/>
                      </a:lnTo>
                      <a:lnTo>
                        <a:pt x="117" y="19"/>
                      </a:lnTo>
                      <a:lnTo>
                        <a:pt x="125" y="27"/>
                      </a:lnTo>
                      <a:lnTo>
                        <a:pt x="133" y="36"/>
                      </a:lnTo>
                      <a:lnTo>
                        <a:pt x="136" y="48"/>
                      </a:lnTo>
                      <a:lnTo>
                        <a:pt x="140" y="59"/>
                      </a:lnTo>
                      <a:lnTo>
                        <a:pt x="142" y="72"/>
                      </a:lnTo>
                      <a:lnTo>
                        <a:pt x="140" y="86"/>
                      </a:lnTo>
                      <a:lnTo>
                        <a:pt x="136" y="99"/>
                      </a:lnTo>
                      <a:lnTo>
                        <a:pt x="129" y="110"/>
                      </a:lnTo>
                      <a:lnTo>
                        <a:pt x="121" y="122"/>
                      </a:lnTo>
                      <a:lnTo>
                        <a:pt x="112" y="129"/>
                      </a:lnTo>
                      <a:lnTo>
                        <a:pt x="98" y="135"/>
                      </a:lnTo>
                      <a:lnTo>
                        <a:pt x="87" y="139"/>
                      </a:lnTo>
                      <a:lnTo>
                        <a:pt x="72" y="141"/>
                      </a:lnTo>
                      <a:lnTo>
                        <a:pt x="59" y="139"/>
                      </a:lnTo>
                      <a:lnTo>
                        <a:pt x="45" y="135"/>
                      </a:lnTo>
                      <a:lnTo>
                        <a:pt x="34" y="129"/>
                      </a:lnTo>
                      <a:lnTo>
                        <a:pt x="24" y="122"/>
                      </a:lnTo>
                      <a:lnTo>
                        <a:pt x="15" y="110"/>
                      </a:lnTo>
                      <a:lnTo>
                        <a:pt x="9" y="99"/>
                      </a:lnTo>
                      <a:lnTo>
                        <a:pt x="5" y="86"/>
                      </a:lnTo>
                      <a:lnTo>
                        <a:pt x="4" y="72"/>
                      </a:lnTo>
                      <a:lnTo>
                        <a:pt x="5" y="61"/>
                      </a:lnTo>
                      <a:lnTo>
                        <a:pt x="7" y="50"/>
                      </a:lnTo>
                      <a:lnTo>
                        <a:pt x="11" y="38"/>
                      </a:lnTo>
                      <a:lnTo>
                        <a:pt x="19" y="31"/>
                      </a:lnTo>
                      <a:lnTo>
                        <a:pt x="15" y="31"/>
                      </a:lnTo>
                      <a:lnTo>
                        <a:pt x="11" y="31"/>
                      </a:lnTo>
                      <a:lnTo>
                        <a:pt x="5" y="40"/>
                      </a:lnTo>
                      <a:lnTo>
                        <a:pt x="2" y="50"/>
                      </a:lnTo>
                      <a:lnTo>
                        <a:pt x="0" y="61"/>
                      </a:lnTo>
                      <a:lnTo>
                        <a:pt x="0" y="72"/>
                      </a:lnTo>
                      <a:lnTo>
                        <a:pt x="0" y="88"/>
                      </a:lnTo>
                      <a:lnTo>
                        <a:pt x="5" y="101"/>
                      </a:lnTo>
                      <a:lnTo>
                        <a:pt x="11" y="114"/>
                      </a:lnTo>
                      <a:lnTo>
                        <a:pt x="21" y="124"/>
                      </a:lnTo>
                      <a:lnTo>
                        <a:pt x="32" y="133"/>
                      </a:lnTo>
                      <a:lnTo>
                        <a:pt x="43" y="141"/>
                      </a:lnTo>
                      <a:lnTo>
                        <a:pt x="59" y="144"/>
                      </a:lnTo>
                      <a:lnTo>
                        <a:pt x="72" y="146"/>
                      </a:lnTo>
                      <a:lnTo>
                        <a:pt x="87" y="144"/>
                      </a:lnTo>
                      <a:lnTo>
                        <a:pt x="100" y="141"/>
                      </a:lnTo>
                      <a:lnTo>
                        <a:pt x="114" y="133"/>
                      </a:lnTo>
                      <a:lnTo>
                        <a:pt x="125" y="124"/>
                      </a:lnTo>
                      <a:lnTo>
                        <a:pt x="133" y="114"/>
                      </a:lnTo>
                      <a:lnTo>
                        <a:pt x="140" y="101"/>
                      </a:lnTo>
                      <a:lnTo>
                        <a:pt x="144" y="88"/>
                      </a:lnTo>
                      <a:lnTo>
                        <a:pt x="146" y="72"/>
                      </a:lnTo>
                      <a:close/>
                    </a:path>
                  </a:pathLst>
                </a:custGeom>
                <a:solidFill>
                  <a:srgbClr val="EFEFF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76" name="Freeform 756"/>
                <p:cNvSpPr>
                  <a:spLocks/>
                </p:cNvSpPr>
                <p:nvPr/>
              </p:nvSpPr>
              <p:spPr bwMode="auto">
                <a:xfrm>
                  <a:off x="1768" y="2202"/>
                  <a:ext cx="142" cy="141"/>
                </a:xfrm>
                <a:custGeom>
                  <a:avLst/>
                  <a:gdLst>
                    <a:gd name="T0" fmla="*/ 142 w 142"/>
                    <a:gd name="T1" fmla="*/ 70 h 141"/>
                    <a:gd name="T2" fmla="*/ 140 w 142"/>
                    <a:gd name="T3" fmla="*/ 57 h 141"/>
                    <a:gd name="T4" fmla="*/ 138 w 142"/>
                    <a:gd name="T5" fmla="*/ 46 h 141"/>
                    <a:gd name="T6" fmla="*/ 132 w 142"/>
                    <a:gd name="T7" fmla="*/ 34 h 141"/>
                    <a:gd name="T8" fmla="*/ 125 w 142"/>
                    <a:gd name="T9" fmla="*/ 25 h 141"/>
                    <a:gd name="T10" fmla="*/ 117 w 142"/>
                    <a:gd name="T11" fmla="*/ 17 h 141"/>
                    <a:gd name="T12" fmla="*/ 108 w 142"/>
                    <a:gd name="T13" fmla="*/ 10 h 141"/>
                    <a:gd name="T14" fmla="*/ 96 w 142"/>
                    <a:gd name="T15" fmla="*/ 4 h 141"/>
                    <a:gd name="T16" fmla="*/ 85 w 142"/>
                    <a:gd name="T17" fmla="*/ 0 h 141"/>
                    <a:gd name="T18" fmla="*/ 81 w 142"/>
                    <a:gd name="T19" fmla="*/ 2 h 141"/>
                    <a:gd name="T20" fmla="*/ 79 w 142"/>
                    <a:gd name="T21" fmla="*/ 4 h 141"/>
                    <a:gd name="T22" fmla="*/ 91 w 142"/>
                    <a:gd name="T23" fmla="*/ 6 h 141"/>
                    <a:gd name="T24" fmla="*/ 102 w 142"/>
                    <a:gd name="T25" fmla="*/ 12 h 141"/>
                    <a:gd name="T26" fmla="*/ 112 w 142"/>
                    <a:gd name="T27" fmla="*/ 17 h 141"/>
                    <a:gd name="T28" fmla="*/ 121 w 142"/>
                    <a:gd name="T29" fmla="*/ 27 h 141"/>
                    <a:gd name="T30" fmla="*/ 127 w 142"/>
                    <a:gd name="T31" fmla="*/ 36 h 141"/>
                    <a:gd name="T32" fmla="*/ 132 w 142"/>
                    <a:gd name="T33" fmla="*/ 46 h 141"/>
                    <a:gd name="T34" fmla="*/ 136 w 142"/>
                    <a:gd name="T35" fmla="*/ 57 h 141"/>
                    <a:gd name="T36" fmla="*/ 136 w 142"/>
                    <a:gd name="T37" fmla="*/ 70 h 141"/>
                    <a:gd name="T38" fmla="*/ 136 w 142"/>
                    <a:gd name="T39" fmla="*/ 84 h 141"/>
                    <a:gd name="T40" fmla="*/ 132 w 142"/>
                    <a:gd name="T41" fmla="*/ 97 h 141"/>
                    <a:gd name="T42" fmla="*/ 125 w 142"/>
                    <a:gd name="T43" fmla="*/ 106 h 141"/>
                    <a:gd name="T44" fmla="*/ 117 w 142"/>
                    <a:gd name="T45" fmla="*/ 118 h 141"/>
                    <a:gd name="T46" fmla="*/ 108 w 142"/>
                    <a:gd name="T47" fmla="*/ 125 h 141"/>
                    <a:gd name="T48" fmla="*/ 96 w 142"/>
                    <a:gd name="T49" fmla="*/ 131 h 141"/>
                    <a:gd name="T50" fmla="*/ 83 w 142"/>
                    <a:gd name="T51" fmla="*/ 135 h 141"/>
                    <a:gd name="T52" fmla="*/ 70 w 142"/>
                    <a:gd name="T53" fmla="*/ 137 h 141"/>
                    <a:gd name="T54" fmla="*/ 57 w 142"/>
                    <a:gd name="T55" fmla="*/ 135 h 141"/>
                    <a:gd name="T56" fmla="*/ 45 w 142"/>
                    <a:gd name="T57" fmla="*/ 131 h 141"/>
                    <a:gd name="T58" fmla="*/ 34 w 142"/>
                    <a:gd name="T59" fmla="*/ 125 h 141"/>
                    <a:gd name="T60" fmla="*/ 24 w 142"/>
                    <a:gd name="T61" fmla="*/ 118 h 141"/>
                    <a:gd name="T62" fmla="*/ 15 w 142"/>
                    <a:gd name="T63" fmla="*/ 106 h 141"/>
                    <a:gd name="T64" fmla="*/ 9 w 142"/>
                    <a:gd name="T65" fmla="*/ 97 h 141"/>
                    <a:gd name="T66" fmla="*/ 5 w 142"/>
                    <a:gd name="T67" fmla="*/ 84 h 141"/>
                    <a:gd name="T68" fmla="*/ 3 w 142"/>
                    <a:gd name="T69" fmla="*/ 70 h 141"/>
                    <a:gd name="T70" fmla="*/ 5 w 142"/>
                    <a:gd name="T71" fmla="*/ 57 h 141"/>
                    <a:gd name="T72" fmla="*/ 7 w 142"/>
                    <a:gd name="T73" fmla="*/ 46 h 141"/>
                    <a:gd name="T74" fmla="*/ 13 w 142"/>
                    <a:gd name="T75" fmla="*/ 36 h 141"/>
                    <a:gd name="T76" fmla="*/ 21 w 142"/>
                    <a:gd name="T77" fmla="*/ 27 h 141"/>
                    <a:gd name="T78" fmla="*/ 17 w 142"/>
                    <a:gd name="T79" fmla="*/ 29 h 141"/>
                    <a:gd name="T80" fmla="*/ 13 w 142"/>
                    <a:gd name="T81" fmla="*/ 29 h 141"/>
                    <a:gd name="T82" fmla="*/ 7 w 142"/>
                    <a:gd name="T83" fmla="*/ 38 h 141"/>
                    <a:gd name="T84" fmla="*/ 3 w 142"/>
                    <a:gd name="T85" fmla="*/ 48 h 141"/>
                    <a:gd name="T86" fmla="*/ 0 w 142"/>
                    <a:gd name="T87" fmla="*/ 59 h 141"/>
                    <a:gd name="T88" fmla="*/ 0 w 142"/>
                    <a:gd name="T89" fmla="*/ 70 h 141"/>
                    <a:gd name="T90" fmla="*/ 2 w 142"/>
                    <a:gd name="T91" fmla="*/ 84 h 141"/>
                    <a:gd name="T92" fmla="*/ 5 w 142"/>
                    <a:gd name="T93" fmla="*/ 97 h 141"/>
                    <a:gd name="T94" fmla="*/ 11 w 142"/>
                    <a:gd name="T95" fmla="*/ 110 h 141"/>
                    <a:gd name="T96" fmla="*/ 21 w 142"/>
                    <a:gd name="T97" fmla="*/ 120 h 141"/>
                    <a:gd name="T98" fmla="*/ 30 w 142"/>
                    <a:gd name="T99" fmla="*/ 129 h 141"/>
                    <a:gd name="T100" fmla="*/ 43 w 142"/>
                    <a:gd name="T101" fmla="*/ 135 h 141"/>
                    <a:gd name="T102" fmla="*/ 57 w 142"/>
                    <a:gd name="T103" fmla="*/ 141 h 141"/>
                    <a:gd name="T104" fmla="*/ 70 w 142"/>
                    <a:gd name="T105" fmla="*/ 141 h 141"/>
                    <a:gd name="T106" fmla="*/ 85 w 142"/>
                    <a:gd name="T107" fmla="*/ 141 h 141"/>
                    <a:gd name="T108" fmla="*/ 98 w 142"/>
                    <a:gd name="T109" fmla="*/ 135 h 141"/>
                    <a:gd name="T110" fmla="*/ 110 w 142"/>
                    <a:gd name="T111" fmla="*/ 129 h 141"/>
                    <a:gd name="T112" fmla="*/ 121 w 142"/>
                    <a:gd name="T113" fmla="*/ 120 h 141"/>
                    <a:gd name="T114" fmla="*/ 129 w 142"/>
                    <a:gd name="T115" fmla="*/ 110 h 141"/>
                    <a:gd name="T116" fmla="*/ 136 w 142"/>
                    <a:gd name="T117" fmla="*/ 97 h 141"/>
                    <a:gd name="T118" fmla="*/ 140 w 142"/>
                    <a:gd name="T119" fmla="*/ 84 h 141"/>
                    <a:gd name="T120" fmla="*/ 142 w 142"/>
                    <a:gd name="T121" fmla="*/ 70 h 1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42" h="141">
                      <a:moveTo>
                        <a:pt x="142" y="70"/>
                      </a:moveTo>
                      <a:lnTo>
                        <a:pt x="140" y="57"/>
                      </a:lnTo>
                      <a:lnTo>
                        <a:pt x="138" y="46"/>
                      </a:lnTo>
                      <a:lnTo>
                        <a:pt x="132" y="34"/>
                      </a:lnTo>
                      <a:lnTo>
                        <a:pt x="125" y="25"/>
                      </a:lnTo>
                      <a:lnTo>
                        <a:pt x="117" y="17"/>
                      </a:lnTo>
                      <a:lnTo>
                        <a:pt x="108" y="10"/>
                      </a:lnTo>
                      <a:lnTo>
                        <a:pt x="96" y="4"/>
                      </a:lnTo>
                      <a:lnTo>
                        <a:pt x="85" y="0"/>
                      </a:lnTo>
                      <a:lnTo>
                        <a:pt x="81" y="2"/>
                      </a:lnTo>
                      <a:lnTo>
                        <a:pt x="79" y="4"/>
                      </a:lnTo>
                      <a:lnTo>
                        <a:pt x="91" y="6"/>
                      </a:lnTo>
                      <a:lnTo>
                        <a:pt x="102" y="12"/>
                      </a:lnTo>
                      <a:lnTo>
                        <a:pt x="112" y="17"/>
                      </a:lnTo>
                      <a:lnTo>
                        <a:pt x="121" y="27"/>
                      </a:lnTo>
                      <a:lnTo>
                        <a:pt x="127" y="36"/>
                      </a:lnTo>
                      <a:lnTo>
                        <a:pt x="132" y="46"/>
                      </a:lnTo>
                      <a:lnTo>
                        <a:pt x="136" y="57"/>
                      </a:lnTo>
                      <a:lnTo>
                        <a:pt x="136" y="70"/>
                      </a:lnTo>
                      <a:lnTo>
                        <a:pt x="136" y="84"/>
                      </a:lnTo>
                      <a:lnTo>
                        <a:pt x="132" y="97"/>
                      </a:lnTo>
                      <a:lnTo>
                        <a:pt x="125" y="106"/>
                      </a:lnTo>
                      <a:lnTo>
                        <a:pt x="117" y="118"/>
                      </a:lnTo>
                      <a:lnTo>
                        <a:pt x="108" y="125"/>
                      </a:lnTo>
                      <a:lnTo>
                        <a:pt x="96" y="131"/>
                      </a:lnTo>
                      <a:lnTo>
                        <a:pt x="83" y="135"/>
                      </a:lnTo>
                      <a:lnTo>
                        <a:pt x="70" y="137"/>
                      </a:lnTo>
                      <a:lnTo>
                        <a:pt x="57" y="135"/>
                      </a:lnTo>
                      <a:lnTo>
                        <a:pt x="45" y="131"/>
                      </a:lnTo>
                      <a:lnTo>
                        <a:pt x="34" y="125"/>
                      </a:lnTo>
                      <a:lnTo>
                        <a:pt x="24" y="118"/>
                      </a:lnTo>
                      <a:lnTo>
                        <a:pt x="15" y="106"/>
                      </a:lnTo>
                      <a:lnTo>
                        <a:pt x="9" y="97"/>
                      </a:lnTo>
                      <a:lnTo>
                        <a:pt x="5" y="84"/>
                      </a:lnTo>
                      <a:lnTo>
                        <a:pt x="3" y="70"/>
                      </a:lnTo>
                      <a:lnTo>
                        <a:pt x="5" y="57"/>
                      </a:lnTo>
                      <a:lnTo>
                        <a:pt x="7" y="46"/>
                      </a:lnTo>
                      <a:lnTo>
                        <a:pt x="13" y="36"/>
                      </a:lnTo>
                      <a:lnTo>
                        <a:pt x="21" y="27"/>
                      </a:lnTo>
                      <a:lnTo>
                        <a:pt x="17" y="29"/>
                      </a:lnTo>
                      <a:lnTo>
                        <a:pt x="13" y="29"/>
                      </a:lnTo>
                      <a:lnTo>
                        <a:pt x="7" y="38"/>
                      </a:lnTo>
                      <a:lnTo>
                        <a:pt x="3" y="48"/>
                      </a:lnTo>
                      <a:lnTo>
                        <a:pt x="0" y="59"/>
                      </a:lnTo>
                      <a:lnTo>
                        <a:pt x="0" y="70"/>
                      </a:lnTo>
                      <a:lnTo>
                        <a:pt x="2" y="84"/>
                      </a:lnTo>
                      <a:lnTo>
                        <a:pt x="5" y="97"/>
                      </a:lnTo>
                      <a:lnTo>
                        <a:pt x="11" y="110"/>
                      </a:lnTo>
                      <a:lnTo>
                        <a:pt x="21" y="120"/>
                      </a:lnTo>
                      <a:lnTo>
                        <a:pt x="30" y="129"/>
                      </a:lnTo>
                      <a:lnTo>
                        <a:pt x="43" y="135"/>
                      </a:lnTo>
                      <a:lnTo>
                        <a:pt x="57" y="141"/>
                      </a:lnTo>
                      <a:lnTo>
                        <a:pt x="70" y="141"/>
                      </a:lnTo>
                      <a:lnTo>
                        <a:pt x="85" y="141"/>
                      </a:lnTo>
                      <a:lnTo>
                        <a:pt x="98" y="135"/>
                      </a:lnTo>
                      <a:lnTo>
                        <a:pt x="110" y="129"/>
                      </a:lnTo>
                      <a:lnTo>
                        <a:pt x="121" y="120"/>
                      </a:lnTo>
                      <a:lnTo>
                        <a:pt x="129" y="110"/>
                      </a:lnTo>
                      <a:lnTo>
                        <a:pt x="136" y="97"/>
                      </a:lnTo>
                      <a:lnTo>
                        <a:pt x="140" y="84"/>
                      </a:lnTo>
                      <a:lnTo>
                        <a:pt x="142" y="70"/>
                      </a:lnTo>
                      <a:close/>
                    </a:path>
                  </a:pathLst>
                </a:custGeom>
                <a:solidFill>
                  <a:srgbClr val="EFEFF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77" name="Freeform 757"/>
                <p:cNvSpPr>
                  <a:spLocks/>
                </p:cNvSpPr>
                <p:nvPr/>
              </p:nvSpPr>
              <p:spPr bwMode="auto">
                <a:xfrm>
                  <a:off x="1770" y="2204"/>
                  <a:ext cx="138" cy="137"/>
                </a:xfrm>
                <a:custGeom>
                  <a:avLst/>
                  <a:gdLst>
                    <a:gd name="T0" fmla="*/ 138 w 138"/>
                    <a:gd name="T1" fmla="*/ 68 h 137"/>
                    <a:gd name="T2" fmla="*/ 136 w 138"/>
                    <a:gd name="T3" fmla="*/ 55 h 137"/>
                    <a:gd name="T4" fmla="*/ 132 w 138"/>
                    <a:gd name="T5" fmla="*/ 44 h 137"/>
                    <a:gd name="T6" fmla="*/ 129 w 138"/>
                    <a:gd name="T7" fmla="*/ 32 h 137"/>
                    <a:gd name="T8" fmla="*/ 121 w 138"/>
                    <a:gd name="T9" fmla="*/ 23 h 137"/>
                    <a:gd name="T10" fmla="*/ 113 w 138"/>
                    <a:gd name="T11" fmla="*/ 15 h 137"/>
                    <a:gd name="T12" fmla="*/ 102 w 138"/>
                    <a:gd name="T13" fmla="*/ 8 h 137"/>
                    <a:gd name="T14" fmla="*/ 93 w 138"/>
                    <a:gd name="T15" fmla="*/ 4 h 137"/>
                    <a:gd name="T16" fmla="*/ 79 w 138"/>
                    <a:gd name="T17" fmla="*/ 0 h 137"/>
                    <a:gd name="T18" fmla="*/ 77 w 138"/>
                    <a:gd name="T19" fmla="*/ 2 h 137"/>
                    <a:gd name="T20" fmla="*/ 74 w 138"/>
                    <a:gd name="T21" fmla="*/ 4 h 137"/>
                    <a:gd name="T22" fmla="*/ 85 w 138"/>
                    <a:gd name="T23" fmla="*/ 6 h 137"/>
                    <a:gd name="T24" fmla="*/ 96 w 138"/>
                    <a:gd name="T25" fmla="*/ 10 h 137"/>
                    <a:gd name="T26" fmla="*/ 106 w 138"/>
                    <a:gd name="T27" fmla="*/ 17 h 137"/>
                    <a:gd name="T28" fmla="*/ 115 w 138"/>
                    <a:gd name="T29" fmla="*/ 25 h 137"/>
                    <a:gd name="T30" fmla="*/ 123 w 138"/>
                    <a:gd name="T31" fmla="*/ 34 h 137"/>
                    <a:gd name="T32" fmla="*/ 129 w 138"/>
                    <a:gd name="T33" fmla="*/ 44 h 137"/>
                    <a:gd name="T34" fmla="*/ 132 w 138"/>
                    <a:gd name="T35" fmla="*/ 55 h 137"/>
                    <a:gd name="T36" fmla="*/ 132 w 138"/>
                    <a:gd name="T37" fmla="*/ 68 h 137"/>
                    <a:gd name="T38" fmla="*/ 132 w 138"/>
                    <a:gd name="T39" fmla="*/ 82 h 137"/>
                    <a:gd name="T40" fmla="*/ 129 w 138"/>
                    <a:gd name="T41" fmla="*/ 93 h 137"/>
                    <a:gd name="T42" fmla="*/ 121 w 138"/>
                    <a:gd name="T43" fmla="*/ 104 h 137"/>
                    <a:gd name="T44" fmla="*/ 113 w 138"/>
                    <a:gd name="T45" fmla="*/ 114 h 137"/>
                    <a:gd name="T46" fmla="*/ 104 w 138"/>
                    <a:gd name="T47" fmla="*/ 121 h 137"/>
                    <a:gd name="T48" fmla="*/ 94 w 138"/>
                    <a:gd name="T49" fmla="*/ 127 h 137"/>
                    <a:gd name="T50" fmla="*/ 81 w 138"/>
                    <a:gd name="T51" fmla="*/ 131 h 137"/>
                    <a:gd name="T52" fmla="*/ 68 w 138"/>
                    <a:gd name="T53" fmla="*/ 133 h 137"/>
                    <a:gd name="T54" fmla="*/ 57 w 138"/>
                    <a:gd name="T55" fmla="*/ 131 h 137"/>
                    <a:gd name="T56" fmla="*/ 43 w 138"/>
                    <a:gd name="T57" fmla="*/ 127 h 137"/>
                    <a:gd name="T58" fmla="*/ 32 w 138"/>
                    <a:gd name="T59" fmla="*/ 121 h 137"/>
                    <a:gd name="T60" fmla="*/ 22 w 138"/>
                    <a:gd name="T61" fmla="*/ 114 h 137"/>
                    <a:gd name="T62" fmla="*/ 15 w 138"/>
                    <a:gd name="T63" fmla="*/ 104 h 137"/>
                    <a:gd name="T64" fmla="*/ 9 w 138"/>
                    <a:gd name="T65" fmla="*/ 93 h 137"/>
                    <a:gd name="T66" fmla="*/ 5 w 138"/>
                    <a:gd name="T67" fmla="*/ 82 h 137"/>
                    <a:gd name="T68" fmla="*/ 3 w 138"/>
                    <a:gd name="T69" fmla="*/ 68 h 137"/>
                    <a:gd name="T70" fmla="*/ 5 w 138"/>
                    <a:gd name="T71" fmla="*/ 55 h 137"/>
                    <a:gd name="T72" fmla="*/ 9 w 138"/>
                    <a:gd name="T73" fmla="*/ 44 h 137"/>
                    <a:gd name="T74" fmla="*/ 15 w 138"/>
                    <a:gd name="T75" fmla="*/ 32 h 137"/>
                    <a:gd name="T76" fmla="*/ 22 w 138"/>
                    <a:gd name="T77" fmla="*/ 23 h 137"/>
                    <a:gd name="T78" fmla="*/ 19 w 138"/>
                    <a:gd name="T79" fmla="*/ 25 h 137"/>
                    <a:gd name="T80" fmla="*/ 15 w 138"/>
                    <a:gd name="T81" fmla="*/ 27 h 137"/>
                    <a:gd name="T82" fmla="*/ 7 w 138"/>
                    <a:gd name="T83" fmla="*/ 34 h 137"/>
                    <a:gd name="T84" fmla="*/ 3 w 138"/>
                    <a:gd name="T85" fmla="*/ 46 h 137"/>
                    <a:gd name="T86" fmla="*/ 1 w 138"/>
                    <a:gd name="T87" fmla="*/ 57 h 137"/>
                    <a:gd name="T88" fmla="*/ 0 w 138"/>
                    <a:gd name="T89" fmla="*/ 68 h 137"/>
                    <a:gd name="T90" fmla="*/ 1 w 138"/>
                    <a:gd name="T91" fmla="*/ 82 h 137"/>
                    <a:gd name="T92" fmla="*/ 5 w 138"/>
                    <a:gd name="T93" fmla="*/ 95 h 137"/>
                    <a:gd name="T94" fmla="*/ 11 w 138"/>
                    <a:gd name="T95" fmla="*/ 106 h 137"/>
                    <a:gd name="T96" fmla="*/ 20 w 138"/>
                    <a:gd name="T97" fmla="*/ 118 h 137"/>
                    <a:gd name="T98" fmla="*/ 30 w 138"/>
                    <a:gd name="T99" fmla="*/ 125 h 137"/>
                    <a:gd name="T100" fmla="*/ 41 w 138"/>
                    <a:gd name="T101" fmla="*/ 131 h 137"/>
                    <a:gd name="T102" fmla="*/ 55 w 138"/>
                    <a:gd name="T103" fmla="*/ 135 h 137"/>
                    <a:gd name="T104" fmla="*/ 68 w 138"/>
                    <a:gd name="T105" fmla="*/ 137 h 137"/>
                    <a:gd name="T106" fmla="*/ 83 w 138"/>
                    <a:gd name="T107" fmla="*/ 135 h 137"/>
                    <a:gd name="T108" fmla="*/ 94 w 138"/>
                    <a:gd name="T109" fmla="*/ 131 h 137"/>
                    <a:gd name="T110" fmla="*/ 108 w 138"/>
                    <a:gd name="T111" fmla="*/ 125 h 137"/>
                    <a:gd name="T112" fmla="*/ 117 w 138"/>
                    <a:gd name="T113" fmla="*/ 118 h 137"/>
                    <a:gd name="T114" fmla="*/ 125 w 138"/>
                    <a:gd name="T115" fmla="*/ 106 h 137"/>
                    <a:gd name="T116" fmla="*/ 132 w 138"/>
                    <a:gd name="T117" fmla="*/ 95 h 137"/>
                    <a:gd name="T118" fmla="*/ 136 w 138"/>
                    <a:gd name="T119" fmla="*/ 82 h 137"/>
                    <a:gd name="T120" fmla="*/ 138 w 138"/>
                    <a:gd name="T121" fmla="*/ 68 h 1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38" h="137">
                      <a:moveTo>
                        <a:pt x="138" y="68"/>
                      </a:moveTo>
                      <a:lnTo>
                        <a:pt x="136" y="55"/>
                      </a:lnTo>
                      <a:lnTo>
                        <a:pt x="132" y="44"/>
                      </a:lnTo>
                      <a:lnTo>
                        <a:pt x="129" y="32"/>
                      </a:lnTo>
                      <a:lnTo>
                        <a:pt x="121" y="23"/>
                      </a:lnTo>
                      <a:lnTo>
                        <a:pt x="113" y="15"/>
                      </a:lnTo>
                      <a:lnTo>
                        <a:pt x="102" y="8"/>
                      </a:lnTo>
                      <a:lnTo>
                        <a:pt x="93" y="4"/>
                      </a:lnTo>
                      <a:lnTo>
                        <a:pt x="79" y="0"/>
                      </a:lnTo>
                      <a:lnTo>
                        <a:pt x="77" y="2"/>
                      </a:lnTo>
                      <a:lnTo>
                        <a:pt x="74" y="4"/>
                      </a:lnTo>
                      <a:lnTo>
                        <a:pt x="85" y="6"/>
                      </a:lnTo>
                      <a:lnTo>
                        <a:pt x="96" y="10"/>
                      </a:lnTo>
                      <a:lnTo>
                        <a:pt x="106" y="17"/>
                      </a:lnTo>
                      <a:lnTo>
                        <a:pt x="115" y="25"/>
                      </a:lnTo>
                      <a:lnTo>
                        <a:pt x="123" y="34"/>
                      </a:lnTo>
                      <a:lnTo>
                        <a:pt x="129" y="44"/>
                      </a:lnTo>
                      <a:lnTo>
                        <a:pt x="132" y="55"/>
                      </a:lnTo>
                      <a:lnTo>
                        <a:pt x="132" y="68"/>
                      </a:lnTo>
                      <a:lnTo>
                        <a:pt x="132" y="82"/>
                      </a:lnTo>
                      <a:lnTo>
                        <a:pt x="129" y="93"/>
                      </a:lnTo>
                      <a:lnTo>
                        <a:pt x="121" y="104"/>
                      </a:lnTo>
                      <a:lnTo>
                        <a:pt x="113" y="114"/>
                      </a:lnTo>
                      <a:lnTo>
                        <a:pt x="104" y="121"/>
                      </a:lnTo>
                      <a:lnTo>
                        <a:pt x="94" y="127"/>
                      </a:lnTo>
                      <a:lnTo>
                        <a:pt x="81" y="131"/>
                      </a:lnTo>
                      <a:lnTo>
                        <a:pt x="68" y="133"/>
                      </a:lnTo>
                      <a:lnTo>
                        <a:pt x="57" y="131"/>
                      </a:lnTo>
                      <a:lnTo>
                        <a:pt x="43" y="127"/>
                      </a:lnTo>
                      <a:lnTo>
                        <a:pt x="32" y="121"/>
                      </a:lnTo>
                      <a:lnTo>
                        <a:pt x="22" y="114"/>
                      </a:lnTo>
                      <a:lnTo>
                        <a:pt x="15" y="104"/>
                      </a:lnTo>
                      <a:lnTo>
                        <a:pt x="9" y="93"/>
                      </a:lnTo>
                      <a:lnTo>
                        <a:pt x="5" y="82"/>
                      </a:lnTo>
                      <a:lnTo>
                        <a:pt x="3" y="68"/>
                      </a:lnTo>
                      <a:lnTo>
                        <a:pt x="5" y="55"/>
                      </a:lnTo>
                      <a:lnTo>
                        <a:pt x="9" y="44"/>
                      </a:lnTo>
                      <a:lnTo>
                        <a:pt x="15" y="32"/>
                      </a:lnTo>
                      <a:lnTo>
                        <a:pt x="22" y="23"/>
                      </a:lnTo>
                      <a:lnTo>
                        <a:pt x="19" y="25"/>
                      </a:lnTo>
                      <a:lnTo>
                        <a:pt x="15" y="27"/>
                      </a:lnTo>
                      <a:lnTo>
                        <a:pt x="7" y="34"/>
                      </a:lnTo>
                      <a:lnTo>
                        <a:pt x="3" y="46"/>
                      </a:lnTo>
                      <a:lnTo>
                        <a:pt x="1" y="57"/>
                      </a:lnTo>
                      <a:lnTo>
                        <a:pt x="0" y="68"/>
                      </a:lnTo>
                      <a:lnTo>
                        <a:pt x="1" y="82"/>
                      </a:lnTo>
                      <a:lnTo>
                        <a:pt x="5" y="95"/>
                      </a:lnTo>
                      <a:lnTo>
                        <a:pt x="11" y="106"/>
                      </a:lnTo>
                      <a:lnTo>
                        <a:pt x="20" y="118"/>
                      </a:lnTo>
                      <a:lnTo>
                        <a:pt x="30" y="125"/>
                      </a:lnTo>
                      <a:lnTo>
                        <a:pt x="41" y="131"/>
                      </a:lnTo>
                      <a:lnTo>
                        <a:pt x="55" y="135"/>
                      </a:lnTo>
                      <a:lnTo>
                        <a:pt x="68" y="137"/>
                      </a:lnTo>
                      <a:lnTo>
                        <a:pt x="83" y="135"/>
                      </a:lnTo>
                      <a:lnTo>
                        <a:pt x="94" y="131"/>
                      </a:lnTo>
                      <a:lnTo>
                        <a:pt x="108" y="125"/>
                      </a:lnTo>
                      <a:lnTo>
                        <a:pt x="117" y="118"/>
                      </a:lnTo>
                      <a:lnTo>
                        <a:pt x="125" y="106"/>
                      </a:lnTo>
                      <a:lnTo>
                        <a:pt x="132" y="95"/>
                      </a:lnTo>
                      <a:lnTo>
                        <a:pt x="136" y="82"/>
                      </a:lnTo>
                      <a:lnTo>
                        <a:pt x="138" y="68"/>
                      </a:lnTo>
                      <a:close/>
                    </a:path>
                  </a:pathLst>
                </a:custGeom>
                <a:solidFill>
                  <a:srgbClr val="F1F0F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78" name="Freeform 758"/>
                <p:cNvSpPr>
                  <a:spLocks/>
                </p:cNvSpPr>
                <p:nvPr/>
              </p:nvSpPr>
              <p:spPr bwMode="auto">
                <a:xfrm>
                  <a:off x="1771" y="2206"/>
                  <a:ext cx="133" cy="133"/>
                </a:xfrm>
                <a:custGeom>
                  <a:avLst/>
                  <a:gdLst>
                    <a:gd name="T0" fmla="*/ 133 w 133"/>
                    <a:gd name="T1" fmla="*/ 66 h 133"/>
                    <a:gd name="T2" fmla="*/ 133 w 133"/>
                    <a:gd name="T3" fmla="*/ 53 h 133"/>
                    <a:gd name="T4" fmla="*/ 129 w 133"/>
                    <a:gd name="T5" fmla="*/ 42 h 133"/>
                    <a:gd name="T6" fmla="*/ 124 w 133"/>
                    <a:gd name="T7" fmla="*/ 32 h 133"/>
                    <a:gd name="T8" fmla="*/ 118 w 133"/>
                    <a:gd name="T9" fmla="*/ 23 h 133"/>
                    <a:gd name="T10" fmla="*/ 109 w 133"/>
                    <a:gd name="T11" fmla="*/ 13 h 133"/>
                    <a:gd name="T12" fmla="*/ 99 w 133"/>
                    <a:gd name="T13" fmla="*/ 8 h 133"/>
                    <a:gd name="T14" fmla="*/ 88 w 133"/>
                    <a:gd name="T15" fmla="*/ 2 h 133"/>
                    <a:gd name="T16" fmla="*/ 76 w 133"/>
                    <a:gd name="T17" fmla="*/ 0 h 133"/>
                    <a:gd name="T18" fmla="*/ 73 w 133"/>
                    <a:gd name="T19" fmla="*/ 2 h 133"/>
                    <a:gd name="T20" fmla="*/ 69 w 133"/>
                    <a:gd name="T21" fmla="*/ 4 h 133"/>
                    <a:gd name="T22" fmla="*/ 80 w 133"/>
                    <a:gd name="T23" fmla="*/ 6 h 133"/>
                    <a:gd name="T24" fmla="*/ 92 w 133"/>
                    <a:gd name="T25" fmla="*/ 9 h 133"/>
                    <a:gd name="T26" fmla="*/ 103 w 133"/>
                    <a:gd name="T27" fmla="*/ 15 h 133"/>
                    <a:gd name="T28" fmla="*/ 112 w 133"/>
                    <a:gd name="T29" fmla="*/ 23 h 133"/>
                    <a:gd name="T30" fmla="*/ 120 w 133"/>
                    <a:gd name="T31" fmla="*/ 32 h 133"/>
                    <a:gd name="T32" fmla="*/ 126 w 133"/>
                    <a:gd name="T33" fmla="*/ 42 h 133"/>
                    <a:gd name="T34" fmla="*/ 128 w 133"/>
                    <a:gd name="T35" fmla="*/ 53 h 133"/>
                    <a:gd name="T36" fmla="*/ 129 w 133"/>
                    <a:gd name="T37" fmla="*/ 66 h 133"/>
                    <a:gd name="T38" fmla="*/ 128 w 133"/>
                    <a:gd name="T39" fmla="*/ 78 h 133"/>
                    <a:gd name="T40" fmla="*/ 124 w 133"/>
                    <a:gd name="T41" fmla="*/ 91 h 133"/>
                    <a:gd name="T42" fmla="*/ 118 w 133"/>
                    <a:gd name="T43" fmla="*/ 100 h 133"/>
                    <a:gd name="T44" fmla="*/ 111 w 133"/>
                    <a:gd name="T45" fmla="*/ 110 h 133"/>
                    <a:gd name="T46" fmla="*/ 103 w 133"/>
                    <a:gd name="T47" fmla="*/ 118 h 133"/>
                    <a:gd name="T48" fmla="*/ 92 w 133"/>
                    <a:gd name="T49" fmla="*/ 123 h 133"/>
                    <a:gd name="T50" fmla="*/ 80 w 133"/>
                    <a:gd name="T51" fmla="*/ 127 h 133"/>
                    <a:gd name="T52" fmla="*/ 67 w 133"/>
                    <a:gd name="T53" fmla="*/ 129 h 133"/>
                    <a:gd name="T54" fmla="*/ 56 w 133"/>
                    <a:gd name="T55" fmla="*/ 127 h 133"/>
                    <a:gd name="T56" fmla="*/ 44 w 133"/>
                    <a:gd name="T57" fmla="*/ 123 h 133"/>
                    <a:gd name="T58" fmla="*/ 33 w 133"/>
                    <a:gd name="T59" fmla="*/ 118 h 133"/>
                    <a:gd name="T60" fmla="*/ 23 w 133"/>
                    <a:gd name="T61" fmla="*/ 110 h 133"/>
                    <a:gd name="T62" fmla="*/ 16 w 133"/>
                    <a:gd name="T63" fmla="*/ 100 h 133"/>
                    <a:gd name="T64" fmla="*/ 10 w 133"/>
                    <a:gd name="T65" fmla="*/ 91 h 133"/>
                    <a:gd name="T66" fmla="*/ 6 w 133"/>
                    <a:gd name="T67" fmla="*/ 78 h 133"/>
                    <a:gd name="T68" fmla="*/ 6 w 133"/>
                    <a:gd name="T69" fmla="*/ 66 h 133"/>
                    <a:gd name="T70" fmla="*/ 6 w 133"/>
                    <a:gd name="T71" fmla="*/ 53 h 133"/>
                    <a:gd name="T72" fmla="*/ 12 w 133"/>
                    <a:gd name="T73" fmla="*/ 42 h 133"/>
                    <a:gd name="T74" fmla="*/ 18 w 133"/>
                    <a:gd name="T75" fmla="*/ 30 h 133"/>
                    <a:gd name="T76" fmla="*/ 25 w 133"/>
                    <a:gd name="T77" fmla="*/ 21 h 133"/>
                    <a:gd name="T78" fmla="*/ 21 w 133"/>
                    <a:gd name="T79" fmla="*/ 21 h 133"/>
                    <a:gd name="T80" fmla="*/ 18 w 133"/>
                    <a:gd name="T81" fmla="*/ 23 h 133"/>
                    <a:gd name="T82" fmla="*/ 10 w 133"/>
                    <a:gd name="T83" fmla="*/ 32 h 133"/>
                    <a:gd name="T84" fmla="*/ 4 w 133"/>
                    <a:gd name="T85" fmla="*/ 42 h 133"/>
                    <a:gd name="T86" fmla="*/ 2 w 133"/>
                    <a:gd name="T87" fmla="*/ 53 h 133"/>
                    <a:gd name="T88" fmla="*/ 0 w 133"/>
                    <a:gd name="T89" fmla="*/ 66 h 133"/>
                    <a:gd name="T90" fmla="*/ 2 w 133"/>
                    <a:gd name="T91" fmla="*/ 80 h 133"/>
                    <a:gd name="T92" fmla="*/ 6 w 133"/>
                    <a:gd name="T93" fmla="*/ 93 h 133"/>
                    <a:gd name="T94" fmla="*/ 12 w 133"/>
                    <a:gd name="T95" fmla="*/ 102 h 133"/>
                    <a:gd name="T96" fmla="*/ 21 w 133"/>
                    <a:gd name="T97" fmla="*/ 114 h 133"/>
                    <a:gd name="T98" fmla="*/ 31 w 133"/>
                    <a:gd name="T99" fmla="*/ 121 h 133"/>
                    <a:gd name="T100" fmla="*/ 42 w 133"/>
                    <a:gd name="T101" fmla="*/ 127 h 133"/>
                    <a:gd name="T102" fmla="*/ 54 w 133"/>
                    <a:gd name="T103" fmla="*/ 131 h 133"/>
                    <a:gd name="T104" fmla="*/ 67 w 133"/>
                    <a:gd name="T105" fmla="*/ 133 h 133"/>
                    <a:gd name="T106" fmla="*/ 80 w 133"/>
                    <a:gd name="T107" fmla="*/ 131 h 133"/>
                    <a:gd name="T108" fmla="*/ 93 w 133"/>
                    <a:gd name="T109" fmla="*/ 127 h 133"/>
                    <a:gd name="T110" fmla="*/ 105 w 133"/>
                    <a:gd name="T111" fmla="*/ 121 h 133"/>
                    <a:gd name="T112" fmla="*/ 114 w 133"/>
                    <a:gd name="T113" fmla="*/ 114 h 133"/>
                    <a:gd name="T114" fmla="*/ 122 w 133"/>
                    <a:gd name="T115" fmla="*/ 102 h 133"/>
                    <a:gd name="T116" fmla="*/ 129 w 133"/>
                    <a:gd name="T117" fmla="*/ 93 h 133"/>
                    <a:gd name="T118" fmla="*/ 133 w 133"/>
                    <a:gd name="T119" fmla="*/ 80 h 133"/>
                    <a:gd name="T120" fmla="*/ 133 w 133"/>
                    <a:gd name="T121" fmla="*/ 66 h 1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33" h="133">
                      <a:moveTo>
                        <a:pt x="133" y="66"/>
                      </a:moveTo>
                      <a:lnTo>
                        <a:pt x="133" y="53"/>
                      </a:lnTo>
                      <a:lnTo>
                        <a:pt x="129" y="42"/>
                      </a:lnTo>
                      <a:lnTo>
                        <a:pt x="124" y="32"/>
                      </a:lnTo>
                      <a:lnTo>
                        <a:pt x="118" y="23"/>
                      </a:lnTo>
                      <a:lnTo>
                        <a:pt x="109" y="13"/>
                      </a:lnTo>
                      <a:lnTo>
                        <a:pt x="99" y="8"/>
                      </a:lnTo>
                      <a:lnTo>
                        <a:pt x="88" y="2"/>
                      </a:lnTo>
                      <a:lnTo>
                        <a:pt x="76" y="0"/>
                      </a:lnTo>
                      <a:lnTo>
                        <a:pt x="73" y="2"/>
                      </a:lnTo>
                      <a:lnTo>
                        <a:pt x="69" y="4"/>
                      </a:lnTo>
                      <a:lnTo>
                        <a:pt x="80" y="6"/>
                      </a:lnTo>
                      <a:lnTo>
                        <a:pt x="92" y="9"/>
                      </a:lnTo>
                      <a:lnTo>
                        <a:pt x="103" y="15"/>
                      </a:lnTo>
                      <a:lnTo>
                        <a:pt x="112" y="23"/>
                      </a:lnTo>
                      <a:lnTo>
                        <a:pt x="120" y="32"/>
                      </a:lnTo>
                      <a:lnTo>
                        <a:pt x="126" y="42"/>
                      </a:lnTo>
                      <a:lnTo>
                        <a:pt x="128" y="53"/>
                      </a:lnTo>
                      <a:lnTo>
                        <a:pt x="129" y="66"/>
                      </a:lnTo>
                      <a:lnTo>
                        <a:pt x="128" y="78"/>
                      </a:lnTo>
                      <a:lnTo>
                        <a:pt x="124" y="91"/>
                      </a:lnTo>
                      <a:lnTo>
                        <a:pt x="118" y="100"/>
                      </a:lnTo>
                      <a:lnTo>
                        <a:pt x="111" y="110"/>
                      </a:lnTo>
                      <a:lnTo>
                        <a:pt x="103" y="118"/>
                      </a:lnTo>
                      <a:lnTo>
                        <a:pt x="92" y="123"/>
                      </a:lnTo>
                      <a:lnTo>
                        <a:pt x="80" y="127"/>
                      </a:lnTo>
                      <a:lnTo>
                        <a:pt x="67" y="129"/>
                      </a:lnTo>
                      <a:lnTo>
                        <a:pt x="56" y="127"/>
                      </a:lnTo>
                      <a:lnTo>
                        <a:pt x="44" y="123"/>
                      </a:lnTo>
                      <a:lnTo>
                        <a:pt x="33" y="118"/>
                      </a:lnTo>
                      <a:lnTo>
                        <a:pt x="23" y="110"/>
                      </a:lnTo>
                      <a:lnTo>
                        <a:pt x="16" y="100"/>
                      </a:lnTo>
                      <a:lnTo>
                        <a:pt x="10" y="91"/>
                      </a:lnTo>
                      <a:lnTo>
                        <a:pt x="6" y="78"/>
                      </a:lnTo>
                      <a:lnTo>
                        <a:pt x="6" y="66"/>
                      </a:lnTo>
                      <a:lnTo>
                        <a:pt x="6" y="53"/>
                      </a:lnTo>
                      <a:lnTo>
                        <a:pt x="12" y="42"/>
                      </a:lnTo>
                      <a:lnTo>
                        <a:pt x="18" y="30"/>
                      </a:lnTo>
                      <a:lnTo>
                        <a:pt x="25" y="21"/>
                      </a:lnTo>
                      <a:lnTo>
                        <a:pt x="21" y="21"/>
                      </a:lnTo>
                      <a:lnTo>
                        <a:pt x="18" y="23"/>
                      </a:lnTo>
                      <a:lnTo>
                        <a:pt x="10" y="32"/>
                      </a:lnTo>
                      <a:lnTo>
                        <a:pt x="4" y="42"/>
                      </a:lnTo>
                      <a:lnTo>
                        <a:pt x="2" y="53"/>
                      </a:lnTo>
                      <a:lnTo>
                        <a:pt x="0" y="66"/>
                      </a:lnTo>
                      <a:lnTo>
                        <a:pt x="2" y="80"/>
                      </a:lnTo>
                      <a:lnTo>
                        <a:pt x="6" y="93"/>
                      </a:lnTo>
                      <a:lnTo>
                        <a:pt x="12" y="102"/>
                      </a:lnTo>
                      <a:lnTo>
                        <a:pt x="21" y="114"/>
                      </a:lnTo>
                      <a:lnTo>
                        <a:pt x="31" y="121"/>
                      </a:lnTo>
                      <a:lnTo>
                        <a:pt x="42" y="127"/>
                      </a:lnTo>
                      <a:lnTo>
                        <a:pt x="54" y="131"/>
                      </a:lnTo>
                      <a:lnTo>
                        <a:pt x="67" y="133"/>
                      </a:lnTo>
                      <a:lnTo>
                        <a:pt x="80" y="131"/>
                      </a:lnTo>
                      <a:lnTo>
                        <a:pt x="93" y="127"/>
                      </a:lnTo>
                      <a:lnTo>
                        <a:pt x="105" y="121"/>
                      </a:lnTo>
                      <a:lnTo>
                        <a:pt x="114" y="114"/>
                      </a:lnTo>
                      <a:lnTo>
                        <a:pt x="122" y="102"/>
                      </a:lnTo>
                      <a:lnTo>
                        <a:pt x="129" y="93"/>
                      </a:lnTo>
                      <a:lnTo>
                        <a:pt x="133" y="80"/>
                      </a:lnTo>
                      <a:lnTo>
                        <a:pt x="133" y="66"/>
                      </a:lnTo>
                      <a:close/>
                    </a:path>
                  </a:pathLst>
                </a:custGeom>
                <a:solidFill>
                  <a:srgbClr val="F1F1F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79" name="Freeform 759"/>
                <p:cNvSpPr>
                  <a:spLocks/>
                </p:cNvSpPr>
                <p:nvPr/>
              </p:nvSpPr>
              <p:spPr bwMode="auto">
                <a:xfrm>
                  <a:off x="1773" y="2208"/>
                  <a:ext cx="129" cy="129"/>
                </a:xfrm>
                <a:custGeom>
                  <a:avLst/>
                  <a:gdLst>
                    <a:gd name="T0" fmla="*/ 129 w 129"/>
                    <a:gd name="T1" fmla="*/ 64 h 129"/>
                    <a:gd name="T2" fmla="*/ 129 w 129"/>
                    <a:gd name="T3" fmla="*/ 51 h 129"/>
                    <a:gd name="T4" fmla="*/ 126 w 129"/>
                    <a:gd name="T5" fmla="*/ 40 h 129"/>
                    <a:gd name="T6" fmla="*/ 120 w 129"/>
                    <a:gd name="T7" fmla="*/ 30 h 129"/>
                    <a:gd name="T8" fmla="*/ 112 w 129"/>
                    <a:gd name="T9" fmla="*/ 21 h 129"/>
                    <a:gd name="T10" fmla="*/ 103 w 129"/>
                    <a:gd name="T11" fmla="*/ 13 h 129"/>
                    <a:gd name="T12" fmla="*/ 93 w 129"/>
                    <a:gd name="T13" fmla="*/ 6 h 129"/>
                    <a:gd name="T14" fmla="*/ 82 w 129"/>
                    <a:gd name="T15" fmla="*/ 2 h 129"/>
                    <a:gd name="T16" fmla="*/ 71 w 129"/>
                    <a:gd name="T17" fmla="*/ 0 h 129"/>
                    <a:gd name="T18" fmla="*/ 65 w 129"/>
                    <a:gd name="T19" fmla="*/ 2 h 129"/>
                    <a:gd name="T20" fmla="*/ 61 w 129"/>
                    <a:gd name="T21" fmla="*/ 4 h 129"/>
                    <a:gd name="T22" fmla="*/ 63 w 129"/>
                    <a:gd name="T23" fmla="*/ 4 h 129"/>
                    <a:gd name="T24" fmla="*/ 65 w 129"/>
                    <a:gd name="T25" fmla="*/ 4 h 129"/>
                    <a:gd name="T26" fmla="*/ 78 w 129"/>
                    <a:gd name="T27" fmla="*/ 6 h 129"/>
                    <a:gd name="T28" fmla="*/ 90 w 129"/>
                    <a:gd name="T29" fmla="*/ 9 h 129"/>
                    <a:gd name="T30" fmla="*/ 99 w 129"/>
                    <a:gd name="T31" fmla="*/ 15 h 129"/>
                    <a:gd name="T32" fmla="*/ 109 w 129"/>
                    <a:gd name="T33" fmla="*/ 23 h 129"/>
                    <a:gd name="T34" fmla="*/ 114 w 129"/>
                    <a:gd name="T35" fmla="*/ 30 h 129"/>
                    <a:gd name="T36" fmla="*/ 120 w 129"/>
                    <a:gd name="T37" fmla="*/ 42 h 129"/>
                    <a:gd name="T38" fmla="*/ 124 w 129"/>
                    <a:gd name="T39" fmla="*/ 53 h 129"/>
                    <a:gd name="T40" fmla="*/ 126 w 129"/>
                    <a:gd name="T41" fmla="*/ 64 h 129"/>
                    <a:gd name="T42" fmla="*/ 124 w 129"/>
                    <a:gd name="T43" fmla="*/ 76 h 129"/>
                    <a:gd name="T44" fmla="*/ 120 w 129"/>
                    <a:gd name="T45" fmla="*/ 87 h 129"/>
                    <a:gd name="T46" fmla="*/ 114 w 129"/>
                    <a:gd name="T47" fmla="*/ 97 h 129"/>
                    <a:gd name="T48" fmla="*/ 109 w 129"/>
                    <a:gd name="T49" fmla="*/ 106 h 129"/>
                    <a:gd name="T50" fmla="*/ 99 w 129"/>
                    <a:gd name="T51" fmla="*/ 114 h 129"/>
                    <a:gd name="T52" fmla="*/ 90 w 129"/>
                    <a:gd name="T53" fmla="*/ 119 h 129"/>
                    <a:gd name="T54" fmla="*/ 78 w 129"/>
                    <a:gd name="T55" fmla="*/ 123 h 129"/>
                    <a:gd name="T56" fmla="*/ 65 w 129"/>
                    <a:gd name="T57" fmla="*/ 123 h 129"/>
                    <a:gd name="T58" fmla="*/ 54 w 129"/>
                    <a:gd name="T59" fmla="*/ 123 h 129"/>
                    <a:gd name="T60" fmla="*/ 42 w 129"/>
                    <a:gd name="T61" fmla="*/ 119 h 129"/>
                    <a:gd name="T62" fmla="*/ 33 w 129"/>
                    <a:gd name="T63" fmla="*/ 114 h 129"/>
                    <a:gd name="T64" fmla="*/ 23 w 129"/>
                    <a:gd name="T65" fmla="*/ 106 h 129"/>
                    <a:gd name="T66" fmla="*/ 16 w 129"/>
                    <a:gd name="T67" fmla="*/ 97 h 129"/>
                    <a:gd name="T68" fmla="*/ 10 w 129"/>
                    <a:gd name="T69" fmla="*/ 87 h 129"/>
                    <a:gd name="T70" fmla="*/ 8 w 129"/>
                    <a:gd name="T71" fmla="*/ 76 h 129"/>
                    <a:gd name="T72" fmla="*/ 6 w 129"/>
                    <a:gd name="T73" fmla="*/ 64 h 129"/>
                    <a:gd name="T74" fmla="*/ 8 w 129"/>
                    <a:gd name="T75" fmla="*/ 49 h 129"/>
                    <a:gd name="T76" fmla="*/ 12 w 129"/>
                    <a:gd name="T77" fmla="*/ 38 h 129"/>
                    <a:gd name="T78" fmla="*/ 19 w 129"/>
                    <a:gd name="T79" fmla="*/ 26 h 129"/>
                    <a:gd name="T80" fmla="*/ 29 w 129"/>
                    <a:gd name="T81" fmla="*/ 17 h 129"/>
                    <a:gd name="T82" fmla="*/ 23 w 129"/>
                    <a:gd name="T83" fmla="*/ 19 h 129"/>
                    <a:gd name="T84" fmla="*/ 19 w 129"/>
                    <a:gd name="T85" fmla="*/ 19 h 129"/>
                    <a:gd name="T86" fmla="*/ 12 w 129"/>
                    <a:gd name="T87" fmla="*/ 28 h 129"/>
                    <a:gd name="T88" fmla="*/ 6 w 129"/>
                    <a:gd name="T89" fmla="*/ 40 h 129"/>
                    <a:gd name="T90" fmla="*/ 2 w 129"/>
                    <a:gd name="T91" fmla="*/ 51 h 129"/>
                    <a:gd name="T92" fmla="*/ 0 w 129"/>
                    <a:gd name="T93" fmla="*/ 64 h 129"/>
                    <a:gd name="T94" fmla="*/ 2 w 129"/>
                    <a:gd name="T95" fmla="*/ 78 h 129"/>
                    <a:gd name="T96" fmla="*/ 6 w 129"/>
                    <a:gd name="T97" fmla="*/ 89 h 129"/>
                    <a:gd name="T98" fmla="*/ 12 w 129"/>
                    <a:gd name="T99" fmla="*/ 100 h 129"/>
                    <a:gd name="T100" fmla="*/ 19 w 129"/>
                    <a:gd name="T101" fmla="*/ 110 h 129"/>
                    <a:gd name="T102" fmla="*/ 29 w 129"/>
                    <a:gd name="T103" fmla="*/ 117 h 129"/>
                    <a:gd name="T104" fmla="*/ 40 w 129"/>
                    <a:gd name="T105" fmla="*/ 123 h 129"/>
                    <a:gd name="T106" fmla="*/ 54 w 129"/>
                    <a:gd name="T107" fmla="*/ 127 h 129"/>
                    <a:gd name="T108" fmla="*/ 65 w 129"/>
                    <a:gd name="T109" fmla="*/ 129 h 129"/>
                    <a:gd name="T110" fmla="*/ 78 w 129"/>
                    <a:gd name="T111" fmla="*/ 127 h 129"/>
                    <a:gd name="T112" fmla="*/ 91 w 129"/>
                    <a:gd name="T113" fmla="*/ 123 h 129"/>
                    <a:gd name="T114" fmla="*/ 101 w 129"/>
                    <a:gd name="T115" fmla="*/ 117 h 129"/>
                    <a:gd name="T116" fmla="*/ 110 w 129"/>
                    <a:gd name="T117" fmla="*/ 110 h 129"/>
                    <a:gd name="T118" fmla="*/ 118 w 129"/>
                    <a:gd name="T119" fmla="*/ 100 h 129"/>
                    <a:gd name="T120" fmla="*/ 126 w 129"/>
                    <a:gd name="T121" fmla="*/ 89 h 129"/>
                    <a:gd name="T122" fmla="*/ 129 w 129"/>
                    <a:gd name="T123" fmla="*/ 78 h 129"/>
                    <a:gd name="T124" fmla="*/ 129 w 129"/>
                    <a:gd name="T125" fmla="*/ 64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29" h="129">
                      <a:moveTo>
                        <a:pt x="129" y="64"/>
                      </a:moveTo>
                      <a:lnTo>
                        <a:pt x="129" y="51"/>
                      </a:lnTo>
                      <a:lnTo>
                        <a:pt x="126" y="40"/>
                      </a:lnTo>
                      <a:lnTo>
                        <a:pt x="120" y="30"/>
                      </a:lnTo>
                      <a:lnTo>
                        <a:pt x="112" y="21"/>
                      </a:lnTo>
                      <a:lnTo>
                        <a:pt x="103" y="13"/>
                      </a:lnTo>
                      <a:lnTo>
                        <a:pt x="93" y="6"/>
                      </a:lnTo>
                      <a:lnTo>
                        <a:pt x="82" y="2"/>
                      </a:lnTo>
                      <a:lnTo>
                        <a:pt x="71" y="0"/>
                      </a:lnTo>
                      <a:lnTo>
                        <a:pt x="65" y="2"/>
                      </a:lnTo>
                      <a:lnTo>
                        <a:pt x="61" y="4"/>
                      </a:lnTo>
                      <a:lnTo>
                        <a:pt x="63" y="4"/>
                      </a:lnTo>
                      <a:lnTo>
                        <a:pt x="65" y="4"/>
                      </a:lnTo>
                      <a:lnTo>
                        <a:pt x="78" y="6"/>
                      </a:lnTo>
                      <a:lnTo>
                        <a:pt x="90" y="9"/>
                      </a:lnTo>
                      <a:lnTo>
                        <a:pt x="99" y="15"/>
                      </a:lnTo>
                      <a:lnTo>
                        <a:pt x="109" y="23"/>
                      </a:lnTo>
                      <a:lnTo>
                        <a:pt x="114" y="30"/>
                      </a:lnTo>
                      <a:lnTo>
                        <a:pt x="120" y="42"/>
                      </a:lnTo>
                      <a:lnTo>
                        <a:pt x="124" y="53"/>
                      </a:lnTo>
                      <a:lnTo>
                        <a:pt x="126" y="64"/>
                      </a:lnTo>
                      <a:lnTo>
                        <a:pt x="124" y="76"/>
                      </a:lnTo>
                      <a:lnTo>
                        <a:pt x="120" y="87"/>
                      </a:lnTo>
                      <a:lnTo>
                        <a:pt x="114" y="97"/>
                      </a:lnTo>
                      <a:lnTo>
                        <a:pt x="109" y="106"/>
                      </a:lnTo>
                      <a:lnTo>
                        <a:pt x="99" y="114"/>
                      </a:lnTo>
                      <a:lnTo>
                        <a:pt x="90" y="119"/>
                      </a:lnTo>
                      <a:lnTo>
                        <a:pt x="78" y="123"/>
                      </a:lnTo>
                      <a:lnTo>
                        <a:pt x="65" y="123"/>
                      </a:lnTo>
                      <a:lnTo>
                        <a:pt x="54" y="123"/>
                      </a:lnTo>
                      <a:lnTo>
                        <a:pt x="42" y="119"/>
                      </a:lnTo>
                      <a:lnTo>
                        <a:pt x="33" y="114"/>
                      </a:lnTo>
                      <a:lnTo>
                        <a:pt x="23" y="106"/>
                      </a:lnTo>
                      <a:lnTo>
                        <a:pt x="16" y="97"/>
                      </a:lnTo>
                      <a:lnTo>
                        <a:pt x="10" y="87"/>
                      </a:lnTo>
                      <a:lnTo>
                        <a:pt x="8" y="76"/>
                      </a:lnTo>
                      <a:lnTo>
                        <a:pt x="6" y="64"/>
                      </a:lnTo>
                      <a:lnTo>
                        <a:pt x="8" y="49"/>
                      </a:lnTo>
                      <a:lnTo>
                        <a:pt x="12" y="38"/>
                      </a:lnTo>
                      <a:lnTo>
                        <a:pt x="19" y="26"/>
                      </a:lnTo>
                      <a:lnTo>
                        <a:pt x="29" y="17"/>
                      </a:lnTo>
                      <a:lnTo>
                        <a:pt x="23" y="19"/>
                      </a:lnTo>
                      <a:lnTo>
                        <a:pt x="19" y="19"/>
                      </a:lnTo>
                      <a:lnTo>
                        <a:pt x="12" y="28"/>
                      </a:lnTo>
                      <a:lnTo>
                        <a:pt x="6" y="40"/>
                      </a:lnTo>
                      <a:lnTo>
                        <a:pt x="2" y="51"/>
                      </a:lnTo>
                      <a:lnTo>
                        <a:pt x="0" y="64"/>
                      </a:lnTo>
                      <a:lnTo>
                        <a:pt x="2" y="78"/>
                      </a:lnTo>
                      <a:lnTo>
                        <a:pt x="6" y="89"/>
                      </a:lnTo>
                      <a:lnTo>
                        <a:pt x="12" y="100"/>
                      </a:lnTo>
                      <a:lnTo>
                        <a:pt x="19" y="110"/>
                      </a:lnTo>
                      <a:lnTo>
                        <a:pt x="29" y="117"/>
                      </a:lnTo>
                      <a:lnTo>
                        <a:pt x="40" y="123"/>
                      </a:lnTo>
                      <a:lnTo>
                        <a:pt x="54" y="127"/>
                      </a:lnTo>
                      <a:lnTo>
                        <a:pt x="65" y="129"/>
                      </a:lnTo>
                      <a:lnTo>
                        <a:pt x="78" y="127"/>
                      </a:lnTo>
                      <a:lnTo>
                        <a:pt x="91" y="123"/>
                      </a:lnTo>
                      <a:lnTo>
                        <a:pt x="101" y="117"/>
                      </a:lnTo>
                      <a:lnTo>
                        <a:pt x="110" y="110"/>
                      </a:lnTo>
                      <a:lnTo>
                        <a:pt x="118" y="100"/>
                      </a:lnTo>
                      <a:lnTo>
                        <a:pt x="126" y="89"/>
                      </a:lnTo>
                      <a:lnTo>
                        <a:pt x="129" y="78"/>
                      </a:lnTo>
                      <a:lnTo>
                        <a:pt x="129" y="64"/>
                      </a:lnTo>
                      <a:close/>
                    </a:path>
                  </a:pathLst>
                </a:custGeom>
                <a:solidFill>
                  <a:srgbClr val="F1F1F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80" name="Freeform 760"/>
                <p:cNvSpPr>
                  <a:spLocks/>
                </p:cNvSpPr>
                <p:nvPr/>
              </p:nvSpPr>
              <p:spPr bwMode="auto">
                <a:xfrm>
                  <a:off x="1777" y="2210"/>
                  <a:ext cx="123" cy="125"/>
                </a:xfrm>
                <a:custGeom>
                  <a:avLst/>
                  <a:gdLst>
                    <a:gd name="T0" fmla="*/ 122 w 123"/>
                    <a:gd name="T1" fmla="*/ 49 h 125"/>
                    <a:gd name="T2" fmla="*/ 114 w 123"/>
                    <a:gd name="T3" fmla="*/ 28 h 125"/>
                    <a:gd name="T4" fmla="*/ 97 w 123"/>
                    <a:gd name="T5" fmla="*/ 11 h 125"/>
                    <a:gd name="T6" fmla="*/ 74 w 123"/>
                    <a:gd name="T7" fmla="*/ 2 h 125"/>
                    <a:gd name="T8" fmla="*/ 55 w 123"/>
                    <a:gd name="T9" fmla="*/ 4 h 125"/>
                    <a:gd name="T10" fmla="*/ 55 w 123"/>
                    <a:gd name="T11" fmla="*/ 5 h 125"/>
                    <a:gd name="T12" fmla="*/ 72 w 123"/>
                    <a:gd name="T13" fmla="*/ 5 h 125"/>
                    <a:gd name="T14" fmla="*/ 93 w 123"/>
                    <a:gd name="T15" fmla="*/ 15 h 125"/>
                    <a:gd name="T16" fmla="*/ 108 w 123"/>
                    <a:gd name="T17" fmla="*/ 30 h 125"/>
                    <a:gd name="T18" fmla="*/ 118 w 123"/>
                    <a:gd name="T19" fmla="*/ 51 h 125"/>
                    <a:gd name="T20" fmla="*/ 118 w 123"/>
                    <a:gd name="T21" fmla="*/ 74 h 125"/>
                    <a:gd name="T22" fmla="*/ 108 w 123"/>
                    <a:gd name="T23" fmla="*/ 95 h 125"/>
                    <a:gd name="T24" fmla="*/ 93 w 123"/>
                    <a:gd name="T25" fmla="*/ 110 h 125"/>
                    <a:gd name="T26" fmla="*/ 72 w 123"/>
                    <a:gd name="T27" fmla="*/ 119 h 125"/>
                    <a:gd name="T28" fmla="*/ 50 w 123"/>
                    <a:gd name="T29" fmla="*/ 119 h 125"/>
                    <a:gd name="T30" fmla="*/ 29 w 123"/>
                    <a:gd name="T31" fmla="*/ 110 h 125"/>
                    <a:gd name="T32" fmla="*/ 13 w 123"/>
                    <a:gd name="T33" fmla="*/ 95 h 125"/>
                    <a:gd name="T34" fmla="*/ 6 w 123"/>
                    <a:gd name="T35" fmla="*/ 74 h 125"/>
                    <a:gd name="T36" fmla="*/ 4 w 123"/>
                    <a:gd name="T37" fmla="*/ 55 h 125"/>
                    <a:gd name="T38" fmla="*/ 8 w 123"/>
                    <a:gd name="T39" fmla="*/ 40 h 125"/>
                    <a:gd name="T40" fmla="*/ 21 w 123"/>
                    <a:gd name="T41" fmla="*/ 21 h 125"/>
                    <a:gd name="T42" fmla="*/ 31 w 123"/>
                    <a:gd name="T43" fmla="*/ 13 h 125"/>
                    <a:gd name="T44" fmla="*/ 23 w 123"/>
                    <a:gd name="T45" fmla="*/ 15 h 125"/>
                    <a:gd name="T46" fmla="*/ 12 w 123"/>
                    <a:gd name="T47" fmla="*/ 26 h 125"/>
                    <a:gd name="T48" fmla="*/ 0 w 123"/>
                    <a:gd name="T49" fmla="*/ 49 h 125"/>
                    <a:gd name="T50" fmla="*/ 0 w 123"/>
                    <a:gd name="T51" fmla="*/ 74 h 125"/>
                    <a:gd name="T52" fmla="*/ 10 w 123"/>
                    <a:gd name="T53" fmla="*/ 96 h 125"/>
                    <a:gd name="T54" fmla="*/ 27 w 123"/>
                    <a:gd name="T55" fmla="*/ 114 h 125"/>
                    <a:gd name="T56" fmla="*/ 50 w 123"/>
                    <a:gd name="T57" fmla="*/ 123 h 125"/>
                    <a:gd name="T58" fmla="*/ 74 w 123"/>
                    <a:gd name="T59" fmla="*/ 123 h 125"/>
                    <a:gd name="T60" fmla="*/ 97 w 123"/>
                    <a:gd name="T61" fmla="*/ 114 h 125"/>
                    <a:gd name="T62" fmla="*/ 112 w 123"/>
                    <a:gd name="T63" fmla="*/ 96 h 125"/>
                    <a:gd name="T64" fmla="*/ 122 w 123"/>
                    <a:gd name="T65" fmla="*/ 74 h 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23" h="125">
                      <a:moveTo>
                        <a:pt x="123" y="62"/>
                      </a:moveTo>
                      <a:lnTo>
                        <a:pt x="122" y="49"/>
                      </a:lnTo>
                      <a:lnTo>
                        <a:pt x="120" y="38"/>
                      </a:lnTo>
                      <a:lnTo>
                        <a:pt x="114" y="28"/>
                      </a:lnTo>
                      <a:lnTo>
                        <a:pt x="106" y="19"/>
                      </a:lnTo>
                      <a:lnTo>
                        <a:pt x="97" y="11"/>
                      </a:lnTo>
                      <a:lnTo>
                        <a:pt x="86" y="5"/>
                      </a:lnTo>
                      <a:lnTo>
                        <a:pt x="74" y="2"/>
                      </a:lnTo>
                      <a:lnTo>
                        <a:pt x="63" y="0"/>
                      </a:lnTo>
                      <a:lnTo>
                        <a:pt x="55" y="4"/>
                      </a:lnTo>
                      <a:lnTo>
                        <a:pt x="50" y="5"/>
                      </a:lnTo>
                      <a:lnTo>
                        <a:pt x="55" y="5"/>
                      </a:lnTo>
                      <a:lnTo>
                        <a:pt x="61" y="5"/>
                      </a:lnTo>
                      <a:lnTo>
                        <a:pt x="72" y="5"/>
                      </a:lnTo>
                      <a:lnTo>
                        <a:pt x="84" y="9"/>
                      </a:lnTo>
                      <a:lnTo>
                        <a:pt x="93" y="15"/>
                      </a:lnTo>
                      <a:lnTo>
                        <a:pt x="103" y="21"/>
                      </a:lnTo>
                      <a:lnTo>
                        <a:pt x="108" y="30"/>
                      </a:lnTo>
                      <a:lnTo>
                        <a:pt x="114" y="40"/>
                      </a:lnTo>
                      <a:lnTo>
                        <a:pt x="118" y="51"/>
                      </a:lnTo>
                      <a:lnTo>
                        <a:pt x="120" y="62"/>
                      </a:lnTo>
                      <a:lnTo>
                        <a:pt x="118" y="74"/>
                      </a:lnTo>
                      <a:lnTo>
                        <a:pt x="114" y="85"/>
                      </a:lnTo>
                      <a:lnTo>
                        <a:pt x="108" y="95"/>
                      </a:lnTo>
                      <a:lnTo>
                        <a:pt x="103" y="102"/>
                      </a:lnTo>
                      <a:lnTo>
                        <a:pt x="93" y="110"/>
                      </a:lnTo>
                      <a:lnTo>
                        <a:pt x="84" y="115"/>
                      </a:lnTo>
                      <a:lnTo>
                        <a:pt x="72" y="119"/>
                      </a:lnTo>
                      <a:lnTo>
                        <a:pt x="61" y="119"/>
                      </a:lnTo>
                      <a:lnTo>
                        <a:pt x="50" y="119"/>
                      </a:lnTo>
                      <a:lnTo>
                        <a:pt x="40" y="115"/>
                      </a:lnTo>
                      <a:lnTo>
                        <a:pt x="29" y="110"/>
                      </a:lnTo>
                      <a:lnTo>
                        <a:pt x="21" y="102"/>
                      </a:lnTo>
                      <a:lnTo>
                        <a:pt x="13" y="95"/>
                      </a:lnTo>
                      <a:lnTo>
                        <a:pt x="8" y="85"/>
                      </a:lnTo>
                      <a:lnTo>
                        <a:pt x="6" y="74"/>
                      </a:lnTo>
                      <a:lnTo>
                        <a:pt x="4" y="62"/>
                      </a:lnTo>
                      <a:lnTo>
                        <a:pt x="4" y="55"/>
                      </a:lnTo>
                      <a:lnTo>
                        <a:pt x="6" y="47"/>
                      </a:lnTo>
                      <a:lnTo>
                        <a:pt x="8" y="40"/>
                      </a:lnTo>
                      <a:lnTo>
                        <a:pt x="12" y="32"/>
                      </a:lnTo>
                      <a:lnTo>
                        <a:pt x="21" y="21"/>
                      </a:lnTo>
                      <a:lnTo>
                        <a:pt x="32" y="13"/>
                      </a:lnTo>
                      <a:lnTo>
                        <a:pt x="31" y="13"/>
                      </a:lnTo>
                      <a:lnTo>
                        <a:pt x="27" y="15"/>
                      </a:lnTo>
                      <a:lnTo>
                        <a:pt x="23" y="15"/>
                      </a:lnTo>
                      <a:lnTo>
                        <a:pt x="19" y="17"/>
                      </a:lnTo>
                      <a:lnTo>
                        <a:pt x="12" y="26"/>
                      </a:lnTo>
                      <a:lnTo>
                        <a:pt x="6" y="38"/>
                      </a:lnTo>
                      <a:lnTo>
                        <a:pt x="0" y="49"/>
                      </a:lnTo>
                      <a:lnTo>
                        <a:pt x="0" y="62"/>
                      </a:lnTo>
                      <a:lnTo>
                        <a:pt x="0" y="74"/>
                      </a:lnTo>
                      <a:lnTo>
                        <a:pt x="4" y="87"/>
                      </a:lnTo>
                      <a:lnTo>
                        <a:pt x="10" y="96"/>
                      </a:lnTo>
                      <a:lnTo>
                        <a:pt x="17" y="106"/>
                      </a:lnTo>
                      <a:lnTo>
                        <a:pt x="27" y="114"/>
                      </a:lnTo>
                      <a:lnTo>
                        <a:pt x="38" y="119"/>
                      </a:lnTo>
                      <a:lnTo>
                        <a:pt x="50" y="123"/>
                      </a:lnTo>
                      <a:lnTo>
                        <a:pt x="61" y="125"/>
                      </a:lnTo>
                      <a:lnTo>
                        <a:pt x="74" y="123"/>
                      </a:lnTo>
                      <a:lnTo>
                        <a:pt x="86" y="119"/>
                      </a:lnTo>
                      <a:lnTo>
                        <a:pt x="97" y="114"/>
                      </a:lnTo>
                      <a:lnTo>
                        <a:pt x="105" y="106"/>
                      </a:lnTo>
                      <a:lnTo>
                        <a:pt x="112" y="96"/>
                      </a:lnTo>
                      <a:lnTo>
                        <a:pt x="118" y="87"/>
                      </a:lnTo>
                      <a:lnTo>
                        <a:pt x="122" y="74"/>
                      </a:lnTo>
                      <a:lnTo>
                        <a:pt x="123" y="62"/>
                      </a:lnTo>
                      <a:close/>
                    </a:path>
                  </a:pathLst>
                </a:custGeom>
                <a:solidFill>
                  <a:srgbClr val="F2F1F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81" name="Freeform 761"/>
                <p:cNvSpPr>
                  <a:spLocks noEditPoints="1"/>
                </p:cNvSpPr>
                <p:nvPr/>
              </p:nvSpPr>
              <p:spPr bwMode="auto">
                <a:xfrm>
                  <a:off x="1779" y="2212"/>
                  <a:ext cx="120" cy="119"/>
                </a:xfrm>
                <a:custGeom>
                  <a:avLst/>
                  <a:gdLst>
                    <a:gd name="T0" fmla="*/ 118 w 120"/>
                    <a:gd name="T1" fmla="*/ 49 h 119"/>
                    <a:gd name="T2" fmla="*/ 108 w 120"/>
                    <a:gd name="T3" fmla="*/ 26 h 119"/>
                    <a:gd name="T4" fmla="*/ 93 w 120"/>
                    <a:gd name="T5" fmla="*/ 11 h 119"/>
                    <a:gd name="T6" fmla="*/ 72 w 120"/>
                    <a:gd name="T7" fmla="*/ 2 h 119"/>
                    <a:gd name="T8" fmla="*/ 57 w 120"/>
                    <a:gd name="T9" fmla="*/ 0 h 119"/>
                    <a:gd name="T10" fmla="*/ 40 w 120"/>
                    <a:gd name="T11" fmla="*/ 7 h 119"/>
                    <a:gd name="T12" fmla="*/ 25 w 120"/>
                    <a:gd name="T13" fmla="*/ 13 h 119"/>
                    <a:gd name="T14" fmla="*/ 13 w 120"/>
                    <a:gd name="T15" fmla="*/ 22 h 119"/>
                    <a:gd name="T16" fmla="*/ 2 w 120"/>
                    <a:gd name="T17" fmla="*/ 45 h 119"/>
                    <a:gd name="T18" fmla="*/ 2 w 120"/>
                    <a:gd name="T19" fmla="*/ 72 h 119"/>
                    <a:gd name="T20" fmla="*/ 10 w 120"/>
                    <a:gd name="T21" fmla="*/ 93 h 119"/>
                    <a:gd name="T22" fmla="*/ 27 w 120"/>
                    <a:gd name="T23" fmla="*/ 110 h 119"/>
                    <a:gd name="T24" fmla="*/ 48 w 120"/>
                    <a:gd name="T25" fmla="*/ 119 h 119"/>
                    <a:gd name="T26" fmla="*/ 72 w 120"/>
                    <a:gd name="T27" fmla="*/ 119 h 119"/>
                    <a:gd name="T28" fmla="*/ 93 w 120"/>
                    <a:gd name="T29" fmla="*/ 110 h 119"/>
                    <a:gd name="T30" fmla="*/ 108 w 120"/>
                    <a:gd name="T31" fmla="*/ 93 h 119"/>
                    <a:gd name="T32" fmla="*/ 118 w 120"/>
                    <a:gd name="T33" fmla="*/ 72 h 119"/>
                    <a:gd name="T34" fmla="*/ 114 w 120"/>
                    <a:gd name="T35" fmla="*/ 60 h 119"/>
                    <a:gd name="T36" fmla="*/ 110 w 120"/>
                    <a:gd name="T37" fmla="*/ 81 h 119"/>
                    <a:gd name="T38" fmla="*/ 99 w 120"/>
                    <a:gd name="T39" fmla="*/ 98 h 119"/>
                    <a:gd name="T40" fmla="*/ 82 w 120"/>
                    <a:gd name="T41" fmla="*/ 112 h 119"/>
                    <a:gd name="T42" fmla="*/ 59 w 120"/>
                    <a:gd name="T43" fmla="*/ 115 h 119"/>
                    <a:gd name="T44" fmla="*/ 38 w 120"/>
                    <a:gd name="T45" fmla="*/ 112 h 119"/>
                    <a:gd name="T46" fmla="*/ 21 w 120"/>
                    <a:gd name="T47" fmla="*/ 98 h 119"/>
                    <a:gd name="T48" fmla="*/ 10 w 120"/>
                    <a:gd name="T49" fmla="*/ 81 h 119"/>
                    <a:gd name="T50" fmla="*/ 4 w 120"/>
                    <a:gd name="T51" fmla="*/ 60 h 119"/>
                    <a:gd name="T52" fmla="*/ 10 w 120"/>
                    <a:gd name="T53" fmla="*/ 40 h 119"/>
                    <a:gd name="T54" fmla="*/ 21 w 120"/>
                    <a:gd name="T55" fmla="*/ 21 h 119"/>
                    <a:gd name="T56" fmla="*/ 38 w 120"/>
                    <a:gd name="T57" fmla="*/ 9 h 119"/>
                    <a:gd name="T58" fmla="*/ 59 w 120"/>
                    <a:gd name="T59" fmla="*/ 5 h 119"/>
                    <a:gd name="T60" fmla="*/ 82 w 120"/>
                    <a:gd name="T61" fmla="*/ 9 h 119"/>
                    <a:gd name="T62" fmla="*/ 99 w 120"/>
                    <a:gd name="T63" fmla="*/ 21 h 119"/>
                    <a:gd name="T64" fmla="*/ 110 w 120"/>
                    <a:gd name="T65" fmla="*/ 40 h 119"/>
                    <a:gd name="T66" fmla="*/ 114 w 120"/>
                    <a:gd name="T67" fmla="*/ 60 h 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20" h="119">
                      <a:moveTo>
                        <a:pt x="120" y="60"/>
                      </a:moveTo>
                      <a:lnTo>
                        <a:pt x="118" y="49"/>
                      </a:lnTo>
                      <a:lnTo>
                        <a:pt x="114" y="38"/>
                      </a:lnTo>
                      <a:lnTo>
                        <a:pt x="108" y="26"/>
                      </a:lnTo>
                      <a:lnTo>
                        <a:pt x="103" y="19"/>
                      </a:lnTo>
                      <a:lnTo>
                        <a:pt x="93" y="11"/>
                      </a:lnTo>
                      <a:lnTo>
                        <a:pt x="84" y="5"/>
                      </a:lnTo>
                      <a:lnTo>
                        <a:pt x="72" y="2"/>
                      </a:lnTo>
                      <a:lnTo>
                        <a:pt x="59" y="0"/>
                      </a:lnTo>
                      <a:lnTo>
                        <a:pt x="57" y="0"/>
                      </a:lnTo>
                      <a:lnTo>
                        <a:pt x="55" y="0"/>
                      </a:lnTo>
                      <a:lnTo>
                        <a:pt x="40" y="7"/>
                      </a:lnTo>
                      <a:lnTo>
                        <a:pt x="25" y="13"/>
                      </a:lnTo>
                      <a:lnTo>
                        <a:pt x="25" y="13"/>
                      </a:lnTo>
                      <a:lnTo>
                        <a:pt x="23" y="13"/>
                      </a:lnTo>
                      <a:lnTo>
                        <a:pt x="13" y="22"/>
                      </a:lnTo>
                      <a:lnTo>
                        <a:pt x="6" y="34"/>
                      </a:lnTo>
                      <a:lnTo>
                        <a:pt x="2" y="45"/>
                      </a:lnTo>
                      <a:lnTo>
                        <a:pt x="0" y="60"/>
                      </a:lnTo>
                      <a:lnTo>
                        <a:pt x="2" y="72"/>
                      </a:lnTo>
                      <a:lnTo>
                        <a:pt x="4" y="83"/>
                      </a:lnTo>
                      <a:lnTo>
                        <a:pt x="10" y="93"/>
                      </a:lnTo>
                      <a:lnTo>
                        <a:pt x="17" y="102"/>
                      </a:lnTo>
                      <a:lnTo>
                        <a:pt x="27" y="110"/>
                      </a:lnTo>
                      <a:lnTo>
                        <a:pt x="36" y="115"/>
                      </a:lnTo>
                      <a:lnTo>
                        <a:pt x="48" y="119"/>
                      </a:lnTo>
                      <a:lnTo>
                        <a:pt x="59" y="119"/>
                      </a:lnTo>
                      <a:lnTo>
                        <a:pt x="72" y="119"/>
                      </a:lnTo>
                      <a:lnTo>
                        <a:pt x="84" y="115"/>
                      </a:lnTo>
                      <a:lnTo>
                        <a:pt x="93" y="110"/>
                      </a:lnTo>
                      <a:lnTo>
                        <a:pt x="103" y="102"/>
                      </a:lnTo>
                      <a:lnTo>
                        <a:pt x="108" y="93"/>
                      </a:lnTo>
                      <a:lnTo>
                        <a:pt x="114" y="83"/>
                      </a:lnTo>
                      <a:lnTo>
                        <a:pt x="118" y="72"/>
                      </a:lnTo>
                      <a:lnTo>
                        <a:pt x="120" y="60"/>
                      </a:lnTo>
                      <a:close/>
                      <a:moveTo>
                        <a:pt x="114" y="60"/>
                      </a:moveTo>
                      <a:lnTo>
                        <a:pt x="114" y="72"/>
                      </a:lnTo>
                      <a:lnTo>
                        <a:pt x="110" y="81"/>
                      </a:lnTo>
                      <a:lnTo>
                        <a:pt x="104" y="91"/>
                      </a:lnTo>
                      <a:lnTo>
                        <a:pt x="99" y="98"/>
                      </a:lnTo>
                      <a:lnTo>
                        <a:pt x="91" y="106"/>
                      </a:lnTo>
                      <a:lnTo>
                        <a:pt x="82" y="112"/>
                      </a:lnTo>
                      <a:lnTo>
                        <a:pt x="70" y="113"/>
                      </a:lnTo>
                      <a:lnTo>
                        <a:pt x="59" y="115"/>
                      </a:lnTo>
                      <a:lnTo>
                        <a:pt x="49" y="113"/>
                      </a:lnTo>
                      <a:lnTo>
                        <a:pt x="38" y="112"/>
                      </a:lnTo>
                      <a:lnTo>
                        <a:pt x="29" y="106"/>
                      </a:lnTo>
                      <a:lnTo>
                        <a:pt x="21" y="98"/>
                      </a:lnTo>
                      <a:lnTo>
                        <a:pt x="13" y="91"/>
                      </a:lnTo>
                      <a:lnTo>
                        <a:pt x="10" y="81"/>
                      </a:lnTo>
                      <a:lnTo>
                        <a:pt x="6" y="72"/>
                      </a:lnTo>
                      <a:lnTo>
                        <a:pt x="4" y="60"/>
                      </a:lnTo>
                      <a:lnTo>
                        <a:pt x="6" y="49"/>
                      </a:lnTo>
                      <a:lnTo>
                        <a:pt x="10" y="40"/>
                      </a:lnTo>
                      <a:lnTo>
                        <a:pt x="13" y="30"/>
                      </a:lnTo>
                      <a:lnTo>
                        <a:pt x="21" y="21"/>
                      </a:lnTo>
                      <a:lnTo>
                        <a:pt x="29" y="15"/>
                      </a:lnTo>
                      <a:lnTo>
                        <a:pt x="38" y="9"/>
                      </a:lnTo>
                      <a:lnTo>
                        <a:pt x="49" y="5"/>
                      </a:lnTo>
                      <a:lnTo>
                        <a:pt x="59" y="5"/>
                      </a:lnTo>
                      <a:lnTo>
                        <a:pt x="70" y="5"/>
                      </a:lnTo>
                      <a:lnTo>
                        <a:pt x="82" y="9"/>
                      </a:lnTo>
                      <a:lnTo>
                        <a:pt x="91" y="15"/>
                      </a:lnTo>
                      <a:lnTo>
                        <a:pt x="99" y="21"/>
                      </a:lnTo>
                      <a:lnTo>
                        <a:pt x="104" y="30"/>
                      </a:lnTo>
                      <a:lnTo>
                        <a:pt x="110" y="40"/>
                      </a:lnTo>
                      <a:lnTo>
                        <a:pt x="114" y="49"/>
                      </a:lnTo>
                      <a:lnTo>
                        <a:pt x="114" y="60"/>
                      </a:lnTo>
                      <a:close/>
                    </a:path>
                  </a:pathLst>
                </a:custGeom>
                <a:solidFill>
                  <a:srgbClr val="F2F2F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82" name="Freeform 762"/>
                <p:cNvSpPr>
                  <a:spLocks noEditPoints="1"/>
                </p:cNvSpPr>
                <p:nvPr/>
              </p:nvSpPr>
              <p:spPr bwMode="auto">
                <a:xfrm>
                  <a:off x="1781" y="2215"/>
                  <a:ext cx="116" cy="114"/>
                </a:xfrm>
                <a:custGeom>
                  <a:avLst/>
                  <a:gdLst>
                    <a:gd name="T0" fmla="*/ 114 w 116"/>
                    <a:gd name="T1" fmla="*/ 46 h 114"/>
                    <a:gd name="T2" fmla="*/ 104 w 116"/>
                    <a:gd name="T3" fmla="*/ 25 h 114"/>
                    <a:gd name="T4" fmla="*/ 89 w 116"/>
                    <a:gd name="T5" fmla="*/ 10 h 114"/>
                    <a:gd name="T6" fmla="*/ 68 w 116"/>
                    <a:gd name="T7" fmla="*/ 0 h 114"/>
                    <a:gd name="T8" fmla="*/ 51 w 116"/>
                    <a:gd name="T9" fmla="*/ 0 h 114"/>
                    <a:gd name="T10" fmla="*/ 38 w 116"/>
                    <a:gd name="T11" fmla="*/ 4 h 114"/>
                    <a:gd name="T12" fmla="*/ 17 w 116"/>
                    <a:gd name="T13" fmla="*/ 16 h 114"/>
                    <a:gd name="T14" fmla="*/ 4 w 116"/>
                    <a:gd name="T15" fmla="*/ 35 h 114"/>
                    <a:gd name="T16" fmla="*/ 0 w 116"/>
                    <a:gd name="T17" fmla="*/ 50 h 114"/>
                    <a:gd name="T18" fmla="*/ 2 w 116"/>
                    <a:gd name="T19" fmla="*/ 69 h 114"/>
                    <a:gd name="T20" fmla="*/ 9 w 116"/>
                    <a:gd name="T21" fmla="*/ 90 h 114"/>
                    <a:gd name="T22" fmla="*/ 25 w 116"/>
                    <a:gd name="T23" fmla="*/ 105 h 114"/>
                    <a:gd name="T24" fmla="*/ 46 w 116"/>
                    <a:gd name="T25" fmla="*/ 114 h 114"/>
                    <a:gd name="T26" fmla="*/ 68 w 116"/>
                    <a:gd name="T27" fmla="*/ 114 h 114"/>
                    <a:gd name="T28" fmla="*/ 89 w 116"/>
                    <a:gd name="T29" fmla="*/ 105 h 114"/>
                    <a:gd name="T30" fmla="*/ 104 w 116"/>
                    <a:gd name="T31" fmla="*/ 90 h 114"/>
                    <a:gd name="T32" fmla="*/ 114 w 116"/>
                    <a:gd name="T33" fmla="*/ 69 h 114"/>
                    <a:gd name="T34" fmla="*/ 110 w 116"/>
                    <a:gd name="T35" fmla="*/ 57 h 114"/>
                    <a:gd name="T36" fmla="*/ 106 w 116"/>
                    <a:gd name="T37" fmla="*/ 78 h 114"/>
                    <a:gd name="T38" fmla="*/ 95 w 116"/>
                    <a:gd name="T39" fmla="*/ 95 h 114"/>
                    <a:gd name="T40" fmla="*/ 78 w 116"/>
                    <a:gd name="T41" fmla="*/ 107 h 114"/>
                    <a:gd name="T42" fmla="*/ 57 w 116"/>
                    <a:gd name="T43" fmla="*/ 110 h 114"/>
                    <a:gd name="T44" fmla="*/ 38 w 116"/>
                    <a:gd name="T45" fmla="*/ 107 h 114"/>
                    <a:gd name="T46" fmla="*/ 21 w 116"/>
                    <a:gd name="T47" fmla="*/ 95 h 114"/>
                    <a:gd name="T48" fmla="*/ 9 w 116"/>
                    <a:gd name="T49" fmla="*/ 78 h 114"/>
                    <a:gd name="T50" fmla="*/ 6 w 116"/>
                    <a:gd name="T51" fmla="*/ 57 h 114"/>
                    <a:gd name="T52" fmla="*/ 9 w 116"/>
                    <a:gd name="T53" fmla="*/ 37 h 114"/>
                    <a:gd name="T54" fmla="*/ 21 w 116"/>
                    <a:gd name="T55" fmla="*/ 19 h 114"/>
                    <a:gd name="T56" fmla="*/ 38 w 116"/>
                    <a:gd name="T57" fmla="*/ 8 h 114"/>
                    <a:gd name="T58" fmla="*/ 57 w 116"/>
                    <a:gd name="T59" fmla="*/ 4 h 114"/>
                    <a:gd name="T60" fmla="*/ 78 w 116"/>
                    <a:gd name="T61" fmla="*/ 8 h 114"/>
                    <a:gd name="T62" fmla="*/ 95 w 116"/>
                    <a:gd name="T63" fmla="*/ 19 h 114"/>
                    <a:gd name="T64" fmla="*/ 106 w 116"/>
                    <a:gd name="T65" fmla="*/ 37 h 114"/>
                    <a:gd name="T66" fmla="*/ 110 w 116"/>
                    <a:gd name="T67" fmla="*/ 57 h 1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16" h="114">
                      <a:moveTo>
                        <a:pt x="116" y="57"/>
                      </a:moveTo>
                      <a:lnTo>
                        <a:pt x="114" y="46"/>
                      </a:lnTo>
                      <a:lnTo>
                        <a:pt x="110" y="35"/>
                      </a:lnTo>
                      <a:lnTo>
                        <a:pt x="104" y="25"/>
                      </a:lnTo>
                      <a:lnTo>
                        <a:pt x="99" y="16"/>
                      </a:lnTo>
                      <a:lnTo>
                        <a:pt x="89" y="10"/>
                      </a:lnTo>
                      <a:lnTo>
                        <a:pt x="80" y="4"/>
                      </a:lnTo>
                      <a:lnTo>
                        <a:pt x="68" y="0"/>
                      </a:lnTo>
                      <a:lnTo>
                        <a:pt x="57" y="0"/>
                      </a:lnTo>
                      <a:lnTo>
                        <a:pt x="51" y="0"/>
                      </a:lnTo>
                      <a:lnTo>
                        <a:pt x="46" y="0"/>
                      </a:lnTo>
                      <a:lnTo>
                        <a:pt x="38" y="4"/>
                      </a:lnTo>
                      <a:lnTo>
                        <a:pt x="28" y="8"/>
                      </a:lnTo>
                      <a:lnTo>
                        <a:pt x="17" y="16"/>
                      </a:lnTo>
                      <a:lnTo>
                        <a:pt x="8" y="27"/>
                      </a:lnTo>
                      <a:lnTo>
                        <a:pt x="4" y="35"/>
                      </a:lnTo>
                      <a:lnTo>
                        <a:pt x="2" y="42"/>
                      </a:lnTo>
                      <a:lnTo>
                        <a:pt x="0" y="50"/>
                      </a:lnTo>
                      <a:lnTo>
                        <a:pt x="0" y="57"/>
                      </a:lnTo>
                      <a:lnTo>
                        <a:pt x="2" y="69"/>
                      </a:lnTo>
                      <a:lnTo>
                        <a:pt x="4" y="80"/>
                      </a:lnTo>
                      <a:lnTo>
                        <a:pt x="9" y="90"/>
                      </a:lnTo>
                      <a:lnTo>
                        <a:pt x="17" y="97"/>
                      </a:lnTo>
                      <a:lnTo>
                        <a:pt x="25" y="105"/>
                      </a:lnTo>
                      <a:lnTo>
                        <a:pt x="36" y="110"/>
                      </a:lnTo>
                      <a:lnTo>
                        <a:pt x="46" y="114"/>
                      </a:lnTo>
                      <a:lnTo>
                        <a:pt x="57" y="114"/>
                      </a:lnTo>
                      <a:lnTo>
                        <a:pt x="68" y="114"/>
                      </a:lnTo>
                      <a:lnTo>
                        <a:pt x="80" y="110"/>
                      </a:lnTo>
                      <a:lnTo>
                        <a:pt x="89" y="105"/>
                      </a:lnTo>
                      <a:lnTo>
                        <a:pt x="99" y="97"/>
                      </a:lnTo>
                      <a:lnTo>
                        <a:pt x="104" y="90"/>
                      </a:lnTo>
                      <a:lnTo>
                        <a:pt x="110" y="80"/>
                      </a:lnTo>
                      <a:lnTo>
                        <a:pt x="114" y="69"/>
                      </a:lnTo>
                      <a:lnTo>
                        <a:pt x="116" y="57"/>
                      </a:lnTo>
                      <a:close/>
                      <a:moveTo>
                        <a:pt x="110" y="57"/>
                      </a:moveTo>
                      <a:lnTo>
                        <a:pt x="110" y="67"/>
                      </a:lnTo>
                      <a:lnTo>
                        <a:pt x="106" y="78"/>
                      </a:lnTo>
                      <a:lnTo>
                        <a:pt x="101" y="86"/>
                      </a:lnTo>
                      <a:lnTo>
                        <a:pt x="95" y="95"/>
                      </a:lnTo>
                      <a:lnTo>
                        <a:pt x="87" y="101"/>
                      </a:lnTo>
                      <a:lnTo>
                        <a:pt x="78" y="107"/>
                      </a:lnTo>
                      <a:lnTo>
                        <a:pt x="68" y="109"/>
                      </a:lnTo>
                      <a:lnTo>
                        <a:pt x="57" y="110"/>
                      </a:lnTo>
                      <a:lnTo>
                        <a:pt x="47" y="109"/>
                      </a:lnTo>
                      <a:lnTo>
                        <a:pt x="38" y="107"/>
                      </a:lnTo>
                      <a:lnTo>
                        <a:pt x="28" y="101"/>
                      </a:lnTo>
                      <a:lnTo>
                        <a:pt x="21" y="95"/>
                      </a:lnTo>
                      <a:lnTo>
                        <a:pt x="13" y="86"/>
                      </a:lnTo>
                      <a:lnTo>
                        <a:pt x="9" y="78"/>
                      </a:lnTo>
                      <a:lnTo>
                        <a:pt x="6" y="67"/>
                      </a:lnTo>
                      <a:lnTo>
                        <a:pt x="6" y="57"/>
                      </a:lnTo>
                      <a:lnTo>
                        <a:pt x="6" y="46"/>
                      </a:lnTo>
                      <a:lnTo>
                        <a:pt x="9" y="37"/>
                      </a:lnTo>
                      <a:lnTo>
                        <a:pt x="13" y="27"/>
                      </a:lnTo>
                      <a:lnTo>
                        <a:pt x="21" y="19"/>
                      </a:lnTo>
                      <a:lnTo>
                        <a:pt x="28" y="14"/>
                      </a:lnTo>
                      <a:lnTo>
                        <a:pt x="38" y="8"/>
                      </a:lnTo>
                      <a:lnTo>
                        <a:pt x="47" y="6"/>
                      </a:lnTo>
                      <a:lnTo>
                        <a:pt x="57" y="4"/>
                      </a:lnTo>
                      <a:lnTo>
                        <a:pt x="68" y="6"/>
                      </a:lnTo>
                      <a:lnTo>
                        <a:pt x="78" y="8"/>
                      </a:lnTo>
                      <a:lnTo>
                        <a:pt x="87" y="14"/>
                      </a:lnTo>
                      <a:lnTo>
                        <a:pt x="95" y="19"/>
                      </a:lnTo>
                      <a:lnTo>
                        <a:pt x="101" y="27"/>
                      </a:lnTo>
                      <a:lnTo>
                        <a:pt x="106" y="37"/>
                      </a:lnTo>
                      <a:lnTo>
                        <a:pt x="110" y="46"/>
                      </a:lnTo>
                      <a:lnTo>
                        <a:pt x="110" y="57"/>
                      </a:lnTo>
                      <a:close/>
                    </a:path>
                  </a:pathLst>
                </a:custGeom>
                <a:solidFill>
                  <a:srgbClr val="F2F2F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83" name="Freeform 763"/>
                <p:cNvSpPr>
                  <a:spLocks noEditPoints="1"/>
                </p:cNvSpPr>
                <p:nvPr/>
              </p:nvSpPr>
              <p:spPr bwMode="auto">
                <a:xfrm>
                  <a:off x="1783" y="2217"/>
                  <a:ext cx="110" cy="110"/>
                </a:xfrm>
                <a:custGeom>
                  <a:avLst/>
                  <a:gdLst>
                    <a:gd name="T0" fmla="*/ 110 w 110"/>
                    <a:gd name="T1" fmla="*/ 44 h 110"/>
                    <a:gd name="T2" fmla="*/ 100 w 110"/>
                    <a:gd name="T3" fmla="*/ 25 h 110"/>
                    <a:gd name="T4" fmla="*/ 87 w 110"/>
                    <a:gd name="T5" fmla="*/ 10 h 110"/>
                    <a:gd name="T6" fmla="*/ 66 w 110"/>
                    <a:gd name="T7" fmla="*/ 0 h 110"/>
                    <a:gd name="T8" fmla="*/ 45 w 110"/>
                    <a:gd name="T9" fmla="*/ 0 h 110"/>
                    <a:gd name="T10" fmla="*/ 25 w 110"/>
                    <a:gd name="T11" fmla="*/ 10 h 110"/>
                    <a:gd name="T12" fmla="*/ 9 w 110"/>
                    <a:gd name="T13" fmla="*/ 25 h 110"/>
                    <a:gd name="T14" fmla="*/ 2 w 110"/>
                    <a:gd name="T15" fmla="*/ 44 h 110"/>
                    <a:gd name="T16" fmla="*/ 2 w 110"/>
                    <a:gd name="T17" fmla="*/ 67 h 110"/>
                    <a:gd name="T18" fmla="*/ 9 w 110"/>
                    <a:gd name="T19" fmla="*/ 86 h 110"/>
                    <a:gd name="T20" fmla="*/ 25 w 110"/>
                    <a:gd name="T21" fmla="*/ 101 h 110"/>
                    <a:gd name="T22" fmla="*/ 45 w 110"/>
                    <a:gd name="T23" fmla="*/ 108 h 110"/>
                    <a:gd name="T24" fmla="*/ 66 w 110"/>
                    <a:gd name="T25" fmla="*/ 108 h 110"/>
                    <a:gd name="T26" fmla="*/ 87 w 110"/>
                    <a:gd name="T27" fmla="*/ 101 h 110"/>
                    <a:gd name="T28" fmla="*/ 100 w 110"/>
                    <a:gd name="T29" fmla="*/ 86 h 110"/>
                    <a:gd name="T30" fmla="*/ 110 w 110"/>
                    <a:gd name="T31" fmla="*/ 67 h 110"/>
                    <a:gd name="T32" fmla="*/ 106 w 110"/>
                    <a:gd name="T33" fmla="*/ 55 h 110"/>
                    <a:gd name="T34" fmla="*/ 102 w 110"/>
                    <a:gd name="T35" fmla="*/ 74 h 110"/>
                    <a:gd name="T36" fmla="*/ 91 w 110"/>
                    <a:gd name="T37" fmla="*/ 91 h 110"/>
                    <a:gd name="T38" fmla="*/ 76 w 110"/>
                    <a:gd name="T39" fmla="*/ 101 h 110"/>
                    <a:gd name="T40" fmla="*/ 55 w 110"/>
                    <a:gd name="T41" fmla="*/ 105 h 110"/>
                    <a:gd name="T42" fmla="*/ 36 w 110"/>
                    <a:gd name="T43" fmla="*/ 101 h 110"/>
                    <a:gd name="T44" fmla="*/ 21 w 110"/>
                    <a:gd name="T45" fmla="*/ 91 h 110"/>
                    <a:gd name="T46" fmla="*/ 9 w 110"/>
                    <a:gd name="T47" fmla="*/ 74 h 110"/>
                    <a:gd name="T48" fmla="*/ 6 w 110"/>
                    <a:gd name="T49" fmla="*/ 55 h 110"/>
                    <a:gd name="T50" fmla="*/ 9 w 110"/>
                    <a:gd name="T51" fmla="*/ 35 h 110"/>
                    <a:gd name="T52" fmla="*/ 21 w 110"/>
                    <a:gd name="T53" fmla="*/ 19 h 110"/>
                    <a:gd name="T54" fmla="*/ 36 w 110"/>
                    <a:gd name="T55" fmla="*/ 8 h 110"/>
                    <a:gd name="T56" fmla="*/ 55 w 110"/>
                    <a:gd name="T57" fmla="*/ 4 h 110"/>
                    <a:gd name="T58" fmla="*/ 76 w 110"/>
                    <a:gd name="T59" fmla="*/ 8 h 110"/>
                    <a:gd name="T60" fmla="*/ 91 w 110"/>
                    <a:gd name="T61" fmla="*/ 19 h 110"/>
                    <a:gd name="T62" fmla="*/ 102 w 110"/>
                    <a:gd name="T63" fmla="*/ 35 h 110"/>
                    <a:gd name="T64" fmla="*/ 106 w 110"/>
                    <a:gd name="T65" fmla="*/ 55 h 1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10" h="110">
                      <a:moveTo>
                        <a:pt x="110" y="55"/>
                      </a:moveTo>
                      <a:lnTo>
                        <a:pt x="110" y="44"/>
                      </a:lnTo>
                      <a:lnTo>
                        <a:pt x="106" y="35"/>
                      </a:lnTo>
                      <a:lnTo>
                        <a:pt x="100" y="25"/>
                      </a:lnTo>
                      <a:lnTo>
                        <a:pt x="95" y="16"/>
                      </a:lnTo>
                      <a:lnTo>
                        <a:pt x="87" y="10"/>
                      </a:lnTo>
                      <a:lnTo>
                        <a:pt x="78" y="4"/>
                      </a:lnTo>
                      <a:lnTo>
                        <a:pt x="66" y="0"/>
                      </a:lnTo>
                      <a:lnTo>
                        <a:pt x="55" y="0"/>
                      </a:lnTo>
                      <a:lnTo>
                        <a:pt x="45" y="0"/>
                      </a:lnTo>
                      <a:lnTo>
                        <a:pt x="34" y="4"/>
                      </a:lnTo>
                      <a:lnTo>
                        <a:pt x="25" y="10"/>
                      </a:lnTo>
                      <a:lnTo>
                        <a:pt x="17" y="16"/>
                      </a:lnTo>
                      <a:lnTo>
                        <a:pt x="9" y="25"/>
                      </a:lnTo>
                      <a:lnTo>
                        <a:pt x="6" y="35"/>
                      </a:lnTo>
                      <a:lnTo>
                        <a:pt x="2" y="44"/>
                      </a:lnTo>
                      <a:lnTo>
                        <a:pt x="0" y="55"/>
                      </a:lnTo>
                      <a:lnTo>
                        <a:pt x="2" y="67"/>
                      </a:lnTo>
                      <a:lnTo>
                        <a:pt x="6" y="76"/>
                      </a:lnTo>
                      <a:lnTo>
                        <a:pt x="9" y="86"/>
                      </a:lnTo>
                      <a:lnTo>
                        <a:pt x="17" y="93"/>
                      </a:lnTo>
                      <a:lnTo>
                        <a:pt x="25" y="101"/>
                      </a:lnTo>
                      <a:lnTo>
                        <a:pt x="34" y="107"/>
                      </a:lnTo>
                      <a:lnTo>
                        <a:pt x="45" y="108"/>
                      </a:lnTo>
                      <a:lnTo>
                        <a:pt x="55" y="110"/>
                      </a:lnTo>
                      <a:lnTo>
                        <a:pt x="66" y="108"/>
                      </a:lnTo>
                      <a:lnTo>
                        <a:pt x="78" y="107"/>
                      </a:lnTo>
                      <a:lnTo>
                        <a:pt x="87" y="101"/>
                      </a:lnTo>
                      <a:lnTo>
                        <a:pt x="95" y="93"/>
                      </a:lnTo>
                      <a:lnTo>
                        <a:pt x="100" y="86"/>
                      </a:lnTo>
                      <a:lnTo>
                        <a:pt x="106" y="76"/>
                      </a:lnTo>
                      <a:lnTo>
                        <a:pt x="110" y="67"/>
                      </a:lnTo>
                      <a:lnTo>
                        <a:pt x="110" y="55"/>
                      </a:lnTo>
                      <a:close/>
                      <a:moveTo>
                        <a:pt x="106" y="55"/>
                      </a:moveTo>
                      <a:lnTo>
                        <a:pt x="104" y="65"/>
                      </a:lnTo>
                      <a:lnTo>
                        <a:pt x="102" y="74"/>
                      </a:lnTo>
                      <a:lnTo>
                        <a:pt x="97" y="84"/>
                      </a:lnTo>
                      <a:lnTo>
                        <a:pt x="91" y="91"/>
                      </a:lnTo>
                      <a:lnTo>
                        <a:pt x="83" y="97"/>
                      </a:lnTo>
                      <a:lnTo>
                        <a:pt x="76" y="101"/>
                      </a:lnTo>
                      <a:lnTo>
                        <a:pt x="66" y="105"/>
                      </a:lnTo>
                      <a:lnTo>
                        <a:pt x="55" y="105"/>
                      </a:lnTo>
                      <a:lnTo>
                        <a:pt x="45" y="105"/>
                      </a:lnTo>
                      <a:lnTo>
                        <a:pt x="36" y="101"/>
                      </a:lnTo>
                      <a:lnTo>
                        <a:pt x="26" y="97"/>
                      </a:lnTo>
                      <a:lnTo>
                        <a:pt x="21" y="91"/>
                      </a:lnTo>
                      <a:lnTo>
                        <a:pt x="13" y="84"/>
                      </a:lnTo>
                      <a:lnTo>
                        <a:pt x="9" y="74"/>
                      </a:lnTo>
                      <a:lnTo>
                        <a:pt x="6" y="65"/>
                      </a:lnTo>
                      <a:lnTo>
                        <a:pt x="6" y="55"/>
                      </a:lnTo>
                      <a:lnTo>
                        <a:pt x="6" y="44"/>
                      </a:lnTo>
                      <a:lnTo>
                        <a:pt x="9" y="35"/>
                      </a:lnTo>
                      <a:lnTo>
                        <a:pt x="13" y="27"/>
                      </a:lnTo>
                      <a:lnTo>
                        <a:pt x="21" y="19"/>
                      </a:lnTo>
                      <a:lnTo>
                        <a:pt x="26" y="14"/>
                      </a:lnTo>
                      <a:lnTo>
                        <a:pt x="36" y="8"/>
                      </a:lnTo>
                      <a:lnTo>
                        <a:pt x="45" y="6"/>
                      </a:lnTo>
                      <a:lnTo>
                        <a:pt x="55" y="4"/>
                      </a:lnTo>
                      <a:lnTo>
                        <a:pt x="66" y="6"/>
                      </a:lnTo>
                      <a:lnTo>
                        <a:pt x="76" y="8"/>
                      </a:lnTo>
                      <a:lnTo>
                        <a:pt x="83" y="14"/>
                      </a:lnTo>
                      <a:lnTo>
                        <a:pt x="91" y="19"/>
                      </a:lnTo>
                      <a:lnTo>
                        <a:pt x="97" y="27"/>
                      </a:lnTo>
                      <a:lnTo>
                        <a:pt x="102" y="35"/>
                      </a:lnTo>
                      <a:lnTo>
                        <a:pt x="104" y="44"/>
                      </a:lnTo>
                      <a:lnTo>
                        <a:pt x="106" y="55"/>
                      </a:lnTo>
                      <a:close/>
                    </a:path>
                  </a:pathLst>
                </a:custGeom>
                <a:solidFill>
                  <a:srgbClr val="F4F3F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84" name="Freeform 764"/>
                <p:cNvSpPr>
                  <a:spLocks noEditPoints="1"/>
                </p:cNvSpPr>
                <p:nvPr/>
              </p:nvSpPr>
              <p:spPr bwMode="auto">
                <a:xfrm>
                  <a:off x="1787" y="2219"/>
                  <a:ext cx="104" cy="106"/>
                </a:xfrm>
                <a:custGeom>
                  <a:avLst/>
                  <a:gdLst>
                    <a:gd name="T0" fmla="*/ 104 w 104"/>
                    <a:gd name="T1" fmla="*/ 42 h 106"/>
                    <a:gd name="T2" fmla="*/ 95 w 104"/>
                    <a:gd name="T3" fmla="*/ 23 h 106"/>
                    <a:gd name="T4" fmla="*/ 81 w 104"/>
                    <a:gd name="T5" fmla="*/ 10 h 106"/>
                    <a:gd name="T6" fmla="*/ 62 w 104"/>
                    <a:gd name="T7" fmla="*/ 2 h 106"/>
                    <a:gd name="T8" fmla="*/ 41 w 104"/>
                    <a:gd name="T9" fmla="*/ 2 h 106"/>
                    <a:gd name="T10" fmla="*/ 22 w 104"/>
                    <a:gd name="T11" fmla="*/ 10 h 106"/>
                    <a:gd name="T12" fmla="*/ 7 w 104"/>
                    <a:gd name="T13" fmla="*/ 23 h 106"/>
                    <a:gd name="T14" fmla="*/ 0 w 104"/>
                    <a:gd name="T15" fmla="*/ 42 h 106"/>
                    <a:gd name="T16" fmla="*/ 0 w 104"/>
                    <a:gd name="T17" fmla="*/ 63 h 106"/>
                    <a:gd name="T18" fmla="*/ 7 w 104"/>
                    <a:gd name="T19" fmla="*/ 82 h 106"/>
                    <a:gd name="T20" fmla="*/ 22 w 104"/>
                    <a:gd name="T21" fmla="*/ 97 h 106"/>
                    <a:gd name="T22" fmla="*/ 41 w 104"/>
                    <a:gd name="T23" fmla="*/ 105 h 106"/>
                    <a:gd name="T24" fmla="*/ 62 w 104"/>
                    <a:gd name="T25" fmla="*/ 105 h 106"/>
                    <a:gd name="T26" fmla="*/ 81 w 104"/>
                    <a:gd name="T27" fmla="*/ 97 h 106"/>
                    <a:gd name="T28" fmla="*/ 95 w 104"/>
                    <a:gd name="T29" fmla="*/ 82 h 106"/>
                    <a:gd name="T30" fmla="*/ 104 w 104"/>
                    <a:gd name="T31" fmla="*/ 63 h 106"/>
                    <a:gd name="T32" fmla="*/ 100 w 104"/>
                    <a:gd name="T33" fmla="*/ 53 h 106"/>
                    <a:gd name="T34" fmla="*/ 96 w 104"/>
                    <a:gd name="T35" fmla="*/ 72 h 106"/>
                    <a:gd name="T36" fmla="*/ 85 w 104"/>
                    <a:gd name="T37" fmla="*/ 87 h 106"/>
                    <a:gd name="T38" fmla="*/ 70 w 104"/>
                    <a:gd name="T39" fmla="*/ 97 h 106"/>
                    <a:gd name="T40" fmla="*/ 51 w 104"/>
                    <a:gd name="T41" fmla="*/ 101 h 106"/>
                    <a:gd name="T42" fmla="*/ 32 w 104"/>
                    <a:gd name="T43" fmla="*/ 97 h 106"/>
                    <a:gd name="T44" fmla="*/ 17 w 104"/>
                    <a:gd name="T45" fmla="*/ 87 h 106"/>
                    <a:gd name="T46" fmla="*/ 7 w 104"/>
                    <a:gd name="T47" fmla="*/ 72 h 106"/>
                    <a:gd name="T48" fmla="*/ 3 w 104"/>
                    <a:gd name="T49" fmla="*/ 53 h 106"/>
                    <a:gd name="T50" fmla="*/ 7 w 104"/>
                    <a:gd name="T51" fmla="*/ 34 h 106"/>
                    <a:gd name="T52" fmla="*/ 17 w 104"/>
                    <a:gd name="T53" fmla="*/ 19 h 106"/>
                    <a:gd name="T54" fmla="*/ 32 w 104"/>
                    <a:gd name="T55" fmla="*/ 8 h 106"/>
                    <a:gd name="T56" fmla="*/ 51 w 104"/>
                    <a:gd name="T57" fmla="*/ 4 h 106"/>
                    <a:gd name="T58" fmla="*/ 70 w 104"/>
                    <a:gd name="T59" fmla="*/ 8 h 106"/>
                    <a:gd name="T60" fmla="*/ 85 w 104"/>
                    <a:gd name="T61" fmla="*/ 19 h 106"/>
                    <a:gd name="T62" fmla="*/ 96 w 104"/>
                    <a:gd name="T63" fmla="*/ 34 h 106"/>
                    <a:gd name="T64" fmla="*/ 100 w 104"/>
                    <a:gd name="T65" fmla="*/ 53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04" h="106">
                      <a:moveTo>
                        <a:pt x="104" y="53"/>
                      </a:moveTo>
                      <a:lnTo>
                        <a:pt x="104" y="42"/>
                      </a:lnTo>
                      <a:lnTo>
                        <a:pt x="100" y="33"/>
                      </a:lnTo>
                      <a:lnTo>
                        <a:pt x="95" y="23"/>
                      </a:lnTo>
                      <a:lnTo>
                        <a:pt x="89" y="15"/>
                      </a:lnTo>
                      <a:lnTo>
                        <a:pt x="81" y="10"/>
                      </a:lnTo>
                      <a:lnTo>
                        <a:pt x="72" y="4"/>
                      </a:lnTo>
                      <a:lnTo>
                        <a:pt x="62" y="2"/>
                      </a:lnTo>
                      <a:lnTo>
                        <a:pt x="51" y="0"/>
                      </a:lnTo>
                      <a:lnTo>
                        <a:pt x="41" y="2"/>
                      </a:lnTo>
                      <a:lnTo>
                        <a:pt x="32" y="4"/>
                      </a:lnTo>
                      <a:lnTo>
                        <a:pt x="22" y="10"/>
                      </a:lnTo>
                      <a:lnTo>
                        <a:pt x="15" y="15"/>
                      </a:lnTo>
                      <a:lnTo>
                        <a:pt x="7" y="23"/>
                      </a:lnTo>
                      <a:lnTo>
                        <a:pt x="3" y="33"/>
                      </a:lnTo>
                      <a:lnTo>
                        <a:pt x="0" y="42"/>
                      </a:lnTo>
                      <a:lnTo>
                        <a:pt x="0" y="53"/>
                      </a:lnTo>
                      <a:lnTo>
                        <a:pt x="0" y="63"/>
                      </a:lnTo>
                      <a:lnTo>
                        <a:pt x="3" y="74"/>
                      </a:lnTo>
                      <a:lnTo>
                        <a:pt x="7" y="82"/>
                      </a:lnTo>
                      <a:lnTo>
                        <a:pt x="15" y="91"/>
                      </a:lnTo>
                      <a:lnTo>
                        <a:pt x="22" y="97"/>
                      </a:lnTo>
                      <a:lnTo>
                        <a:pt x="32" y="103"/>
                      </a:lnTo>
                      <a:lnTo>
                        <a:pt x="41" y="105"/>
                      </a:lnTo>
                      <a:lnTo>
                        <a:pt x="51" y="106"/>
                      </a:lnTo>
                      <a:lnTo>
                        <a:pt x="62" y="105"/>
                      </a:lnTo>
                      <a:lnTo>
                        <a:pt x="72" y="103"/>
                      </a:lnTo>
                      <a:lnTo>
                        <a:pt x="81" y="97"/>
                      </a:lnTo>
                      <a:lnTo>
                        <a:pt x="89" y="91"/>
                      </a:lnTo>
                      <a:lnTo>
                        <a:pt x="95" y="82"/>
                      </a:lnTo>
                      <a:lnTo>
                        <a:pt x="100" y="74"/>
                      </a:lnTo>
                      <a:lnTo>
                        <a:pt x="104" y="63"/>
                      </a:lnTo>
                      <a:lnTo>
                        <a:pt x="104" y="53"/>
                      </a:lnTo>
                      <a:close/>
                      <a:moveTo>
                        <a:pt x="100" y="53"/>
                      </a:moveTo>
                      <a:lnTo>
                        <a:pt x="98" y="63"/>
                      </a:lnTo>
                      <a:lnTo>
                        <a:pt x="96" y="72"/>
                      </a:lnTo>
                      <a:lnTo>
                        <a:pt x="91" y="80"/>
                      </a:lnTo>
                      <a:lnTo>
                        <a:pt x="85" y="87"/>
                      </a:lnTo>
                      <a:lnTo>
                        <a:pt x="79" y="93"/>
                      </a:lnTo>
                      <a:lnTo>
                        <a:pt x="70" y="97"/>
                      </a:lnTo>
                      <a:lnTo>
                        <a:pt x="60" y="101"/>
                      </a:lnTo>
                      <a:lnTo>
                        <a:pt x="51" y="101"/>
                      </a:lnTo>
                      <a:lnTo>
                        <a:pt x="41" y="101"/>
                      </a:lnTo>
                      <a:lnTo>
                        <a:pt x="32" y="97"/>
                      </a:lnTo>
                      <a:lnTo>
                        <a:pt x="24" y="93"/>
                      </a:lnTo>
                      <a:lnTo>
                        <a:pt x="17" y="87"/>
                      </a:lnTo>
                      <a:lnTo>
                        <a:pt x="11" y="80"/>
                      </a:lnTo>
                      <a:lnTo>
                        <a:pt x="7" y="72"/>
                      </a:lnTo>
                      <a:lnTo>
                        <a:pt x="3" y="63"/>
                      </a:lnTo>
                      <a:lnTo>
                        <a:pt x="3" y="53"/>
                      </a:lnTo>
                      <a:lnTo>
                        <a:pt x="3" y="44"/>
                      </a:lnTo>
                      <a:lnTo>
                        <a:pt x="7" y="34"/>
                      </a:lnTo>
                      <a:lnTo>
                        <a:pt x="11" y="27"/>
                      </a:lnTo>
                      <a:lnTo>
                        <a:pt x="17" y="19"/>
                      </a:lnTo>
                      <a:lnTo>
                        <a:pt x="24" y="14"/>
                      </a:lnTo>
                      <a:lnTo>
                        <a:pt x="32" y="8"/>
                      </a:lnTo>
                      <a:lnTo>
                        <a:pt x="41" y="6"/>
                      </a:lnTo>
                      <a:lnTo>
                        <a:pt x="51" y="4"/>
                      </a:lnTo>
                      <a:lnTo>
                        <a:pt x="60" y="6"/>
                      </a:lnTo>
                      <a:lnTo>
                        <a:pt x="70" y="8"/>
                      </a:lnTo>
                      <a:lnTo>
                        <a:pt x="79" y="14"/>
                      </a:lnTo>
                      <a:lnTo>
                        <a:pt x="85" y="19"/>
                      </a:lnTo>
                      <a:lnTo>
                        <a:pt x="91" y="27"/>
                      </a:lnTo>
                      <a:lnTo>
                        <a:pt x="96" y="34"/>
                      </a:lnTo>
                      <a:lnTo>
                        <a:pt x="98" y="44"/>
                      </a:lnTo>
                      <a:lnTo>
                        <a:pt x="100" y="53"/>
                      </a:lnTo>
                      <a:close/>
                    </a:path>
                  </a:pathLst>
                </a:custGeom>
                <a:solidFill>
                  <a:srgbClr val="F4F3F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85" name="Freeform 765"/>
                <p:cNvSpPr>
                  <a:spLocks noEditPoints="1"/>
                </p:cNvSpPr>
                <p:nvPr/>
              </p:nvSpPr>
              <p:spPr bwMode="auto">
                <a:xfrm>
                  <a:off x="1789" y="2221"/>
                  <a:ext cx="100" cy="101"/>
                </a:xfrm>
                <a:custGeom>
                  <a:avLst/>
                  <a:gdLst>
                    <a:gd name="T0" fmla="*/ 98 w 100"/>
                    <a:gd name="T1" fmla="*/ 40 h 101"/>
                    <a:gd name="T2" fmla="*/ 91 w 100"/>
                    <a:gd name="T3" fmla="*/ 23 h 101"/>
                    <a:gd name="T4" fmla="*/ 77 w 100"/>
                    <a:gd name="T5" fmla="*/ 10 h 101"/>
                    <a:gd name="T6" fmla="*/ 60 w 100"/>
                    <a:gd name="T7" fmla="*/ 2 h 101"/>
                    <a:gd name="T8" fmla="*/ 39 w 100"/>
                    <a:gd name="T9" fmla="*/ 2 h 101"/>
                    <a:gd name="T10" fmla="*/ 20 w 100"/>
                    <a:gd name="T11" fmla="*/ 10 h 101"/>
                    <a:gd name="T12" fmla="*/ 7 w 100"/>
                    <a:gd name="T13" fmla="*/ 23 h 101"/>
                    <a:gd name="T14" fmla="*/ 0 w 100"/>
                    <a:gd name="T15" fmla="*/ 40 h 101"/>
                    <a:gd name="T16" fmla="*/ 0 w 100"/>
                    <a:gd name="T17" fmla="*/ 61 h 101"/>
                    <a:gd name="T18" fmla="*/ 7 w 100"/>
                    <a:gd name="T19" fmla="*/ 80 h 101"/>
                    <a:gd name="T20" fmla="*/ 20 w 100"/>
                    <a:gd name="T21" fmla="*/ 93 h 101"/>
                    <a:gd name="T22" fmla="*/ 39 w 100"/>
                    <a:gd name="T23" fmla="*/ 101 h 101"/>
                    <a:gd name="T24" fmla="*/ 60 w 100"/>
                    <a:gd name="T25" fmla="*/ 101 h 101"/>
                    <a:gd name="T26" fmla="*/ 77 w 100"/>
                    <a:gd name="T27" fmla="*/ 93 h 101"/>
                    <a:gd name="T28" fmla="*/ 91 w 100"/>
                    <a:gd name="T29" fmla="*/ 80 h 101"/>
                    <a:gd name="T30" fmla="*/ 98 w 100"/>
                    <a:gd name="T31" fmla="*/ 61 h 101"/>
                    <a:gd name="T32" fmla="*/ 96 w 100"/>
                    <a:gd name="T33" fmla="*/ 51 h 101"/>
                    <a:gd name="T34" fmla="*/ 93 w 100"/>
                    <a:gd name="T35" fmla="*/ 68 h 101"/>
                    <a:gd name="T36" fmla="*/ 81 w 100"/>
                    <a:gd name="T37" fmla="*/ 84 h 101"/>
                    <a:gd name="T38" fmla="*/ 68 w 100"/>
                    <a:gd name="T39" fmla="*/ 93 h 101"/>
                    <a:gd name="T40" fmla="*/ 49 w 100"/>
                    <a:gd name="T41" fmla="*/ 97 h 101"/>
                    <a:gd name="T42" fmla="*/ 32 w 100"/>
                    <a:gd name="T43" fmla="*/ 93 h 101"/>
                    <a:gd name="T44" fmla="*/ 17 w 100"/>
                    <a:gd name="T45" fmla="*/ 84 h 101"/>
                    <a:gd name="T46" fmla="*/ 7 w 100"/>
                    <a:gd name="T47" fmla="*/ 68 h 101"/>
                    <a:gd name="T48" fmla="*/ 3 w 100"/>
                    <a:gd name="T49" fmla="*/ 51 h 101"/>
                    <a:gd name="T50" fmla="*/ 7 w 100"/>
                    <a:gd name="T51" fmla="*/ 32 h 101"/>
                    <a:gd name="T52" fmla="*/ 17 w 100"/>
                    <a:gd name="T53" fmla="*/ 19 h 101"/>
                    <a:gd name="T54" fmla="*/ 32 w 100"/>
                    <a:gd name="T55" fmla="*/ 10 h 101"/>
                    <a:gd name="T56" fmla="*/ 49 w 100"/>
                    <a:gd name="T57" fmla="*/ 6 h 101"/>
                    <a:gd name="T58" fmla="*/ 68 w 100"/>
                    <a:gd name="T59" fmla="*/ 10 h 101"/>
                    <a:gd name="T60" fmla="*/ 81 w 100"/>
                    <a:gd name="T61" fmla="*/ 19 h 101"/>
                    <a:gd name="T62" fmla="*/ 93 w 100"/>
                    <a:gd name="T63" fmla="*/ 32 h 101"/>
                    <a:gd name="T64" fmla="*/ 96 w 100"/>
                    <a:gd name="T65" fmla="*/ 51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00" h="101">
                      <a:moveTo>
                        <a:pt x="100" y="51"/>
                      </a:moveTo>
                      <a:lnTo>
                        <a:pt x="98" y="40"/>
                      </a:lnTo>
                      <a:lnTo>
                        <a:pt x="96" y="31"/>
                      </a:lnTo>
                      <a:lnTo>
                        <a:pt x="91" y="23"/>
                      </a:lnTo>
                      <a:lnTo>
                        <a:pt x="85" y="15"/>
                      </a:lnTo>
                      <a:lnTo>
                        <a:pt x="77" y="10"/>
                      </a:lnTo>
                      <a:lnTo>
                        <a:pt x="70" y="4"/>
                      </a:lnTo>
                      <a:lnTo>
                        <a:pt x="60" y="2"/>
                      </a:lnTo>
                      <a:lnTo>
                        <a:pt x="49" y="0"/>
                      </a:lnTo>
                      <a:lnTo>
                        <a:pt x="39" y="2"/>
                      </a:lnTo>
                      <a:lnTo>
                        <a:pt x="30" y="4"/>
                      </a:lnTo>
                      <a:lnTo>
                        <a:pt x="20" y="10"/>
                      </a:lnTo>
                      <a:lnTo>
                        <a:pt x="15" y="15"/>
                      </a:lnTo>
                      <a:lnTo>
                        <a:pt x="7" y="23"/>
                      </a:lnTo>
                      <a:lnTo>
                        <a:pt x="3" y="31"/>
                      </a:lnTo>
                      <a:lnTo>
                        <a:pt x="0" y="40"/>
                      </a:lnTo>
                      <a:lnTo>
                        <a:pt x="0" y="51"/>
                      </a:lnTo>
                      <a:lnTo>
                        <a:pt x="0" y="61"/>
                      </a:lnTo>
                      <a:lnTo>
                        <a:pt x="3" y="70"/>
                      </a:lnTo>
                      <a:lnTo>
                        <a:pt x="7" y="80"/>
                      </a:lnTo>
                      <a:lnTo>
                        <a:pt x="15" y="87"/>
                      </a:lnTo>
                      <a:lnTo>
                        <a:pt x="20" y="93"/>
                      </a:lnTo>
                      <a:lnTo>
                        <a:pt x="30" y="97"/>
                      </a:lnTo>
                      <a:lnTo>
                        <a:pt x="39" y="101"/>
                      </a:lnTo>
                      <a:lnTo>
                        <a:pt x="49" y="101"/>
                      </a:lnTo>
                      <a:lnTo>
                        <a:pt x="60" y="101"/>
                      </a:lnTo>
                      <a:lnTo>
                        <a:pt x="70" y="97"/>
                      </a:lnTo>
                      <a:lnTo>
                        <a:pt x="77" y="93"/>
                      </a:lnTo>
                      <a:lnTo>
                        <a:pt x="85" y="87"/>
                      </a:lnTo>
                      <a:lnTo>
                        <a:pt x="91" y="80"/>
                      </a:lnTo>
                      <a:lnTo>
                        <a:pt x="96" y="70"/>
                      </a:lnTo>
                      <a:lnTo>
                        <a:pt x="98" y="61"/>
                      </a:lnTo>
                      <a:lnTo>
                        <a:pt x="100" y="51"/>
                      </a:lnTo>
                      <a:close/>
                      <a:moveTo>
                        <a:pt x="96" y="51"/>
                      </a:moveTo>
                      <a:lnTo>
                        <a:pt x="94" y="61"/>
                      </a:lnTo>
                      <a:lnTo>
                        <a:pt x="93" y="68"/>
                      </a:lnTo>
                      <a:lnTo>
                        <a:pt x="87" y="76"/>
                      </a:lnTo>
                      <a:lnTo>
                        <a:pt x="81" y="84"/>
                      </a:lnTo>
                      <a:lnTo>
                        <a:pt x="75" y="89"/>
                      </a:lnTo>
                      <a:lnTo>
                        <a:pt x="68" y="93"/>
                      </a:lnTo>
                      <a:lnTo>
                        <a:pt x="58" y="97"/>
                      </a:lnTo>
                      <a:lnTo>
                        <a:pt x="49" y="97"/>
                      </a:lnTo>
                      <a:lnTo>
                        <a:pt x="39" y="97"/>
                      </a:lnTo>
                      <a:lnTo>
                        <a:pt x="32" y="93"/>
                      </a:lnTo>
                      <a:lnTo>
                        <a:pt x="24" y="89"/>
                      </a:lnTo>
                      <a:lnTo>
                        <a:pt x="17" y="84"/>
                      </a:lnTo>
                      <a:lnTo>
                        <a:pt x="11" y="76"/>
                      </a:lnTo>
                      <a:lnTo>
                        <a:pt x="7" y="68"/>
                      </a:lnTo>
                      <a:lnTo>
                        <a:pt x="5" y="61"/>
                      </a:lnTo>
                      <a:lnTo>
                        <a:pt x="3" y="51"/>
                      </a:lnTo>
                      <a:lnTo>
                        <a:pt x="5" y="42"/>
                      </a:lnTo>
                      <a:lnTo>
                        <a:pt x="7" y="32"/>
                      </a:lnTo>
                      <a:lnTo>
                        <a:pt x="11" y="25"/>
                      </a:lnTo>
                      <a:lnTo>
                        <a:pt x="17" y="19"/>
                      </a:lnTo>
                      <a:lnTo>
                        <a:pt x="24" y="13"/>
                      </a:lnTo>
                      <a:lnTo>
                        <a:pt x="32" y="10"/>
                      </a:lnTo>
                      <a:lnTo>
                        <a:pt x="39" y="6"/>
                      </a:lnTo>
                      <a:lnTo>
                        <a:pt x="49" y="6"/>
                      </a:lnTo>
                      <a:lnTo>
                        <a:pt x="58" y="6"/>
                      </a:lnTo>
                      <a:lnTo>
                        <a:pt x="68" y="10"/>
                      </a:lnTo>
                      <a:lnTo>
                        <a:pt x="75" y="13"/>
                      </a:lnTo>
                      <a:lnTo>
                        <a:pt x="81" y="19"/>
                      </a:lnTo>
                      <a:lnTo>
                        <a:pt x="87" y="25"/>
                      </a:lnTo>
                      <a:lnTo>
                        <a:pt x="93" y="32"/>
                      </a:lnTo>
                      <a:lnTo>
                        <a:pt x="94" y="42"/>
                      </a:lnTo>
                      <a:lnTo>
                        <a:pt x="96" y="51"/>
                      </a:lnTo>
                      <a:close/>
                    </a:path>
                  </a:pathLst>
                </a:custGeom>
                <a:solidFill>
                  <a:srgbClr val="F4F4F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86" name="Freeform 766"/>
                <p:cNvSpPr>
                  <a:spLocks noEditPoints="1"/>
                </p:cNvSpPr>
                <p:nvPr/>
              </p:nvSpPr>
              <p:spPr bwMode="auto">
                <a:xfrm>
                  <a:off x="1790" y="2223"/>
                  <a:ext cx="97" cy="97"/>
                </a:xfrm>
                <a:custGeom>
                  <a:avLst/>
                  <a:gdLst>
                    <a:gd name="T0" fmla="*/ 95 w 97"/>
                    <a:gd name="T1" fmla="*/ 40 h 97"/>
                    <a:gd name="T2" fmla="*/ 88 w 97"/>
                    <a:gd name="T3" fmla="*/ 23 h 97"/>
                    <a:gd name="T4" fmla="*/ 76 w 97"/>
                    <a:gd name="T5" fmla="*/ 10 h 97"/>
                    <a:gd name="T6" fmla="*/ 57 w 97"/>
                    <a:gd name="T7" fmla="*/ 2 h 97"/>
                    <a:gd name="T8" fmla="*/ 38 w 97"/>
                    <a:gd name="T9" fmla="*/ 2 h 97"/>
                    <a:gd name="T10" fmla="*/ 21 w 97"/>
                    <a:gd name="T11" fmla="*/ 10 h 97"/>
                    <a:gd name="T12" fmla="*/ 8 w 97"/>
                    <a:gd name="T13" fmla="*/ 23 h 97"/>
                    <a:gd name="T14" fmla="*/ 0 w 97"/>
                    <a:gd name="T15" fmla="*/ 40 h 97"/>
                    <a:gd name="T16" fmla="*/ 0 w 97"/>
                    <a:gd name="T17" fmla="*/ 59 h 97"/>
                    <a:gd name="T18" fmla="*/ 8 w 97"/>
                    <a:gd name="T19" fmla="*/ 76 h 97"/>
                    <a:gd name="T20" fmla="*/ 21 w 97"/>
                    <a:gd name="T21" fmla="*/ 89 h 97"/>
                    <a:gd name="T22" fmla="*/ 38 w 97"/>
                    <a:gd name="T23" fmla="*/ 97 h 97"/>
                    <a:gd name="T24" fmla="*/ 57 w 97"/>
                    <a:gd name="T25" fmla="*/ 97 h 97"/>
                    <a:gd name="T26" fmla="*/ 76 w 97"/>
                    <a:gd name="T27" fmla="*/ 89 h 97"/>
                    <a:gd name="T28" fmla="*/ 88 w 97"/>
                    <a:gd name="T29" fmla="*/ 76 h 97"/>
                    <a:gd name="T30" fmla="*/ 95 w 97"/>
                    <a:gd name="T31" fmla="*/ 59 h 97"/>
                    <a:gd name="T32" fmla="*/ 92 w 97"/>
                    <a:gd name="T33" fmla="*/ 49 h 97"/>
                    <a:gd name="T34" fmla="*/ 90 w 97"/>
                    <a:gd name="T35" fmla="*/ 66 h 97"/>
                    <a:gd name="T36" fmla="*/ 80 w 97"/>
                    <a:gd name="T37" fmla="*/ 80 h 97"/>
                    <a:gd name="T38" fmla="*/ 65 w 97"/>
                    <a:gd name="T39" fmla="*/ 89 h 97"/>
                    <a:gd name="T40" fmla="*/ 48 w 97"/>
                    <a:gd name="T41" fmla="*/ 93 h 97"/>
                    <a:gd name="T42" fmla="*/ 31 w 97"/>
                    <a:gd name="T43" fmla="*/ 89 h 97"/>
                    <a:gd name="T44" fmla="*/ 18 w 97"/>
                    <a:gd name="T45" fmla="*/ 80 h 97"/>
                    <a:gd name="T46" fmla="*/ 8 w 97"/>
                    <a:gd name="T47" fmla="*/ 66 h 97"/>
                    <a:gd name="T48" fmla="*/ 4 w 97"/>
                    <a:gd name="T49" fmla="*/ 49 h 97"/>
                    <a:gd name="T50" fmla="*/ 8 w 97"/>
                    <a:gd name="T51" fmla="*/ 32 h 97"/>
                    <a:gd name="T52" fmla="*/ 18 w 97"/>
                    <a:gd name="T53" fmla="*/ 19 h 97"/>
                    <a:gd name="T54" fmla="*/ 31 w 97"/>
                    <a:gd name="T55" fmla="*/ 10 h 97"/>
                    <a:gd name="T56" fmla="*/ 48 w 97"/>
                    <a:gd name="T57" fmla="*/ 6 h 97"/>
                    <a:gd name="T58" fmla="*/ 65 w 97"/>
                    <a:gd name="T59" fmla="*/ 10 h 97"/>
                    <a:gd name="T60" fmla="*/ 80 w 97"/>
                    <a:gd name="T61" fmla="*/ 19 h 97"/>
                    <a:gd name="T62" fmla="*/ 90 w 97"/>
                    <a:gd name="T63" fmla="*/ 32 h 97"/>
                    <a:gd name="T64" fmla="*/ 92 w 97"/>
                    <a:gd name="T65" fmla="*/ 49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97" h="97">
                      <a:moveTo>
                        <a:pt x="97" y="49"/>
                      </a:moveTo>
                      <a:lnTo>
                        <a:pt x="95" y="40"/>
                      </a:lnTo>
                      <a:lnTo>
                        <a:pt x="93" y="30"/>
                      </a:lnTo>
                      <a:lnTo>
                        <a:pt x="88" y="23"/>
                      </a:lnTo>
                      <a:lnTo>
                        <a:pt x="82" y="15"/>
                      </a:lnTo>
                      <a:lnTo>
                        <a:pt x="76" y="10"/>
                      </a:lnTo>
                      <a:lnTo>
                        <a:pt x="67" y="4"/>
                      </a:lnTo>
                      <a:lnTo>
                        <a:pt x="57" y="2"/>
                      </a:lnTo>
                      <a:lnTo>
                        <a:pt x="48" y="0"/>
                      </a:lnTo>
                      <a:lnTo>
                        <a:pt x="38" y="2"/>
                      </a:lnTo>
                      <a:lnTo>
                        <a:pt x="29" y="4"/>
                      </a:lnTo>
                      <a:lnTo>
                        <a:pt x="21" y="10"/>
                      </a:lnTo>
                      <a:lnTo>
                        <a:pt x="14" y="15"/>
                      </a:lnTo>
                      <a:lnTo>
                        <a:pt x="8" y="23"/>
                      </a:lnTo>
                      <a:lnTo>
                        <a:pt x="4" y="30"/>
                      </a:lnTo>
                      <a:lnTo>
                        <a:pt x="0" y="40"/>
                      </a:lnTo>
                      <a:lnTo>
                        <a:pt x="0" y="49"/>
                      </a:lnTo>
                      <a:lnTo>
                        <a:pt x="0" y="59"/>
                      </a:lnTo>
                      <a:lnTo>
                        <a:pt x="4" y="68"/>
                      </a:lnTo>
                      <a:lnTo>
                        <a:pt x="8" y="76"/>
                      </a:lnTo>
                      <a:lnTo>
                        <a:pt x="14" y="83"/>
                      </a:lnTo>
                      <a:lnTo>
                        <a:pt x="21" y="89"/>
                      </a:lnTo>
                      <a:lnTo>
                        <a:pt x="29" y="93"/>
                      </a:lnTo>
                      <a:lnTo>
                        <a:pt x="38" y="97"/>
                      </a:lnTo>
                      <a:lnTo>
                        <a:pt x="48" y="97"/>
                      </a:lnTo>
                      <a:lnTo>
                        <a:pt x="57" y="97"/>
                      </a:lnTo>
                      <a:lnTo>
                        <a:pt x="67" y="93"/>
                      </a:lnTo>
                      <a:lnTo>
                        <a:pt x="76" y="89"/>
                      </a:lnTo>
                      <a:lnTo>
                        <a:pt x="82" y="83"/>
                      </a:lnTo>
                      <a:lnTo>
                        <a:pt x="88" y="76"/>
                      </a:lnTo>
                      <a:lnTo>
                        <a:pt x="93" y="68"/>
                      </a:lnTo>
                      <a:lnTo>
                        <a:pt x="95" y="59"/>
                      </a:lnTo>
                      <a:lnTo>
                        <a:pt x="97" y="49"/>
                      </a:lnTo>
                      <a:close/>
                      <a:moveTo>
                        <a:pt x="92" y="49"/>
                      </a:moveTo>
                      <a:lnTo>
                        <a:pt x="92" y="57"/>
                      </a:lnTo>
                      <a:lnTo>
                        <a:pt x="90" y="66"/>
                      </a:lnTo>
                      <a:lnTo>
                        <a:pt x="84" y="74"/>
                      </a:lnTo>
                      <a:lnTo>
                        <a:pt x="80" y="80"/>
                      </a:lnTo>
                      <a:lnTo>
                        <a:pt x="73" y="85"/>
                      </a:lnTo>
                      <a:lnTo>
                        <a:pt x="65" y="89"/>
                      </a:lnTo>
                      <a:lnTo>
                        <a:pt x="57" y="91"/>
                      </a:lnTo>
                      <a:lnTo>
                        <a:pt x="48" y="93"/>
                      </a:lnTo>
                      <a:lnTo>
                        <a:pt x="40" y="91"/>
                      </a:lnTo>
                      <a:lnTo>
                        <a:pt x="31" y="89"/>
                      </a:lnTo>
                      <a:lnTo>
                        <a:pt x="23" y="85"/>
                      </a:lnTo>
                      <a:lnTo>
                        <a:pt x="18" y="80"/>
                      </a:lnTo>
                      <a:lnTo>
                        <a:pt x="12" y="74"/>
                      </a:lnTo>
                      <a:lnTo>
                        <a:pt x="8" y="66"/>
                      </a:lnTo>
                      <a:lnTo>
                        <a:pt x="6" y="57"/>
                      </a:lnTo>
                      <a:lnTo>
                        <a:pt x="4" y="49"/>
                      </a:lnTo>
                      <a:lnTo>
                        <a:pt x="6" y="40"/>
                      </a:lnTo>
                      <a:lnTo>
                        <a:pt x="8" y="32"/>
                      </a:lnTo>
                      <a:lnTo>
                        <a:pt x="12" y="25"/>
                      </a:lnTo>
                      <a:lnTo>
                        <a:pt x="18" y="19"/>
                      </a:lnTo>
                      <a:lnTo>
                        <a:pt x="23" y="13"/>
                      </a:lnTo>
                      <a:lnTo>
                        <a:pt x="31" y="10"/>
                      </a:lnTo>
                      <a:lnTo>
                        <a:pt x="40" y="6"/>
                      </a:lnTo>
                      <a:lnTo>
                        <a:pt x="48" y="6"/>
                      </a:lnTo>
                      <a:lnTo>
                        <a:pt x="57" y="6"/>
                      </a:lnTo>
                      <a:lnTo>
                        <a:pt x="65" y="10"/>
                      </a:lnTo>
                      <a:lnTo>
                        <a:pt x="73" y="13"/>
                      </a:lnTo>
                      <a:lnTo>
                        <a:pt x="80" y="19"/>
                      </a:lnTo>
                      <a:lnTo>
                        <a:pt x="84" y="25"/>
                      </a:lnTo>
                      <a:lnTo>
                        <a:pt x="90" y="32"/>
                      </a:lnTo>
                      <a:lnTo>
                        <a:pt x="92" y="40"/>
                      </a:lnTo>
                      <a:lnTo>
                        <a:pt x="92" y="49"/>
                      </a:lnTo>
                      <a:close/>
                    </a:path>
                  </a:pathLst>
                </a:custGeom>
                <a:solidFill>
                  <a:srgbClr val="F5F5F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87" name="Freeform 767"/>
                <p:cNvSpPr>
                  <a:spLocks noEditPoints="1"/>
                </p:cNvSpPr>
                <p:nvPr/>
              </p:nvSpPr>
              <p:spPr bwMode="auto">
                <a:xfrm>
                  <a:off x="1792" y="2227"/>
                  <a:ext cx="93" cy="91"/>
                </a:xfrm>
                <a:custGeom>
                  <a:avLst/>
                  <a:gdLst>
                    <a:gd name="T0" fmla="*/ 91 w 93"/>
                    <a:gd name="T1" fmla="*/ 36 h 91"/>
                    <a:gd name="T2" fmla="*/ 84 w 93"/>
                    <a:gd name="T3" fmla="*/ 19 h 91"/>
                    <a:gd name="T4" fmla="*/ 72 w 93"/>
                    <a:gd name="T5" fmla="*/ 7 h 91"/>
                    <a:gd name="T6" fmla="*/ 55 w 93"/>
                    <a:gd name="T7" fmla="*/ 0 h 91"/>
                    <a:gd name="T8" fmla="*/ 36 w 93"/>
                    <a:gd name="T9" fmla="*/ 0 h 91"/>
                    <a:gd name="T10" fmla="*/ 21 w 93"/>
                    <a:gd name="T11" fmla="*/ 7 h 91"/>
                    <a:gd name="T12" fmla="*/ 8 w 93"/>
                    <a:gd name="T13" fmla="*/ 19 h 91"/>
                    <a:gd name="T14" fmla="*/ 2 w 93"/>
                    <a:gd name="T15" fmla="*/ 36 h 91"/>
                    <a:gd name="T16" fmla="*/ 2 w 93"/>
                    <a:gd name="T17" fmla="*/ 55 h 91"/>
                    <a:gd name="T18" fmla="*/ 8 w 93"/>
                    <a:gd name="T19" fmla="*/ 70 h 91"/>
                    <a:gd name="T20" fmla="*/ 21 w 93"/>
                    <a:gd name="T21" fmla="*/ 83 h 91"/>
                    <a:gd name="T22" fmla="*/ 36 w 93"/>
                    <a:gd name="T23" fmla="*/ 91 h 91"/>
                    <a:gd name="T24" fmla="*/ 55 w 93"/>
                    <a:gd name="T25" fmla="*/ 91 h 91"/>
                    <a:gd name="T26" fmla="*/ 72 w 93"/>
                    <a:gd name="T27" fmla="*/ 83 h 91"/>
                    <a:gd name="T28" fmla="*/ 84 w 93"/>
                    <a:gd name="T29" fmla="*/ 70 h 91"/>
                    <a:gd name="T30" fmla="*/ 91 w 93"/>
                    <a:gd name="T31" fmla="*/ 55 h 91"/>
                    <a:gd name="T32" fmla="*/ 88 w 93"/>
                    <a:gd name="T33" fmla="*/ 45 h 91"/>
                    <a:gd name="T34" fmla="*/ 84 w 93"/>
                    <a:gd name="T35" fmla="*/ 61 h 91"/>
                    <a:gd name="T36" fmla="*/ 76 w 93"/>
                    <a:gd name="T37" fmla="*/ 74 h 91"/>
                    <a:gd name="T38" fmla="*/ 63 w 93"/>
                    <a:gd name="T39" fmla="*/ 83 h 91"/>
                    <a:gd name="T40" fmla="*/ 46 w 93"/>
                    <a:gd name="T41" fmla="*/ 87 h 91"/>
                    <a:gd name="T42" fmla="*/ 31 w 93"/>
                    <a:gd name="T43" fmla="*/ 83 h 91"/>
                    <a:gd name="T44" fmla="*/ 17 w 93"/>
                    <a:gd name="T45" fmla="*/ 74 h 91"/>
                    <a:gd name="T46" fmla="*/ 8 w 93"/>
                    <a:gd name="T47" fmla="*/ 61 h 91"/>
                    <a:gd name="T48" fmla="*/ 6 w 93"/>
                    <a:gd name="T49" fmla="*/ 45 h 91"/>
                    <a:gd name="T50" fmla="*/ 8 w 93"/>
                    <a:gd name="T51" fmla="*/ 28 h 91"/>
                    <a:gd name="T52" fmla="*/ 17 w 93"/>
                    <a:gd name="T53" fmla="*/ 15 h 91"/>
                    <a:gd name="T54" fmla="*/ 31 w 93"/>
                    <a:gd name="T55" fmla="*/ 7 h 91"/>
                    <a:gd name="T56" fmla="*/ 46 w 93"/>
                    <a:gd name="T57" fmla="*/ 4 h 91"/>
                    <a:gd name="T58" fmla="*/ 63 w 93"/>
                    <a:gd name="T59" fmla="*/ 7 h 91"/>
                    <a:gd name="T60" fmla="*/ 76 w 93"/>
                    <a:gd name="T61" fmla="*/ 15 h 91"/>
                    <a:gd name="T62" fmla="*/ 84 w 93"/>
                    <a:gd name="T63" fmla="*/ 28 h 91"/>
                    <a:gd name="T64" fmla="*/ 88 w 93"/>
                    <a:gd name="T65" fmla="*/ 45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93" h="91">
                      <a:moveTo>
                        <a:pt x="93" y="45"/>
                      </a:moveTo>
                      <a:lnTo>
                        <a:pt x="91" y="36"/>
                      </a:lnTo>
                      <a:lnTo>
                        <a:pt x="90" y="26"/>
                      </a:lnTo>
                      <a:lnTo>
                        <a:pt x="84" y="19"/>
                      </a:lnTo>
                      <a:lnTo>
                        <a:pt x="78" y="13"/>
                      </a:lnTo>
                      <a:lnTo>
                        <a:pt x="72" y="7"/>
                      </a:lnTo>
                      <a:lnTo>
                        <a:pt x="65" y="4"/>
                      </a:lnTo>
                      <a:lnTo>
                        <a:pt x="55" y="0"/>
                      </a:lnTo>
                      <a:lnTo>
                        <a:pt x="46" y="0"/>
                      </a:lnTo>
                      <a:lnTo>
                        <a:pt x="36" y="0"/>
                      </a:lnTo>
                      <a:lnTo>
                        <a:pt x="29" y="4"/>
                      </a:lnTo>
                      <a:lnTo>
                        <a:pt x="21" y="7"/>
                      </a:lnTo>
                      <a:lnTo>
                        <a:pt x="14" y="13"/>
                      </a:lnTo>
                      <a:lnTo>
                        <a:pt x="8" y="19"/>
                      </a:lnTo>
                      <a:lnTo>
                        <a:pt x="4" y="26"/>
                      </a:lnTo>
                      <a:lnTo>
                        <a:pt x="2" y="36"/>
                      </a:lnTo>
                      <a:lnTo>
                        <a:pt x="0" y="45"/>
                      </a:lnTo>
                      <a:lnTo>
                        <a:pt x="2" y="55"/>
                      </a:lnTo>
                      <a:lnTo>
                        <a:pt x="4" y="62"/>
                      </a:lnTo>
                      <a:lnTo>
                        <a:pt x="8" y="70"/>
                      </a:lnTo>
                      <a:lnTo>
                        <a:pt x="14" y="78"/>
                      </a:lnTo>
                      <a:lnTo>
                        <a:pt x="21" y="83"/>
                      </a:lnTo>
                      <a:lnTo>
                        <a:pt x="29" y="87"/>
                      </a:lnTo>
                      <a:lnTo>
                        <a:pt x="36" y="91"/>
                      </a:lnTo>
                      <a:lnTo>
                        <a:pt x="46" y="91"/>
                      </a:lnTo>
                      <a:lnTo>
                        <a:pt x="55" y="91"/>
                      </a:lnTo>
                      <a:lnTo>
                        <a:pt x="65" y="87"/>
                      </a:lnTo>
                      <a:lnTo>
                        <a:pt x="72" y="83"/>
                      </a:lnTo>
                      <a:lnTo>
                        <a:pt x="78" y="78"/>
                      </a:lnTo>
                      <a:lnTo>
                        <a:pt x="84" y="70"/>
                      </a:lnTo>
                      <a:lnTo>
                        <a:pt x="90" y="62"/>
                      </a:lnTo>
                      <a:lnTo>
                        <a:pt x="91" y="55"/>
                      </a:lnTo>
                      <a:lnTo>
                        <a:pt x="93" y="45"/>
                      </a:lnTo>
                      <a:close/>
                      <a:moveTo>
                        <a:pt x="88" y="45"/>
                      </a:moveTo>
                      <a:lnTo>
                        <a:pt x="88" y="53"/>
                      </a:lnTo>
                      <a:lnTo>
                        <a:pt x="84" y="61"/>
                      </a:lnTo>
                      <a:lnTo>
                        <a:pt x="80" y="68"/>
                      </a:lnTo>
                      <a:lnTo>
                        <a:pt x="76" y="74"/>
                      </a:lnTo>
                      <a:lnTo>
                        <a:pt x="71" y="79"/>
                      </a:lnTo>
                      <a:lnTo>
                        <a:pt x="63" y="83"/>
                      </a:lnTo>
                      <a:lnTo>
                        <a:pt x="55" y="85"/>
                      </a:lnTo>
                      <a:lnTo>
                        <a:pt x="46" y="87"/>
                      </a:lnTo>
                      <a:lnTo>
                        <a:pt x="38" y="85"/>
                      </a:lnTo>
                      <a:lnTo>
                        <a:pt x="31" y="83"/>
                      </a:lnTo>
                      <a:lnTo>
                        <a:pt x="23" y="79"/>
                      </a:lnTo>
                      <a:lnTo>
                        <a:pt x="17" y="74"/>
                      </a:lnTo>
                      <a:lnTo>
                        <a:pt x="12" y="68"/>
                      </a:lnTo>
                      <a:lnTo>
                        <a:pt x="8" y="61"/>
                      </a:lnTo>
                      <a:lnTo>
                        <a:pt x="6" y="53"/>
                      </a:lnTo>
                      <a:lnTo>
                        <a:pt x="6" y="45"/>
                      </a:lnTo>
                      <a:lnTo>
                        <a:pt x="6" y="36"/>
                      </a:lnTo>
                      <a:lnTo>
                        <a:pt x="8" y="28"/>
                      </a:lnTo>
                      <a:lnTo>
                        <a:pt x="12" y="23"/>
                      </a:lnTo>
                      <a:lnTo>
                        <a:pt x="17" y="15"/>
                      </a:lnTo>
                      <a:lnTo>
                        <a:pt x="23" y="11"/>
                      </a:lnTo>
                      <a:lnTo>
                        <a:pt x="31" y="7"/>
                      </a:lnTo>
                      <a:lnTo>
                        <a:pt x="38" y="4"/>
                      </a:lnTo>
                      <a:lnTo>
                        <a:pt x="46" y="4"/>
                      </a:lnTo>
                      <a:lnTo>
                        <a:pt x="55" y="4"/>
                      </a:lnTo>
                      <a:lnTo>
                        <a:pt x="63" y="7"/>
                      </a:lnTo>
                      <a:lnTo>
                        <a:pt x="71" y="11"/>
                      </a:lnTo>
                      <a:lnTo>
                        <a:pt x="76" y="15"/>
                      </a:lnTo>
                      <a:lnTo>
                        <a:pt x="80" y="23"/>
                      </a:lnTo>
                      <a:lnTo>
                        <a:pt x="84" y="28"/>
                      </a:lnTo>
                      <a:lnTo>
                        <a:pt x="88" y="36"/>
                      </a:lnTo>
                      <a:lnTo>
                        <a:pt x="88" y="45"/>
                      </a:lnTo>
                      <a:close/>
                    </a:path>
                  </a:pathLst>
                </a:custGeom>
                <a:solidFill>
                  <a:srgbClr val="F5F5F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88" name="Freeform 768"/>
                <p:cNvSpPr>
                  <a:spLocks noEditPoints="1"/>
                </p:cNvSpPr>
                <p:nvPr/>
              </p:nvSpPr>
              <p:spPr bwMode="auto">
                <a:xfrm>
                  <a:off x="1794" y="2229"/>
                  <a:ext cx="88" cy="87"/>
                </a:xfrm>
                <a:custGeom>
                  <a:avLst/>
                  <a:gdLst>
                    <a:gd name="T0" fmla="*/ 88 w 88"/>
                    <a:gd name="T1" fmla="*/ 34 h 87"/>
                    <a:gd name="T2" fmla="*/ 80 w 88"/>
                    <a:gd name="T3" fmla="*/ 19 h 87"/>
                    <a:gd name="T4" fmla="*/ 69 w 88"/>
                    <a:gd name="T5" fmla="*/ 7 h 87"/>
                    <a:gd name="T6" fmla="*/ 53 w 88"/>
                    <a:gd name="T7" fmla="*/ 0 h 87"/>
                    <a:gd name="T8" fmla="*/ 36 w 88"/>
                    <a:gd name="T9" fmla="*/ 0 h 87"/>
                    <a:gd name="T10" fmla="*/ 19 w 88"/>
                    <a:gd name="T11" fmla="*/ 7 h 87"/>
                    <a:gd name="T12" fmla="*/ 8 w 88"/>
                    <a:gd name="T13" fmla="*/ 19 h 87"/>
                    <a:gd name="T14" fmla="*/ 2 w 88"/>
                    <a:gd name="T15" fmla="*/ 34 h 87"/>
                    <a:gd name="T16" fmla="*/ 2 w 88"/>
                    <a:gd name="T17" fmla="*/ 51 h 87"/>
                    <a:gd name="T18" fmla="*/ 8 w 88"/>
                    <a:gd name="T19" fmla="*/ 68 h 87"/>
                    <a:gd name="T20" fmla="*/ 19 w 88"/>
                    <a:gd name="T21" fmla="*/ 79 h 87"/>
                    <a:gd name="T22" fmla="*/ 36 w 88"/>
                    <a:gd name="T23" fmla="*/ 85 h 87"/>
                    <a:gd name="T24" fmla="*/ 53 w 88"/>
                    <a:gd name="T25" fmla="*/ 85 h 87"/>
                    <a:gd name="T26" fmla="*/ 69 w 88"/>
                    <a:gd name="T27" fmla="*/ 79 h 87"/>
                    <a:gd name="T28" fmla="*/ 80 w 88"/>
                    <a:gd name="T29" fmla="*/ 68 h 87"/>
                    <a:gd name="T30" fmla="*/ 88 w 88"/>
                    <a:gd name="T31" fmla="*/ 51 h 87"/>
                    <a:gd name="T32" fmla="*/ 84 w 88"/>
                    <a:gd name="T33" fmla="*/ 43 h 87"/>
                    <a:gd name="T34" fmla="*/ 80 w 88"/>
                    <a:gd name="T35" fmla="*/ 59 h 87"/>
                    <a:gd name="T36" fmla="*/ 72 w 88"/>
                    <a:gd name="T37" fmla="*/ 70 h 87"/>
                    <a:gd name="T38" fmla="*/ 59 w 88"/>
                    <a:gd name="T39" fmla="*/ 79 h 87"/>
                    <a:gd name="T40" fmla="*/ 44 w 88"/>
                    <a:gd name="T41" fmla="*/ 81 h 87"/>
                    <a:gd name="T42" fmla="*/ 29 w 88"/>
                    <a:gd name="T43" fmla="*/ 79 h 87"/>
                    <a:gd name="T44" fmla="*/ 17 w 88"/>
                    <a:gd name="T45" fmla="*/ 70 h 87"/>
                    <a:gd name="T46" fmla="*/ 8 w 88"/>
                    <a:gd name="T47" fmla="*/ 59 h 87"/>
                    <a:gd name="T48" fmla="*/ 6 w 88"/>
                    <a:gd name="T49" fmla="*/ 43 h 87"/>
                    <a:gd name="T50" fmla="*/ 8 w 88"/>
                    <a:gd name="T51" fmla="*/ 28 h 87"/>
                    <a:gd name="T52" fmla="*/ 17 w 88"/>
                    <a:gd name="T53" fmla="*/ 15 h 87"/>
                    <a:gd name="T54" fmla="*/ 29 w 88"/>
                    <a:gd name="T55" fmla="*/ 7 h 87"/>
                    <a:gd name="T56" fmla="*/ 44 w 88"/>
                    <a:gd name="T57" fmla="*/ 4 h 87"/>
                    <a:gd name="T58" fmla="*/ 59 w 88"/>
                    <a:gd name="T59" fmla="*/ 7 h 87"/>
                    <a:gd name="T60" fmla="*/ 72 w 88"/>
                    <a:gd name="T61" fmla="*/ 15 h 87"/>
                    <a:gd name="T62" fmla="*/ 80 w 88"/>
                    <a:gd name="T63" fmla="*/ 28 h 87"/>
                    <a:gd name="T64" fmla="*/ 84 w 88"/>
                    <a:gd name="T65" fmla="*/ 43 h 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8" h="87">
                      <a:moveTo>
                        <a:pt x="88" y="43"/>
                      </a:moveTo>
                      <a:lnTo>
                        <a:pt x="88" y="34"/>
                      </a:lnTo>
                      <a:lnTo>
                        <a:pt x="86" y="26"/>
                      </a:lnTo>
                      <a:lnTo>
                        <a:pt x="80" y="19"/>
                      </a:lnTo>
                      <a:lnTo>
                        <a:pt x="76" y="13"/>
                      </a:lnTo>
                      <a:lnTo>
                        <a:pt x="69" y="7"/>
                      </a:lnTo>
                      <a:lnTo>
                        <a:pt x="61" y="4"/>
                      </a:lnTo>
                      <a:lnTo>
                        <a:pt x="53" y="0"/>
                      </a:lnTo>
                      <a:lnTo>
                        <a:pt x="44" y="0"/>
                      </a:lnTo>
                      <a:lnTo>
                        <a:pt x="36" y="0"/>
                      </a:lnTo>
                      <a:lnTo>
                        <a:pt x="27" y="4"/>
                      </a:lnTo>
                      <a:lnTo>
                        <a:pt x="19" y="7"/>
                      </a:lnTo>
                      <a:lnTo>
                        <a:pt x="14" y="13"/>
                      </a:lnTo>
                      <a:lnTo>
                        <a:pt x="8" y="19"/>
                      </a:lnTo>
                      <a:lnTo>
                        <a:pt x="4" y="26"/>
                      </a:lnTo>
                      <a:lnTo>
                        <a:pt x="2" y="34"/>
                      </a:lnTo>
                      <a:lnTo>
                        <a:pt x="0" y="43"/>
                      </a:lnTo>
                      <a:lnTo>
                        <a:pt x="2" y="51"/>
                      </a:lnTo>
                      <a:lnTo>
                        <a:pt x="4" y="60"/>
                      </a:lnTo>
                      <a:lnTo>
                        <a:pt x="8" y="68"/>
                      </a:lnTo>
                      <a:lnTo>
                        <a:pt x="14" y="74"/>
                      </a:lnTo>
                      <a:lnTo>
                        <a:pt x="19" y="79"/>
                      </a:lnTo>
                      <a:lnTo>
                        <a:pt x="27" y="83"/>
                      </a:lnTo>
                      <a:lnTo>
                        <a:pt x="36" y="85"/>
                      </a:lnTo>
                      <a:lnTo>
                        <a:pt x="44" y="87"/>
                      </a:lnTo>
                      <a:lnTo>
                        <a:pt x="53" y="85"/>
                      </a:lnTo>
                      <a:lnTo>
                        <a:pt x="61" y="83"/>
                      </a:lnTo>
                      <a:lnTo>
                        <a:pt x="69" y="79"/>
                      </a:lnTo>
                      <a:lnTo>
                        <a:pt x="76" y="74"/>
                      </a:lnTo>
                      <a:lnTo>
                        <a:pt x="80" y="68"/>
                      </a:lnTo>
                      <a:lnTo>
                        <a:pt x="86" y="60"/>
                      </a:lnTo>
                      <a:lnTo>
                        <a:pt x="88" y="51"/>
                      </a:lnTo>
                      <a:lnTo>
                        <a:pt x="88" y="43"/>
                      </a:lnTo>
                      <a:close/>
                      <a:moveTo>
                        <a:pt x="84" y="43"/>
                      </a:moveTo>
                      <a:lnTo>
                        <a:pt x="84" y="51"/>
                      </a:lnTo>
                      <a:lnTo>
                        <a:pt x="80" y="59"/>
                      </a:lnTo>
                      <a:lnTo>
                        <a:pt x="76" y="64"/>
                      </a:lnTo>
                      <a:lnTo>
                        <a:pt x="72" y="70"/>
                      </a:lnTo>
                      <a:lnTo>
                        <a:pt x="67" y="76"/>
                      </a:lnTo>
                      <a:lnTo>
                        <a:pt x="59" y="79"/>
                      </a:lnTo>
                      <a:lnTo>
                        <a:pt x="53" y="81"/>
                      </a:lnTo>
                      <a:lnTo>
                        <a:pt x="44" y="81"/>
                      </a:lnTo>
                      <a:lnTo>
                        <a:pt x="36" y="81"/>
                      </a:lnTo>
                      <a:lnTo>
                        <a:pt x="29" y="79"/>
                      </a:lnTo>
                      <a:lnTo>
                        <a:pt x="23" y="76"/>
                      </a:lnTo>
                      <a:lnTo>
                        <a:pt x="17" y="70"/>
                      </a:lnTo>
                      <a:lnTo>
                        <a:pt x="12" y="64"/>
                      </a:lnTo>
                      <a:lnTo>
                        <a:pt x="8" y="59"/>
                      </a:lnTo>
                      <a:lnTo>
                        <a:pt x="6" y="51"/>
                      </a:lnTo>
                      <a:lnTo>
                        <a:pt x="6" y="43"/>
                      </a:lnTo>
                      <a:lnTo>
                        <a:pt x="6" y="36"/>
                      </a:lnTo>
                      <a:lnTo>
                        <a:pt x="8" y="28"/>
                      </a:lnTo>
                      <a:lnTo>
                        <a:pt x="12" y="21"/>
                      </a:lnTo>
                      <a:lnTo>
                        <a:pt x="17" y="15"/>
                      </a:lnTo>
                      <a:lnTo>
                        <a:pt x="23" y="11"/>
                      </a:lnTo>
                      <a:lnTo>
                        <a:pt x="29" y="7"/>
                      </a:lnTo>
                      <a:lnTo>
                        <a:pt x="36" y="5"/>
                      </a:lnTo>
                      <a:lnTo>
                        <a:pt x="44" y="4"/>
                      </a:lnTo>
                      <a:lnTo>
                        <a:pt x="53" y="5"/>
                      </a:lnTo>
                      <a:lnTo>
                        <a:pt x="59" y="7"/>
                      </a:lnTo>
                      <a:lnTo>
                        <a:pt x="67" y="11"/>
                      </a:lnTo>
                      <a:lnTo>
                        <a:pt x="72" y="15"/>
                      </a:lnTo>
                      <a:lnTo>
                        <a:pt x="76" y="21"/>
                      </a:lnTo>
                      <a:lnTo>
                        <a:pt x="80" y="28"/>
                      </a:lnTo>
                      <a:lnTo>
                        <a:pt x="84" y="36"/>
                      </a:lnTo>
                      <a:lnTo>
                        <a:pt x="84" y="43"/>
                      </a:lnTo>
                      <a:close/>
                    </a:path>
                  </a:pathLst>
                </a:custGeom>
                <a:solidFill>
                  <a:srgbClr val="F5F6F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89" name="Freeform 769"/>
                <p:cNvSpPr>
                  <a:spLocks noEditPoints="1"/>
                </p:cNvSpPr>
                <p:nvPr/>
              </p:nvSpPr>
              <p:spPr bwMode="auto">
                <a:xfrm>
                  <a:off x="1798" y="2231"/>
                  <a:ext cx="82" cy="83"/>
                </a:xfrm>
                <a:custGeom>
                  <a:avLst/>
                  <a:gdLst>
                    <a:gd name="T0" fmla="*/ 82 w 82"/>
                    <a:gd name="T1" fmla="*/ 32 h 83"/>
                    <a:gd name="T2" fmla="*/ 74 w 82"/>
                    <a:gd name="T3" fmla="*/ 19 h 83"/>
                    <a:gd name="T4" fmla="*/ 65 w 82"/>
                    <a:gd name="T5" fmla="*/ 7 h 83"/>
                    <a:gd name="T6" fmla="*/ 49 w 82"/>
                    <a:gd name="T7" fmla="*/ 0 h 83"/>
                    <a:gd name="T8" fmla="*/ 32 w 82"/>
                    <a:gd name="T9" fmla="*/ 0 h 83"/>
                    <a:gd name="T10" fmla="*/ 17 w 82"/>
                    <a:gd name="T11" fmla="*/ 7 h 83"/>
                    <a:gd name="T12" fmla="*/ 6 w 82"/>
                    <a:gd name="T13" fmla="*/ 19 h 83"/>
                    <a:gd name="T14" fmla="*/ 0 w 82"/>
                    <a:gd name="T15" fmla="*/ 32 h 83"/>
                    <a:gd name="T16" fmla="*/ 0 w 82"/>
                    <a:gd name="T17" fmla="*/ 49 h 83"/>
                    <a:gd name="T18" fmla="*/ 6 w 82"/>
                    <a:gd name="T19" fmla="*/ 64 h 83"/>
                    <a:gd name="T20" fmla="*/ 17 w 82"/>
                    <a:gd name="T21" fmla="*/ 75 h 83"/>
                    <a:gd name="T22" fmla="*/ 32 w 82"/>
                    <a:gd name="T23" fmla="*/ 81 h 83"/>
                    <a:gd name="T24" fmla="*/ 49 w 82"/>
                    <a:gd name="T25" fmla="*/ 81 h 83"/>
                    <a:gd name="T26" fmla="*/ 65 w 82"/>
                    <a:gd name="T27" fmla="*/ 75 h 83"/>
                    <a:gd name="T28" fmla="*/ 74 w 82"/>
                    <a:gd name="T29" fmla="*/ 64 h 83"/>
                    <a:gd name="T30" fmla="*/ 82 w 82"/>
                    <a:gd name="T31" fmla="*/ 49 h 83"/>
                    <a:gd name="T32" fmla="*/ 78 w 82"/>
                    <a:gd name="T33" fmla="*/ 41 h 83"/>
                    <a:gd name="T34" fmla="*/ 74 w 82"/>
                    <a:gd name="T35" fmla="*/ 55 h 83"/>
                    <a:gd name="T36" fmla="*/ 66 w 82"/>
                    <a:gd name="T37" fmla="*/ 68 h 83"/>
                    <a:gd name="T38" fmla="*/ 55 w 82"/>
                    <a:gd name="T39" fmla="*/ 75 h 83"/>
                    <a:gd name="T40" fmla="*/ 40 w 82"/>
                    <a:gd name="T41" fmla="*/ 77 h 83"/>
                    <a:gd name="T42" fmla="*/ 27 w 82"/>
                    <a:gd name="T43" fmla="*/ 75 h 83"/>
                    <a:gd name="T44" fmla="*/ 15 w 82"/>
                    <a:gd name="T45" fmla="*/ 68 h 83"/>
                    <a:gd name="T46" fmla="*/ 8 w 82"/>
                    <a:gd name="T47" fmla="*/ 55 h 83"/>
                    <a:gd name="T48" fmla="*/ 4 w 82"/>
                    <a:gd name="T49" fmla="*/ 41 h 83"/>
                    <a:gd name="T50" fmla="*/ 8 w 82"/>
                    <a:gd name="T51" fmla="*/ 26 h 83"/>
                    <a:gd name="T52" fmla="*/ 15 w 82"/>
                    <a:gd name="T53" fmla="*/ 15 h 83"/>
                    <a:gd name="T54" fmla="*/ 27 w 82"/>
                    <a:gd name="T55" fmla="*/ 7 h 83"/>
                    <a:gd name="T56" fmla="*/ 40 w 82"/>
                    <a:gd name="T57" fmla="*/ 3 h 83"/>
                    <a:gd name="T58" fmla="*/ 55 w 82"/>
                    <a:gd name="T59" fmla="*/ 7 h 83"/>
                    <a:gd name="T60" fmla="*/ 66 w 82"/>
                    <a:gd name="T61" fmla="*/ 15 h 83"/>
                    <a:gd name="T62" fmla="*/ 74 w 82"/>
                    <a:gd name="T63" fmla="*/ 26 h 83"/>
                    <a:gd name="T64" fmla="*/ 78 w 82"/>
                    <a:gd name="T65" fmla="*/ 41 h 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2" h="83">
                      <a:moveTo>
                        <a:pt x="82" y="41"/>
                      </a:moveTo>
                      <a:lnTo>
                        <a:pt x="82" y="32"/>
                      </a:lnTo>
                      <a:lnTo>
                        <a:pt x="78" y="24"/>
                      </a:lnTo>
                      <a:lnTo>
                        <a:pt x="74" y="19"/>
                      </a:lnTo>
                      <a:lnTo>
                        <a:pt x="70" y="11"/>
                      </a:lnTo>
                      <a:lnTo>
                        <a:pt x="65" y="7"/>
                      </a:lnTo>
                      <a:lnTo>
                        <a:pt x="57" y="3"/>
                      </a:lnTo>
                      <a:lnTo>
                        <a:pt x="49" y="0"/>
                      </a:lnTo>
                      <a:lnTo>
                        <a:pt x="40" y="0"/>
                      </a:lnTo>
                      <a:lnTo>
                        <a:pt x="32" y="0"/>
                      </a:lnTo>
                      <a:lnTo>
                        <a:pt x="25" y="3"/>
                      </a:lnTo>
                      <a:lnTo>
                        <a:pt x="17" y="7"/>
                      </a:lnTo>
                      <a:lnTo>
                        <a:pt x="11" y="11"/>
                      </a:lnTo>
                      <a:lnTo>
                        <a:pt x="6" y="19"/>
                      </a:lnTo>
                      <a:lnTo>
                        <a:pt x="2" y="24"/>
                      </a:lnTo>
                      <a:lnTo>
                        <a:pt x="0" y="32"/>
                      </a:lnTo>
                      <a:lnTo>
                        <a:pt x="0" y="41"/>
                      </a:lnTo>
                      <a:lnTo>
                        <a:pt x="0" y="49"/>
                      </a:lnTo>
                      <a:lnTo>
                        <a:pt x="2" y="57"/>
                      </a:lnTo>
                      <a:lnTo>
                        <a:pt x="6" y="64"/>
                      </a:lnTo>
                      <a:lnTo>
                        <a:pt x="11" y="70"/>
                      </a:lnTo>
                      <a:lnTo>
                        <a:pt x="17" y="75"/>
                      </a:lnTo>
                      <a:lnTo>
                        <a:pt x="25" y="79"/>
                      </a:lnTo>
                      <a:lnTo>
                        <a:pt x="32" y="81"/>
                      </a:lnTo>
                      <a:lnTo>
                        <a:pt x="40" y="83"/>
                      </a:lnTo>
                      <a:lnTo>
                        <a:pt x="49" y="81"/>
                      </a:lnTo>
                      <a:lnTo>
                        <a:pt x="57" y="79"/>
                      </a:lnTo>
                      <a:lnTo>
                        <a:pt x="65" y="75"/>
                      </a:lnTo>
                      <a:lnTo>
                        <a:pt x="70" y="70"/>
                      </a:lnTo>
                      <a:lnTo>
                        <a:pt x="74" y="64"/>
                      </a:lnTo>
                      <a:lnTo>
                        <a:pt x="78" y="57"/>
                      </a:lnTo>
                      <a:lnTo>
                        <a:pt x="82" y="49"/>
                      </a:lnTo>
                      <a:lnTo>
                        <a:pt x="82" y="41"/>
                      </a:lnTo>
                      <a:close/>
                      <a:moveTo>
                        <a:pt x="78" y="41"/>
                      </a:moveTo>
                      <a:lnTo>
                        <a:pt x="76" y="49"/>
                      </a:lnTo>
                      <a:lnTo>
                        <a:pt x="74" y="55"/>
                      </a:lnTo>
                      <a:lnTo>
                        <a:pt x="70" y="62"/>
                      </a:lnTo>
                      <a:lnTo>
                        <a:pt x="66" y="68"/>
                      </a:lnTo>
                      <a:lnTo>
                        <a:pt x="61" y="72"/>
                      </a:lnTo>
                      <a:lnTo>
                        <a:pt x="55" y="75"/>
                      </a:lnTo>
                      <a:lnTo>
                        <a:pt x="47" y="77"/>
                      </a:lnTo>
                      <a:lnTo>
                        <a:pt x="40" y="77"/>
                      </a:lnTo>
                      <a:lnTo>
                        <a:pt x="32" y="77"/>
                      </a:lnTo>
                      <a:lnTo>
                        <a:pt x="27" y="75"/>
                      </a:lnTo>
                      <a:lnTo>
                        <a:pt x="21" y="72"/>
                      </a:lnTo>
                      <a:lnTo>
                        <a:pt x="15" y="68"/>
                      </a:lnTo>
                      <a:lnTo>
                        <a:pt x="10" y="62"/>
                      </a:lnTo>
                      <a:lnTo>
                        <a:pt x="8" y="55"/>
                      </a:lnTo>
                      <a:lnTo>
                        <a:pt x="4" y="49"/>
                      </a:lnTo>
                      <a:lnTo>
                        <a:pt x="4" y="41"/>
                      </a:lnTo>
                      <a:lnTo>
                        <a:pt x="4" y="34"/>
                      </a:lnTo>
                      <a:lnTo>
                        <a:pt x="8" y="26"/>
                      </a:lnTo>
                      <a:lnTo>
                        <a:pt x="10" y="21"/>
                      </a:lnTo>
                      <a:lnTo>
                        <a:pt x="15" y="15"/>
                      </a:lnTo>
                      <a:lnTo>
                        <a:pt x="21" y="11"/>
                      </a:lnTo>
                      <a:lnTo>
                        <a:pt x="27" y="7"/>
                      </a:lnTo>
                      <a:lnTo>
                        <a:pt x="32" y="5"/>
                      </a:lnTo>
                      <a:lnTo>
                        <a:pt x="40" y="3"/>
                      </a:lnTo>
                      <a:lnTo>
                        <a:pt x="47" y="5"/>
                      </a:lnTo>
                      <a:lnTo>
                        <a:pt x="55" y="7"/>
                      </a:lnTo>
                      <a:lnTo>
                        <a:pt x="61" y="11"/>
                      </a:lnTo>
                      <a:lnTo>
                        <a:pt x="66" y="15"/>
                      </a:lnTo>
                      <a:lnTo>
                        <a:pt x="70" y="21"/>
                      </a:lnTo>
                      <a:lnTo>
                        <a:pt x="74" y="26"/>
                      </a:lnTo>
                      <a:lnTo>
                        <a:pt x="76" y="34"/>
                      </a:lnTo>
                      <a:lnTo>
                        <a:pt x="78" y="41"/>
                      </a:lnTo>
                      <a:close/>
                    </a:path>
                  </a:pathLst>
                </a:custGeom>
                <a:solidFill>
                  <a:srgbClr val="F6F6F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90" name="Freeform 770"/>
                <p:cNvSpPr>
                  <a:spLocks noEditPoints="1"/>
                </p:cNvSpPr>
                <p:nvPr/>
              </p:nvSpPr>
              <p:spPr bwMode="auto">
                <a:xfrm>
                  <a:off x="1800" y="2233"/>
                  <a:ext cx="78" cy="77"/>
                </a:xfrm>
                <a:custGeom>
                  <a:avLst/>
                  <a:gdLst>
                    <a:gd name="T0" fmla="*/ 78 w 78"/>
                    <a:gd name="T1" fmla="*/ 32 h 77"/>
                    <a:gd name="T2" fmla="*/ 70 w 78"/>
                    <a:gd name="T3" fmla="*/ 17 h 77"/>
                    <a:gd name="T4" fmla="*/ 61 w 78"/>
                    <a:gd name="T5" fmla="*/ 7 h 77"/>
                    <a:gd name="T6" fmla="*/ 47 w 78"/>
                    <a:gd name="T7" fmla="*/ 1 h 77"/>
                    <a:gd name="T8" fmla="*/ 30 w 78"/>
                    <a:gd name="T9" fmla="*/ 1 h 77"/>
                    <a:gd name="T10" fmla="*/ 17 w 78"/>
                    <a:gd name="T11" fmla="*/ 7 h 77"/>
                    <a:gd name="T12" fmla="*/ 6 w 78"/>
                    <a:gd name="T13" fmla="*/ 17 h 77"/>
                    <a:gd name="T14" fmla="*/ 0 w 78"/>
                    <a:gd name="T15" fmla="*/ 32 h 77"/>
                    <a:gd name="T16" fmla="*/ 0 w 78"/>
                    <a:gd name="T17" fmla="*/ 47 h 77"/>
                    <a:gd name="T18" fmla="*/ 6 w 78"/>
                    <a:gd name="T19" fmla="*/ 60 h 77"/>
                    <a:gd name="T20" fmla="*/ 17 w 78"/>
                    <a:gd name="T21" fmla="*/ 72 h 77"/>
                    <a:gd name="T22" fmla="*/ 30 w 78"/>
                    <a:gd name="T23" fmla="*/ 77 h 77"/>
                    <a:gd name="T24" fmla="*/ 47 w 78"/>
                    <a:gd name="T25" fmla="*/ 77 h 77"/>
                    <a:gd name="T26" fmla="*/ 61 w 78"/>
                    <a:gd name="T27" fmla="*/ 72 h 77"/>
                    <a:gd name="T28" fmla="*/ 70 w 78"/>
                    <a:gd name="T29" fmla="*/ 60 h 77"/>
                    <a:gd name="T30" fmla="*/ 78 w 78"/>
                    <a:gd name="T31" fmla="*/ 47 h 77"/>
                    <a:gd name="T32" fmla="*/ 74 w 78"/>
                    <a:gd name="T33" fmla="*/ 39 h 77"/>
                    <a:gd name="T34" fmla="*/ 70 w 78"/>
                    <a:gd name="T35" fmla="*/ 53 h 77"/>
                    <a:gd name="T36" fmla="*/ 63 w 78"/>
                    <a:gd name="T37" fmla="*/ 64 h 77"/>
                    <a:gd name="T38" fmla="*/ 51 w 78"/>
                    <a:gd name="T39" fmla="*/ 72 h 77"/>
                    <a:gd name="T40" fmla="*/ 38 w 78"/>
                    <a:gd name="T41" fmla="*/ 73 h 77"/>
                    <a:gd name="T42" fmla="*/ 25 w 78"/>
                    <a:gd name="T43" fmla="*/ 72 h 77"/>
                    <a:gd name="T44" fmla="*/ 15 w 78"/>
                    <a:gd name="T45" fmla="*/ 64 h 77"/>
                    <a:gd name="T46" fmla="*/ 8 w 78"/>
                    <a:gd name="T47" fmla="*/ 53 h 77"/>
                    <a:gd name="T48" fmla="*/ 4 w 78"/>
                    <a:gd name="T49" fmla="*/ 39 h 77"/>
                    <a:gd name="T50" fmla="*/ 8 w 78"/>
                    <a:gd name="T51" fmla="*/ 26 h 77"/>
                    <a:gd name="T52" fmla="*/ 15 w 78"/>
                    <a:gd name="T53" fmla="*/ 15 h 77"/>
                    <a:gd name="T54" fmla="*/ 25 w 78"/>
                    <a:gd name="T55" fmla="*/ 7 h 77"/>
                    <a:gd name="T56" fmla="*/ 38 w 78"/>
                    <a:gd name="T57" fmla="*/ 5 h 77"/>
                    <a:gd name="T58" fmla="*/ 51 w 78"/>
                    <a:gd name="T59" fmla="*/ 7 h 77"/>
                    <a:gd name="T60" fmla="*/ 63 w 78"/>
                    <a:gd name="T61" fmla="*/ 15 h 77"/>
                    <a:gd name="T62" fmla="*/ 70 w 78"/>
                    <a:gd name="T63" fmla="*/ 26 h 77"/>
                    <a:gd name="T64" fmla="*/ 74 w 78"/>
                    <a:gd name="T65" fmla="*/ 39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78" h="77">
                      <a:moveTo>
                        <a:pt x="78" y="39"/>
                      </a:moveTo>
                      <a:lnTo>
                        <a:pt x="78" y="32"/>
                      </a:lnTo>
                      <a:lnTo>
                        <a:pt x="74" y="24"/>
                      </a:lnTo>
                      <a:lnTo>
                        <a:pt x="70" y="17"/>
                      </a:lnTo>
                      <a:lnTo>
                        <a:pt x="66" y="11"/>
                      </a:lnTo>
                      <a:lnTo>
                        <a:pt x="61" y="7"/>
                      </a:lnTo>
                      <a:lnTo>
                        <a:pt x="53" y="3"/>
                      </a:lnTo>
                      <a:lnTo>
                        <a:pt x="47" y="1"/>
                      </a:lnTo>
                      <a:lnTo>
                        <a:pt x="38" y="0"/>
                      </a:lnTo>
                      <a:lnTo>
                        <a:pt x="30" y="1"/>
                      </a:lnTo>
                      <a:lnTo>
                        <a:pt x="23" y="3"/>
                      </a:lnTo>
                      <a:lnTo>
                        <a:pt x="17" y="7"/>
                      </a:lnTo>
                      <a:lnTo>
                        <a:pt x="11" y="11"/>
                      </a:lnTo>
                      <a:lnTo>
                        <a:pt x="6" y="17"/>
                      </a:lnTo>
                      <a:lnTo>
                        <a:pt x="2" y="24"/>
                      </a:lnTo>
                      <a:lnTo>
                        <a:pt x="0" y="32"/>
                      </a:lnTo>
                      <a:lnTo>
                        <a:pt x="0" y="39"/>
                      </a:lnTo>
                      <a:lnTo>
                        <a:pt x="0" y="47"/>
                      </a:lnTo>
                      <a:lnTo>
                        <a:pt x="2" y="55"/>
                      </a:lnTo>
                      <a:lnTo>
                        <a:pt x="6" y="60"/>
                      </a:lnTo>
                      <a:lnTo>
                        <a:pt x="11" y="66"/>
                      </a:lnTo>
                      <a:lnTo>
                        <a:pt x="17" y="72"/>
                      </a:lnTo>
                      <a:lnTo>
                        <a:pt x="23" y="75"/>
                      </a:lnTo>
                      <a:lnTo>
                        <a:pt x="30" y="77"/>
                      </a:lnTo>
                      <a:lnTo>
                        <a:pt x="38" y="77"/>
                      </a:lnTo>
                      <a:lnTo>
                        <a:pt x="47" y="77"/>
                      </a:lnTo>
                      <a:lnTo>
                        <a:pt x="53" y="75"/>
                      </a:lnTo>
                      <a:lnTo>
                        <a:pt x="61" y="72"/>
                      </a:lnTo>
                      <a:lnTo>
                        <a:pt x="66" y="66"/>
                      </a:lnTo>
                      <a:lnTo>
                        <a:pt x="70" y="60"/>
                      </a:lnTo>
                      <a:lnTo>
                        <a:pt x="74" y="55"/>
                      </a:lnTo>
                      <a:lnTo>
                        <a:pt x="78" y="47"/>
                      </a:lnTo>
                      <a:lnTo>
                        <a:pt x="78" y="39"/>
                      </a:lnTo>
                      <a:close/>
                      <a:moveTo>
                        <a:pt x="74" y="39"/>
                      </a:moveTo>
                      <a:lnTo>
                        <a:pt x="72" y="47"/>
                      </a:lnTo>
                      <a:lnTo>
                        <a:pt x="70" y="53"/>
                      </a:lnTo>
                      <a:lnTo>
                        <a:pt x="66" y="58"/>
                      </a:lnTo>
                      <a:lnTo>
                        <a:pt x="63" y="64"/>
                      </a:lnTo>
                      <a:lnTo>
                        <a:pt x="59" y="68"/>
                      </a:lnTo>
                      <a:lnTo>
                        <a:pt x="51" y="72"/>
                      </a:lnTo>
                      <a:lnTo>
                        <a:pt x="45" y="73"/>
                      </a:lnTo>
                      <a:lnTo>
                        <a:pt x="38" y="73"/>
                      </a:lnTo>
                      <a:lnTo>
                        <a:pt x="32" y="73"/>
                      </a:lnTo>
                      <a:lnTo>
                        <a:pt x="25" y="72"/>
                      </a:lnTo>
                      <a:lnTo>
                        <a:pt x="19" y="68"/>
                      </a:lnTo>
                      <a:lnTo>
                        <a:pt x="15" y="64"/>
                      </a:lnTo>
                      <a:lnTo>
                        <a:pt x="9" y="58"/>
                      </a:lnTo>
                      <a:lnTo>
                        <a:pt x="8" y="53"/>
                      </a:lnTo>
                      <a:lnTo>
                        <a:pt x="6" y="47"/>
                      </a:lnTo>
                      <a:lnTo>
                        <a:pt x="4" y="39"/>
                      </a:lnTo>
                      <a:lnTo>
                        <a:pt x="6" y="32"/>
                      </a:lnTo>
                      <a:lnTo>
                        <a:pt x="8" y="26"/>
                      </a:lnTo>
                      <a:lnTo>
                        <a:pt x="9" y="20"/>
                      </a:lnTo>
                      <a:lnTo>
                        <a:pt x="15" y="15"/>
                      </a:lnTo>
                      <a:lnTo>
                        <a:pt x="19" y="11"/>
                      </a:lnTo>
                      <a:lnTo>
                        <a:pt x="25" y="7"/>
                      </a:lnTo>
                      <a:lnTo>
                        <a:pt x="32" y="5"/>
                      </a:lnTo>
                      <a:lnTo>
                        <a:pt x="38" y="5"/>
                      </a:lnTo>
                      <a:lnTo>
                        <a:pt x="45" y="5"/>
                      </a:lnTo>
                      <a:lnTo>
                        <a:pt x="51" y="7"/>
                      </a:lnTo>
                      <a:lnTo>
                        <a:pt x="59" y="11"/>
                      </a:lnTo>
                      <a:lnTo>
                        <a:pt x="63" y="15"/>
                      </a:lnTo>
                      <a:lnTo>
                        <a:pt x="66" y="20"/>
                      </a:lnTo>
                      <a:lnTo>
                        <a:pt x="70" y="26"/>
                      </a:lnTo>
                      <a:lnTo>
                        <a:pt x="72" y="32"/>
                      </a:lnTo>
                      <a:lnTo>
                        <a:pt x="74" y="39"/>
                      </a:lnTo>
                      <a:close/>
                    </a:path>
                  </a:pathLst>
                </a:custGeom>
                <a:solidFill>
                  <a:srgbClr val="F6F6F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91" name="Freeform 771"/>
                <p:cNvSpPr>
                  <a:spLocks noEditPoints="1"/>
                </p:cNvSpPr>
                <p:nvPr/>
              </p:nvSpPr>
              <p:spPr bwMode="auto">
                <a:xfrm>
                  <a:off x="1802" y="2234"/>
                  <a:ext cx="74" cy="74"/>
                </a:xfrm>
                <a:custGeom>
                  <a:avLst/>
                  <a:gdLst>
                    <a:gd name="T0" fmla="*/ 72 w 74"/>
                    <a:gd name="T1" fmla="*/ 31 h 74"/>
                    <a:gd name="T2" fmla="*/ 66 w 74"/>
                    <a:gd name="T3" fmla="*/ 18 h 74"/>
                    <a:gd name="T4" fmla="*/ 57 w 74"/>
                    <a:gd name="T5" fmla="*/ 8 h 74"/>
                    <a:gd name="T6" fmla="*/ 43 w 74"/>
                    <a:gd name="T7" fmla="*/ 2 h 74"/>
                    <a:gd name="T8" fmla="*/ 28 w 74"/>
                    <a:gd name="T9" fmla="*/ 2 h 74"/>
                    <a:gd name="T10" fmla="*/ 17 w 74"/>
                    <a:gd name="T11" fmla="*/ 8 h 74"/>
                    <a:gd name="T12" fmla="*/ 6 w 74"/>
                    <a:gd name="T13" fmla="*/ 18 h 74"/>
                    <a:gd name="T14" fmla="*/ 0 w 74"/>
                    <a:gd name="T15" fmla="*/ 31 h 74"/>
                    <a:gd name="T16" fmla="*/ 0 w 74"/>
                    <a:gd name="T17" fmla="*/ 46 h 74"/>
                    <a:gd name="T18" fmla="*/ 6 w 74"/>
                    <a:gd name="T19" fmla="*/ 59 h 74"/>
                    <a:gd name="T20" fmla="*/ 17 w 74"/>
                    <a:gd name="T21" fmla="*/ 69 h 74"/>
                    <a:gd name="T22" fmla="*/ 28 w 74"/>
                    <a:gd name="T23" fmla="*/ 74 h 74"/>
                    <a:gd name="T24" fmla="*/ 43 w 74"/>
                    <a:gd name="T25" fmla="*/ 74 h 74"/>
                    <a:gd name="T26" fmla="*/ 57 w 74"/>
                    <a:gd name="T27" fmla="*/ 69 h 74"/>
                    <a:gd name="T28" fmla="*/ 66 w 74"/>
                    <a:gd name="T29" fmla="*/ 59 h 74"/>
                    <a:gd name="T30" fmla="*/ 72 w 74"/>
                    <a:gd name="T31" fmla="*/ 46 h 74"/>
                    <a:gd name="T32" fmla="*/ 68 w 74"/>
                    <a:gd name="T33" fmla="*/ 38 h 74"/>
                    <a:gd name="T34" fmla="*/ 66 w 74"/>
                    <a:gd name="T35" fmla="*/ 50 h 74"/>
                    <a:gd name="T36" fmla="*/ 59 w 74"/>
                    <a:gd name="T37" fmla="*/ 61 h 74"/>
                    <a:gd name="T38" fmla="*/ 49 w 74"/>
                    <a:gd name="T39" fmla="*/ 67 h 74"/>
                    <a:gd name="T40" fmla="*/ 36 w 74"/>
                    <a:gd name="T41" fmla="*/ 71 h 74"/>
                    <a:gd name="T42" fmla="*/ 25 w 74"/>
                    <a:gd name="T43" fmla="*/ 67 h 74"/>
                    <a:gd name="T44" fmla="*/ 13 w 74"/>
                    <a:gd name="T45" fmla="*/ 61 h 74"/>
                    <a:gd name="T46" fmla="*/ 7 w 74"/>
                    <a:gd name="T47" fmla="*/ 50 h 74"/>
                    <a:gd name="T48" fmla="*/ 4 w 74"/>
                    <a:gd name="T49" fmla="*/ 38 h 74"/>
                    <a:gd name="T50" fmla="*/ 7 w 74"/>
                    <a:gd name="T51" fmla="*/ 25 h 74"/>
                    <a:gd name="T52" fmla="*/ 13 w 74"/>
                    <a:gd name="T53" fmla="*/ 16 h 74"/>
                    <a:gd name="T54" fmla="*/ 25 w 74"/>
                    <a:gd name="T55" fmla="*/ 8 h 74"/>
                    <a:gd name="T56" fmla="*/ 36 w 74"/>
                    <a:gd name="T57" fmla="*/ 6 h 74"/>
                    <a:gd name="T58" fmla="*/ 49 w 74"/>
                    <a:gd name="T59" fmla="*/ 8 h 74"/>
                    <a:gd name="T60" fmla="*/ 59 w 74"/>
                    <a:gd name="T61" fmla="*/ 16 h 74"/>
                    <a:gd name="T62" fmla="*/ 66 w 74"/>
                    <a:gd name="T63" fmla="*/ 25 h 74"/>
                    <a:gd name="T64" fmla="*/ 68 w 74"/>
                    <a:gd name="T65" fmla="*/ 38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74" h="74">
                      <a:moveTo>
                        <a:pt x="74" y="38"/>
                      </a:moveTo>
                      <a:lnTo>
                        <a:pt x="72" y="31"/>
                      </a:lnTo>
                      <a:lnTo>
                        <a:pt x="70" y="23"/>
                      </a:lnTo>
                      <a:lnTo>
                        <a:pt x="66" y="18"/>
                      </a:lnTo>
                      <a:lnTo>
                        <a:pt x="62" y="12"/>
                      </a:lnTo>
                      <a:lnTo>
                        <a:pt x="57" y="8"/>
                      </a:lnTo>
                      <a:lnTo>
                        <a:pt x="51" y="4"/>
                      </a:lnTo>
                      <a:lnTo>
                        <a:pt x="43" y="2"/>
                      </a:lnTo>
                      <a:lnTo>
                        <a:pt x="36" y="0"/>
                      </a:lnTo>
                      <a:lnTo>
                        <a:pt x="28" y="2"/>
                      </a:lnTo>
                      <a:lnTo>
                        <a:pt x="23" y="4"/>
                      </a:lnTo>
                      <a:lnTo>
                        <a:pt x="17" y="8"/>
                      </a:lnTo>
                      <a:lnTo>
                        <a:pt x="11" y="12"/>
                      </a:lnTo>
                      <a:lnTo>
                        <a:pt x="6" y="18"/>
                      </a:lnTo>
                      <a:lnTo>
                        <a:pt x="4" y="23"/>
                      </a:lnTo>
                      <a:lnTo>
                        <a:pt x="0" y="31"/>
                      </a:lnTo>
                      <a:lnTo>
                        <a:pt x="0" y="38"/>
                      </a:lnTo>
                      <a:lnTo>
                        <a:pt x="0" y="46"/>
                      </a:lnTo>
                      <a:lnTo>
                        <a:pt x="4" y="52"/>
                      </a:lnTo>
                      <a:lnTo>
                        <a:pt x="6" y="59"/>
                      </a:lnTo>
                      <a:lnTo>
                        <a:pt x="11" y="65"/>
                      </a:lnTo>
                      <a:lnTo>
                        <a:pt x="17" y="69"/>
                      </a:lnTo>
                      <a:lnTo>
                        <a:pt x="23" y="72"/>
                      </a:lnTo>
                      <a:lnTo>
                        <a:pt x="28" y="74"/>
                      </a:lnTo>
                      <a:lnTo>
                        <a:pt x="36" y="74"/>
                      </a:lnTo>
                      <a:lnTo>
                        <a:pt x="43" y="74"/>
                      </a:lnTo>
                      <a:lnTo>
                        <a:pt x="51" y="72"/>
                      </a:lnTo>
                      <a:lnTo>
                        <a:pt x="57" y="69"/>
                      </a:lnTo>
                      <a:lnTo>
                        <a:pt x="62" y="65"/>
                      </a:lnTo>
                      <a:lnTo>
                        <a:pt x="66" y="59"/>
                      </a:lnTo>
                      <a:lnTo>
                        <a:pt x="70" y="52"/>
                      </a:lnTo>
                      <a:lnTo>
                        <a:pt x="72" y="46"/>
                      </a:lnTo>
                      <a:lnTo>
                        <a:pt x="74" y="38"/>
                      </a:lnTo>
                      <a:close/>
                      <a:moveTo>
                        <a:pt x="68" y="38"/>
                      </a:moveTo>
                      <a:lnTo>
                        <a:pt x="68" y="44"/>
                      </a:lnTo>
                      <a:lnTo>
                        <a:pt x="66" y="50"/>
                      </a:lnTo>
                      <a:lnTo>
                        <a:pt x="62" y="55"/>
                      </a:lnTo>
                      <a:lnTo>
                        <a:pt x="59" y="61"/>
                      </a:lnTo>
                      <a:lnTo>
                        <a:pt x="55" y="65"/>
                      </a:lnTo>
                      <a:lnTo>
                        <a:pt x="49" y="67"/>
                      </a:lnTo>
                      <a:lnTo>
                        <a:pt x="43" y="69"/>
                      </a:lnTo>
                      <a:lnTo>
                        <a:pt x="36" y="71"/>
                      </a:lnTo>
                      <a:lnTo>
                        <a:pt x="30" y="69"/>
                      </a:lnTo>
                      <a:lnTo>
                        <a:pt x="25" y="67"/>
                      </a:lnTo>
                      <a:lnTo>
                        <a:pt x="19" y="65"/>
                      </a:lnTo>
                      <a:lnTo>
                        <a:pt x="13" y="61"/>
                      </a:lnTo>
                      <a:lnTo>
                        <a:pt x="9" y="55"/>
                      </a:lnTo>
                      <a:lnTo>
                        <a:pt x="7" y="50"/>
                      </a:lnTo>
                      <a:lnTo>
                        <a:pt x="6" y="44"/>
                      </a:lnTo>
                      <a:lnTo>
                        <a:pt x="4" y="38"/>
                      </a:lnTo>
                      <a:lnTo>
                        <a:pt x="6" y="31"/>
                      </a:lnTo>
                      <a:lnTo>
                        <a:pt x="7" y="25"/>
                      </a:lnTo>
                      <a:lnTo>
                        <a:pt x="9" y="19"/>
                      </a:lnTo>
                      <a:lnTo>
                        <a:pt x="13" y="16"/>
                      </a:lnTo>
                      <a:lnTo>
                        <a:pt x="19" y="12"/>
                      </a:lnTo>
                      <a:lnTo>
                        <a:pt x="25" y="8"/>
                      </a:lnTo>
                      <a:lnTo>
                        <a:pt x="30" y="6"/>
                      </a:lnTo>
                      <a:lnTo>
                        <a:pt x="36" y="6"/>
                      </a:lnTo>
                      <a:lnTo>
                        <a:pt x="43" y="6"/>
                      </a:lnTo>
                      <a:lnTo>
                        <a:pt x="49" y="8"/>
                      </a:lnTo>
                      <a:lnTo>
                        <a:pt x="55" y="12"/>
                      </a:lnTo>
                      <a:lnTo>
                        <a:pt x="59" y="16"/>
                      </a:lnTo>
                      <a:lnTo>
                        <a:pt x="62" y="19"/>
                      </a:lnTo>
                      <a:lnTo>
                        <a:pt x="66" y="25"/>
                      </a:lnTo>
                      <a:lnTo>
                        <a:pt x="68" y="31"/>
                      </a:lnTo>
                      <a:lnTo>
                        <a:pt x="68" y="38"/>
                      </a:lnTo>
                      <a:close/>
                    </a:path>
                  </a:pathLst>
                </a:custGeom>
                <a:solidFill>
                  <a:srgbClr val="F6F6F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92" name="Freeform 772"/>
                <p:cNvSpPr>
                  <a:spLocks noEditPoints="1"/>
                </p:cNvSpPr>
                <p:nvPr/>
              </p:nvSpPr>
              <p:spPr bwMode="auto">
                <a:xfrm>
                  <a:off x="1804" y="2238"/>
                  <a:ext cx="70" cy="68"/>
                </a:xfrm>
                <a:custGeom>
                  <a:avLst/>
                  <a:gdLst>
                    <a:gd name="T0" fmla="*/ 68 w 70"/>
                    <a:gd name="T1" fmla="*/ 27 h 68"/>
                    <a:gd name="T2" fmla="*/ 62 w 70"/>
                    <a:gd name="T3" fmla="*/ 15 h 68"/>
                    <a:gd name="T4" fmla="*/ 55 w 70"/>
                    <a:gd name="T5" fmla="*/ 6 h 68"/>
                    <a:gd name="T6" fmla="*/ 41 w 70"/>
                    <a:gd name="T7" fmla="*/ 0 h 68"/>
                    <a:gd name="T8" fmla="*/ 28 w 70"/>
                    <a:gd name="T9" fmla="*/ 0 h 68"/>
                    <a:gd name="T10" fmla="*/ 15 w 70"/>
                    <a:gd name="T11" fmla="*/ 6 h 68"/>
                    <a:gd name="T12" fmla="*/ 5 w 70"/>
                    <a:gd name="T13" fmla="*/ 15 h 68"/>
                    <a:gd name="T14" fmla="*/ 2 w 70"/>
                    <a:gd name="T15" fmla="*/ 27 h 68"/>
                    <a:gd name="T16" fmla="*/ 2 w 70"/>
                    <a:gd name="T17" fmla="*/ 42 h 68"/>
                    <a:gd name="T18" fmla="*/ 5 w 70"/>
                    <a:gd name="T19" fmla="*/ 53 h 68"/>
                    <a:gd name="T20" fmla="*/ 15 w 70"/>
                    <a:gd name="T21" fmla="*/ 63 h 68"/>
                    <a:gd name="T22" fmla="*/ 28 w 70"/>
                    <a:gd name="T23" fmla="*/ 68 h 68"/>
                    <a:gd name="T24" fmla="*/ 41 w 70"/>
                    <a:gd name="T25" fmla="*/ 68 h 68"/>
                    <a:gd name="T26" fmla="*/ 55 w 70"/>
                    <a:gd name="T27" fmla="*/ 63 h 68"/>
                    <a:gd name="T28" fmla="*/ 62 w 70"/>
                    <a:gd name="T29" fmla="*/ 53 h 68"/>
                    <a:gd name="T30" fmla="*/ 68 w 70"/>
                    <a:gd name="T31" fmla="*/ 42 h 68"/>
                    <a:gd name="T32" fmla="*/ 64 w 70"/>
                    <a:gd name="T33" fmla="*/ 34 h 68"/>
                    <a:gd name="T34" fmla="*/ 62 w 70"/>
                    <a:gd name="T35" fmla="*/ 46 h 68"/>
                    <a:gd name="T36" fmla="*/ 55 w 70"/>
                    <a:gd name="T37" fmla="*/ 55 h 68"/>
                    <a:gd name="T38" fmla="*/ 45 w 70"/>
                    <a:gd name="T39" fmla="*/ 61 h 68"/>
                    <a:gd name="T40" fmla="*/ 34 w 70"/>
                    <a:gd name="T41" fmla="*/ 65 h 68"/>
                    <a:gd name="T42" fmla="*/ 23 w 70"/>
                    <a:gd name="T43" fmla="*/ 61 h 68"/>
                    <a:gd name="T44" fmla="*/ 13 w 70"/>
                    <a:gd name="T45" fmla="*/ 55 h 68"/>
                    <a:gd name="T46" fmla="*/ 7 w 70"/>
                    <a:gd name="T47" fmla="*/ 46 h 68"/>
                    <a:gd name="T48" fmla="*/ 5 w 70"/>
                    <a:gd name="T49" fmla="*/ 34 h 68"/>
                    <a:gd name="T50" fmla="*/ 7 w 70"/>
                    <a:gd name="T51" fmla="*/ 23 h 68"/>
                    <a:gd name="T52" fmla="*/ 13 w 70"/>
                    <a:gd name="T53" fmla="*/ 14 h 68"/>
                    <a:gd name="T54" fmla="*/ 23 w 70"/>
                    <a:gd name="T55" fmla="*/ 6 h 68"/>
                    <a:gd name="T56" fmla="*/ 34 w 70"/>
                    <a:gd name="T57" fmla="*/ 4 h 68"/>
                    <a:gd name="T58" fmla="*/ 45 w 70"/>
                    <a:gd name="T59" fmla="*/ 6 h 68"/>
                    <a:gd name="T60" fmla="*/ 55 w 70"/>
                    <a:gd name="T61" fmla="*/ 14 h 68"/>
                    <a:gd name="T62" fmla="*/ 62 w 70"/>
                    <a:gd name="T63" fmla="*/ 23 h 68"/>
                    <a:gd name="T64" fmla="*/ 64 w 70"/>
                    <a:gd name="T65" fmla="*/ 34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70" h="68">
                      <a:moveTo>
                        <a:pt x="70" y="34"/>
                      </a:moveTo>
                      <a:lnTo>
                        <a:pt x="68" y="27"/>
                      </a:lnTo>
                      <a:lnTo>
                        <a:pt x="66" y="21"/>
                      </a:lnTo>
                      <a:lnTo>
                        <a:pt x="62" y="15"/>
                      </a:lnTo>
                      <a:lnTo>
                        <a:pt x="59" y="10"/>
                      </a:lnTo>
                      <a:lnTo>
                        <a:pt x="55" y="6"/>
                      </a:lnTo>
                      <a:lnTo>
                        <a:pt x="47" y="2"/>
                      </a:lnTo>
                      <a:lnTo>
                        <a:pt x="41" y="0"/>
                      </a:lnTo>
                      <a:lnTo>
                        <a:pt x="34" y="0"/>
                      </a:lnTo>
                      <a:lnTo>
                        <a:pt x="28" y="0"/>
                      </a:lnTo>
                      <a:lnTo>
                        <a:pt x="21" y="2"/>
                      </a:lnTo>
                      <a:lnTo>
                        <a:pt x="15" y="6"/>
                      </a:lnTo>
                      <a:lnTo>
                        <a:pt x="11" y="10"/>
                      </a:lnTo>
                      <a:lnTo>
                        <a:pt x="5" y="15"/>
                      </a:lnTo>
                      <a:lnTo>
                        <a:pt x="4" y="21"/>
                      </a:lnTo>
                      <a:lnTo>
                        <a:pt x="2" y="27"/>
                      </a:lnTo>
                      <a:lnTo>
                        <a:pt x="0" y="34"/>
                      </a:lnTo>
                      <a:lnTo>
                        <a:pt x="2" y="42"/>
                      </a:lnTo>
                      <a:lnTo>
                        <a:pt x="4" y="48"/>
                      </a:lnTo>
                      <a:lnTo>
                        <a:pt x="5" y="53"/>
                      </a:lnTo>
                      <a:lnTo>
                        <a:pt x="11" y="59"/>
                      </a:lnTo>
                      <a:lnTo>
                        <a:pt x="15" y="63"/>
                      </a:lnTo>
                      <a:lnTo>
                        <a:pt x="21" y="67"/>
                      </a:lnTo>
                      <a:lnTo>
                        <a:pt x="28" y="68"/>
                      </a:lnTo>
                      <a:lnTo>
                        <a:pt x="34" y="68"/>
                      </a:lnTo>
                      <a:lnTo>
                        <a:pt x="41" y="68"/>
                      </a:lnTo>
                      <a:lnTo>
                        <a:pt x="47" y="67"/>
                      </a:lnTo>
                      <a:lnTo>
                        <a:pt x="55" y="63"/>
                      </a:lnTo>
                      <a:lnTo>
                        <a:pt x="59" y="59"/>
                      </a:lnTo>
                      <a:lnTo>
                        <a:pt x="62" y="53"/>
                      </a:lnTo>
                      <a:lnTo>
                        <a:pt x="66" y="48"/>
                      </a:lnTo>
                      <a:lnTo>
                        <a:pt x="68" y="42"/>
                      </a:lnTo>
                      <a:lnTo>
                        <a:pt x="70" y="34"/>
                      </a:lnTo>
                      <a:close/>
                      <a:moveTo>
                        <a:pt x="64" y="34"/>
                      </a:moveTo>
                      <a:lnTo>
                        <a:pt x="64" y="40"/>
                      </a:lnTo>
                      <a:lnTo>
                        <a:pt x="62" y="46"/>
                      </a:lnTo>
                      <a:lnTo>
                        <a:pt x="59" y="51"/>
                      </a:lnTo>
                      <a:lnTo>
                        <a:pt x="55" y="55"/>
                      </a:lnTo>
                      <a:lnTo>
                        <a:pt x="51" y="59"/>
                      </a:lnTo>
                      <a:lnTo>
                        <a:pt x="45" y="61"/>
                      </a:lnTo>
                      <a:lnTo>
                        <a:pt x="41" y="63"/>
                      </a:lnTo>
                      <a:lnTo>
                        <a:pt x="34" y="65"/>
                      </a:lnTo>
                      <a:lnTo>
                        <a:pt x="28" y="63"/>
                      </a:lnTo>
                      <a:lnTo>
                        <a:pt x="23" y="61"/>
                      </a:lnTo>
                      <a:lnTo>
                        <a:pt x="19" y="59"/>
                      </a:lnTo>
                      <a:lnTo>
                        <a:pt x="13" y="55"/>
                      </a:lnTo>
                      <a:lnTo>
                        <a:pt x="9" y="51"/>
                      </a:lnTo>
                      <a:lnTo>
                        <a:pt x="7" y="46"/>
                      </a:lnTo>
                      <a:lnTo>
                        <a:pt x="5" y="40"/>
                      </a:lnTo>
                      <a:lnTo>
                        <a:pt x="5" y="34"/>
                      </a:lnTo>
                      <a:lnTo>
                        <a:pt x="5" y="29"/>
                      </a:lnTo>
                      <a:lnTo>
                        <a:pt x="7" y="23"/>
                      </a:lnTo>
                      <a:lnTo>
                        <a:pt x="9" y="17"/>
                      </a:lnTo>
                      <a:lnTo>
                        <a:pt x="13" y="14"/>
                      </a:lnTo>
                      <a:lnTo>
                        <a:pt x="19" y="10"/>
                      </a:lnTo>
                      <a:lnTo>
                        <a:pt x="23" y="6"/>
                      </a:lnTo>
                      <a:lnTo>
                        <a:pt x="28" y="4"/>
                      </a:lnTo>
                      <a:lnTo>
                        <a:pt x="34" y="4"/>
                      </a:lnTo>
                      <a:lnTo>
                        <a:pt x="41" y="4"/>
                      </a:lnTo>
                      <a:lnTo>
                        <a:pt x="45" y="6"/>
                      </a:lnTo>
                      <a:lnTo>
                        <a:pt x="51" y="10"/>
                      </a:lnTo>
                      <a:lnTo>
                        <a:pt x="55" y="14"/>
                      </a:lnTo>
                      <a:lnTo>
                        <a:pt x="59" y="17"/>
                      </a:lnTo>
                      <a:lnTo>
                        <a:pt x="62" y="23"/>
                      </a:lnTo>
                      <a:lnTo>
                        <a:pt x="64" y="29"/>
                      </a:lnTo>
                      <a:lnTo>
                        <a:pt x="64" y="34"/>
                      </a:lnTo>
                      <a:close/>
                    </a:path>
                  </a:pathLst>
                </a:custGeom>
                <a:solidFill>
                  <a:srgbClr val="F8F8F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93" name="Freeform 773"/>
                <p:cNvSpPr>
                  <a:spLocks noEditPoints="1"/>
                </p:cNvSpPr>
                <p:nvPr/>
              </p:nvSpPr>
              <p:spPr bwMode="auto">
                <a:xfrm>
                  <a:off x="1806" y="2240"/>
                  <a:ext cx="64" cy="65"/>
                </a:xfrm>
                <a:custGeom>
                  <a:avLst/>
                  <a:gdLst>
                    <a:gd name="T0" fmla="*/ 64 w 64"/>
                    <a:gd name="T1" fmla="*/ 25 h 65"/>
                    <a:gd name="T2" fmla="*/ 58 w 64"/>
                    <a:gd name="T3" fmla="*/ 13 h 65"/>
                    <a:gd name="T4" fmla="*/ 51 w 64"/>
                    <a:gd name="T5" fmla="*/ 6 h 65"/>
                    <a:gd name="T6" fmla="*/ 39 w 64"/>
                    <a:gd name="T7" fmla="*/ 0 h 65"/>
                    <a:gd name="T8" fmla="*/ 26 w 64"/>
                    <a:gd name="T9" fmla="*/ 0 h 65"/>
                    <a:gd name="T10" fmla="*/ 15 w 64"/>
                    <a:gd name="T11" fmla="*/ 6 h 65"/>
                    <a:gd name="T12" fmla="*/ 5 w 64"/>
                    <a:gd name="T13" fmla="*/ 13 h 65"/>
                    <a:gd name="T14" fmla="*/ 2 w 64"/>
                    <a:gd name="T15" fmla="*/ 25 h 65"/>
                    <a:gd name="T16" fmla="*/ 2 w 64"/>
                    <a:gd name="T17" fmla="*/ 38 h 65"/>
                    <a:gd name="T18" fmla="*/ 5 w 64"/>
                    <a:gd name="T19" fmla="*/ 49 h 65"/>
                    <a:gd name="T20" fmla="*/ 15 w 64"/>
                    <a:gd name="T21" fmla="*/ 59 h 65"/>
                    <a:gd name="T22" fmla="*/ 26 w 64"/>
                    <a:gd name="T23" fmla="*/ 63 h 65"/>
                    <a:gd name="T24" fmla="*/ 39 w 64"/>
                    <a:gd name="T25" fmla="*/ 63 h 65"/>
                    <a:gd name="T26" fmla="*/ 51 w 64"/>
                    <a:gd name="T27" fmla="*/ 59 h 65"/>
                    <a:gd name="T28" fmla="*/ 58 w 64"/>
                    <a:gd name="T29" fmla="*/ 49 h 65"/>
                    <a:gd name="T30" fmla="*/ 64 w 64"/>
                    <a:gd name="T31" fmla="*/ 38 h 65"/>
                    <a:gd name="T32" fmla="*/ 60 w 64"/>
                    <a:gd name="T33" fmla="*/ 32 h 65"/>
                    <a:gd name="T34" fmla="*/ 58 w 64"/>
                    <a:gd name="T35" fmla="*/ 44 h 65"/>
                    <a:gd name="T36" fmla="*/ 53 w 64"/>
                    <a:gd name="T37" fmla="*/ 51 h 65"/>
                    <a:gd name="T38" fmla="*/ 43 w 64"/>
                    <a:gd name="T39" fmla="*/ 57 h 65"/>
                    <a:gd name="T40" fmla="*/ 32 w 64"/>
                    <a:gd name="T41" fmla="*/ 59 h 65"/>
                    <a:gd name="T42" fmla="*/ 22 w 64"/>
                    <a:gd name="T43" fmla="*/ 57 h 65"/>
                    <a:gd name="T44" fmla="*/ 13 w 64"/>
                    <a:gd name="T45" fmla="*/ 51 h 65"/>
                    <a:gd name="T46" fmla="*/ 7 w 64"/>
                    <a:gd name="T47" fmla="*/ 44 h 65"/>
                    <a:gd name="T48" fmla="*/ 5 w 64"/>
                    <a:gd name="T49" fmla="*/ 32 h 65"/>
                    <a:gd name="T50" fmla="*/ 7 w 64"/>
                    <a:gd name="T51" fmla="*/ 21 h 65"/>
                    <a:gd name="T52" fmla="*/ 13 w 64"/>
                    <a:gd name="T53" fmla="*/ 13 h 65"/>
                    <a:gd name="T54" fmla="*/ 22 w 64"/>
                    <a:gd name="T55" fmla="*/ 6 h 65"/>
                    <a:gd name="T56" fmla="*/ 32 w 64"/>
                    <a:gd name="T57" fmla="*/ 4 h 65"/>
                    <a:gd name="T58" fmla="*/ 43 w 64"/>
                    <a:gd name="T59" fmla="*/ 6 h 65"/>
                    <a:gd name="T60" fmla="*/ 53 w 64"/>
                    <a:gd name="T61" fmla="*/ 13 h 65"/>
                    <a:gd name="T62" fmla="*/ 58 w 64"/>
                    <a:gd name="T63" fmla="*/ 21 h 65"/>
                    <a:gd name="T64" fmla="*/ 60 w 64"/>
                    <a:gd name="T65" fmla="*/ 32 h 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64" h="65">
                      <a:moveTo>
                        <a:pt x="64" y="32"/>
                      </a:moveTo>
                      <a:lnTo>
                        <a:pt x="64" y="25"/>
                      </a:lnTo>
                      <a:lnTo>
                        <a:pt x="62" y="19"/>
                      </a:lnTo>
                      <a:lnTo>
                        <a:pt x="58" y="13"/>
                      </a:lnTo>
                      <a:lnTo>
                        <a:pt x="55" y="10"/>
                      </a:lnTo>
                      <a:lnTo>
                        <a:pt x="51" y="6"/>
                      </a:lnTo>
                      <a:lnTo>
                        <a:pt x="45" y="2"/>
                      </a:lnTo>
                      <a:lnTo>
                        <a:pt x="39" y="0"/>
                      </a:lnTo>
                      <a:lnTo>
                        <a:pt x="32" y="0"/>
                      </a:lnTo>
                      <a:lnTo>
                        <a:pt x="26" y="0"/>
                      </a:lnTo>
                      <a:lnTo>
                        <a:pt x="21" y="2"/>
                      </a:lnTo>
                      <a:lnTo>
                        <a:pt x="15" y="6"/>
                      </a:lnTo>
                      <a:lnTo>
                        <a:pt x="9" y="10"/>
                      </a:lnTo>
                      <a:lnTo>
                        <a:pt x="5" y="13"/>
                      </a:lnTo>
                      <a:lnTo>
                        <a:pt x="3" y="19"/>
                      </a:lnTo>
                      <a:lnTo>
                        <a:pt x="2" y="25"/>
                      </a:lnTo>
                      <a:lnTo>
                        <a:pt x="0" y="32"/>
                      </a:lnTo>
                      <a:lnTo>
                        <a:pt x="2" y="38"/>
                      </a:lnTo>
                      <a:lnTo>
                        <a:pt x="3" y="44"/>
                      </a:lnTo>
                      <a:lnTo>
                        <a:pt x="5" y="49"/>
                      </a:lnTo>
                      <a:lnTo>
                        <a:pt x="9" y="55"/>
                      </a:lnTo>
                      <a:lnTo>
                        <a:pt x="15" y="59"/>
                      </a:lnTo>
                      <a:lnTo>
                        <a:pt x="21" y="61"/>
                      </a:lnTo>
                      <a:lnTo>
                        <a:pt x="26" y="63"/>
                      </a:lnTo>
                      <a:lnTo>
                        <a:pt x="32" y="65"/>
                      </a:lnTo>
                      <a:lnTo>
                        <a:pt x="39" y="63"/>
                      </a:lnTo>
                      <a:lnTo>
                        <a:pt x="45" y="61"/>
                      </a:lnTo>
                      <a:lnTo>
                        <a:pt x="51" y="59"/>
                      </a:lnTo>
                      <a:lnTo>
                        <a:pt x="55" y="55"/>
                      </a:lnTo>
                      <a:lnTo>
                        <a:pt x="58" y="49"/>
                      </a:lnTo>
                      <a:lnTo>
                        <a:pt x="62" y="44"/>
                      </a:lnTo>
                      <a:lnTo>
                        <a:pt x="64" y="38"/>
                      </a:lnTo>
                      <a:lnTo>
                        <a:pt x="64" y="32"/>
                      </a:lnTo>
                      <a:close/>
                      <a:moveTo>
                        <a:pt x="60" y="32"/>
                      </a:moveTo>
                      <a:lnTo>
                        <a:pt x="60" y="38"/>
                      </a:lnTo>
                      <a:lnTo>
                        <a:pt x="58" y="44"/>
                      </a:lnTo>
                      <a:lnTo>
                        <a:pt x="55" y="48"/>
                      </a:lnTo>
                      <a:lnTo>
                        <a:pt x="53" y="51"/>
                      </a:lnTo>
                      <a:lnTo>
                        <a:pt x="47" y="55"/>
                      </a:lnTo>
                      <a:lnTo>
                        <a:pt x="43" y="57"/>
                      </a:lnTo>
                      <a:lnTo>
                        <a:pt x="38" y="59"/>
                      </a:lnTo>
                      <a:lnTo>
                        <a:pt x="32" y="59"/>
                      </a:lnTo>
                      <a:lnTo>
                        <a:pt x="26" y="59"/>
                      </a:lnTo>
                      <a:lnTo>
                        <a:pt x="22" y="57"/>
                      </a:lnTo>
                      <a:lnTo>
                        <a:pt x="17" y="55"/>
                      </a:lnTo>
                      <a:lnTo>
                        <a:pt x="13" y="51"/>
                      </a:lnTo>
                      <a:lnTo>
                        <a:pt x="9" y="48"/>
                      </a:lnTo>
                      <a:lnTo>
                        <a:pt x="7" y="44"/>
                      </a:lnTo>
                      <a:lnTo>
                        <a:pt x="5" y="38"/>
                      </a:lnTo>
                      <a:lnTo>
                        <a:pt x="5" y="32"/>
                      </a:lnTo>
                      <a:lnTo>
                        <a:pt x="5" y="27"/>
                      </a:lnTo>
                      <a:lnTo>
                        <a:pt x="7" y="21"/>
                      </a:lnTo>
                      <a:lnTo>
                        <a:pt x="9" y="17"/>
                      </a:lnTo>
                      <a:lnTo>
                        <a:pt x="13" y="13"/>
                      </a:lnTo>
                      <a:lnTo>
                        <a:pt x="17" y="10"/>
                      </a:lnTo>
                      <a:lnTo>
                        <a:pt x="22" y="6"/>
                      </a:lnTo>
                      <a:lnTo>
                        <a:pt x="26" y="6"/>
                      </a:lnTo>
                      <a:lnTo>
                        <a:pt x="32" y="4"/>
                      </a:lnTo>
                      <a:lnTo>
                        <a:pt x="38" y="6"/>
                      </a:lnTo>
                      <a:lnTo>
                        <a:pt x="43" y="6"/>
                      </a:lnTo>
                      <a:lnTo>
                        <a:pt x="47" y="10"/>
                      </a:lnTo>
                      <a:lnTo>
                        <a:pt x="53" y="13"/>
                      </a:lnTo>
                      <a:lnTo>
                        <a:pt x="55" y="17"/>
                      </a:lnTo>
                      <a:lnTo>
                        <a:pt x="58" y="21"/>
                      </a:lnTo>
                      <a:lnTo>
                        <a:pt x="60" y="27"/>
                      </a:lnTo>
                      <a:lnTo>
                        <a:pt x="60" y="32"/>
                      </a:lnTo>
                      <a:close/>
                    </a:path>
                  </a:pathLst>
                </a:custGeom>
                <a:solidFill>
                  <a:srgbClr val="F8F8F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94" name="Freeform 774"/>
                <p:cNvSpPr>
                  <a:spLocks noEditPoints="1"/>
                </p:cNvSpPr>
                <p:nvPr/>
              </p:nvSpPr>
              <p:spPr bwMode="auto">
                <a:xfrm>
                  <a:off x="1809" y="2242"/>
                  <a:ext cx="59" cy="61"/>
                </a:xfrm>
                <a:custGeom>
                  <a:avLst/>
                  <a:gdLst>
                    <a:gd name="T0" fmla="*/ 59 w 59"/>
                    <a:gd name="T1" fmla="*/ 25 h 61"/>
                    <a:gd name="T2" fmla="*/ 54 w 59"/>
                    <a:gd name="T3" fmla="*/ 13 h 61"/>
                    <a:gd name="T4" fmla="*/ 46 w 59"/>
                    <a:gd name="T5" fmla="*/ 6 h 61"/>
                    <a:gd name="T6" fmla="*/ 36 w 59"/>
                    <a:gd name="T7" fmla="*/ 0 h 61"/>
                    <a:gd name="T8" fmla="*/ 23 w 59"/>
                    <a:gd name="T9" fmla="*/ 0 h 61"/>
                    <a:gd name="T10" fmla="*/ 14 w 59"/>
                    <a:gd name="T11" fmla="*/ 6 h 61"/>
                    <a:gd name="T12" fmla="*/ 4 w 59"/>
                    <a:gd name="T13" fmla="*/ 13 h 61"/>
                    <a:gd name="T14" fmla="*/ 0 w 59"/>
                    <a:gd name="T15" fmla="*/ 25 h 61"/>
                    <a:gd name="T16" fmla="*/ 0 w 59"/>
                    <a:gd name="T17" fmla="*/ 36 h 61"/>
                    <a:gd name="T18" fmla="*/ 4 w 59"/>
                    <a:gd name="T19" fmla="*/ 47 h 61"/>
                    <a:gd name="T20" fmla="*/ 14 w 59"/>
                    <a:gd name="T21" fmla="*/ 55 h 61"/>
                    <a:gd name="T22" fmla="*/ 23 w 59"/>
                    <a:gd name="T23" fmla="*/ 59 h 61"/>
                    <a:gd name="T24" fmla="*/ 36 w 59"/>
                    <a:gd name="T25" fmla="*/ 59 h 61"/>
                    <a:gd name="T26" fmla="*/ 46 w 59"/>
                    <a:gd name="T27" fmla="*/ 55 h 61"/>
                    <a:gd name="T28" fmla="*/ 54 w 59"/>
                    <a:gd name="T29" fmla="*/ 47 h 61"/>
                    <a:gd name="T30" fmla="*/ 59 w 59"/>
                    <a:gd name="T31" fmla="*/ 36 h 61"/>
                    <a:gd name="T32" fmla="*/ 55 w 59"/>
                    <a:gd name="T33" fmla="*/ 30 h 61"/>
                    <a:gd name="T34" fmla="*/ 54 w 59"/>
                    <a:gd name="T35" fmla="*/ 40 h 61"/>
                    <a:gd name="T36" fmla="*/ 48 w 59"/>
                    <a:gd name="T37" fmla="*/ 47 h 61"/>
                    <a:gd name="T38" fmla="*/ 40 w 59"/>
                    <a:gd name="T39" fmla="*/ 53 h 61"/>
                    <a:gd name="T40" fmla="*/ 29 w 59"/>
                    <a:gd name="T41" fmla="*/ 55 h 61"/>
                    <a:gd name="T42" fmla="*/ 19 w 59"/>
                    <a:gd name="T43" fmla="*/ 53 h 61"/>
                    <a:gd name="T44" fmla="*/ 12 w 59"/>
                    <a:gd name="T45" fmla="*/ 47 h 61"/>
                    <a:gd name="T46" fmla="*/ 6 w 59"/>
                    <a:gd name="T47" fmla="*/ 40 h 61"/>
                    <a:gd name="T48" fmla="*/ 4 w 59"/>
                    <a:gd name="T49" fmla="*/ 30 h 61"/>
                    <a:gd name="T50" fmla="*/ 6 w 59"/>
                    <a:gd name="T51" fmla="*/ 21 h 61"/>
                    <a:gd name="T52" fmla="*/ 12 w 59"/>
                    <a:gd name="T53" fmla="*/ 11 h 61"/>
                    <a:gd name="T54" fmla="*/ 19 w 59"/>
                    <a:gd name="T55" fmla="*/ 8 h 61"/>
                    <a:gd name="T56" fmla="*/ 29 w 59"/>
                    <a:gd name="T57" fmla="*/ 6 h 61"/>
                    <a:gd name="T58" fmla="*/ 40 w 59"/>
                    <a:gd name="T59" fmla="*/ 8 h 61"/>
                    <a:gd name="T60" fmla="*/ 48 w 59"/>
                    <a:gd name="T61" fmla="*/ 11 h 61"/>
                    <a:gd name="T62" fmla="*/ 54 w 59"/>
                    <a:gd name="T63" fmla="*/ 21 h 61"/>
                    <a:gd name="T64" fmla="*/ 55 w 59"/>
                    <a:gd name="T65" fmla="*/ 30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59" h="61">
                      <a:moveTo>
                        <a:pt x="59" y="30"/>
                      </a:moveTo>
                      <a:lnTo>
                        <a:pt x="59" y="25"/>
                      </a:lnTo>
                      <a:lnTo>
                        <a:pt x="57" y="19"/>
                      </a:lnTo>
                      <a:lnTo>
                        <a:pt x="54" y="13"/>
                      </a:lnTo>
                      <a:lnTo>
                        <a:pt x="50" y="10"/>
                      </a:lnTo>
                      <a:lnTo>
                        <a:pt x="46" y="6"/>
                      </a:lnTo>
                      <a:lnTo>
                        <a:pt x="40" y="2"/>
                      </a:lnTo>
                      <a:lnTo>
                        <a:pt x="36" y="0"/>
                      </a:lnTo>
                      <a:lnTo>
                        <a:pt x="29" y="0"/>
                      </a:lnTo>
                      <a:lnTo>
                        <a:pt x="23" y="0"/>
                      </a:lnTo>
                      <a:lnTo>
                        <a:pt x="18" y="2"/>
                      </a:lnTo>
                      <a:lnTo>
                        <a:pt x="14" y="6"/>
                      </a:lnTo>
                      <a:lnTo>
                        <a:pt x="8" y="10"/>
                      </a:lnTo>
                      <a:lnTo>
                        <a:pt x="4" y="13"/>
                      </a:lnTo>
                      <a:lnTo>
                        <a:pt x="2" y="19"/>
                      </a:lnTo>
                      <a:lnTo>
                        <a:pt x="0" y="25"/>
                      </a:lnTo>
                      <a:lnTo>
                        <a:pt x="0" y="30"/>
                      </a:lnTo>
                      <a:lnTo>
                        <a:pt x="0" y="36"/>
                      </a:lnTo>
                      <a:lnTo>
                        <a:pt x="2" y="42"/>
                      </a:lnTo>
                      <a:lnTo>
                        <a:pt x="4" y="47"/>
                      </a:lnTo>
                      <a:lnTo>
                        <a:pt x="8" y="51"/>
                      </a:lnTo>
                      <a:lnTo>
                        <a:pt x="14" y="55"/>
                      </a:lnTo>
                      <a:lnTo>
                        <a:pt x="18" y="57"/>
                      </a:lnTo>
                      <a:lnTo>
                        <a:pt x="23" y="59"/>
                      </a:lnTo>
                      <a:lnTo>
                        <a:pt x="29" y="61"/>
                      </a:lnTo>
                      <a:lnTo>
                        <a:pt x="36" y="59"/>
                      </a:lnTo>
                      <a:lnTo>
                        <a:pt x="40" y="57"/>
                      </a:lnTo>
                      <a:lnTo>
                        <a:pt x="46" y="55"/>
                      </a:lnTo>
                      <a:lnTo>
                        <a:pt x="50" y="51"/>
                      </a:lnTo>
                      <a:lnTo>
                        <a:pt x="54" y="47"/>
                      </a:lnTo>
                      <a:lnTo>
                        <a:pt x="57" y="42"/>
                      </a:lnTo>
                      <a:lnTo>
                        <a:pt x="59" y="36"/>
                      </a:lnTo>
                      <a:lnTo>
                        <a:pt x="59" y="30"/>
                      </a:lnTo>
                      <a:close/>
                      <a:moveTo>
                        <a:pt x="55" y="30"/>
                      </a:moveTo>
                      <a:lnTo>
                        <a:pt x="54" y="36"/>
                      </a:lnTo>
                      <a:lnTo>
                        <a:pt x="54" y="40"/>
                      </a:lnTo>
                      <a:lnTo>
                        <a:pt x="50" y="44"/>
                      </a:lnTo>
                      <a:lnTo>
                        <a:pt x="48" y="47"/>
                      </a:lnTo>
                      <a:lnTo>
                        <a:pt x="44" y="51"/>
                      </a:lnTo>
                      <a:lnTo>
                        <a:pt x="40" y="53"/>
                      </a:lnTo>
                      <a:lnTo>
                        <a:pt x="35" y="55"/>
                      </a:lnTo>
                      <a:lnTo>
                        <a:pt x="29" y="55"/>
                      </a:lnTo>
                      <a:lnTo>
                        <a:pt x="25" y="55"/>
                      </a:lnTo>
                      <a:lnTo>
                        <a:pt x="19" y="53"/>
                      </a:lnTo>
                      <a:lnTo>
                        <a:pt x="16" y="51"/>
                      </a:lnTo>
                      <a:lnTo>
                        <a:pt x="12" y="47"/>
                      </a:lnTo>
                      <a:lnTo>
                        <a:pt x="8" y="44"/>
                      </a:lnTo>
                      <a:lnTo>
                        <a:pt x="6" y="40"/>
                      </a:lnTo>
                      <a:lnTo>
                        <a:pt x="4" y="36"/>
                      </a:lnTo>
                      <a:lnTo>
                        <a:pt x="4" y="30"/>
                      </a:lnTo>
                      <a:lnTo>
                        <a:pt x="4" y="25"/>
                      </a:lnTo>
                      <a:lnTo>
                        <a:pt x="6" y="21"/>
                      </a:lnTo>
                      <a:lnTo>
                        <a:pt x="8" y="15"/>
                      </a:lnTo>
                      <a:lnTo>
                        <a:pt x="12" y="11"/>
                      </a:lnTo>
                      <a:lnTo>
                        <a:pt x="16" y="10"/>
                      </a:lnTo>
                      <a:lnTo>
                        <a:pt x="19" y="8"/>
                      </a:lnTo>
                      <a:lnTo>
                        <a:pt x="25" y="6"/>
                      </a:lnTo>
                      <a:lnTo>
                        <a:pt x="29" y="6"/>
                      </a:lnTo>
                      <a:lnTo>
                        <a:pt x="35" y="6"/>
                      </a:lnTo>
                      <a:lnTo>
                        <a:pt x="40" y="8"/>
                      </a:lnTo>
                      <a:lnTo>
                        <a:pt x="44" y="10"/>
                      </a:lnTo>
                      <a:lnTo>
                        <a:pt x="48" y="11"/>
                      </a:lnTo>
                      <a:lnTo>
                        <a:pt x="50" y="15"/>
                      </a:lnTo>
                      <a:lnTo>
                        <a:pt x="54" y="21"/>
                      </a:lnTo>
                      <a:lnTo>
                        <a:pt x="54" y="25"/>
                      </a:lnTo>
                      <a:lnTo>
                        <a:pt x="55" y="30"/>
                      </a:lnTo>
                      <a:close/>
                    </a:path>
                  </a:pathLst>
                </a:custGeom>
                <a:solidFill>
                  <a:srgbClr val="F8F8F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95" name="Freeform 775"/>
                <p:cNvSpPr>
                  <a:spLocks noEditPoints="1"/>
                </p:cNvSpPr>
                <p:nvPr/>
              </p:nvSpPr>
              <p:spPr bwMode="auto">
                <a:xfrm>
                  <a:off x="1811" y="2244"/>
                  <a:ext cx="55" cy="55"/>
                </a:xfrm>
                <a:custGeom>
                  <a:avLst/>
                  <a:gdLst>
                    <a:gd name="T0" fmla="*/ 55 w 55"/>
                    <a:gd name="T1" fmla="*/ 28 h 55"/>
                    <a:gd name="T2" fmla="*/ 55 w 55"/>
                    <a:gd name="T3" fmla="*/ 23 h 55"/>
                    <a:gd name="T4" fmla="*/ 53 w 55"/>
                    <a:gd name="T5" fmla="*/ 17 h 55"/>
                    <a:gd name="T6" fmla="*/ 50 w 55"/>
                    <a:gd name="T7" fmla="*/ 13 h 55"/>
                    <a:gd name="T8" fmla="*/ 48 w 55"/>
                    <a:gd name="T9" fmla="*/ 9 h 55"/>
                    <a:gd name="T10" fmla="*/ 42 w 55"/>
                    <a:gd name="T11" fmla="*/ 6 h 55"/>
                    <a:gd name="T12" fmla="*/ 38 w 55"/>
                    <a:gd name="T13" fmla="*/ 2 h 55"/>
                    <a:gd name="T14" fmla="*/ 33 w 55"/>
                    <a:gd name="T15" fmla="*/ 2 h 55"/>
                    <a:gd name="T16" fmla="*/ 27 w 55"/>
                    <a:gd name="T17" fmla="*/ 0 h 55"/>
                    <a:gd name="T18" fmla="*/ 21 w 55"/>
                    <a:gd name="T19" fmla="*/ 2 h 55"/>
                    <a:gd name="T20" fmla="*/ 17 w 55"/>
                    <a:gd name="T21" fmla="*/ 2 h 55"/>
                    <a:gd name="T22" fmla="*/ 12 w 55"/>
                    <a:gd name="T23" fmla="*/ 6 h 55"/>
                    <a:gd name="T24" fmla="*/ 8 w 55"/>
                    <a:gd name="T25" fmla="*/ 9 h 55"/>
                    <a:gd name="T26" fmla="*/ 4 w 55"/>
                    <a:gd name="T27" fmla="*/ 13 h 55"/>
                    <a:gd name="T28" fmla="*/ 2 w 55"/>
                    <a:gd name="T29" fmla="*/ 17 h 55"/>
                    <a:gd name="T30" fmla="*/ 0 w 55"/>
                    <a:gd name="T31" fmla="*/ 23 h 55"/>
                    <a:gd name="T32" fmla="*/ 0 w 55"/>
                    <a:gd name="T33" fmla="*/ 28 h 55"/>
                    <a:gd name="T34" fmla="*/ 0 w 55"/>
                    <a:gd name="T35" fmla="*/ 34 h 55"/>
                    <a:gd name="T36" fmla="*/ 2 w 55"/>
                    <a:gd name="T37" fmla="*/ 40 h 55"/>
                    <a:gd name="T38" fmla="*/ 4 w 55"/>
                    <a:gd name="T39" fmla="*/ 44 h 55"/>
                    <a:gd name="T40" fmla="*/ 8 w 55"/>
                    <a:gd name="T41" fmla="*/ 47 h 55"/>
                    <a:gd name="T42" fmla="*/ 12 w 55"/>
                    <a:gd name="T43" fmla="*/ 51 h 55"/>
                    <a:gd name="T44" fmla="*/ 17 w 55"/>
                    <a:gd name="T45" fmla="*/ 53 h 55"/>
                    <a:gd name="T46" fmla="*/ 21 w 55"/>
                    <a:gd name="T47" fmla="*/ 55 h 55"/>
                    <a:gd name="T48" fmla="*/ 27 w 55"/>
                    <a:gd name="T49" fmla="*/ 55 h 55"/>
                    <a:gd name="T50" fmla="*/ 33 w 55"/>
                    <a:gd name="T51" fmla="*/ 55 h 55"/>
                    <a:gd name="T52" fmla="*/ 38 w 55"/>
                    <a:gd name="T53" fmla="*/ 53 h 55"/>
                    <a:gd name="T54" fmla="*/ 42 w 55"/>
                    <a:gd name="T55" fmla="*/ 51 h 55"/>
                    <a:gd name="T56" fmla="*/ 48 w 55"/>
                    <a:gd name="T57" fmla="*/ 47 h 55"/>
                    <a:gd name="T58" fmla="*/ 50 w 55"/>
                    <a:gd name="T59" fmla="*/ 44 h 55"/>
                    <a:gd name="T60" fmla="*/ 53 w 55"/>
                    <a:gd name="T61" fmla="*/ 40 h 55"/>
                    <a:gd name="T62" fmla="*/ 55 w 55"/>
                    <a:gd name="T63" fmla="*/ 34 h 55"/>
                    <a:gd name="T64" fmla="*/ 55 w 55"/>
                    <a:gd name="T65" fmla="*/ 28 h 55"/>
                    <a:gd name="T66" fmla="*/ 50 w 55"/>
                    <a:gd name="T67" fmla="*/ 28 h 55"/>
                    <a:gd name="T68" fmla="*/ 50 w 55"/>
                    <a:gd name="T69" fmla="*/ 38 h 55"/>
                    <a:gd name="T70" fmla="*/ 44 w 55"/>
                    <a:gd name="T71" fmla="*/ 44 h 55"/>
                    <a:gd name="T72" fmla="*/ 36 w 55"/>
                    <a:gd name="T73" fmla="*/ 49 h 55"/>
                    <a:gd name="T74" fmla="*/ 27 w 55"/>
                    <a:gd name="T75" fmla="*/ 51 h 55"/>
                    <a:gd name="T76" fmla="*/ 19 w 55"/>
                    <a:gd name="T77" fmla="*/ 49 h 55"/>
                    <a:gd name="T78" fmla="*/ 12 w 55"/>
                    <a:gd name="T79" fmla="*/ 44 h 55"/>
                    <a:gd name="T80" fmla="*/ 6 w 55"/>
                    <a:gd name="T81" fmla="*/ 38 h 55"/>
                    <a:gd name="T82" fmla="*/ 4 w 55"/>
                    <a:gd name="T83" fmla="*/ 28 h 55"/>
                    <a:gd name="T84" fmla="*/ 6 w 55"/>
                    <a:gd name="T85" fmla="*/ 19 h 55"/>
                    <a:gd name="T86" fmla="*/ 12 w 55"/>
                    <a:gd name="T87" fmla="*/ 11 h 55"/>
                    <a:gd name="T88" fmla="*/ 19 w 55"/>
                    <a:gd name="T89" fmla="*/ 8 h 55"/>
                    <a:gd name="T90" fmla="*/ 27 w 55"/>
                    <a:gd name="T91" fmla="*/ 6 h 55"/>
                    <a:gd name="T92" fmla="*/ 36 w 55"/>
                    <a:gd name="T93" fmla="*/ 8 h 55"/>
                    <a:gd name="T94" fmla="*/ 44 w 55"/>
                    <a:gd name="T95" fmla="*/ 11 h 55"/>
                    <a:gd name="T96" fmla="*/ 50 w 55"/>
                    <a:gd name="T97" fmla="*/ 19 h 55"/>
                    <a:gd name="T98" fmla="*/ 50 w 55"/>
                    <a:gd name="T99" fmla="*/ 28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55" h="55">
                      <a:moveTo>
                        <a:pt x="55" y="28"/>
                      </a:moveTo>
                      <a:lnTo>
                        <a:pt x="55" y="23"/>
                      </a:lnTo>
                      <a:lnTo>
                        <a:pt x="53" y="17"/>
                      </a:lnTo>
                      <a:lnTo>
                        <a:pt x="50" y="13"/>
                      </a:lnTo>
                      <a:lnTo>
                        <a:pt x="48" y="9"/>
                      </a:lnTo>
                      <a:lnTo>
                        <a:pt x="42" y="6"/>
                      </a:lnTo>
                      <a:lnTo>
                        <a:pt x="38" y="2"/>
                      </a:lnTo>
                      <a:lnTo>
                        <a:pt x="33" y="2"/>
                      </a:lnTo>
                      <a:lnTo>
                        <a:pt x="27" y="0"/>
                      </a:lnTo>
                      <a:lnTo>
                        <a:pt x="21" y="2"/>
                      </a:lnTo>
                      <a:lnTo>
                        <a:pt x="17" y="2"/>
                      </a:lnTo>
                      <a:lnTo>
                        <a:pt x="12" y="6"/>
                      </a:lnTo>
                      <a:lnTo>
                        <a:pt x="8" y="9"/>
                      </a:lnTo>
                      <a:lnTo>
                        <a:pt x="4" y="13"/>
                      </a:lnTo>
                      <a:lnTo>
                        <a:pt x="2" y="17"/>
                      </a:lnTo>
                      <a:lnTo>
                        <a:pt x="0" y="23"/>
                      </a:lnTo>
                      <a:lnTo>
                        <a:pt x="0" y="28"/>
                      </a:lnTo>
                      <a:lnTo>
                        <a:pt x="0" y="34"/>
                      </a:lnTo>
                      <a:lnTo>
                        <a:pt x="2" y="40"/>
                      </a:lnTo>
                      <a:lnTo>
                        <a:pt x="4" y="44"/>
                      </a:lnTo>
                      <a:lnTo>
                        <a:pt x="8" y="47"/>
                      </a:lnTo>
                      <a:lnTo>
                        <a:pt x="12" y="51"/>
                      </a:lnTo>
                      <a:lnTo>
                        <a:pt x="17" y="53"/>
                      </a:lnTo>
                      <a:lnTo>
                        <a:pt x="21" y="55"/>
                      </a:lnTo>
                      <a:lnTo>
                        <a:pt x="27" y="55"/>
                      </a:lnTo>
                      <a:lnTo>
                        <a:pt x="33" y="55"/>
                      </a:lnTo>
                      <a:lnTo>
                        <a:pt x="38" y="53"/>
                      </a:lnTo>
                      <a:lnTo>
                        <a:pt x="42" y="51"/>
                      </a:lnTo>
                      <a:lnTo>
                        <a:pt x="48" y="47"/>
                      </a:lnTo>
                      <a:lnTo>
                        <a:pt x="50" y="44"/>
                      </a:lnTo>
                      <a:lnTo>
                        <a:pt x="53" y="40"/>
                      </a:lnTo>
                      <a:lnTo>
                        <a:pt x="55" y="34"/>
                      </a:lnTo>
                      <a:lnTo>
                        <a:pt x="55" y="28"/>
                      </a:lnTo>
                      <a:close/>
                      <a:moveTo>
                        <a:pt x="50" y="28"/>
                      </a:moveTo>
                      <a:lnTo>
                        <a:pt x="50" y="38"/>
                      </a:lnTo>
                      <a:lnTo>
                        <a:pt x="44" y="44"/>
                      </a:lnTo>
                      <a:lnTo>
                        <a:pt x="36" y="49"/>
                      </a:lnTo>
                      <a:lnTo>
                        <a:pt x="27" y="51"/>
                      </a:lnTo>
                      <a:lnTo>
                        <a:pt x="19" y="49"/>
                      </a:lnTo>
                      <a:lnTo>
                        <a:pt x="12" y="44"/>
                      </a:lnTo>
                      <a:lnTo>
                        <a:pt x="6" y="38"/>
                      </a:lnTo>
                      <a:lnTo>
                        <a:pt x="4" y="28"/>
                      </a:lnTo>
                      <a:lnTo>
                        <a:pt x="6" y="19"/>
                      </a:lnTo>
                      <a:lnTo>
                        <a:pt x="12" y="11"/>
                      </a:lnTo>
                      <a:lnTo>
                        <a:pt x="19" y="8"/>
                      </a:lnTo>
                      <a:lnTo>
                        <a:pt x="27" y="6"/>
                      </a:lnTo>
                      <a:lnTo>
                        <a:pt x="36" y="8"/>
                      </a:lnTo>
                      <a:lnTo>
                        <a:pt x="44" y="11"/>
                      </a:lnTo>
                      <a:lnTo>
                        <a:pt x="50" y="19"/>
                      </a:lnTo>
                      <a:lnTo>
                        <a:pt x="50" y="28"/>
                      </a:lnTo>
                      <a:close/>
                    </a:path>
                  </a:pathLst>
                </a:custGeom>
                <a:solidFill>
                  <a:srgbClr val="F9F9F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96" name="Freeform 776"/>
                <p:cNvSpPr>
                  <a:spLocks noEditPoints="1"/>
                </p:cNvSpPr>
                <p:nvPr/>
              </p:nvSpPr>
              <p:spPr bwMode="auto">
                <a:xfrm>
                  <a:off x="1813" y="2248"/>
                  <a:ext cx="51" cy="49"/>
                </a:xfrm>
                <a:custGeom>
                  <a:avLst/>
                  <a:gdLst>
                    <a:gd name="T0" fmla="*/ 51 w 51"/>
                    <a:gd name="T1" fmla="*/ 24 h 49"/>
                    <a:gd name="T2" fmla="*/ 50 w 51"/>
                    <a:gd name="T3" fmla="*/ 19 h 49"/>
                    <a:gd name="T4" fmla="*/ 50 w 51"/>
                    <a:gd name="T5" fmla="*/ 15 h 49"/>
                    <a:gd name="T6" fmla="*/ 46 w 51"/>
                    <a:gd name="T7" fmla="*/ 9 h 49"/>
                    <a:gd name="T8" fmla="*/ 44 w 51"/>
                    <a:gd name="T9" fmla="*/ 5 h 49"/>
                    <a:gd name="T10" fmla="*/ 40 w 51"/>
                    <a:gd name="T11" fmla="*/ 4 h 49"/>
                    <a:gd name="T12" fmla="*/ 36 w 51"/>
                    <a:gd name="T13" fmla="*/ 2 h 49"/>
                    <a:gd name="T14" fmla="*/ 31 w 51"/>
                    <a:gd name="T15" fmla="*/ 0 h 49"/>
                    <a:gd name="T16" fmla="*/ 25 w 51"/>
                    <a:gd name="T17" fmla="*/ 0 h 49"/>
                    <a:gd name="T18" fmla="*/ 21 w 51"/>
                    <a:gd name="T19" fmla="*/ 0 h 49"/>
                    <a:gd name="T20" fmla="*/ 15 w 51"/>
                    <a:gd name="T21" fmla="*/ 2 h 49"/>
                    <a:gd name="T22" fmla="*/ 12 w 51"/>
                    <a:gd name="T23" fmla="*/ 4 h 49"/>
                    <a:gd name="T24" fmla="*/ 8 w 51"/>
                    <a:gd name="T25" fmla="*/ 5 h 49"/>
                    <a:gd name="T26" fmla="*/ 4 w 51"/>
                    <a:gd name="T27" fmla="*/ 9 h 49"/>
                    <a:gd name="T28" fmla="*/ 2 w 51"/>
                    <a:gd name="T29" fmla="*/ 15 h 49"/>
                    <a:gd name="T30" fmla="*/ 0 w 51"/>
                    <a:gd name="T31" fmla="*/ 19 h 49"/>
                    <a:gd name="T32" fmla="*/ 0 w 51"/>
                    <a:gd name="T33" fmla="*/ 24 h 49"/>
                    <a:gd name="T34" fmla="*/ 0 w 51"/>
                    <a:gd name="T35" fmla="*/ 30 h 49"/>
                    <a:gd name="T36" fmla="*/ 2 w 51"/>
                    <a:gd name="T37" fmla="*/ 34 h 49"/>
                    <a:gd name="T38" fmla="*/ 4 w 51"/>
                    <a:gd name="T39" fmla="*/ 38 h 49"/>
                    <a:gd name="T40" fmla="*/ 8 w 51"/>
                    <a:gd name="T41" fmla="*/ 41 h 49"/>
                    <a:gd name="T42" fmla="*/ 12 w 51"/>
                    <a:gd name="T43" fmla="*/ 45 h 49"/>
                    <a:gd name="T44" fmla="*/ 15 w 51"/>
                    <a:gd name="T45" fmla="*/ 47 h 49"/>
                    <a:gd name="T46" fmla="*/ 21 w 51"/>
                    <a:gd name="T47" fmla="*/ 49 h 49"/>
                    <a:gd name="T48" fmla="*/ 25 w 51"/>
                    <a:gd name="T49" fmla="*/ 49 h 49"/>
                    <a:gd name="T50" fmla="*/ 31 w 51"/>
                    <a:gd name="T51" fmla="*/ 49 h 49"/>
                    <a:gd name="T52" fmla="*/ 36 w 51"/>
                    <a:gd name="T53" fmla="*/ 47 h 49"/>
                    <a:gd name="T54" fmla="*/ 40 w 51"/>
                    <a:gd name="T55" fmla="*/ 45 h 49"/>
                    <a:gd name="T56" fmla="*/ 44 w 51"/>
                    <a:gd name="T57" fmla="*/ 41 h 49"/>
                    <a:gd name="T58" fmla="*/ 46 w 51"/>
                    <a:gd name="T59" fmla="*/ 38 h 49"/>
                    <a:gd name="T60" fmla="*/ 50 w 51"/>
                    <a:gd name="T61" fmla="*/ 34 h 49"/>
                    <a:gd name="T62" fmla="*/ 50 w 51"/>
                    <a:gd name="T63" fmla="*/ 30 h 49"/>
                    <a:gd name="T64" fmla="*/ 51 w 51"/>
                    <a:gd name="T65" fmla="*/ 24 h 49"/>
                    <a:gd name="T66" fmla="*/ 46 w 51"/>
                    <a:gd name="T67" fmla="*/ 24 h 49"/>
                    <a:gd name="T68" fmla="*/ 44 w 51"/>
                    <a:gd name="T69" fmla="*/ 32 h 49"/>
                    <a:gd name="T70" fmla="*/ 40 w 51"/>
                    <a:gd name="T71" fmla="*/ 40 h 49"/>
                    <a:gd name="T72" fmla="*/ 34 w 51"/>
                    <a:gd name="T73" fmla="*/ 43 h 49"/>
                    <a:gd name="T74" fmla="*/ 25 w 51"/>
                    <a:gd name="T75" fmla="*/ 45 h 49"/>
                    <a:gd name="T76" fmla="*/ 17 w 51"/>
                    <a:gd name="T77" fmla="*/ 43 h 49"/>
                    <a:gd name="T78" fmla="*/ 12 w 51"/>
                    <a:gd name="T79" fmla="*/ 40 h 49"/>
                    <a:gd name="T80" fmla="*/ 6 w 51"/>
                    <a:gd name="T81" fmla="*/ 32 h 49"/>
                    <a:gd name="T82" fmla="*/ 4 w 51"/>
                    <a:gd name="T83" fmla="*/ 24 h 49"/>
                    <a:gd name="T84" fmla="*/ 6 w 51"/>
                    <a:gd name="T85" fmla="*/ 17 h 49"/>
                    <a:gd name="T86" fmla="*/ 12 w 51"/>
                    <a:gd name="T87" fmla="*/ 9 h 49"/>
                    <a:gd name="T88" fmla="*/ 17 w 51"/>
                    <a:gd name="T89" fmla="*/ 5 h 49"/>
                    <a:gd name="T90" fmla="*/ 25 w 51"/>
                    <a:gd name="T91" fmla="*/ 4 h 49"/>
                    <a:gd name="T92" fmla="*/ 34 w 51"/>
                    <a:gd name="T93" fmla="*/ 5 h 49"/>
                    <a:gd name="T94" fmla="*/ 40 w 51"/>
                    <a:gd name="T95" fmla="*/ 9 h 49"/>
                    <a:gd name="T96" fmla="*/ 44 w 51"/>
                    <a:gd name="T97" fmla="*/ 17 h 49"/>
                    <a:gd name="T98" fmla="*/ 46 w 51"/>
                    <a:gd name="T99" fmla="*/ 24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51" h="49">
                      <a:moveTo>
                        <a:pt x="51" y="24"/>
                      </a:moveTo>
                      <a:lnTo>
                        <a:pt x="50" y="19"/>
                      </a:lnTo>
                      <a:lnTo>
                        <a:pt x="50" y="15"/>
                      </a:lnTo>
                      <a:lnTo>
                        <a:pt x="46" y="9"/>
                      </a:lnTo>
                      <a:lnTo>
                        <a:pt x="44" y="5"/>
                      </a:lnTo>
                      <a:lnTo>
                        <a:pt x="40" y="4"/>
                      </a:lnTo>
                      <a:lnTo>
                        <a:pt x="36" y="2"/>
                      </a:lnTo>
                      <a:lnTo>
                        <a:pt x="31" y="0"/>
                      </a:lnTo>
                      <a:lnTo>
                        <a:pt x="25" y="0"/>
                      </a:lnTo>
                      <a:lnTo>
                        <a:pt x="21" y="0"/>
                      </a:lnTo>
                      <a:lnTo>
                        <a:pt x="15" y="2"/>
                      </a:lnTo>
                      <a:lnTo>
                        <a:pt x="12" y="4"/>
                      </a:lnTo>
                      <a:lnTo>
                        <a:pt x="8" y="5"/>
                      </a:lnTo>
                      <a:lnTo>
                        <a:pt x="4" y="9"/>
                      </a:lnTo>
                      <a:lnTo>
                        <a:pt x="2" y="15"/>
                      </a:lnTo>
                      <a:lnTo>
                        <a:pt x="0" y="19"/>
                      </a:lnTo>
                      <a:lnTo>
                        <a:pt x="0" y="24"/>
                      </a:lnTo>
                      <a:lnTo>
                        <a:pt x="0" y="30"/>
                      </a:lnTo>
                      <a:lnTo>
                        <a:pt x="2" y="34"/>
                      </a:lnTo>
                      <a:lnTo>
                        <a:pt x="4" y="38"/>
                      </a:lnTo>
                      <a:lnTo>
                        <a:pt x="8" y="41"/>
                      </a:lnTo>
                      <a:lnTo>
                        <a:pt x="12" y="45"/>
                      </a:lnTo>
                      <a:lnTo>
                        <a:pt x="15" y="47"/>
                      </a:lnTo>
                      <a:lnTo>
                        <a:pt x="21" y="49"/>
                      </a:lnTo>
                      <a:lnTo>
                        <a:pt x="25" y="49"/>
                      </a:lnTo>
                      <a:lnTo>
                        <a:pt x="31" y="49"/>
                      </a:lnTo>
                      <a:lnTo>
                        <a:pt x="36" y="47"/>
                      </a:lnTo>
                      <a:lnTo>
                        <a:pt x="40" y="45"/>
                      </a:lnTo>
                      <a:lnTo>
                        <a:pt x="44" y="41"/>
                      </a:lnTo>
                      <a:lnTo>
                        <a:pt x="46" y="38"/>
                      </a:lnTo>
                      <a:lnTo>
                        <a:pt x="50" y="34"/>
                      </a:lnTo>
                      <a:lnTo>
                        <a:pt x="50" y="30"/>
                      </a:lnTo>
                      <a:lnTo>
                        <a:pt x="51" y="24"/>
                      </a:lnTo>
                      <a:close/>
                      <a:moveTo>
                        <a:pt x="46" y="24"/>
                      </a:moveTo>
                      <a:lnTo>
                        <a:pt x="44" y="32"/>
                      </a:lnTo>
                      <a:lnTo>
                        <a:pt x="40" y="40"/>
                      </a:lnTo>
                      <a:lnTo>
                        <a:pt x="34" y="43"/>
                      </a:lnTo>
                      <a:lnTo>
                        <a:pt x="25" y="45"/>
                      </a:lnTo>
                      <a:lnTo>
                        <a:pt x="17" y="43"/>
                      </a:lnTo>
                      <a:lnTo>
                        <a:pt x="12" y="40"/>
                      </a:lnTo>
                      <a:lnTo>
                        <a:pt x="6" y="32"/>
                      </a:lnTo>
                      <a:lnTo>
                        <a:pt x="4" y="24"/>
                      </a:lnTo>
                      <a:lnTo>
                        <a:pt x="6" y="17"/>
                      </a:lnTo>
                      <a:lnTo>
                        <a:pt x="12" y="9"/>
                      </a:lnTo>
                      <a:lnTo>
                        <a:pt x="17" y="5"/>
                      </a:lnTo>
                      <a:lnTo>
                        <a:pt x="25" y="4"/>
                      </a:lnTo>
                      <a:lnTo>
                        <a:pt x="34" y="5"/>
                      </a:lnTo>
                      <a:lnTo>
                        <a:pt x="40" y="9"/>
                      </a:lnTo>
                      <a:lnTo>
                        <a:pt x="44" y="17"/>
                      </a:lnTo>
                      <a:lnTo>
                        <a:pt x="46" y="24"/>
                      </a:lnTo>
                      <a:close/>
                    </a:path>
                  </a:pathLst>
                </a:custGeom>
                <a:solidFill>
                  <a:srgbClr val="F9FA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97" name="Freeform 777"/>
                <p:cNvSpPr>
                  <a:spLocks noEditPoints="1"/>
                </p:cNvSpPr>
                <p:nvPr/>
              </p:nvSpPr>
              <p:spPr bwMode="auto">
                <a:xfrm>
                  <a:off x="1815" y="2250"/>
                  <a:ext cx="46" cy="45"/>
                </a:xfrm>
                <a:custGeom>
                  <a:avLst/>
                  <a:gdLst>
                    <a:gd name="T0" fmla="*/ 46 w 46"/>
                    <a:gd name="T1" fmla="*/ 22 h 45"/>
                    <a:gd name="T2" fmla="*/ 46 w 46"/>
                    <a:gd name="T3" fmla="*/ 13 h 45"/>
                    <a:gd name="T4" fmla="*/ 40 w 46"/>
                    <a:gd name="T5" fmla="*/ 5 h 45"/>
                    <a:gd name="T6" fmla="*/ 32 w 46"/>
                    <a:gd name="T7" fmla="*/ 2 h 45"/>
                    <a:gd name="T8" fmla="*/ 23 w 46"/>
                    <a:gd name="T9" fmla="*/ 0 h 45"/>
                    <a:gd name="T10" fmla="*/ 15 w 46"/>
                    <a:gd name="T11" fmla="*/ 2 h 45"/>
                    <a:gd name="T12" fmla="*/ 8 w 46"/>
                    <a:gd name="T13" fmla="*/ 5 h 45"/>
                    <a:gd name="T14" fmla="*/ 2 w 46"/>
                    <a:gd name="T15" fmla="*/ 13 h 45"/>
                    <a:gd name="T16" fmla="*/ 0 w 46"/>
                    <a:gd name="T17" fmla="*/ 22 h 45"/>
                    <a:gd name="T18" fmla="*/ 2 w 46"/>
                    <a:gd name="T19" fmla="*/ 32 h 45"/>
                    <a:gd name="T20" fmla="*/ 8 w 46"/>
                    <a:gd name="T21" fmla="*/ 38 h 45"/>
                    <a:gd name="T22" fmla="*/ 15 w 46"/>
                    <a:gd name="T23" fmla="*/ 43 h 45"/>
                    <a:gd name="T24" fmla="*/ 23 w 46"/>
                    <a:gd name="T25" fmla="*/ 45 h 45"/>
                    <a:gd name="T26" fmla="*/ 32 w 46"/>
                    <a:gd name="T27" fmla="*/ 43 h 45"/>
                    <a:gd name="T28" fmla="*/ 40 w 46"/>
                    <a:gd name="T29" fmla="*/ 38 h 45"/>
                    <a:gd name="T30" fmla="*/ 46 w 46"/>
                    <a:gd name="T31" fmla="*/ 32 h 45"/>
                    <a:gd name="T32" fmla="*/ 46 w 46"/>
                    <a:gd name="T33" fmla="*/ 22 h 45"/>
                    <a:gd name="T34" fmla="*/ 42 w 46"/>
                    <a:gd name="T35" fmla="*/ 22 h 45"/>
                    <a:gd name="T36" fmla="*/ 40 w 46"/>
                    <a:gd name="T37" fmla="*/ 30 h 45"/>
                    <a:gd name="T38" fmla="*/ 36 w 46"/>
                    <a:gd name="T39" fmla="*/ 36 h 45"/>
                    <a:gd name="T40" fmla="*/ 30 w 46"/>
                    <a:gd name="T41" fmla="*/ 39 h 45"/>
                    <a:gd name="T42" fmla="*/ 23 w 46"/>
                    <a:gd name="T43" fmla="*/ 41 h 45"/>
                    <a:gd name="T44" fmla="*/ 17 w 46"/>
                    <a:gd name="T45" fmla="*/ 39 h 45"/>
                    <a:gd name="T46" fmla="*/ 12 w 46"/>
                    <a:gd name="T47" fmla="*/ 36 h 45"/>
                    <a:gd name="T48" fmla="*/ 6 w 46"/>
                    <a:gd name="T49" fmla="*/ 30 h 45"/>
                    <a:gd name="T50" fmla="*/ 6 w 46"/>
                    <a:gd name="T51" fmla="*/ 22 h 45"/>
                    <a:gd name="T52" fmla="*/ 6 w 46"/>
                    <a:gd name="T53" fmla="*/ 15 h 45"/>
                    <a:gd name="T54" fmla="*/ 12 w 46"/>
                    <a:gd name="T55" fmla="*/ 9 h 45"/>
                    <a:gd name="T56" fmla="*/ 17 w 46"/>
                    <a:gd name="T57" fmla="*/ 5 h 45"/>
                    <a:gd name="T58" fmla="*/ 23 w 46"/>
                    <a:gd name="T59" fmla="*/ 3 h 45"/>
                    <a:gd name="T60" fmla="*/ 30 w 46"/>
                    <a:gd name="T61" fmla="*/ 5 h 45"/>
                    <a:gd name="T62" fmla="*/ 36 w 46"/>
                    <a:gd name="T63" fmla="*/ 9 h 45"/>
                    <a:gd name="T64" fmla="*/ 40 w 46"/>
                    <a:gd name="T65" fmla="*/ 15 h 45"/>
                    <a:gd name="T66" fmla="*/ 42 w 46"/>
                    <a:gd name="T67" fmla="*/ 22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46" h="45">
                      <a:moveTo>
                        <a:pt x="46" y="22"/>
                      </a:moveTo>
                      <a:lnTo>
                        <a:pt x="46" y="13"/>
                      </a:lnTo>
                      <a:lnTo>
                        <a:pt x="40" y="5"/>
                      </a:lnTo>
                      <a:lnTo>
                        <a:pt x="32" y="2"/>
                      </a:lnTo>
                      <a:lnTo>
                        <a:pt x="23" y="0"/>
                      </a:lnTo>
                      <a:lnTo>
                        <a:pt x="15" y="2"/>
                      </a:lnTo>
                      <a:lnTo>
                        <a:pt x="8" y="5"/>
                      </a:lnTo>
                      <a:lnTo>
                        <a:pt x="2" y="13"/>
                      </a:lnTo>
                      <a:lnTo>
                        <a:pt x="0" y="22"/>
                      </a:lnTo>
                      <a:lnTo>
                        <a:pt x="2" y="32"/>
                      </a:lnTo>
                      <a:lnTo>
                        <a:pt x="8" y="38"/>
                      </a:lnTo>
                      <a:lnTo>
                        <a:pt x="15" y="43"/>
                      </a:lnTo>
                      <a:lnTo>
                        <a:pt x="23" y="45"/>
                      </a:lnTo>
                      <a:lnTo>
                        <a:pt x="32" y="43"/>
                      </a:lnTo>
                      <a:lnTo>
                        <a:pt x="40" y="38"/>
                      </a:lnTo>
                      <a:lnTo>
                        <a:pt x="46" y="32"/>
                      </a:lnTo>
                      <a:lnTo>
                        <a:pt x="46" y="22"/>
                      </a:lnTo>
                      <a:close/>
                      <a:moveTo>
                        <a:pt x="42" y="22"/>
                      </a:moveTo>
                      <a:lnTo>
                        <a:pt x="40" y="30"/>
                      </a:lnTo>
                      <a:lnTo>
                        <a:pt x="36" y="36"/>
                      </a:lnTo>
                      <a:lnTo>
                        <a:pt x="30" y="39"/>
                      </a:lnTo>
                      <a:lnTo>
                        <a:pt x="23" y="41"/>
                      </a:lnTo>
                      <a:lnTo>
                        <a:pt x="17" y="39"/>
                      </a:lnTo>
                      <a:lnTo>
                        <a:pt x="12" y="36"/>
                      </a:lnTo>
                      <a:lnTo>
                        <a:pt x="6" y="30"/>
                      </a:lnTo>
                      <a:lnTo>
                        <a:pt x="6" y="22"/>
                      </a:lnTo>
                      <a:lnTo>
                        <a:pt x="6" y="15"/>
                      </a:lnTo>
                      <a:lnTo>
                        <a:pt x="12" y="9"/>
                      </a:lnTo>
                      <a:lnTo>
                        <a:pt x="17" y="5"/>
                      </a:lnTo>
                      <a:lnTo>
                        <a:pt x="23" y="3"/>
                      </a:lnTo>
                      <a:lnTo>
                        <a:pt x="30" y="5"/>
                      </a:lnTo>
                      <a:lnTo>
                        <a:pt x="36" y="9"/>
                      </a:lnTo>
                      <a:lnTo>
                        <a:pt x="40" y="15"/>
                      </a:lnTo>
                      <a:lnTo>
                        <a:pt x="42" y="22"/>
                      </a:lnTo>
                      <a:close/>
                    </a:path>
                  </a:pathLst>
                </a:custGeom>
                <a:solidFill>
                  <a:srgbClr val="F9FA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98" name="Freeform 778"/>
                <p:cNvSpPr>
                  <a:spLocks noEditPoints="1"/>
                </p:cNvSpPr>
                <p:nvPr/>
              </p:nvSpPr>
              <p:spPr bwMode="auto">
                <a:xfrm>
                  <a:off x="1817" y="2252"/>
                  <a:ext cx="42" cy="41"/>
                </a:xfrm>
                <a:custGeom>
                  <a:avLst/>
                  <a:gdLst>
                    <a:gd name="T0" fmla="*/ 42 w 42"/>
                    <a:gd name="T1" fmla="*/ 20 h 41"/>
                    <a:gd name="T2" fmla="*/ 40 w 42"/>
                    <a:gd name="T3" fmla="*/ 13 h 41"/>
                    <a:gd name="T4" fmla="*/ 36 w 42"/>
                    <a:gd name="T5" fmla="*/ 5 h 41"/>
                    <a:gd name="T6" fmla="*/ 30 w 42"/>
                    <a:gd name="T7" fmla="*/ 1 h 41"/>
                    <a:gd name="T8" fmla="*/ 21 w 42"/>
                    <a:gd name="T9" fmla="*/ 0 h 41"/>
                    <a:gd name="T10" fmla="*/ 13 w 42"/>
                    <a:gd name="T11" fmla="*/ 1 h 41"/>
                    <a:gd name="T12" fmla="*/ 8 w 42"/>
                    <a:gd name="T13" fmla="*/ 5 h 41"/>
                    <a:gd name="T14" fmla="*/ 2 w 42"/>
                    <a:gd name="T15" fmla="*/ 13 h 41"/>
                    <a:gd name="T16" fmla="*/ 0 w 42"/>
                    <a:gd name="T17" fmla="*/ 20 h 41"/>
                    <a:gd name="T18" fmla="*/ 2 w 42"/>
                    <a:gd name="T19" fmla="*/ 28 h 41"/>
                    <a:gd name="T20" fmla="*/ 8 w 42"/>
                    <a:gd name="T21" fmla="*/ 36 h 41"/>
                    <a:gd name="T22" fmla="*/ 13 w 42"/>
                    <a:gd name="T23" fmla="*/ 39 h 41"/>
                    <a:gd name="T24" fmla="*/ 21 w 42"/>
                    <a:gd name="T25" fmla="*/ 41 h 41"/>
                    <a:gd name="T26" fmla="*/ 30 w 42"/>
                    <a:gd name="T27" fmla="*/ 39 h 41"/>
                    <a:gd name="T28" fmla="*/ 36 w 42"/>
                    <a:gd name="T29" fmla="*/ 36 h 41"/>
                    <a:gd name="T30" fmla="*/ 40 w 42"/>
                    <a:gd name="T31" fmla="*/ 28 h 41"/>
                    <a:gd name="T32" fmla="*/ 42 w 42"/>
                    <a:gd name="T33" fmla="*/ 20 h 41"/>
                    <a:gd name="T34" fmla="*/ 38 w 42"/>
                    <a:gd name="T35" fmla="*/ 20 h 41"/>
                    <a:gd name="T36" fmla="*/ 36 w 42"/>
                    <a:gd name="T37" fmla="*/ 26 h 41"/>
                    <a:gd name="T38" fmla="*/ 32 w 42"/>
                    <a:gd name="T39" fmla="*/ 32 h 41"/>
                    <a:gd name="T40" fmla="*/ 28 w 42"/>
                    <a:gd name="T41" fmla="*/ 36 h 41"/>
                    <a:gd name="T42" fmla="*/ 21 w 42"/>
                    <a:gd name="T43" fmla="*/ 36 h 41"/>
                    <a:gd name="T44" fmla="*/ 15 w 42"/>
                    <a:gd name="T45" fmla="*/ 36 h 41"/>
                    <a:gd name="T46" fmla="*/ 10 w 42"/>
                    <a:gd name="T47" fmla="*/ 32 h 41"/>
                    <a:gd name="T48" fmla="*/ 8 w 42"/>
                    <a:gd name="T49" fmla="*/ 26 h 41"/>
                    <a:gd name="T50" fmla="*/ 6 w 42"/>
                    <a:gd name="T51" fmla="*/ 20 h 41"/>
                    <a:gd name="T52" fmla="*/ 8 w 42"/>
                    <a:gd name="T53" fmla="*/ 15 h 41"/>
                    <a:gd name="T54" fmla="*/ 10 w 42"/>
                    <a:gd name="T55" fmla="*/ 9 h 41"/>
                    <a:gd name="T56" fmla="*/ 15 w 42"/>
                    <a:gd name="T57" fmla="*/ 5 h 41"/>
                    <a:gd name="T58" fmla="*/ 21 w 42"/>
                    <a:gd name="T59" fmla="*/ 3 h 41"/>
                    <a:gd name="T60" fmla="*/ 28 w 42"/>
                    <a:gd name="T61" fmla="*/ 5 h 41"/>
                    <a:gd name="T62" fmla="*/ 32 w 42"/>
                    <a:gd name="T63" fmla="*/ 9 h 41"/>
                    <a:gd name="T64" fmla="*/ 36 w 42"/>
                    <a:gd name="T65" fmla="*/ 15 h 41"/>
                    <a:gd name="T66" fmla="*/ 38 w 42"/>
                    <a:gd name="T67" fmla="*/ 20 h 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42" h="41">
                      <a:moveTo>
                        <a:pt x="42" y="20"/>
                      </a:moveTo>
                      <a:lnTo>
                        <a:pt x="40" y="13"/>
                      </a:lnTo>
                      <a:lnTo>
                        <a:pt x="36" y="5"/>
                      </a:lnTo>
                      <a:lnTo>
                        <a:pt x="30" y="1"/>
                      </a:lnTo>
                      <a:lnTo>
                        <a:pt x="21" y="0"/>
                      </a:lnTo>
                      <a:lnTo>
                        <a:pt x="13" y="1"/>
                      </a:lnTo>
                      <a:lnTo>
                        <a:pt x="8" y="5"/>
                      </a:lnTo>
                      <a:lnTo>
                        <a:pt x="2" y="13"/>
                      </a:lnTo>
                      <a:lnTo>
                        <a:pt x="0" y="20"/>
                      </a:lnTo>
                      <a:lnTo>
                        <a:pt x="2" y="28"/>
                      </a:lnTo>
                      <a:lnTo>
                        <a:pt x="8" y="36"/>
                      </a:lnTo>
                      <a:lnTo>
                        <a:pt x="13" y="39"/>
                      </a:lnTo>
                      <a:lnTo>
                        <a:pt x="21" y="41"/>
                      </a:lnTo>
                      <a:lnTo>
                        <a:pt x="30" y="39"/>
                      </a:lnTo>
                      <a:lnTo>
                        <a:pt x="36" y="36"/>
                      </a:lnTo>
                      <a:lnTo>
                        <a:pt x="40" y="28"/>
                      </a:lnTo>
                      <a:lnTo>
                        <a:pt x="42" y="20"/>
                      </a:lnTo>
                      <a:close/>
                      <a:moveTo>
                        <a:pt x="38" y="20"/>
                      </a:moveTo>
                      <a:lnTo>
                        <a:pt x="36" y="26"/>
                      </a:lnTo>
                      <a:lnTo>
                        <a:pt x="32" y="32"/>
                      </a:lnTo>
                      <a:lnTo>
                        <a:pt x="28" y="36"/>
                      </a:lnTo>
                      <a:lnTo>
                        <a:pt x="21" y="36"/>
                      </a:lnTo>
                      <a:lnTo>
                        <a:pt x="15" y="36"/>
                      </a:lnTo>
                      <a:lnTo>
                        <a:pt x="10" y="32"/>
                      </a:lnTo>
                      <a:lnTo>
                        <a:pt x="8" y="26"/>
                      </a:lnTo>
                      <a:lnTo>
                        <a:pt x="6" y="20"/>
                      </a:lnTo>
                      <a:lnTo>
                        <a:pt x="8" y="15"/>
                      </a:lnTo>
                      <a:lnTo>
                        <a:pt x="10" y="9"/>
                      </a:lnTo>
                      <a:lnTo>
                        <a:pt x="15" y="5"/>
                      </a:lnTo>
                      <a:lnTo>
                        <a:pt x="21" y="3"/>
                      </a:lnTo>
                      <a:lnTo>
                        <a:pt x="28" y="5"/>
                      </a:lnTo>
                      <a:lnTo>
                        <a:pt x="32" y="9"/>
                      </a:lnTo>
                      <a:lnTo>
                        <a:pt x="36" y="15"/>
                      </a:lnTo>
                      <a:lnTo>
                        <a:pt x="38" y="20"/>
                      </a:lnTo>
                      <a:close/>
                    </a:path>
                  </a:pathLst>
                </a:custGeom>
                <a:solidFill>
                  <a:srgbClr val="FBFA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299" name="Freeform 779"/>
                <p:cNvSpPr>
                  <a:spLocks noEditPoints="1"/>
                </p:cNvSpPr>
                <p:nvPr/>
              </p:nvSpPr>
              <p:spPr bwMode="auto">
                <a:xfrm>
                  <a:off x="1821" y="2253"/>
                  <a:ext cx="36" cy="38"/>
                </a:xfrm>
                <a:custGeom>
                  <a:avLst/>
                  <a:gdLst>
                    <a:gd name="T0" fmla="*/ 36 w 36"/>
                    <a:gd name="T1" fmla="*/ 19 h 38"/>
                    <a:gd name="T2" fmla="*/ 34 w 36"/>
                    <a:gd name="T3" fmla="*/ 12 h 38"/>
                    <a:gd name="T4" fmla="*/ 30 w 36"/>
                    <a:gd name="T5" fmla="*/ 6 h 38"/>
                    <a:gd name="T6" fmla="*/ 24 w 36"/>
                    <a:gd name="T7" fmla="*/ 2 h 38"/>
                    <a:gd name="T8" fmla="*/ 17 w 36"/>
                    <a:gd name="T9" fmla="*/ 0 h 38"/>
                    <a:gd name="T10" fmla="*/ 11 w 36"/>
                    <a:gd name="T11" fmla="*/ 2 h 38"/>
                    <a:gd name="T12" fmla="*/ 6 w 36"/>
                    <a:gd name="T13" fmla="*/ 6 h 38"/>
                    <a:gd name="T14" fmla="*/ 0 w 36"/>
                    <a:gd name="T15" fmla="*/ 12 h 38"/>
                    <a:gd name="T16" fmla="*/ 0 w 36"/>
                    <a:gd name="T17" fmla="*/ 19 h 38"/>
                    <a:gd name="T18" fmla="*/ 0 w 36"/>
                    <a:gd name="T19" fmla="*/ 27 h 38"/>
                    <a:gd name="T20" fmla="*/ 6 w 36"/>
                    <a:gd name="T21" fmla="*/ 33 h 38"/>
                    <a:gd name="T22" fmla="*/ 11 w 36"/>
                    <a:gd name="T23" fmla="*/ 36 h 38"/>
                    <a:gd name="T24" fmla="*/ 17 w 36"/>
                    <a:gd name="T25" fmla="*/ 38 h 38"/>
                    <a:gd name="T26" fmla="*/ 24 w 36"/>
                    <a:gd name="T27" fmla="*/ 36 h 38"/>
                    <a:gd name="T28" fmla="*/ 30 w 36"/>
                    <a:gd name="T29" fmla="*/ 33 h 38"/>
                    <a:gd name="T30" fmla="*/ 34 w 36"/>
                    <a:gd name="T31" fmla="*/ 27 h 38"/>
                    <a:gd name="T32" fmla="*/ 36 w 36"/>
                    <a:gd name="T33" fmla="*/ 19 h 38"/>
                    <a:gd name="T34" fmla="*/ 32 w 36"/>
                    <a:gd name="T35" fmla="*/ 19 h 38"/>
                    <a:gd name="T36" fmla="*/ 30 w 36"/>
                    <a:gd name="T37" fmla="*/ 25 h 38"/>
                    <a:gd name="T38" fmla="*/ 26 w 36"/>
                    <a:gd name="T39" fmla="*/ 29 h 38"/>
                    <a:gd name="T40" fmla="*/ 23 w 36"/>
                    <a:gd name="T41" fmla="*/ 33 h 38"/>
                    <a:gd name="T42" fmla="*/ 17 w 36"/>
                    <a:gd name="T43" fmla="*/ 33 h 38"/>
                    <a:gd name="T44" fmla="*/ 13 w 36"/>
                    <a:gd name="T45" fmla="*/ 33 h 38"/>
                    <a:gd name="T46" fmla="*/ 7 w 36"/>
                    <a:gd name="T47" fmla="*/ 29 h 38"/>
                    <a:gd name="T48" fmla="*/ 6 w 36"/>
                    <a:gd name="T49" fmla="*/ 25 h 38"/>
                    <a:gd name="T50" fmla="*/ 4 w 36"/>
                    <a:gd name="T51" fmla="*/ 19 h 38"/>
                    <a:gd name="T52" fmla="*/ 6 w 36"/>
                    <a:gd name="T53" fmla="*/ 14 h 38"/>
                    <a:gd name="T54" fmla="*/ 7 w 36"/>
                    <a:gd name="T55" fmla="*/ 10 h 38"/>
                    <a:gd name="T56" fmla="*/ 13 w 36"/>
                    <a:gd name="T57" fmla="*/ 6 h 38"/>
                    <a:gd name="T58" fmla="*/ 17 w 36"/>
                    <a:gd name="T59" fmla="*/ 6 h 38"/>
                    <a:gd name="T60" fmla="*/ 23 w 36"/>
                    <a:gd name="T61" fmla="*/ 6 h 38"/>
                    <a:gd name="T62" fmla="*/ 26 w 36"/>
                    <a:gd name="T63" fmla="*/ 10 h 38"/>
                    <a:gd name="T64" fmla="*/ 30 w 36"/>
                    <a:gd name="T65" fmla="*/ 14 h 38"/>
                    <a:gd name="T66" fmla="*/ 32 w 36"/>
                    <a:gd name="T67" fmla="*/ 19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36" h="38">
                      <a:moveTo>
                        <a:pt x="36" y="19"/>
                      </a:moveTo>
                      <a:lnTo>
                        <a:pt x="34" y="12"/>
                      </a:lnTo>
                      <a:lnTo>
                        <a:pt x="30" y="6"/>
                      </a:lnTo>
                      <a:lnTo>
                        <a:pt x="24" y="2"/>
                      </a:lnTo>
                      <a:lnTo>
                        <a:pt x="17" y="0"/>
                      </a:lnTo>
                      <a:lnTo>
                        <a:pt x="11" y="2"/>
                      </a:lnTo>
                      <a:lnTo>
                        <a:pt x="6" y="6"/>
                      </a:lnTo>
                      <a:lnTo>
                        <a:pt x="0" y="12"/>
                      </a:lnTo>
                      <a:lnTo>
                        <a:pt x="0" y="19"/>
                      </a:lnTo>
                      <a:lnTo>
                        <a:pt x="0" y="27"/>
                      </a:lnTo>
                      <a:lnTo>
                        <a:pt x="6" y="33"/>
                      </a:lnTo>
                      <a:lnTo>
                        <a:pt x="11" y="36"/>
                      </a:lnTo>
                      <a:lnTo>
                        <a:pt x="17" y="38"/>
                      </a:lnTo>
                      <a:lnTo>
                        <a:pt x="24" y="36"/>
                      </a:lnTo>
                      <a:lnTo>
                        <a:pt x="30" y="33"/>
                      </a:lnTo>
                      <a:lnTo>
                        <a:pt x="34" y="27"/>
                      </a:lnTo>
                      <a:lnTo>
                        <a:pt x="36" y="19"/>
                      </a:lnTo>
                      <a:close/>
                      <a:moveTo>
                        <a:pt x="32" y="19"/>
                      </a:moveTo>
                      <a:lnTo>
                        <a:pt x="30" y="25"/>
                      </a:lnTo>
                      <a:lnTo>
                        <a:pt x="26" y="29"/>
                      </a:lnTo>
                      <a:lnTo>
                        <a:pt x="23" y="33"/>
                      </a:lnTo>
                      <a:lnTo>
                        <a:pt x="17" y="33"/>
                      </a:lnTo>
                      <a:lnTo>
                        <a:pt x="13" y="33"/>
                      </a:lnTo>
                      <a:lnTo>
                        <a:pt x="7" y="29"/>
                      </a:lnTo>
                      <a:lnTo>
                        <a:pt x="6" y="25"/>
                      </a:lnTo>
                      <a:lnTo>
                        <a:pt x="4" y="19"/>
                      </a:lnTo>
                      <a:lnTo>
                        <a:pt x="6" y="14"/>
                      </a:lnTo>
                      <a:lnTo>
                        <a:pt x="7" y="10"/>
                      </a:lnTo>
                      <a:lnTo>
                        <a:pt x="13" y="6"/>
                      </a:lnTo>
                      <a:lnTo>
                        <a:pt x="17" y="6"/>
                      </a:lnTo>
                      <a:lnTo>
                        <a:pt x="23" y="6"/>
                      </a:lnTo>
                      <a:lnTo>
                        <a:pt x="26" y="10"/>
                      </a:lnTo>
                      <a:lnTo>
                        <a:pt x="30" y="14"/>
                      </a:lnTo>
                      <a:lnTo>
                        <a:pt x="32" y="19"/>
                      </a:lnTo>
                      <a:close/>
                    </a:path>
                  </a:pathLst>
                </a:custGeom>
                <a:solidFill>
                  <a:srgbClr val="FBFB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00" name="Freeform 780"/>
                <p:cNvSpPr>
                  <a:spLocks noEditPoints="1"/>
                </p:cNvSpPr>
                <p:nvPr/>
              </p:nvSpPr>
              <p:spPr bwMode="auto">
                <a:xfrm>
                  <a:off x="1823" y="2255"/>
                  <a:ext cx="32" cy="33"/>
                </a:xfrm>
                <a:custGeom>
                  <a:avLst/>
                  <a:gdLst>
                    <a:gd name="T0" fmla="*/ 32 w 32"/>
                    <a:gd name="T1" fmla="*/ 17 h 33"/>
                    <a:gd name="T2" fmla="*/ 30 w 32"/>
                    <a:gd name="T3" fmla="*/ 12 h 33"/>
                    <a:gd name="T4" fmla="*/ 26 w 32"/>
                    <a:gd name="T5" fmla="*/ 6 h 33"/>
                    <a:gd name="T6" fmla="*/ 22 w 32"/>
                    <a:gd name="T7" fmla="*/ 2 h 33"/>
                    <a:gd name="T8" fmla="*/ 15 w 32"/>
                    <a:gd name="T9" fmla="*/ 0 h 33"/>
                    <a:gd name="T10" fmla="*/ 9 w 32"/>
                    <a:gd name="T11" fmla="*/ 2 h 33"/>
                    <a:gd name="T12" fmla="*/ 4 w 32"/>
                    <a:gd name="T13" fmla="*/ 6 h 33"/>
                    <a:gd name="T14" fmla="*/ 2 w 32"/>
                    <a:gd name="T15" fmla="*/ 12 h 33"/>
                    <a:gd name="T16" fmla="*/ 0 w 32"/>
                    <a:gd name="T17" fmla="*/ 17 h 33"/>
                    <a:gd name="T18" fmla="*/ 2 w 32"/>
                    <a:gd name="T19" fmla="*/ 23 h 33"/>
                    <a:gd name="T20" fmla="*/ 4 w 32"/>
                    <a:gd name="T21" fmla="*/ 29 h 33"/>
                    <a:gd name="T22" fmla="*/ 9 w 32"/>
                    <a:gd name="T23" fmla="*/ 33 h 33"/>
                    <a:gd name="T24" fmla="*/ 15 w 32"/>
                    <a:gd name="T25" fmla="*/ 33 h 33"/>
                    <a:gd name="T26" fmla="*/ 22 w 32"/>
                    <a:gd name="T27" fmla="*/ 33 h 33"/>
                    <a:gd name="T28" fmla="*/ 26 w 32"/>
                    <a:gd name="T29" fmla="*/ 29 h 33"/>
                    <a:gd name="T30" fmla="*/ 30 w 32"/>
                    <a:gd name="T31" fmla="*/ 23 h 33"/>
                    <a:gd name="T32" fmla="*/ 32 w 32"/>
                    <a:gd name="T33" fmla="*/ 17 h 33"/>
                    <a:gd name="T34" fmla="*/ 26 w 32"/>
                    <a:gd name="T35" fmla="*/ 17 h 33"/>
                    <a:gd name="T36" fmla="*/ 26 w 32"/>
                    <a:gd name="T37" fmla="*/ 21 h 33"/>
                    <a:gd name="T38" fmla="*/ 24 w 32"/>
                    <a:gd name="T39" fmla="*/ 25 h 33"/>
                    <a:gd name="T40" fmla="*/ 21 w 32"/>
                    <a:gd name="T41" fmla="*/ 27 h 33"/>
                    <a:gd name="T42" fmla="*/ 15 w 32"/>
                    <a:gd name="T43" fmla="*/ 29 h 33"/>
                    <a:gd name="T44" fmla="*/ 11 w 32"/>
                    <a:gd name="T45" fmla="*/ 27 h 33"/>
                    <a:gd name="T46" fmla="*/ 7 w 32"/>
                    <a:gd name="T47" fmla="*/ 25 h 33"/>
                    <a:gd name="T48" fmla="*/ 5 w 32"/>
                    <a:gd name="T49" fmla="*/ 21 h 33"/>
                    <a:gd name="T50" fmla="*/ 4 w 32"/>
                    <a:gd name="T51" fmla="*/ 17 h 33"/>
                    <a:gd name="T52" fmla="*/ 5 w 32"/>
                    <a:gd name="T53" fmla="*/ 12 h 33"/>
                    <a:gd name="T54" fmla="*/ 7 w 32"/>
                    <a:gd name="T55" fmla="*/ 10 h 33"/>
                    <a:gd name="T56" fmla="*/ 11 w 32"/>
                    <a:gd name="T57" fmla="*/ 6 h 33"/>
                    <a:gd name="T58" fmla="*/ 15 w 32"/>
                    <a:gd name="T59" fmla="*/ 6 h 33"/>
                    <a:gd name="T60" fmla="*/ 21 w 32"/>
                    <a:gd name="T61" fmla="*/ 6 h 33"/>
                    <a:gd name="T62" fmla="*/ 24 w 32"/>
                    <a:gd name="T63" fmla="*/ 10 h 33"/>
                    <a:gd name="T64" fmla="*/ 26 w 32"/>
                    <a:gd name="T65" fmla="*/ 12 h 33"/>
                    <a:gd name="T66" fmla="*/ 26 w 32"/>
                    <a:gd name="T67" fmla="*/ 17 h 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32" h="33">
                      <a:moveTo>
                        <a:pt x="32" y="17"/>
                      </a:moveTo>
                      <a:lnTo>
                        <a:pt x="30" y="12"/>
                      </a:lnTo>
                      <a:lnTo>
                        <a:pt x="26" y="6"/>
                      </a:lnTo>
                      <a:lnTo>
                        <a:pt x="22" y="2"/>
                      </a:lnTo>
                      <a:lnTo>
                        <a:pt x="15" y="0"/>
                      </a:lnTo>
                      <a:lnTo>
                        <a:pt x="9" y="2"/>
                      </a:lnTo>
                      <a:lnTo>
                        <a:pt x="4" y="6"/>
                      </a:lnTo>
                      <a:lnTo>
                        <a:pt x="2" y="12"/>
                      </a:lnTo>
                      <a:lnTo>
                        <a:pt x="0" y="17"/>
                      </a:lnTo>
                      <a:lnTo>
                        <a:pt x="2" y="23"/>
                      </a:lnTo>
                      <a:lnTo>
                        <a:pt x="4" y="29"/>
                      </a:lnTo>
                      <a:lnTo>
                        <a:pt x="9" y="33"/>
                      </a:lnTo>
                      <a:lnTo>
                        <a:pt x="15" y="33"/>
                      </a:lnTo>
                      <a:lnTo>
                        <a:pt x="22" y="33"/>
                      </a:lnTo>
                      <a:lnTo>
                        <a:pt x="26" y="29"/>
                      </a:lnTo>
                      <a:lnTo>
                        <a:pt x="30" y="23"/>
                      </a:lnTo>
                      <a:lnTo>
                        <a:pt x="32" y="17"/>
                      </a:lnTo>
                      <a:close/>
                      <a:moveTo>
                        <a:pt x="26" y="17"/>
                      </a:moveTo>
                      <a:lnTo>
                        <a:pt x="26" y="21"/>
                      </a:lnTo>
                      <a:lnTo>
                        <a:pt x="24" y="25"/>
                      </a:lnTo>
                      <a:lnTo>
                        <a:pt x="21" y="27"/>
                      </a:lnTo>
                      <a:lnTo>
                        <a:pt x="15" y="29"/>
                      </a:lnTo>
                      <a:lnTo>
                        <a:pt x="11" y="27"/>
                      </a:lnTo>
                      <a:lnTo>
                        <a:pt x="7" y="25"/>
                      </a:lnTo>
                      <a:lnTo>
                        <a:pt x="5" y="21"/>
                      </a:lnTo>
                      <a:lnTo>
                        <a:pt x="4" y="17"/>
                      </a:lnTo>
                      <a:lnTo>
                        <a:pt x="5" y="12"/>
                      </a:lnTo>
                      <a:lnTo>
                        <a:pt x="7" y="10"/>
                      </a:lnTo>
                      <a:lnTo>
                        <a:pt x="11" y="6"/>
                      </a:lnTo>
                      <a:lnTo>
                        <a:pt x="15" y="6"/>
                      </a:lnTo>
                      <a:lnTo>
                        <a:pt x="21" y="6"/>
                      </a:lnTo>
                      <a:lnTo>
                        <a:pt x="24" y="10"/>
                      </a:lnTo>
                      <a:lnTo>
                        <a:pt x="26" y="12"/>
                      </a:lnTo>
                      <a:lnTo>
                        <a:pt x="26" y="17"/>
                      </a:lnTo>
                      <a:close/>
                    </a:path>
                  </a:pathLst>
                </a:custGeom>
                <a:solidFill>
                  <a:srgbClr val="FBFBF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01" name="Freeform 781"/>
                <p:cNvSpPr>
                  <a:spLocks noEditPoints="1"/>
                </p:cNvSpPr>
                <p:nvPr/>
              </p:nvSpPr>
              <p:spPr bwMode="auto">
                <a:xfrm>
                  <a:off x="1825" y="2259"/>
                  <a:ext cx="28" cy="27"/>
                </a:xfrm>
                <a:custGeom>
                  <a:avLst/>
                  <a:gdLst>
                    <a:gd name="T0" fmla="*/ 28 w 28"/>
                    <a:gd name="T1" fmla="*/ 13 h 27"/>
                    <a:gd name="T2" fmla="*/ 26 w 28"/>
                    <a:gd name="T3" fmla="*/ 8 h 27"/>
                    <a:gd name="T4" fmla="*/ 22 w 28"/>
                    <a:gd name="T5" fmla="*/ 4 h 27"/>
                    <a:gd name="T6" fmla="*/ 19 w 28"/>
                    <a:gd name="T7" fmla="*/ 0 h 27"/>
                    <a:gd name="T8" fmla="*/ 13 w 28"/>
                    <a:gd name="T9" fmla="*/ 0 h 27"/>
                    <a:gd name="T10" fmla="*/ 9 w 28"/>
                    <a:gd name="T11" fmla="*/ 0 h 27"/>
                    <a:gd name="T12" fmla="*/ 3 w 28"/>
                    <a:gd name="T13" fmla="*/ 4 h 27"/>
                    <a:gd name="T14" fmla="*/ 2 w 28"/>
                    <a:gd name="T15" fmla="*/ 8 h 27"/>
                    <a:gd name="T16" fmla="*/ 0 w 28"/>
                    <a:gd name="T17" fmla="*/ 13 h 27"/>
                    <a:gd name="T18" fmla="*/ 2 w 28"/>
                    <a:gd name="T19" fmla="*/ 19 h 27"/>
                    <a:gd name="T20" fmla="*/ 3 w 28"/>
                    <a:gd name="T21" fmla="*/ 23 h 27"/>
                    <a:gd name="T22" fmla="*/ 9 w 28"/>
                    <a:gd name="T23" fmla="*/ 27 h 27"/>
                    <a:gd name="T24" fmla="*/ 13 w 28"/>
                    <a:gd name="T25" fmla="*/ 27 h 27"/>
                    <a:gd name="T26" fmla="*/ 19 w 28"/>
                    <a:gd name="T27" fmla="*/ 27 h 27"/>
                    <a:gd name="T28" fmla="*/ 22 w 28"/>
                    <a:gd name="T29" fmla="*/ 23 h 27"/>
                    <a:gd name="T30" fmla="*/ 26 w 28"/>
                    <a:gd name="T31" fmla="*/ 19 h 27"/>
                    <a:gd name="T32" fmla="*/ 28 w 28"/>
                    <a:gd name="T33" fmla="*/ 13 h 27"/>
                    <a:gd name="T34" fmla="*/ 22 w 28"/>
                    <a:gd name="T35" fmla="*/ 13 h 27"/>
                    <a:gd name="T36" fmla="*/ 22 w 28"/>
                    <a:gd name="T37" fmla="*/ 17 h 27"/>
                    <a:gd name="T38" fmla="*/ 20 w 28"/>
                    <a:gd name="T39" fmla="*/ 19 h 27"/>
                    <a:gd name="T40" fmla="*/ 17 w 28"/>
                    <a:gd name="T41" fmla="*/ 21 h 27"/>
                    <a:gd name="T42" fmla="*/ 13 w 28"/>
                    <a:gd name="T43" fmla="*/ 23 h 27"/>
                    <a:gd name="T44" fmla="*/ 9 w 28"/>
                    <a:gd name="T45" fmla="*/ 21 h 27"/>
                    <a:gd name="T46" fmla="*/ 7 w 28"/>
                    <a:gd name="T47" fmla="*/ 19 h 27"/>
                    <a:gd name="T48" fmla="*/ 5 w 28"/>
                    <a:gd name="T49" fmla="*/ 17 h 27"/>
                    <a:gd name="T50" fmla="*/ 5 w 28"/>
                    <a:gd name="T51" fmla="*/ 13 h 27"/>
                    <a:gd name="T52" fmla="*/ 5 w 28"/>
                    <a:gd name="T53" fmla="*/ 10 h 27"/>
                    <a:gd name="T54" fmla="*/ 7 w 28"/>
                    <a:gd name="T55" fmla="*/ 6 h 27"/>
                    <a:gd name="T56" fmla="*/ 9 w 28"/>
                    <a:gd name="T57" fmla="*/ 4 h 27"/>
                    <a:gd name="T58" fmla="*/ 13 w 28"/>
                    <a:gd name="T59" fmla="*/ 4 h 27"/>
                    <a:gd name="T60" fmla="*/ 17 w 28"/>
                    <a:gd name="T61" fmla="*/ 4 h 27"/>
                    <a:gd name="T62" fmla="*/ 20 w 28"/>
                    <a:gd name="T63" fmla="*/ 6 h 27"/>
                    <a:gd name="T64" fmla="*/ 22 w 28"/>
                    <a:gd name="T65" fmla="*/ 10 h 27"/>
                    <a:gd name="T66" fmla="*/ 22 w 28"/>
                    <a:gd name="T67" fmla="*/ 13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8" h="27">
                      <a:moveTo>
                        <a:pt x="28" y="13"/>
                      </a:moveTo>
                      <a:lnTo>
                        <a:pt x="26" y="8"/>
                      </a:lnTo>
                      <a:lnTo>
                        <a:pt x="22" y="4"/>
                      </a:lnTo>
                      <a:lnTo>
                        <a:pt x="19" y="0"/>
                      </a:lnTo>
                      <a:lnTo>
                        <a:pt x="13" y="0"/>
                      </a:lnTo>
                      <a:lnTo>
                        <a:pt x="9" y="0"/>
                      </a:lnTo>
                      <a:lnTo>
                        <a:pt x="3" y="4"/>
                      </a:lnTo>
                      <a:lnTo>
                        <a:pt x="2" y="8"/>
                      </a:lnTo>
                      <a:lnTo>
                        <a:pt x="0" y="13"/>
                      </a:lnTo>
                      <a:lnTo>
                        <a:pt x="2" y="19"/>
                      </a:lnTo>
                      <a:lnTo>
                        <a:pt x="3" y="23"/>
                      </a:lnTo>
                      <a:lnTo>
                        <a:pt x="9" y="27"/>
                      </a:lnTo>
                      <a:lnTo>
                        <a:pt x="13" y="27"/>
                      </a:lnTo>
                      <a:lnTo>
                        <a:pt x="19" y="27"/>
                      </a:lnTo>
                      <a:lnTo>
                        <a:pt x="22" y="23"/>
                      </a:lnTo>
                      <a:lnTo>
                        <a:pt x="26" y="19"/>
                      </a:lnTo>
                      <a:lnTo>
                        <a:pt x="28" y="13"/>
                      </a:lnTo>
                      <a:close/>
                      <a:moveTo>
                        <a:pt x="22" y="13"/>
                      </a:moveTo>
                      <a:lnTo>
                        <a:pt x="22" y="17"/>
                      </a:lnTo>
                      <a:lnTo>
                        <a:pt x="20" y="19"/>
                      </a:lnTo>
                      <a:lnTo>
                        <a:pt x="17" y="21"/>
                      </a:lnTo>
                      <a:lnTo>
                        <a:pt x="13" y="23"/>
                      </a:lnTo>
                      <a:lnTo>
                        <a:pt x="9" y="21"/>
                      </a:lnTo>
                      <a:lnTo>
                        <a:pt x="7" y="19"/>
                      </a:lnTo>
                      <a:lnTo>
                        <a:pt x="5" y="17"/>
                      </a:lnTo>
                      <a:lnTo>
                        <a:pt x="5" y="13"/>
                      </a:lnTo>
                      <a:lnTo>
                        <a:pt x="5" y="10"/>
                      </a:lnTo>
                      <a:lnTo>
                        <a:pt x="7" y="6"/>
                      </a:lnTo>
                      <a:lnTo>
                        <a:pt x="9" y="4"/>
                      </a:lnTo>
                      <a:lnTo>
                        <a:pt x="13" y="4"/>
                      </a:lnTo>
                      <a:lnTo>
                        <a:pt x="17" y="4"/>
                      </a:lnTo>
                      <a:lnTo>
                        <a:pt x="20" y="6"/>
                      </a:lnTo>
                      <a:lnTo>
                        <a:pt x="22" y="10"/>
                      </a:lnTo>
                      <a:lnTo>
                        <a:pt x="22" y="13"/>
                      </a:lnTo>
                      <a:close/>
                    </a:path>
                  </a:pathLst>
                </a:custGeom>
                <a:solidFill>
                  <a:srgbClr val="FCFCF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02" name="Freeform 782"/>
                <p:cNvSpPr>
                  <a:spLocks noEditPoints="1"/>
                </p:cNvSpPr>
                <p:nvPr/>
              </p:nvSpPr>
              <p:spPr bwMode="auto">
                <a:xfrm>
                  <a:off x="1827" y="2261"/>
                  <a:ext cx="22" cy="23"/>
                </a:xfrm>
                <a:custGeom>
                  <a:avLst/>
                  <a:gdLst>
                    <a:gd name="T0" fmla="*/ 22 w 22"/>
                    <a:gd name="T1" fmla="*/ 11 h 23"/>
                    <a:gd name="T2" fmla="*/ 22 w 22"/>
                    <a:gd name="T3" fmla="*/ 6 h 23"/>
                    <a:gd name="T4" fmla="*/ 20 w 22"/>
                    <a:gd name="T5" fmla="*/ 4 h 23"/>
                    <a:gd name="T6" fmla="*/ 17 w 22"/>
                    <a:gd name="T7" fmla="*/ 0 h 23"/>
                    <a:gd name="T8" fmla="*/ 11 w 22"/>
                    <a:gd name="T9" fmla="*/ 0 h 23"/>
                    <a:gd name="T10" fmla="*/ 7 w 22"/>
                    <a:gd name="T11" fmla="*/ 0 h 23"/>
                    <a:gd name="T12" fmla="*/ 3 w 22"/>
                    <a:gd name="T13" fmla="*/ 4 h 23"/>
                    <a:gd name="T14" fmla="*/ 1 w 22"/>
                    <a:gd name="T15" fmla="*/ 6 h 23"/>
                    <a:gd name="T16" fmla="*/ 0 w 22"/>
                    <a:gd name="T17" fmla="*/ 11 h 23"/>
                    <a:gd name="T18" fmla="*/ 1 w 22"/>
                    <a:gd name="T19" fmla="*/ 15 h 23"/>
                    <a:gd name="T20" fmla="*/ 3 w 22"/>
                    <a:gd name="T21" fmla="*/ 19 h 23"/>
                    <a:gd name="T22" fmla="*/ 7 w 22"/>
                    <a:gd name="T23" fmla="*/ 21 h 23"/>
                    <a:gd name="T24" fmla="*/ 11 w 22"/>
                    <a:gd name="T25" fmla="*/ 23 h 23"/>
                    <a:gd name="T26" fmla="*/ 17 w 22"/>
                    <a:gd name="T27" fmla="*/ 21 h 23"/>
                    <a:gd name="T28" fmla="*/ 20 w 22"/>
                    <a:gd name="T29" fmla="*/ 19 h 23"/>
                    <a:gd name="T30" fmla="*/ 22 w 22"/>
                    <a:gd name="T31" fmla="*/ 15 h 23"/>
                    <a:gd name="T32" fmla="*/ 22 w 22"/>
                    <a:gd name="T33" fmla="*/ 11 h 23"/>
                    <a:gd name="T34" fmla="*/ 18 w 22"/>
                    <a:gd name="T35" fmla="*/ 11 h 23"/>
                    <a:gd name="T36" fmla="*/ 18 w 22"/>
                    <a:gd name="T37" fmla="*/ 13 h 23"/>
                    <a:gd name="T38" fmla="*/ 17 w 22"/>
                    <a:gd name="T39" fmla="*/ 15 h 23"/>
                    <a:gd name="T40" fmla="*/ 15 w 22"/>
                    <a:gd name="T41" fmla="*/ 17 h 23"/>
                    <a:gd name="T42" fmla="*/ 11 w 22"/>
                    <a:gd name="T43" fmla="*/ 17 h 23"/>
                    <a:gd name="T44" fmla="*/ 9 w 22"/>
                    <a:gd name="T45" fmla="*/ 17 h 23"/>
                    <a:gd name="T46" fmla="*/ 7 w 22"/>
                    <a:gd name="T47" fmla="*/ 15 h 23"/>
                    <a:gd name="T48" fmla="*/ 5 w 22"/>
                    <a:gd name="T49" fmla="*/ 13 h 23"/>
                    <a:gd name="T50" fmla="*/ 5 w 22"/>
                    <a:gd name="T51" fmla="*/ 11 h 23"/>
                    <a:gd name="T52" fmla="*/ 5 w 22"/>
                    <a:gd name="T53" fmla="*/ 8 h 23"/>
                    <a:gd name="T54" fmla="*/ 7 w 22"/>
                    <a:gd name="T55" fmla="*/ 6 h 23"/>
                    <a:gd name="T56" fmla="*/ 9 w 22"/>
                    <a:gd name="T57" fmla="*/ 6 h 23"/>
                    <a:gd name="T58" fmla="*/ 11 w 22"/>
                    <a:gd name="T59" fmla="*/ 4 h 23"/>
                    <a:gd name="T60" fmla="*/ 15 w 22"/>
                    <a:gd name="T61" fmla="*/ 6 h 23"/>
                    <a:gd name="T62" fmla="*/ 17 w 22"/>
                    <a:gd name="T63" fmla="*/ 6 h 23"/>
                    <a:gd name="T64" fmla="*/ 18 w 22"/>
                    <a:gd name="T65" fmla="*/ 8 h 23"/>
                    <a:gd name="T66" fmla="*/ 18 w 22"/>
                    <a:gd name="T67" fmla="*/ 11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2" h="23">
                      <a:moveTo>
                        <a:pt x="22" y="11"/>
                      </a:moveTo>
                      <a:lnTo>
                        <a:pt x="22" y="6"/>
                      </a:lnTo>
                      <a:lnTo>
                        <a:pt x="20" y="4"/>
                      </a:lnTo>
                      <a:lnTo>
                        <a:pt x="17" y="0"/>
                      </a:lnTo>
                      <a:lnTo>
                        <a:pt x="11" y="0"/>
                      </a:lnTo>
                      <a:lnTo>
                        <a:pt x="7" y="0"/>
                      </a:lnTo>
                      <a:lnTo>
                        <a:pt x="3" y="4"/>
                      </a:lnTo>
                      <a:lnTo>
                        <a:pt x="1" y="6"/>
                      </a:lnTo>
                      <a:lnTo>
                        <a:pt x="0" y="11"/>
                      </a:lnTo>
                      <a:lnTo>
                        <a:pt x="1" y="15"/>
                      </a:lnTo>
                      <a:lnTo>
                        <a:pt x="3" y="19"/>
                      </a:lnTo>
                      <a:lnTo>
                        <a:pt x="7" y="21"/>
                      </a:lnTo>
                      <a:lnTo>
                        <a:pt x="11" y="23"/>
                      </a:lnTo>
                      <a:lnTo>
                        <a:pt x="17" y="21"/>
                      </a:lnTo>
                      <a:lnTo>
                        <a:pt x="20" y="19"/>
                      </a:lnTo>
                      <a:lnTo>
                        <a:pt x="22" y="15"/>
                      </a:lnTo>
                      <a:lnTo>
                        <a:pt x="22" y="11"/>
                      </a:lnTo>
                      <a:close/>
                      <a:moveTo>
                        <a:pt x="18" y="11"/>
                      </a:moveTo>
                      <a:lnTo>
                        <a:pt x="18" y="13"/>
                      </a:lnTo>
                      <a:lnTo>
                        <a:pt x="17" y="15"/>
                      </a:lnTo>
                      <a:lnTo>
                        <a:pt x="15" y="17"/>
                      </a:lnTo>
                      <a:lnTo>
                        <a:pt x="11" y="17"/>
                      </a:lnTo>
                      <a:lnTo>
                        <a:pt x="9" y="17"/>
                      </a:lnTo>
                      <a:lnTo>
                        <a:pt x="7" y="15"/>
                      </a:lnTo>
                      <a:lnTo>
                        <a:pt x="5" y="13"/>
                      </a:lnTo>
                      <a:lnTo>
                        <a:pt x="5" y="11"/>
                      </a:lnTo>
                      <a:lnTo>
                        <a:pt x="5" y="8"/>
                      </a:lnTo>
                      <a:lnTo>
                        <a:pt x="7" y="6"/>
                      </a:lnTo>
                      <a:lnTo>
                        <a:pt x="9" y="6"/>
                      </a:lnTo>
                      <a:lnTo>
                        <a:pt x="11" y="4"/>
                      </a:lnTo>
                      <a:lnTo>
                        <a:pt x="15" y="6"/>
                      </a:lnTo>
                      <a:lnTo>
                        <a:pt x="17" y="6"/>
                      </a:lnTo>
                      <a:lnTo>
                        <a:pt x="18" y="8"/>
                      </a:lnTo>
                      <a:lnTo>
                        <a:pt x="18" y="11"/>
                      </a:lnTo>
                      <a:close/>
                    </a:path>
                  </a:pathLst>
                </a:custGeom>
                <a:solidFill>
                  <a:srgbClr val="FCFCF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03" name="Freeform 783"/>
                <p:cNvSpPr>
                  <a:spLocks noEditPoints="1"/>
                </p:cNvSpPr>
                <p:nvPr/>
              </p:nvSpPr>
              <p:spPr bwMode="auto">
                <a:xfrm>
                  <a:off x="1830" y="2263"/>
                  <a:ext cx="17" cy="19"/>
                </a:xfrm>
                <a:custGeom>
                  <a:avLst/>
                  <a:gdLst>
                    <a:gd name="T0" fmla="*/ 17 w 17"/>
                    <a:gd name="T1" fmla="*/ 9 h 19"/>
                    <a:gd name="T2" fmla="*/ 17 w 17"/>
                    <a:gd name="T3" fmla="*/ 6 h 19"/>
                    <a:gd name="T4" fmla="*/ 15 w 17"/>
                    <a:gd name="T5" fmla="*/ 2 h 19"/>
                    <a:gd name="T6" fmla="*/ 12 w 17"/>
                    <a:gd name="T7" fmla="*/ 0 h 19"/>
                    <a:gd name="T8" fmla="*/ 8 w 17"/>
                    <a:gd name="T9" fmla="*/ 0 h 19"/>
                    <a:gd name="T10" fmla="*/ 4 w 17"/>
                    <a:gd name="T11" fmla="*/ 0 h 19"/>
                    <a:gd name="T12" fmla="*/ 2 w 17"/>
                    <a:gd name="T13" fmla="*/ 2 h 19"/>
                    <a:gd name="T14" fmla="*/ 0 w 17"/>
                    <a:gd name="T15" fmla="*/ 6 h 19"/>
                    <a:gd name="T16" fmla="*/ 0 w 17"/>
                    <a:gd name="T17" fmla="*/ 9 h 19"/>
                    <a:gd name="T18" fmla="*/ 0 w 17"/>
                    <a:gd name="T19" fmla="*/ 13 h 19"/>
                    <a:gd name="T20" fmla="*/ 2 w 17"/>
                    <a:gd name="T21" fmla="*/ 15 h 19"/>
                    <a:gd name="T22" fmla="*/ 4 w 17"/>
                    <a:gd name="T23" fmla="*/ 17 h 19"/>
                    <a:gd name="T24" fmla="*/ 8 w 17"/>
                    <a:gd name="T25" fmla="*/ 19 h 19"/>
                    <a:gd name="T26" fmla="*/ 12 w 17"/>
                    <a:gd name="T27" fmla="*/ 17 h 19"/>
                    <a:gd name="T28" fmla="*/ 15 w 17"/>
                    <a:gd name="T29" fmla="*/ 15 h 19"/>
                    <a:gd name="T30" fmla="*/ 17 w 17"/>
                    <a:gd name="T31" fmla="*/ 13 h 19"/>
                    <a:gd name="T32" fmla="*/ 17 w 17"/>
                    <a:gd name="T33" fmla="*/ 9 h 19"/>
                    <a:gd name="T34" fmla="*/ 14 w 17"/>
                    <a:gd name="T35" fmla="*/ 9 h 19"/>
                    <a:gd name="T36" fmla="*/ 12 w 17"/>
                    <a:gd name="T37" fmla="*/ 13 h 19"/>
                    <a:gd name="T38" fmla="*/ 8 w 17"/>
                    <a:gd name="T39" fmla="*/ 13 h 19"/>
                    <a:gd name="T40" fmla="*/ 6 w 17"/>
                    <a:gd name="T41" fmla="*/ 13 h 19"/>
                    <a:gd name="T42" fmla="*/ 4 w 17"/>
                    <a:gd name="T43" fmla="*/ 9 h 19"/>
                    <a:gd name="T44" fmla="*/ 6 w 17"/>
                    <a:gd name="T45" fmla="*/ 6 h 19"/>
                    <a:gd name="T46" fmla="*/ 8 w 17"/>
                    <a:gd name="T47" fmla="*/ 4 h 19"/>
                    <a:gd name="T48" fmla="*/ 12 w 17"/>
                    <a:gd name="T49" fmla="*/ 6 h 19"/>
                    <a:gd name="T50" fmla="*/ 14 w 17"/>
                    <a:gd name="T51" fmla="*/ 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7" h="19">
                      <a:moveTo>
                        <a:pt x="17" y="9"/>
                      </a:moveTo>
                      <a:lnTo>
                        <a:pt x="17" y="6"/>
                      </a:lnTo>
                      <a:lnTo>
                        <a:pt x="15" y="2"/>
                      </a:lnTo>
                      <a:lnTo>
                        <a:pt x="12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lnTo>
                        <a:pt x="0" y="9"/>
                      </a:lnTo>
                      <a:lnTo>
                        <a:pt x="0" y="13"/>
                      </a:lnTo>
                      <a:lnTo>
                        <a:pt x="2" y="15"/>
                      </a:lnTo>
                      <a:lnTo>
                        <a:pt x="4" y="17"/>
                      </a:lnTo>
                      <a:lnTo>
                        <a:pt x="8" y="19"/>
                      </a:lnTo>
                      <a:lnTo>
                        <a:pt x="12" y="17"/>
                      </a:lnTo>
                      <a:lnTo>
                        <a:pt x="15" y="15"/>
                      </a:lnTo>
                      <a:lnTo>
                        <a:pt x="17" y="13"/>
                      </a:lnTo>
                      <a:lnTo>
                        <a:pt x="17" y="9"/>
                      </a:lnTo>
                      <a:close/>
                      <a:moveTo>
                        <a:pt x="14" y="9"/>
                      </a:moveTo>
                      <a:lnTo>
                        <a:pt x="12" y="13"/>
                      </a:lnTo>
                      <a:lnTo>
                        <a:pt x="8" y="13"/>
                      </a:lnTo>
                      <a:lnTo>
                        <a:pt x="6" y="13"/>
                      </a:lnTo>
                      <a:lnTo>
                        <a:pt x="4" y="9"/>
                      </a:lnTo>
                      <a:lnTo>
                        <a:pt x="6" y="6"/>
                      </a:lnTo>
                      <a:lnTo>
                        <a:pt x="8" y="4"/>
                      </a:lnTo>
                      <a:lnTo>
                        <a:pt x="12" y="6"/>
                      </a:lnTo>
                      <a:lnTo>
                        <a:pt x="14" y="9"/>
                      </a:lnTo>
                      <a:close/>
                    </a:path>
                  </a:pathLst>
                </a:custGeom>
                <a:solidFill>
                  <a:srgbClr val="FCFDF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04" name="Freeform 784"/>
                <p:cNvSpPr>
                  <a:spLocks/>
                </p:cNvSpPr>
                <p:nvPr/>
              </p:nvSpPr>
              <p:spPr bwMode="auto">
                <a:xfrm>
                  <a:off x="1832" y="2265"/>
                  <a:ext cx="13" cy="13"/>
                </a:xfrm>
                <a:custGeom>
                  <a:avLst/>
                  <a:gdLst>
                    <a:gd name="T0" fmla="*/ 13 w 13"/>
                    <a:gd name="T1" fmla="*/ 7 h 13"/>
                    <a:gd name="T2" fmla="*/ 13 w 13"/>
                    <a:gd name="T3" fmla="*/ 4 h 13"/>
                    <a:gd name="T4" fmla="*/ 12 w 13"/>
                    <a:gd name="T5" fmla="*/ 2 h 13"/>
                    <a:gd name="T6" fmla="*/ 10 w 13"/>
                    <a:gd name="T7" fmla="*/ 2 h 13"/>
                    <a:gd name="T8" fmla="*/ 6 w 13"/>
                    <a:gd name="T9" fmla="*/ 0 h 13"/>
                    <a:gd name="T10" fmla="*/ 4 w 13"/>
                    <a:gd name="T11" fmla="*/ 2 h 13"/>
                    <a:gd name="T12" fmla="*/ 2 w 13"/>
                    <a:gd name="T13" fmla="*/ 2 h 13"/>
                    <a:gd name="T14" fmla="*/ 0 w 13"/>
                    <a:gd name="T15" fmla="*/ 4 h 13"/>
                    <a:gd name="T16" fmla="*/ 0 w 13"/>
                    <a:gd name="T17" fmla="*/ 7 h 13"/>
                    <a:gd name="T18" fmla="*/ 0 w 13"/>
                    <a:gd name="T19" fmla="*/ 9 h 13"/>
                    <a:gd name="T20" fmla="*/ 2 w 13"/>
                    <a:gd name="T21" fmla="*/ 11 h 13"/>
                    <a:gd name="T22" fmla="*/ 4 w 13"/>
                    <a:gd name="T23" fmla="*/ 13 h 13"/>
                    <a:gd name="T24" fmla="*/ 6 w 13"/>
                    <a:gd name="T25" fmla="*/ 13 h 13"/>
                    <a:gd name="T26" fmla="*/ 10 w 13"/>
                    <a:gd name="T27" fmla="*/ 13 h 13"/>
                    <a:gd name="T28" fmla="*/ 12 w 13"/>
                    <a:gd name="T29" fmla="*/ 11 h 13"/>
                    <a:gd name="T30" fmla="*/ 13 w 13"/>
                    <a:gd name="T31" fmla="*/ 9 h 13"/>
                    <a:gd name="T32" fmla="*/ 13 w 13"/>
                    <a:gd name="T33" fmla="*/ 7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3" h="13">
                      <a:moveTo>
                        <a:pt x="13" y="7"/>
                      </a:moveTo>
                      <a:lnTo>
                        <a:pt x="13" y="4"/>
                      </a:lnTo>
                      <a:lnTo>
                        <a:pt x="12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4" y="2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0" y="7"/>
                      </a:lnTo>
                      <a:lnTo>
                        <a:pt x="0" y="9"/>
                      </a:lnTo>
                      <a:lnTo>
                        <a:pt x="2" y="11"/>
                      </a:lnTo>
                      <a:lnTo>
                        <a:pt x="4" y="13"/>
                      </a:lnTo>
                      <a:lnTo>
                        <a:pt x="6" y="13"/>
                      </a:lnTo>
                      <a:lnTo>
                        <a:pt x="10" y="13"/>
                      </a:lnTo>
                      <a:lnTo>
                        <a:pt x="12" y="11"/>
                      </a:lnTo>
                      <a:lnTo>
                        <a:pt x="13" y="9"/>
                      </a:lnTo>
                      <a:lnTo>
                        <a:pt x="13" y="7"/>
                      </a:lnTo>
                      <a:close/>
                    </a:path>
                  </a:pathLst>
                </a:custGeom>
                <a:solidFill>
                  <a:srgbClr val="FEFDF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05" name="Freeform 785"/>
                <p:cNvSpPr>
                  <a:spLocks/>
                </p:cNvSpPr>
                <p:nvPr/>
              </p:nvSpPr>
              <p:spPr bwMode="auto">
                <a:xfrm>
                  <a:off x="1834" y="2267"/>
                  <a:ext cx="10" cy="9"/>
                </a:xfrm>
                <a:custGeom>
                  <a:avLst/>
                  <a:gdLst>
                    <a:gd name="T0" fmla="*/ 10 w 10"/>
                    <a:gd name="T1" fmla="*/ 5 h 9"/>
                    <a:gd name="T2" fmla="*/ 8 w 10"/>
                    <a:gd name="T3" fmla="*/ 2 h 9"/>
                    <a:gd name="T4" fmla="*/ 4 w 10"/>
                    <a:gd name="T5" fmla="*/ 0 h 9"/>
                    <a:gd name="T6" fmla="*/ 2 w 10"/>
                    <a:gd name="T7" fmla="*/ 2 h 9"/>
                    <a:gd name="T8" fmla="*/ 0 w 10"/>
                    <a:gd name="T9" fmla="*/ 5 h 9"/>
                    <a:gd name="T10" fmla="*/ 2 w 10"/>
                    <a:gd name="T11" fmla="*/ 9 h 9"/>
                    <a:gd name="T12" fmla="*/ 4 w 10"/>
                    <a:gd name="T13" fmla="*/ 9 h 9"/>
                    <a:gd name="T14" fmla="*/ 8 w 10"/>
                    <a:gd name="T15" fmla="*/ 9 h 9"/>
                    <a:gd name="T16" fmla="*/ 10 w 10"/>
                    <a:gd name="T17" fmla="*/ 5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0" h="9">
                      <a:moveTo>
                        <a:pt x="10" y="5"/>
                      </a:moveTo>
                      <a:lnTo>
                        <a:pt x="8" y="2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5"/>
                      </a:lnTo>
                      <a:lnTo>
                        <a:pt x="2" y="9"/>
                      </a:lnTo>
                      <a:lnTo>
                        <a:pt x="4" y="9"/>
                      </a:lnTo>
                      <a:lnTo>
                        <a:pt x="8" y="9"/>
                      </a:lnTo>
                      <a:lnTo>
                        <a:pt x="10" y="5"/>
                      </a:lnTo>
                      <a:close/>
                    </a:path>
                  </a:pathLst>
                </a:custGeom>
                <a:solidFill>
                  <a:srgbClr val="FEFDF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06" name="Freeform 786"/>
                <p:cNvSpPr>
                  <a:spLocks/>
                </p:cNvSpPr>
                <p:nvPr/>
              </p:nvSpPr>
              <p:spPr bwMode="auto">
                <a:xfrm>
                  <a:off x="1836" y="2270"/>
                  <a:ext cx="6" cy="4"/>
                </a:xfrm>
                <a:custGeom>
                  <a:avLst/>
                  <a:gdLst>
                    <a:gd name="T0" fmla="*/ 6 w 6"/>
                    <a:gd name="T1" fmla="*/ 2 h 4"/>
                    <a:gd name="T2" fmla="*/ 4 w 6"/>
                    <a:gd name="T3" fmla="*/ 0 h 4"/>
                    <a:gd name="T4" fmla="*/ 2 w 6"/>
                    <a:gd name="T5" fmla="*/ 0 h 4"/>
                    <a:gd name="T6" fmla="*/ 2 w 6"/>
                    <a:gd name="T7" fmla="*/ 0 h 4"/>
                    <a:gd name="T8" fmla="*/ 0 w 6"/>
                    <a:gd name="T9" fmla="*/ 2 h 4"/>
                    <a:gd name="T10" fmla="*/ 2 w 6"/>
                    <a:gd name="T11" fmla="*/ 4 h 4"/>
                    <a:gd name="T12" fmla="*/ 2 w 6"/>
                    <a:gd name="T13" fmla="*/ 4 h 4"/>
                    <a:gd name="T14" fmla="*/ 4 w 6"/>
                    <a:gd name="T15" fmla="*/ 4 h 4"/>
                    <a:gd name="T16" fmla="*/ 6 w 6"/>
                    <a:gd name="T17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4">
                      <a:moveTo>
                        <a:pt x="6" y="2"/>
                      </a:move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6" y="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07" name="Freeform 787"/>
                <p:cNvSpPr>
                  <a:spLocks/>
                </p:cNvSpPr>
                <p:nvPr/>
              </p:nvSpPr>
              <p:spPr bwMode="auto">
                <a:xfrm>
                  <a:off x="1273" y="1745"/>
                  <a:ext cx="677" cy="484"/>
                </a:xfrm>
                <a:custGeom>
                  <a:avLst/>
                  <a:gdLst>
                    <a:gd name="T0" fmla="*/ 11 w 677"/>
                    <a:gd name="T1" fmla="*/ 340 h 484"/>
                    <a:gd name="T2" fmla="*/ 53 w 677"/>
                    <a:gd name="T3" fmla="*/ 389 h 484"/>
                    <a:gd name="T4" fmla="*/ 87 w 677"/>
                    <a:gd name="T5" fmla="*/ 404 h 484"/>
                    <a:gd name="T6" fmla="*/ 51 w 677"/>
                    <a:gd name="T7" fmla="*/ 362 h 484"/>
                    <a:gd name="T8" fmla="*/ 22 w 677"/>
                    <a:gd name="T9" fmla="*/ 304 h 484"/>
                    <a:gd name="T10" fmla="*/ 32 w 677"/>
                    <a:gd name="T11" fmla="*/ 283 h 484"/>
                    <a:gd name="T12" fmla="*/ 81 w 677"/>
                    <a:gd name="T13" fmla="*/ 287 h 484"/>
                    <a:gd name="T14" fmla="*/ 136 w 677"/>
                    <a:gd name="T15" fmla="*/ 319 h 484"/>
                    <a:gd name="T16" fmla="*/ 223 w 677"/>
                    <a:gd name="T17" fmla="*/ 400 h 484"/>
                    <a:gd name="T18" fmla="*/ 322 w 677"/>
                    <a:gd name="T19" fmla="*/ 457 h 484"/>
                    <a:gd name="T20" fmla="*/ 404 w 677"/>
                    <a:gd name="T21" fmla="*/ 482 h 484"/>
                    <a:gd name="T22" fmla="*/ 470 w 677"/>
                    <a:gd name="T23" fmla="*/ 482 h 484"/>
                    <a:gd name="T24" fmla="*/ 565 w 677"/>
                    <a:gd name="T25" fmla="*/ 453 h 484"/>
                    <a:gd name="T26" fmla="*/ 650 w 677"/>
                    <a:gd name="T27" fmla="*/ 378 h 484"/>
                    <a:gd name="T28" fmla="*/ 675 w 677"/>
                    <a:gd name="T29" fmla="*/ 349 h 484"/>
                    <a:gd name="T30" fmla="*/ 677 w 677"/>
                    <a:gd name="T31" fmla="*/ 347 h 484"/>
                    <a:gd name="T32" fmla="*/ 669 w 677"/>
                    <a:gd name="T33" fmla="*/ 347 h 484"/>
                    <a:gd name="T34" fmla="*/ 610 w 677"/>
                    <a:gd name="T35" fmla="*/ 355 h 484"/>
                    <a:gd name="T36" fmla="*/ 540 w 677"/>
                    <a:gd name="T37" fmla="*/ 343 h 484"/>
                    <a:gd name="T38" fmla="*/ 508 w 677"/>
                    <a:gd name="T39" fmla="*/ 315 h 484"/>
                    <a:gd name="T40" fmla="*/ 485 w 677"/>
                    <a:gd name="T41" fmla="*/ 279 h 484"/>
                    <a:gd name="T42" fmla="*/ 438 w 677"/>
                    <a:gd name="T43" fmla="*/ 279 h 484"/>
                    <a:gd name="T44" fmla="*/ 394 w 677"/>
                    <a:gd name="T45" fmla="*/ 271 h 484"/>
                    <a:gd name="T46" fmla="*/ 362 w 677"/>
                    <a:gd name="T47" fmla="*/ 294 h 484"/>
                    <a:gd name="T48" fmla="*/ 364 w 677"/>
                    <a:gd name="T49" fmla="*/ 317 h 484"/>
                    <a:gd name="T50" fmla="*/ 352 w 677"/>
                    <a:gd name="T51" fmla="*/ 347 h 484"/>
                    <a:gd name="T52" fmla="*/ 330 w 677"/>
                    <a:gd name="T53" fmla="*/ 362 h 484"/>
                    <a:gd name="T54" fmla="*/ 303 w 677"/>
                    <a:gd name="T55" fmla="*/ 362 h 484"/>
                    <a:gd name="T56" fmla="*/ 263 w 677"/>
                    <a:gd name="T57" fmla="*/ 345 h 484"/>
                    <a:gd name="T58" fmla="*/ 227 w 677"/>
                    <a:gd name="T59" fmla="*/ 281 h 484"/>
                    <a:gd name="T60" fmla="*/ 227 w 677"/>
                    <a:gd name="T61" fmla="*/ 249 h 484"/>
                    <a:gd name="T62" fmla="*/ 231 w 677"/>
                    <a:gd name="T63" fmla="*/ 216 h 484"/>
                    <a:gd name="T64" fmla="*/ 212 w 677"/>
                    <a:gd name="T65" fmla="*/ 188 h 484"/>
                    <a:gd name="T66" fmla="*/ 197 w 677"/>
                    <a:gd name="T67" fmla="*/ 158 h 484"/>
                    <a:gd name="T68" fmla="*/ 203 w 677"/>
                    <a:gd name="T69" fmla="*/ 103 h 484"/>
                    <a:gd name="T70" fmla="*/ 231 w 677"/>
                    <a:gd name="T71" fmla="*/ 55 h 484"/>
                    <a:gd name="T72" fmla="*/ 235 w 677"/>
                    <a:gd name="T73" fmla="*/ 36 h 484"/>
                    <a:gd name="T74" fmla="*/ 220 w 677"/>
                    <a:gd name="T75" fmla="*/ 6 h 484"/>
                    <a:gd name="T76" fmla="*/ 195 w 677"/>
                    <a:gd name="T77" fmla="*/ 2 h 484"/>
                    <a:gd name="T78" fmla="*/ 165 w 677"/>
                    <a:gd name="T79" fmla="*/ 36 h 484"/>
                    <a:gd name="T80" fmla="*/ 125 w 677"/>
                    <a:gd name="T81" fmla="*/ 57 h 484"/>
                    <a:gd name="T82" fmla="*/ 108 w 677"/>
                    <a:gd name="T83" fmla="*/ 42 h 484"/>
                    <a:gd name="T84" fmla="*/ 87 w 677"/>
                    <a:gd name="T85" fmla="*/ 55 h 484"/>
                    <a:gd name="T86" fmla="*/ 77 w 677"/>
                    <a:gd name="T87" fmla="*/ 87 h 484"/>
                    <a:gd name="T88" fmla="*/ 89 w 677"/>
                    <a:gd name="T89" fmla="*/ 116 h 484"/>
                    <a:gd name="T90" fmla="*/ 81 w 677"/>
                    <a:gd name="T91" fmla="*/ 169 h 484"/>
                    <a:gd name="T92" fmla="*/ 74 w 677"/>
                    <a:gd name="T93" fmla="*/ 188 h 484"/>
                    <a:gd name="T94" fmla="*/ 53 w 677"/>
                    <a:gd name="T95" fmla="*/ 222 h 484"/>
                    <a:gd name="T96" fmla="*/ 15 w 677"/>
                    <a:gd name="T97" fmla="*/ 239 h 484"/>
                    <a:gd name="T98" fmla="*/ 7 w 677"/>
                    <a:gd name="T99" fmla="*/ 266 h 484"/>
                    <a:gd name="T100" fmla="*/ 3 w 677"/>
                    <a:gd name="T101" fmla="*/ 287 h 4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677" h="484">
                      <a:moveTo>
                        <a:pt x="0" y="304"/>
                      </a:moveTo>
                      <a:lnTo>
                        <a:pt x="1" y="315"/>
                      </a:lnTo>
                      <a:lnTo>
                        <a:pt x="5" y="326"/>
                      </a:lnTo>
                      <a:lnTo>
                        <a:pt x="11" y="340"/>
                      </a:lnTo>
                      <a:lnTo>
                        <a:pt x="20" y="353"/>
                      </a:lnTo>
                      <a:lnTo>
                        <a:pt x="30" y="366"/>
                      </a:lnTo>
                      <a:lnTo>
                        <a:pt x="39" y="378"/>
                      </a:lnTo>
                      <a:lnTo>
                        <a:pt x="53" y="389"/>
                      </a:lnTo>
                      <a:lnTo>
                        <a:pt x="64" y="400"/>
                      </a:lnTo>
                      <a:lnTo>
                        <a:pt x="75" y="408"/>
                      </a:lnTo>
                      <a:lnTo>
                        <a:pt x="87" y="414"/>
                      </a:lnTo>
                      <a:lnTo>
                        <a:pt x="87" y="404"/>
                      </a:lnTo>
                      <a:lnTo>
                        <a:pt x="85" y="393"/>
                      </a:lnTo>
                      <a:lnTo>
                        <a:pt x="74" y="385"/>
                      </a:lnTo>
                      <a:lnTo>
                        <a:pt x="62" y="374"/>
                      </a:lnTo>
                      <a:lnTo>
                        <a:pt x="51" y="362"/>
                      </a:lnTo>
                      <a:lnTo>
                        <a:pt x="41" y="349"/>
                      </a:lnTo>
                      <a:lnTo>
                        <a:pt x="32" y="334"/>
                      </a:lnTo>
                      <a:lnTo>
                        <a:pt x="26" y="319"/>
                      </a:lnTo>
                      <a:lnTo>
                        <a:pt x="22" y="304"/>
                      </a:lnTo>
                      <a:lnTo>
                        <a:pt x="22" y="288"/>
                      </a:lnTo>
                      <a:lnTo>
                        <a:pt x="24" y="285"/>
                      </a:lnTo>
                      <a:lnTo>
                        <a:pt x="28" y="283"/>
                      </a:lnTo>
                      <a:lnTo>
                        <a:pt x="32" y="283"/>
                      </a:lnTo>
                      <a:lnTo>
                        <a:pt x="38" y="283"/>
                      </a:lnTo>
                      <a:lnTo>
                        <a:pt x="51" y="285"/>
                      </a:lnTo>
                      <a:lnTo>
                        <a:pt x="64" y="285"/>
                      </a:lnTo>
                      <a:lnTo>
                        <a:pt x="81" y="287"/>
                      </a:lnTo>
                      <a:lnTo>
                        <a:pt x="98" y="292"/>
                      </a:lnTo>
                      <a:lnTo>
                        <a:pt x="113" y="302"/>
                      </a:lnTo>
                      <a:lnTo>
                        <a:pt x="125" y="311"/>
                      </a:lnTo>
                      <a:lnTo>
                        <a:pt x="136" y="319"/>
                      </a:lnTo>
                      <a:lnTo>
                        <a:pt x="155" y="334"/>
                      </a:lnTo>
                      <a:lnTo>
                        <a:pt x="178" y="357"/>
                      </a:lnTo>
                      <a:lnTo>
                        <a:pt x="201" y="379"/>
                      </a:lnTo>
                      <a:lnTo>
                        <a:pt x="223" y="400"/>
                      </a:lnTo>
                      <a:lnTo>
                        <a:pt x="239" y="412"/>
                      </a:lnTo>
                      <a:lnTo>
                        <a:pt x="259" y="425"/>
                      </a:lnTo>
                      <a:lnTo>
                        <a:pt x="288" y="440"/>
                      </a:lnTo>
                      <a:lnTo>
                        <a:pt x="322" y="457"/>
                      </a:lnTo>
                      <a:lnTo>
                        <a:pt x="356" y="470"/>
                      </a:lnTo>
                      <a:lnTo>
                        <a:pt x="370" y="476"/>
                      </a:lnTo>
                      <a:lnTo>
                        <a:pt x="387" y="480"/>
                      </a:lnTo>
                      <a:lnTo>
                        <a:pt x="404" y="482"/>
                      </a:lnTo>
                      <a:lnTo>
                        <a:pt x="421" y="484"/>
                      </a:lnTo>
                      <a:lnTo>
                        <a:pt x="438" y="484"/>
                      </a:lnTo>
                      <a:lnTo>
                        <a:pt x="455" y="484"/>
                      </a:lnTo>
                      <a:lnTo>
                        <a:pt x="470" y="482"/>
                      </a:lnTo>
                      <a:lnTo>
                        <a:pt x="485" y="480"/>
                      </a:lnTo>
                      <a:lnTo>
                        <a:pt x="516" y="474"/>
                      </a:lnTo>
                      <a:lnTo>
                        <a:pt x="540" y="465"/>
                      </a:lnTo>
                      <a:lnTo>
                        <a:pt x="565" y="453"/>
                      </a:lnTo>
                      <a:lnTo>
                        <a:pt x="586" y="438"/>
                      </a:lnTo>
                      <a:lnTo>
                        <a:pt x="607" y="421"/>
                      </a:lnTo>
                      <a:lnTo>
                        <a:pt x="627" y="400"/>
                      </a:lnTo>
                      <a:lnTo>
                        <a:pt x="650" y="378"/>
                      </a:lnTo>
                      <a:lnTo>
                        <a:pt x="675" y="353"/>
                      </a:lnTo>
                      <a:lnTo>
                        <a:pt x="675" y="351"/>
                      </a:lnTo>
                      <a:lnTo>
                        <a:pt x="675" y="349"/>
                      </a:lnTo>
                      <a:lnTo>
                        <a:pt x="675" y="349"/>
                      </a:lnTo>
                      <a:lnTo>
                        <a:pt x="675" y="349"/>
                      </a:lnTo>
                      <a:lnTo>
                        <a:pt x="675" y="349"/>
                      </a:lnTo>
                      <a:lnTo>
                        <a:pt x="675" y="349"/>
                      </a:lnTo>
                      <a:lnTo>
                        <a:pt x="677" y="347"/>
                      </a:lnTo>
                      <a:lnTo>
                        <a:pt x="677" y="347"/>
                      </a:lnTo>
                      <a:lnTo>
                        <a:pt x="677" y="347"/>
                      </a:lnTo>
                      <a:lnTo>
                        <a:pt x="677" y="347"/>
                      </a:lnTo>
                      <a:lnTo>
                        <a:pt x="669" y="347"/>
                      </a:lnTo>
                      <a:lnTo>
                        <a:pt x="660" y="349"/>
                      </a:lnTo>
                      <a:lnTo>
                        <a:pt x="645" y="351"/>
                      </a:lnTo>
                      <a:lnTo>
                        <a:pt x="627" y="353"/>
                      </a:lnTo>
                      <a:lnTo>
                        <a:pt x="610" y="355"/>
                      </a:lnTo>
                      <a:lnTo>
                        <a:pt x="593" y="355"/>
                      </a:lnTo>
                      <a:lnTo>
                        <a:pt x="572" y="353"/>
                      </a:lnTo>
                      <a:lnTo>
                        <a:pt x="550" y="347"/>
                      </a:lnTo>
                      <a:lnTo>
                        <a:pt x="540" y="343"/>
                      </a:lnTo>
                      <a:lnTo>
                        <a:pt x="531" y="338"/>
                      </a:lnTo>
                      <a:lnTo>
                        <a:pt x="521" y="330"/>
                      </a:lnTo>
                      <a:lnTo>
                        <a:pt x="514" y="321"/>
                      </a:lnTo>
                      <a:lnTo>
                        <a:pt x="508" y="315"/>
                      </a:lnTo>
                      <a:lnTo>
                        <a:pt x="506" y="307"/>
                      </a:lnTo>
                      <a:lnTo>
                        <a:pt x="502" y="292"/>
                      </a:lnTo>
                      <a:lnTo>
                        <a:pt x="500" y="275"/>
                      </a:lnTo>
                      <a:lnTo>
                        <a:pt x="485" y="279"/>
                      </a:lnTo>
                      <a:lnTo>
                        <a:pt x="472" y="283"/>
                      </a:lnTo>
                      <a:lnTo>
                        <a:pt x="461" y="283"/>
                      </a:lnTo>
                      <a:lnTo>
                        <a:pt x="449" y="281"/>
                      </a:lnTo>
                      <a:lnTo>
                        <a:pt x="438" y="279"/>
                      </a:lnTo>
                      <a:lnTo>
                        <a:pt x="426" y="275"/>
                      </a:lnTo>
                      <a:lnTo>
                        <a:pt x="413" y="270"/>
                      </a:lnTo>
                      <a:lnTo>
                        <a:pt x="398" y="266"/>
                      </a:lnTo>
                      <a:lnTo>
                        <a:pt x="394" y="271"/>
                      </a:lnTo>
                      <a:lnTo>
                        <a:pt x="383" y="283"/>
                      </a:lnTo>
                      <a:lnTo>
                        <a:pt x="377" y="287"/>
                      </a:lnTo>
                      <a:lnTo>
                        <a:pt x="370" y="292"/>
                      </a:lnTo>
                      <a:lnTo>
                        <a:pt x="362" y="294"/>
                      </a:lnTo>
                      <a:lnTo>
                        <a:pt x="354" y="296"/>
                      </a:lnTo>
                      <a:lnTo>
                        <a:pt x="360" y="300"/>
                      </a:lnTo>
                      <a:lnTo>
                        <a:pt x="362" y="306"/>
                      </a:lnTo>
                      <a:lnTo>
                        <a:pt x="364" y="317"/>
                      </a:lnTo>
                      <a:lnTo>
                        <a:pt x="362" y="326"/>
                      </a:lnTo>
                      <a:lnTo>
                        <a:pt x="360" y="334"/>
                      </a:lnTo>
                      <a:lnTo>
                        <a:pt x="356" y="342"/>
                      </a:lnTo>
                      <a:lnTo>
                        <a:pt x="352" y="347"/>
                      </a:lnTo>
                      <a:lnTo>
                        <a:pt x="347" y="351"/>
                      </a:lnTo>
                      <a:lnTo>
                        <a:pt x="341" y="357"/>
                      </a:lnTo>
                      <a:lnTo>
                        <a:pt x="335" y="361"/>
                      </a:lnTo>
                      <a:lnTo>
                        <a:pt x="330" y="362"/>
                      </a:lnTo>
                      <a:lnTo>
                        <a:pt x="322" y="362"/>
                      </a:lnTo>
                      <a:lnTo>
                        <a:pt x="318" y="364"/>
                      </a:lnTo>
                      <a:lnTo>
                        <a:pt x="314" y="364"/>
                      </a:lnTo>
                      <a:lnTo>
                        <a:pt x="303" y="362"/>
                      </a:lnTo>
                      <a:lnTo>
                        <a:pt x="296" y="362"/>
                      </a:lnTo>
                      <a:lnTo>
                        <a:pt x="286" y="359"/>
                      </a:lnTo>
                      <a:lnTo>
                        <a:pt x="278" y="355"/>
                      </a:lnTo>
                      <a:lnTo>
                        <a:pt x="263" y="345"/>
                      </a:lnTo>
                      <a:lnTo>
                        <a:pt x="250" y="332"/>
                      </a:lnTo>
                      <a:lnTo>
                        <a:pt x="241" y="317"/>
                      </a:lnTo>
                      <a:lnTo>
                        <a:pt x="233" y="300"/>
                      </a:lnTo>
                      <a:lnTo>
                        <a:pt x="227" y="281"/>
                      </a:lnTo>
                      <a:lnTo>
                        <a:pt x="225" y="262"/>
                      </a:lnTo>
                      <a:lnTo>
                        <a:pt x="225" y="258"/>
                      </a:lnTo>
                      <a:lnTo>
                        <a:pt x="225" y="256"/>
                      </a:lnTo>
                      <a:lnTo>
                        <a:pt x="227" y="249"/>
                      </a:lnTo>
                      <a:lnTo>
                        <a:pt x="227" y="243"/>
                      </a:lnTo>
                      <a:lnTo>
                        <a:pt x="231" y="239"/>
                      </a:lnTo>
                      <a:lnTo>
                        <a:pt x="233" y="235"/>
                      </a:lnTo>
                      <a:lnTo>
                        <a:pt x="231" y="216"/>
                      </a:lnTo>
                      <a:lnTo>
                        <a:pt x="231" y="199"/>
                      </a:lnTo>
                      <a:lnTo>
                        <a:pt x="223" y="197"/>
                      </a:lnTo>
                      <a:lnTo>
                        <a:pt x="218" y="194"/>
                      </a:lnTo>
                      <a:lnTo>
                        <a:pt x="212" y="188"/>
                      </a:lnTo>
                      <a:lnTo>
                        <a:pt x="206" y="180"/>
                      </a:lnTo>
                      <a:lnTo>
                        <a:pt x="203" y="173"/>
                      </a:lnTo>
                      <a:lnTo>
                        <a:pt x="199" y="165"/>
                      </a:lnTo>
                      <a:lnTo>
                        <a:pt x="197" y="158"/>
                      </a:lnTo>
                      <a:lnTo>
                        <a:pt x="197" y="152"/>
                      </a:lnTo>
                      <a:lnTo>
                        <a:pt x="195" y="133"/>
                      </a:lnTo>
                      <a:lnTo>
                        <a:pt x="197" y="118"/>
                      </a:lnTo>
                      <a:lnTo>
                        <a:pt x="203" y="103"/>
                      </a:lnTo>
                      <a:lnTo>
                        <a:pt x="208" y="89"/>
                      </a:lnTo>
                      <a:lnTo>
                        <a:pt x="216" y="76"/>
                      </a:lnTo>
                      <a:lnTo>
                        <a:pt x="223" y="65"/>
                      </a:lnTo>
                      <a:lnTo>
                        <a:pt x="231" y="55"/>
                      </a:lnTo>
                      <a:lnTo>
                        <a:pt x="235" y="51"/>
                      </a:lnTo>
                      <a:lnTo>
                        <a:pt x="235" y="48"/>
                      </a:lnTo>
                      <a:lnTo>
                        <a:pt x="235" y="44"/>
                      </a:lnTo>
                      <a:lnTo>
                        <a:pt x="235" y="36"/>
                      </a:lnTo>
                      <a:lnTo>
                        <a:pt x="233" y="27"/>
                      </a:lnTo>
                      <a:lnTo>
                        <a:pt x="231" y="17"/>
                      </a:lnTo>
                      <a:lnTo>
                        <a:pt x="225" y="12"/>
                      </a:lnTo>
                      <a:lnTo>
                        <a:pt x="220" y="6"/>
                      </a:lnTo>
                      <a:lnTo>
                        <a:pt x="214" y="2"/>
                      </a:lnTo>
                      <a:lnTo>
                        <a:pt x="208" y="0"/>
                      </a:lnTo>
                      <a:lnTo>
                        <a:pt x="201" y="0"/>
                      </a:lnTo>
                      <a:lnTo>
                        <a:pt x="195" y="2"/>
                      </a:lnTo>
                      <a:lnTo>
                        <a:pt x="189" y="6"/>
                      </a:lnTo>
                      <a:lnTo>
                        <a:pt x="184" y="12"/>
                      </a:lnTo>
                      <a:lnTo>
                        <a:pt x="180" y="17"/>
                      </a:lnTo>
                      <a:lnTo>
                        <a:pt x="165" y="36"/>
                      </a:lnTo>
                      <a:lnTo>
                        <a:pt x="149" y="51"/>
                      </a:lnTo>
                      <a:lnTo>
                        <a:pt x="142" y="55"/>
                      </a:lnTo>
                      <a:lnTo>
                        <a:pt x="132" y="57"/>
                      </a:lnTo>
                      <a:lnTo>
                        <a:pt x="125" y="57"/>
                      </a:lnTo>
                      <a:lnTo>
                        <a:pt x="117" y="55"/>
                      </a:lnTo>
                      <a:lnTo>
                        <a:pt x="115" y="53"/>
                      </a:lnTo>
                      <a:lnTo>
                        <a:pt x="113" y="51"/>
                      </a:lnTo>
                      <a:lnTo>
                        <a:pt x="108" y="42"/>
                      </a:lnTo>
                      <a:lnTo>
                        <a:pt x="104" y="32"/>
                      </a:lnTo>
                      <a:lnTo>
                        <a:pt x="98" y="40"/>
                      </a:lnTo>
                      <a:lnTo>
                        <a:pt x="93" y="46"/>
                      </a:lnTo>
                      <a:lnTo>
                        <a:pt x="87" y="55"/>
                      </a:lnTo>
                      <a:lnTo>
                        <a:pt x="81" y="67"/>
                      </a:lnTo>
                      <a:lnTo>
                        <a:pt x="75" y="76"/>
                      </a:lnTo>
                      <a:lnTo>
                        <a:pt x="70" y="84"/>
                      </a:lnTo>
                      <a:lnTo>
                        <a:pt x="77" y="87"/>
                      </a:lnTo>
                      <a:lnTo>
                        <a:pt x="81" y="93"/>
                      </a:lnTo>
                      <a:lnTo>
                        <a:pt x="87" y="99"/>
                      </a:lnTo>
                      <a:lnTo>
                        <a:pt x="89" y="106"/>
                      </a:lnTo>
                      <a:lnTo>
                        <a:pt x="89" y="116"/>
                      </a:lnTo>
                      <a:lnTo>
                        <a:pt x="89" y="129"/>
                      </a:lnTo>
                      <a:lnTo>
                        <a:pt x="87" y="142"/>
                      </a:lnTo>
                      <a:lnTo>
                        <a:pt x="85" y="154"/>
                      </a:lnTo>
                      <a:lnTo>
                        <a:pt x="81" y="169"/>
                      </a:lnTo>
                      <a:lnTo>
                        <a:pt x="77" y="182"/>
                      </a:lnTo>
                      <a:lnTo>
                        <a:pt x="75" y="184"/>
                      </a:lnTo>
                      <a:lnTo>
                        <a:pt x="75" y="186"/>
                      </a:lnTo>
                      <a:lnTo>
                        <a:pt x="74" y="188"/>
                      </a:lnTo>
                      <a:lnTo>
                        <a:pt x="74" y="192"/>
                      </a:lnTo>
                      <a:lnTo>
                        <a:pt x="70" y="199"/>
                      </a:lnTo>
                      <a:lnTo>
                        <a:pt x="62" y="211"/>
                      </a:lnTo>
                      <a:lnTo>
                        <a:pt x="53" y="222"/>
                      </a:lnTo>
                      <a:lnTo>
                        <a:pt x="47" y="230"/>
                      </a:lnTo>
                      <a:lnTo>
                        <a:pt x="38" y="235"/>
                      </a:lnTo>
                      <a:lnTo>
                        <a:pt x="26" y="237"/>
                      </a:lnTo>
                      <a:lnTo>
                        <a:pt x="15" y="239"/>
                      </a:lnTo>
                      <a:lnTo>
                        <a:pt x="1" y="239"/>
                      </a:lnTo>
                      <a:lnTo>
                        <a:pt x="5" y="247"/>
                      </a:lnTo>
                      <a:lnTo>
                        <a:pt x="7" y="254"/>
                      </a:lnTo>
                      <a:lnTo>
                        <a:pt x="7" y="266"/>
                      </a:lnTo>
                      <a:lnTo>
                        <a:pt x="5" y="273"/>
                      </a:lnTo>
                      <a:lnTo>
                        <a:pt x="5" y="279"/>
                      </a:lnTo>
                      <a:lnTo>
                        <a:pt x="5" y="283"/>
                      </a:lnTo>
                      <a:lnTo>
                        <a:pt x="3" y="287"/>
                      </a:lnTo>
                      <a:lnTo>
                        <a:pt x="0" y="292"/>
                      </a:lnTo>
                      <a:lnTo>
                        <a:pt x="0" y="298"/>
                      </a:lnTo>
                      <a:lnTo>
                        <a:pt x="0" y="304"/>
                      </a:lnTo>
                      <a:close/>
                    </a:path>
                  </a:pathLst>
                </a:custGeom>
                <a:solidFill>
                  <a:srgbClr val="5C5A8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08" name="Freeform 788"/>
                <p:cNvSpPr>
                  <a:spLocks/>
                </p:cNvSpPr>
                <p:nvPr/>
              </p:nvSpPr>
              <p:spPr bwMode="auto">
                <a:xfrm>
                  <a:off x="1502" y="1980"/>
                  <a:ext cx="6" cy="8"/>
                </a:xfrm>
                <a:custGeom>
                  <a:avLst/>
                  <a:gdLst>
                    <a:gd name="T0" fmla="*/ 0 w 6"/>
                    <a:gd name="T1" fmla="*/ 8 h 8"/>
                    <a:gd name="T2" fmla="*/ 0 w 6"/>
                    <a:gd name="T3" fmla="*/ 8 h 8"/>
                    <a:gd name="T4" fmla="*/ 0 w 6"/>
                    <a:gd name="T5" fmla="*/ 8 h 8"/>
                    <a:gd name="T6" fmla="*/ 2 w 6"/>
                    <a:gd name="T7" fmla="*/ 4 h 8"/>
                    <a:gd name="T8" fmla="*/ 4 w 6"/>
                    <a:gd name="T9" fmla="*/ 0 h 8"/>
                    <a:gd name="T10" fmla="*/ 4 w 6"/>
                    <a:gd name="T11" fmla="*/ 2 h 8"/>
                    <a:gd name="T12" fmla="*/ 6 w 6"/>
                    <a:gd name="T13" fmla="*/ 2 h 8"/>
                    <a:gd name="T14" fmla="*/ 2 w 6"/>
                    <a:gd name="T15" fmla="*/ 4 h 8"/>
                    <a:gd name="T16" fmla="*/ 0 w 6"/>
                    <a:gd name="T17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" h="8">
                      <a:moveTo>
                        <a:pt x="0" y="8"/>
                      </a:moveTo>
                      <a:lnTo>
                        <a:pt x="0" y="8"/>
                      </a:lnTo>
                      <a:lnTo>
                        <a:pt x="0" y="8"/>
                      </a:lnTo>
                      <a:lnTo>
                        <a:pt x="2" y="4"/>
                      </a:lnTo>
                      <a:lnTo>
                        <a:pt x="4" y="0"/>
                      </a:lnTo>
                      <a:lnTo>
                        <a:pt x="4" y="2"/>
                      </a:lnTo>
                      <a:lnTo>
                        <a:pt x="6" y="2"/>
                      </a:lnTo>
                      <a:lnTo>
                        <a:pt x="2" y="4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E7763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09" name="Freeform 789"/>
                <p:cNvSpPr>
                  <a:spLocks/>
                </p:cNvSpPr>
                <p:nvPr/>
              </p:nvSpPr>
              <p:spPr bwMode="auto">
                <a:xfrm>
                  <a:off x="1500" y="1980"/>
                  <a:ext cx="8" cy="12"/>
                </a:xfrm>
                <a:custGeom>
                  <a:avLst/>
                  <a:gdLst>
                    <a:gd name="T0" fmla="*/ 0 w 8"/>
                    <a:gd name="T1" fmla="*/ 12 h 12"/>
                    <a:gd name="T2" fmla="*/ 2 w 8"/>
                    <a:gd name="T3" fmla="*/ 10 h 12"/>
                    <a:gd name="T4" fmla="*/ 2 w 8"/>
                    <a:gd name="T5" fmla="*/ 8 h 12"/>
                    <a:gd name="T6" fmla="*/ 4 w 8"/>
                    <a:gd name="T7" fmla="*/ 4 h 12"/>
                    <a:gd name="T8" fmla="*/ 6 w 8"/>
                    <a:gd name="T9" fmla="*/ 0 h 12"/>
                    <a:gd name="T10" fmla="*/ 8 w 8"/>
                    <a:gd name="T11" fmla="*/ 2 h 12"/>
                    <a:gd name="T12" fmla="*/ 8 w 8"/>
                    <a:gd name="T13" fmla="*/ 4 h 12"/>
                    <a:gd name="T14" fmla="*/ 4 w 8"/>
                    <a:gd name="T15" fmla="*/ 8 h 12"/>
                    <a:gd name="T16" fmla="*/ 0 w 8"/>
                    <a:gd name="T17" fmla="*/ 1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" h="12">
                      <a:moveTo>
                        <a:pt x="0" y="12"/>
                      </a:moveTo>
                      <a:lnTo>
                        <a:pt x="2" y="10"/>
                      </a:lnTo>
                      <a:lnTo>
                        <a:pt x="2" y="8"/>
                      </a:lnTo>
                      <a:lnTo>
                        <a:pt x="4" y="4"/>
                      </a:lnTo>
                      <a:lnTo>
                        <a:pt x="6" y="0"/>
                      </a:lnTo>
                      <a:lnTo>
                        <a:pt x="8" y="2"/>
                      </a:lnTo>
                      <a:lnTo>
                        <a:pt x="8" y="4"/>
                      </a:lnTo>
                      <a:lnTo>
                        <a:pt x="4" y="8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E97E4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10" name="Freeform 790"/>
                <p:cNvSpPr>
                  <a:spLocks/>
                </p:cNvSpPr>
                <p:nvPr/>
              </p:nvSpPr>
              <p:spPr bwMode="auto">
                <a:xfrm>
                  <a:off x="1500" y="1982"/>
                  <a:ext cx="8" cy="15"/>
                </a:xfrm>
                <a:custGeom>
                  <a:avLst/>
                  <a:gdLst>
                    <a:gd name="T0" fmla="*/ 8 w 8"/>
                    <a:gd name="T1" fmla="*/ 0 h 15"/>
                    <a:gd name="T2" fmla="*/ 4 w 8"/>
                    <a:gd name="T3" fmla="*/ 2 h 15"/>
                    <a:gd name="T4" fmla="*/ 2 w 8"/>
                    <a:gd name="T5" fmla="*/ 6 h 15"/>
                    <a:gd name="T6" fmla="*/ 0 w 8"/>
                    <a:gd name="T7" fmla="*/ 10 h 15"/>
                    <a:gd name="T8" fmla="*/ 0 w 8"/>
                    <a:gd name="T9" fmla="*/ 15 h 15"/>
                    <a:gd name="T10" fmla="*/ 4 w 8"/>
                    <a:gd name="T11" fmla="*/ 10 h 15"/>
                    <a:gd name="T12" fmla="*/ 8 w 8"/>
                    <a:gd name="T13" fmla="*/ 4 h 15"/>
                    <a:gd name="T14" fmla="*/ 8 w 8"/>
                    <a:gd name="T15" fmla="*/ 2 h 15"/>
                    <a:gd name="T16" fmla="*/ 8 w 8"/>
                    <a:gd name="T17" fmla="*/ 0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" h="15">
                      <a:moveTo>
                        <a:pt x="8" y="0"/>
                      </a:moveTo>
                      <a:lnTo>
                        <a:pt x="4" y="2"/>
                      </a:lnTo>
                      <a:lnTo>
                        <a:pt x="2" y="6"/>
                      </a:lnTo>
                      <a:lnTo>
                        <a:pt x="0" y="10"/>
                      </a:lnTo>
                      <a:lnTo>
                        <a:pt x="0" y="15"/>
                      </a:lnTo>
                      <a:lnTo>
                        <a:pt x="4" y="10"/>
                      </a:lnTo>
                      <a:lnTo>
                        <a:pt x="8" y="4"/>
                      </a:lnTo>
                      <a:lnTo>
                        <a:pt x="8" y="2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solidFill>
                  <a:srgbClr val="EB87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11" name="Freeform 791"/>
                <p:cNvSpPr>
                  <a:spLocks/>
                </p:cNvSpPr>
                <p:nvPr/>
              </p:nvSpPr>
              <p:spPr bwMode="auto">
                <a:xfrm>
                  <a:off x="1498" y="1984"/>
                  <a:ext cx="12" cy="17"/>
                </a:xfrm>
                <a:custGeom>
                  <a:avLst/>
                  <a:gdLst>
                    <a:gd name="T0" fmla="*/ 10 w 12"/>
                    <a:gd name="T1" fmla="*/ 0 h 17"/>
                    <a:gd name="T2" fmla="*/ 6 w 12"/>
                    <a:gd name="T3" fmla="*/ 4 h 17"/>
                    <a:gd name="T4" fmla="*/ 2 w 12"/>
                    <a:gd name="T5" fmla="*/ 8 h 17"/>
                    <a:gd name="T6" fmla="*/ 2 w 12"/>
                    <a:gd name="T7" fmla="*/ 13 h 17"/>
                    <a:gd name="T8" fmla="*/ 0 w 12"/>
                    <a:gd name="T9" fmla="*/ 17 h 17"/>
                    <a:gd name="T10" fmla="*/ 6 w 12"/>
                    <a:gd name="T11" fmla="*/ 10 h 17"/>
                    <a:gd name="T12" fmla="*/ 12 w 12"/>
                    <a:gd name="T13" fmla="*/ 4 h 17"/>
                    <a:gd name="T14" fmla="*/ 10 w 12"/>
                    <a:gd name="T15" fmla="*/ 2 h 17"/>
                    <a:gd name="T16" fmla="*/ 10 w 12"/>
                    <a:gd name="T17" fmla="*/ 0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2" h="17">
                      <a:moveTo>
                        <a:pt x="10" y="0"/>
                      </a:moveTo>
                      <a:lnTo>
                        <a:pt x="6" y="4"/>
                      </a:lnTo>
                      <a:lnTo>
                        <a:pt x="2" y="8"/>
                      </a:lnTo>
                      <a:lnTo>
                        <a:pt x="2" y="13"/>
                      </a:lnTo>
                      <a:lnTo>
                        <a:pt x="0" y="17"/>
                      </a:lnTo>
                      <a:lnTo>
                        <a:pt x="6" y="10"/>
                      </a:lnTo>
                      <a:lnTo>
                        <a:pt x="12" y="4"/>
                      </a:lnTo>
                      <a:lnTo>
                        <a:pt x="10" y="2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EC906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12" name="Freeform 792"/>
                <p:cNvSpPr>
                  <a:spLocks/>
                </p:cNvSpPr>
                <p:nvPr/>
              </p:nvSpPr>
              <p:spPr bwMode="auto">
                <a:xfrm>
                  <a:off x="1498" y="1986"/>
                  <a:ext cx="12" cy="19"/>
                </a:xfrm>
                <a:custGeom>
                  <a:avLst/>
                  <a:gdLst>
                    <a:gd name="T0" fmla="*/ 10 w 12"/>
                    <a:gd name="T1" fmla="*/ 0 h 19"/>
                    <a:gd name="T2" fmla="*/ 6 w 12"/>
                    <a:gd name="T3" fmla="*/ 6 h 19"/>
                    <a:gd name="T4" fmla="*/ 2 w 12"/>
                    <a:gd name="T5" fmla="*/ 11 h 19"/>
                    <a:gd name="T6" fmla="*/ 0 w 12"/>
                    <a:gd name="T7" fmla="*/ 15 h 19"/>
                    <a:gd name="T8" fmla="*/ 0 w 12"/>
                    <a:gd name="T9" fmla="*/ 19 h 19"/>
                    <a:gd name="T10" fmla="*/ 6 w 12"/>
                    <a:gd name="T11" fmla="*/ 11 h 19"/>
                    <a:gd name="T12" fmla="*/ 12 w 12"/>
                    <a:gd name="T13" fmla="*/ 4 h 19"/>
                    <a:gd name="T14" fmla="*/ 12 w 12"/>
                    <a:gd name="T15" fmla="*/ 2 h 19"/>
                    <a:gd name="T16" fmla="*/ 10 w 12"/>
                    <a:gd name="T17" fmla="*/ 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2" h="19">
                      <a:moveTo>
                        <a:pt x="10" y="0"/>
                      </a:moveTo>
                      <a:lnTo>
                        <a:pt x="6" y="6"/>
                      </a:lnTo>
                      <a:lnTo>
                        <a:pt x="2" y="11"/>
                      </a:lnTo>
                      <a:lnTo>
                        <a:pt x="0" y="15"/>
                      </a:lnTo>
                      <a:lnTo>
                        <a:pt x="0" y="19"/>
                      </a:lnTo>
                      <a:lnTo>
                        <a:pt x="6" y="11"/>
                      </a:lnTo>
                      <a:lnTo>
                        <a:pt x="12" y="4"/>
                      </a:lnTo>
                      <a:lnTo>
                        <a:pt x="12" y="2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solidFill>
                  <a:srgbClr val="EE99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13" name="Freeform 793"/>
                <p:cNvSpPr>
                  <a:spLocks/>
                </p:cNvSpPr>
                <p:nvPr/>
              </p:nvSpPr>
              <p:spPr bwMode="auto">
                <a:xfrm>
                  <a:off x="1498" y="1988"/>
                  <a:ext cx="14" cy="23"/>
                </a:xfrm>
                <a:custGeom>
                  <a:avLst/>
                  <a:gdLst>
                    <a:gd name="T0" fmla="*/ 12 w 14"/>
                    <a:gd name="T1" fmla="*/ 0 h 23"/>
                    <a:gd name="T2" fmla="*/ 6 w 14"/>
                    <a:gd name="T3" fmla="*/ 6 h 23"/>
                    <a:gd name="T4" fmla="*/ 0 w 14"/>
                    <a:gd name="T5" fmla="*/ 13 h 23"/>
                    <a:gd name="T6" fmla="*/ 0 w 14"/>
                    <a:gd name="T7" fmla="*/ 17 h 23"/>
                    <a:gd name="T8" fmla="*/ 0 w 14"/>
                    <a:gd name="T9" fmla="*/ 23 h 23"/>
                    <a:gd name="T10" fmla="*/ 6 w 14"/>
                    <a:gd name="T11" fmla="*/ 11 h 23"/>
                    <a:gd name="T12" fmla="*/ 14 w 14"/>
                    <a:gd name="T13" fmla="*/ 4 h 23"/>
                    <a:gd name="T14" fmla="*/ 12 w 14"/>
                    <a:gd name="T15" fmla="*/ 2 h 23"/>
                    <a:gd name="T16" fmla="*/ 12 w 14"/>
                    <a:gd name="T17" fmla="*/ 0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" h="23">
                      <a:moveTo>
                        <a:pt x="12" y="0"/>
                      </a:moveTo>
                      <a:lnTo>
                        <a:pt x="6" y="6"/>
                      </a:lnTo>
                      <a:lnTo>
                        <a:pt x="0" y="13"/>
                      </a:lnTo>
                      <a:lnTo>
                        <a:pt x="0" y="17"/>
                      </a:lnTo>
                      <a:lnTo>
                        <a:pt x="0" y="23"/>
                      </a:lnTo>
                      <a:lnTo>
                        <a:pt x="6" y="11"/>
                      </a:lnTo>
                      <a:lnTo>
                        <a:pt x="14" y="4"/>
                      </a:lnTo>
                      <a:lnTo>
                        <a:pt x="12" y="2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F0A37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14" name="Freeform 794"/>
                <p:cNvSpPr>
                  <a:spLocks/>
                </p:cNvSpPr>
                <p:nvPr/>
              </p:nvSpPr>
              <p:spPr bwMode="auto">
                <a:xfrm>
                  <a:off x="1498" y="1990"/>
                  <a:ext cx="14" cy="25"/>
                </a:xfrm>
                <a:custGeom>
                  <a:avLst/>
                  <a:gdLst>
                    <a:gd name="T0" fmla="*/ 12 w 14"/>
                    <a:gd name="T1" fmla="*/ 0 h 25"/>
                    <a:gd name="T2" fmla="*/ 6 w 14"/>
                    <a:gd name="T3" fmla="*/ 7 h 25"/>
                    <a:gd name="T4" fmla="*/ 0 w 14"/>
                    <a:gd name="T5" fmla="*/ 15 h 25"/>
                    <a:gd name="T6" fmla="*/ 0 w 14"/>
                    <a:gd name="T7" fmla="*/ 19 h 25"/>
                    <a:gd name="T8" fmla="*/ 0 w 14"/>
                    <a:gd name="T9" fmla="*/ 25 h 25"/>
                    <a:gd name="T10" fmla="*/ 6 w 14"/>
                    <a:gd name="T11" fmla="*/ 13 h 25"/>
                    <a:gd name="T12" fmla="*/ 14 w 14"/>
                    <a:gd name="T13" fmla="*/ 4 h 25"/>
                    <a:gd name="T14" fmla="*/ 14 w 14"/>
                    <a:gd name="T15" fmla="*/ 2 h 25"/>
                    <a:gd name="T16" fmla="*/ 12 w 14"/>
                    <a:gd name="T17" fmla="*/ 0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" h="25">
                      <a:moveTo>
                        <a:pt x="12" y="0"/>
                      </a:moveTo>
                      <a:lnTo>
                        <a:pt x="6" y="7"/>
                      </a:lnTo>
                      <a:lnTo>
                        <a:pt x="0" y="15"/>
                      </a:lnTo>
                      <a:lnTo>
                        <a:pt x="0" y="19"/>
                      </a:lnTo>
                      <a:lnTo>
                        <a:pt x="0" y="25"/>
                      </a:lnTo>
                      <a:lnTo>
                        <a:pt x="6" y="13"/>
                      </a:lnTo>
                      <a:lnTo>
                        <a:pt x="14" y="4"/>
                      </a:lnTo>
                      <a:lnTo>
                        <a:pt x="14" y="2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F0A4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15" name="Freeform 795"/>
                <p:cNvSpPr>
                  <a:spLocks noEditPoints="1"/>
                </p:cNvSpPr>
                <p:nvPr/>
              </p:nvSpPr>
              <p:spPr bwMode="auto">
                <a:xfrm>
                  <a:off x="1498" y="1992"/>
                  <a:ext cx="137" cy="108"/>
                </a:xfrm>
                <a:custGeom>
                  <a:avLst/>
                  <a:gdLst>
                    <a:gd name="T0" fmla="*/ 14 w 137"/>
                    <a:gd name="T1" fmla="*/ 0 h 108"/>
                    <a:gd name="T2" fmla="*/ 6 w 137"/>
                    <a:gd name="T3" fmla="*/ 7 h 108"/>
                    <a:gd name="T4" fmla="*/ 0 w 137"/>
                    <a:gd name="T5" fmla="*/ 19 h 108"/>
                    <a:gd name="T6" fmla="*/ 0 w 137"/>
                    <a:gd name="T7" fmla="*/ 23 h 108"/>
                    <a:gd name="T8" fmla="*/ 0 w 137"/>
                    <a:gd name="T9" fmla="*/ 26 h 108"/>
                    <a:gd name="T10" fmla="*/ 8 w 137"/>
                    <a:gd name="T11" fmla="*/ 13 h 108"/>
                    <a:gd name="T12" fmla="*/ 16 w 137"/>
                    <a:gd name="T13" fmla="*/ 4 h 108"/>
                    <a:gd name="T14" fmla="*/ 14 w 137"/>
                    <a:gd name="T15" fmla="*/ 2 h 108"/>
                    <a:gd name="T16" fmla="*/ 14 w 137"/>
                    <a:gd name="T17" fmla="*/ 0 h 108"/>
                    <a:gd name="T18" fmla="*/ 137 w 137"/>
                    <a:gd name="T19" fmla="*/ 83 h 108"/>
                    <a:gd name="T20" fmla="*/ 133 w 137"/>
                    <a:gd name="T21" fmla="*/ 91 h 108"/>
                    <a:gd name="T22" fmla="*/ 129 w 137"/>
                    <a:gd name="T23" fmla="*/ 96 h 108"/>
                    <a:gd name="T24" fmla="*/ 124 w 137"/>
                    <a:gd name="T25" fmla="*/ 104 h 108"/>
                    <a:gd name="T26" fmla="*/ 118 w 137"/>
                    <a:gd name="T27" fmla="*/ 108 h 108"/>
                    <a:gd name="T28" fmla="*/ 129 w 137"/>
                    <a:gd name="T29" fmla="*/ 96 h 108"/>
                    <a:gd name="T30" fmla="*/ 137 w 137"/>
                    <a:gd name="T31" fmla="*/ 83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37" h="108">
                      <a:moveTo>
                        <a:pt x="14" y="0"/>
                      </a:moveTo>
                      <a:lnTo>
                        <a:pt x="6" y="7"/>
                      </a:lnTo>
                      <a:lnTo>
                        <a:pt x="0" y="19"/>
                      </a:lnTo>
                      <a:lnTo>
                        <a:pt x="0" y="23"/>
                      </a:lnTo>
                      <a:lnTo>
                        <a:pt x="0" y="26"/>
                      </a:lnTo>
                      <a:lnTo>
                        <a:pt x="8" y="13"/>
                      </a:lnTo>
                      <a:lnTo>
                        <a:pt x="16" y="4"/>
                      </a:lnTo>
                      <a:lnTo>
                        <a:pt x="14" y="2"/>
                      </a:lnTo>
                      <a:lnTo>
                        <a:pt x="14" y="0"/>
                      </a:lnTo>
                      <a:close/>
                      <a:moveTo>
                        <a:pt x="137" y="83"/>
                      </a:moveTo>
                      <a:lnTo>
                        <a:pt x="133" y="91"/>
                      </a:lnTo>
                      <a:lnTo>
                        <a:pt x="129" y="96"/>
                      </a:lnTo>
                      <a:lnTo>
                        <a:pt x="124" y="104"/>
                      </a:lnTo>
                      <a:lnTo>
                        <a:pt x="118" y="108"/>
                      </a:lnTo>
                      <a:lnTo>
                        <a:pt x="129" y="96"/>
                      </a:lnTo>
                      <a:lnTo>
                        <a:pt x="137" y="83"/>
                      </a:lnTo>
                      <a:close/>
                    </a:path>
                  </a:pathLst>
                </a:custGeom>
                <a:solidFill>
                  <a:srgbClr val="F0A6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16" name="Freeform 796"/>
                <p:cNvSpPr>
                  <a:spLocks noEditPoints="1"/>
                </p:cNvSpPr>
                <p:nvPr/>
              </p:nvSpPr>
              <p:spPr bwMode="auto">
                <a:xfrm>
                  <a:off x="1498" y="1994"/>
                  <a:ext cx="139" cy="112"/>
                </a:xfrm>
                <a:custGeom>
                  <a:avLst/>
                  <a:gdLst>
                    <a:gd name="T0" fmla="*/ 14 w 139"/>
                    <a:gd name="T1" fmla="*/ 0 h 112"/>
                    <a:gd name="T2" fmla="*/ 6 w 139"/>
                    <a:gd name="T3" fmla="*/ 9 h 112"/>
                    <a:gd name="T4" fmla="*/ 0 w 139"/>
                    <a:gd name="T5" fmla="*/ 21 h 112"/>
                    <a:gd name="T6" fmla="*/ 0 w 139"/>
                    <a:gd name="T7" fmla="*/ 24 h 112"/>
                    <a:gd name="T8" fmla="*/ 2 w 139"/>
                    <a:gd name="T9" fmla="*/ 28 h 112"/>
                    <a:gd name="T10" fmla="*/ 8 w 139"/>
                    <a:gd name="T11" fmla="*/ 15 h 112"/>
                    <a:gd name="T12" fmla="*/ 16 w 139"/>
                    <a:gd name="T13" fmla="*/ 3 h 112"/>
                    <a:gd name="T14" fmla="*/ 16 w 139"/>
                    <a:gd name="T15" fmla="*/ 2 h 112"/>
                    <a:gd name="T16" fmla="*/ 14 w 139"/>
                    <a:gd name="T17" fmla="*/ 0 h 112"/>
                    <a:gd name="T18" fmla="*/ 139 w 139"/>
                    <a:gd name="T19" fmla="*/ 70 h 112"/>
                    <a:gd name="T20" fmla="*/ 137 w 139"/>
                    <a:gd name="T21" fmla="*/ 77 h 112"/>
                    <a:gd name="T22" fmla="*/ 135 w 139"/>
                    <a:gd name="T23" fmla="*/ 83 h 112"/>
                    <a:gd name="T24" fmla="*/ 133 w 139"/>
                    <a:gd name="T25" fmla="*/ 91 h 112"/>
                    <a:gd name="T26" fmla="*/ 129 w 139"/>
                    <a:gd name="T27" fmla="*/ 96 h 112"/>
                    <a:gd name="T28" fmla="*/ 126 w 139"/>
                    <a:gd name="T29" fmla="*/ 100 h 112"/>
                    <a:gd name="T30" fmla="*/ 120 w 139"/>
                    <a:gd name="T31" fmla="*/ 106 h 112"/>
                    <a:gd name="T32" fmla="*/ 114 w 139"/>
                    <a:gd name="T33" fmla="*/ 110 h 112"/>
                    <a:gd name="T34" fmla="*/ 107 w 139"/>
                    <a:gd name="T35" fmla="*/ 112 h 112"/>
                    <a:gd name="T36" fmla="*/ 118 w 139"/>
                    <a:gd name="T37" fmla="*/ 104 h 112"/>
                    <a:gd name="T38" fmla="*/ 127 w 139"/>
                    <a:gd name="T39" fmla="*/ 94 h 112"/>
                    <a:gd name="T40" fmla="*/ 133 w 139"/>
                    <a:gd name="T41" fmla="*/ 83 h 112"/>
                    <a:gd name="T42" fmla="*/ 139 w 139"/>
                    <a:gd name="T43" fmla="*/ 70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39" h="112">
                      <a:moveTo>
                        <a:pt x="14" y="0"/>
                      </a:moveTo>
                      <a:lnTo>
                        <a:pt x="6" y="9"/>
                      </a:lnTo>
                      <a:lnTo>
                        <a:pt x="0" y="21"/>
                      </a:lnTo>
                      <a:lnTo>
                        <a:pt x="0" y="24"/>
                      </a:lnTo>
                      <a:lnTo>
                        <a:pt x="2" y="28"/>
                      </a:lnTo>
                      <a:lnTo>
                        <a:pt x="8" y="15"/>
                      </a:lnTo>
                      <a:lnTo>
                        <a:pt x="16" y="3"/>
                      </a:lnTo>
                      <a:lnTo>
                        <a:pt x="16" y="2"/>
                      </a:lnTo>
                      <a:lnTo>
                        <a:pt x="14" y="0"/>
                      </a:lnTo>
                      <a:close/>
                      <a:moveTo>
                        <a:pt x="139" y="70"/>
                      </a:moveTo>
                      <a:lnTo>
                        <a:pt x="137" y="77"/>
                      </a:lnTo>
                      <a:lnTo>
                        <a:pt x="135" y="83"/>
                      </a:lnTo>
                      <a:lnTo>
                        <a:pt x="133" y="91"/>
                      </a:lnTo>
                      <a:lnTo>
                        <a:pt x="129" y="96"/>
                      </a:lnTo>
                      <a:lnTo>
                        <a:pt x="126" y="100"/>
                      </a:lnTo>
                      <a:lnTo>
                        <a:pt x="120" y="106"/>
                      </a:lnTo>
                      <a:lnTo>
                        <a:pt x="114" y="110"/>
                      </a:lnTo>
                      <a:lnTo>
                        <a:pt x="107" y="112"/>
                      </a:lnTo>
                      <a:lnTo>
                        <a:pt x="118" y="104"/>
                      </a:lnTo>
                      <a:lnTo>
                        <a:pt x="127" y="94"/>
                      </a:lnTo>
                      <a:lnTo>
                        <a:pt x="133" y="83"/>
                      </a:lnTo>
                      <a:lnTo>
                        <a:pt x="139" y="70"/>
                      </a:lnTo>
                      <a:close/>
                    </a:path>
                  </a:pathLst>
                </a:custGeom>
                <a:solidFill>
                  <a:srgbClr val="F1A7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17" name="Freeform 797"/>
                <p:cNvSpPr>
                  <a:spLocks noEditPoints="1"/>
                </p:cNvSpPr>
                <p:nvPr/>
              </p:nvSpPr>
              <p:spPr bwMode="auto">
                <a:xfrm>
                  <a:off x="1498" y="1996"/>
                  <a:ext cx="139" cy="111"/>
                </a:xfrm>
                <a:custGeom>
                  <a:avLst/>
                  <a:gdLst>
                    <a:gd name="T0" fmla="*/ 16 w 139"/>
                    <a:gd name="T1" fmla="*/ 0 h 111"/>
                    <a:gd name="T2" fmla="*/ 8 w 139"/>
                    <a:gd name="T3" fmla="*/ 9 h 111"/>
                    <a:gd name="T4" fmla="*/ 0 w 139"/>
                    <a:gd name="T5" fmla="*/ 22 h 111"/>
                    <a:gd name="T6" fmla="*/ 2 w 139"/>
                    <a:gd name="T7" fmla="*/ 26 h 111"/>
                    <a:gd name="T8" fmla="*/ 2 w 139"/>
                    <a:gd name="T9" fmla="*/ 30 h 111"/>
                    <a:gd name="T10" fmla="*/ 8 w 139"/>
                    <a:gd name="T11" fmla="*/ 15 h 111"/>
                    <a:gd name="T12" fmla="*/ 17 w 139"/>
                    <a:gd name="T13" fmla="*/ 1 h 111"/>
                    <a:gd name="T14" fmla="*/ 16 w 139"/>
                    <a:gd name="T15" fmla="*/ 1 h 111"/>
                    <a:gd name="T16" fmla="*/ 16 w 139"/>
                    <a:gd name="T17" fmla="*/ 0 h 111"/>
                    <a:gd name="T18" fmla="*/ 118 w 139"/>
                    <a:gd name="T19" fmla="*/ 104 h 111"/>
                    <a:gd name="T20" fmla="*/ 129 w 139"/>
                    <a:gd name="T21" fmla="*/ 92 h 111"/>
                    <a:gd name="T22" fmla="*/ 137 w 139"/>
                    <a:gd name="T23" fmla="*/ 79 h 111"/>
                    <a:gd name="T24" fmla="*/ 139 w 139"/>
                    <a:gd name="T25" fmla="*/ 70 h 111"/>
                    <a:gd name="T26" fmla="*/ 139 w 139"/>
                    <a:gd name="T27" fmla="*/ 62 h 111"/>
                    <a:gd name="T28" fmla="*/ 137 w 139"/>
                    <a:gd name="T29" fmla="*/ 70 h 111"/>
                    <a:gd name="T30" fmla="*/ 133 w 139"/>
                    <a:gd name="T31" fmla="*/ 77 h 111"/>
                    <a:gd name="T32" fmla="*/ 129 w 139"/>
                    <a:gd name="T33" fmla="*/ 85 h 111"/>
                    <a:gd name="T34" fmla="*/ 126 w 139"/>
                    <a:gd name="T35" fmla="*/ 92 h 111"/>
                    <a:gd name="T36" fmla="*/ 120 w 139"/>
                    <a:gd name="T37" fmla="*/ 98 h 111"/>
                    <a:gd name="T38" fmla="*/ 112 w 139"/>
                    <a:gd name="T39" fmla="*/ 104 h 111"/>
                    <a:gd name="T40" fmla="*/ 107 w 139"/>
                    <a:gd name="T41" fmla="*/ 108 h 111"/>
                    <a:gd name="T42" fmla="*/ 99 w 139"/>
                    <a:gd name="T43" fmla="*/ 111 h 111"/>
                    <a:gd name="T44" fmla="*/ 108 w 139"/>
                    <a:gd name="T45" fmla="*/ 110 h 111"/>
                    <a:gd name="T46" fmla="*/ 118 w 139"/>
                    <a:gd name="T47" fmla="*/ 104 h 1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39" h="111">
                      <a:moveTo>
                        <a:pt x="16" y="0"/>
                      </a:moveTo>
                      <a:lnTo>
                        <a:pt x="8" y="9"/>
                      </a:lnTo>
                      <a:lnTo>
                        <a:pt x="0" y="22"/>
                      </a:lnTo>
                      <a:lnTo>
                        <a:pt x="2" y="26"/>
                      </a:lnTo>
                      <a:lnTo>
                        <a:pt x="2" y="30"/>
                      </a:lnTo>
                      <a:lnTo>
                        <a:pt x="8" y="15"/>
                      </a:lnTo>
                      <a:lnTo>
                        <a:pt x="17" y="1"/>
                      </a:lnTo>
                      <a:lnTo>
                        <a:pt x="16" y="1"/>
                      </a:lnTo>
                      <a:lnTo>
                        <a:pt x="16" y="0"/>
                      </a:lnTo>
                      <a:close/>
                      <a:moveTo>
                        <a:pt x="118" y="104"/>
                      </a:moveTo>
                      <a:lnTo>
                        <a:pt x="129" y="92"/>
                      </a:lnTo>
                      <a:lnTo>
                        <a:pt x="137" y="79"/>
                      </a:lnTo>
                      <a:lnTo>
                        <a:pt x="139" y="70"/>
                      </a:lnTo>
                      <a:lnTo>
                        <a:pt x="139" y="62"/>
                      </a:lnTo>
                      <a:lnTo>
                        <a:pt x="137" y="70"/>
                      </a:lnTo>
                      <a:lnTo>
                        <a:pt x="133" y="77"/>
                      </a:lnTo>
                      <a:lnTo>
                        <a:pt x="129" y="85"/>
                      </a:lnTo>
                      <a:lnTo>
                        <a:pt x="126" y="92"/>
                      </a:lnTo>
                      <a:lnTo>
                        <a:pt x="120" y="98"/>
                      </a:lnTo>
                      <a:lnTo>
                        <a:pt x="112" y="104"/>
                      </a:lnTo>
                      <a:lnTo>
                        <a:pt x="107" y="108"/>
                      </a:lnTo>
                      <a:lnTo>
                        <a:pt x="99" y="111"/>
                      </a:lnTo>
                      <a:lnTo>
                        <a:pt x="108" y="110"/>
                      </a:lnTo>
                      <a:lnTo>
                        <a:pt x="118" y="104"/>
                      </a:lnTo>
                      <a:close/>
                    </a:path>
                  </a:pathLst>
                </a:custGeom>
                <a:solidFill>
                  <a:srgbClr val="F1AA8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18" name="Freeform 798"/>
                <p:cNvSpPr>
                  <a:spLocks noEditPoints="1"/>
                </p:cNvSpPr>
                <p:nvPr/>
              </p:nvSpPr>
              <p:spPr bwMode="auto">
                <a:xfrm>
                  <a:off x="1500" y="1997"/>
                  <a:ext cx="137" cy="112"/>
                </a:xfrm>
                <a:custGeom>
                  <a:avLst/>
                  <a:gdLst>
                    <a:gd name="T0" fmla="*/ 14 w 137"/>
                    <a:gd name="T1" fmla="*/ 0 h 112"/>
                    <a:gd name="T2" fmla="*/ 6 w 137"/>
                    <a:gd name="T3" fmla="*/ 12 h 112"/>
                    <a:gd name="T4" fmla="*/ 0 w 137"/>
                    <a:gd name="T5" fmla="*/ 25 h 112"/>
                    <a:gd name="T6" fmla="*/ 0 w 137"/>
                    <a:gd name="T7" fmla="*/ 29 h 112"/>
                    <a:gd name="T8" fmla="*/ 0 w 137"/>
                    <a:gd name="T9" fmla="*/ 35 h 112"/>
                    <a:gd name="T10" fmla="*/ 4 w 137"/>
                    <a:gd name="T11" fmla="*/ 25 h 112"/>
                    <a:gd name="T12" fmla="*/ 6 w 137"/>
                    <a:gd name="T13" fmla="*/ 18 h 112"/>
                    <a:gd name="T14" fmla="*/ 12 w 137"/>
                    <a:gd name="T15" fmla="*/ 10 h 112"/>
                    <a:gd name="T16" fmla="*/ 17 w 137"/>
                    <a:gd name="T17" fmla="*/ 2 h 112"/>
                    <a:gd name="T18" fmla="*/ 15 w 137"/>
                    <a:gd name="T19" fmla="*/ 0 h 112"/>
                    <a:gd name="T20" fmla="*/ 14 w 137"/>
                    <a:gd name="T21" fmla="*/ 0 h 112"/>
                    <a:gd name="T22" fmla="*/ 105 w 137"/>
                    <a:gd name="T23" fmla="*/ 109 h 112"/>
                    <a:gd name="T24" fmla="*/ 116 w 137"/>
                    <a:gd name="T25" fmla="*/ 101 h 112"/>
                    <a:gd name="T26" fmla="*/ 125 w 137"/>
                    <a:gd name="T27" fmla="*/ 91 h 112"/>
                    <a:gd name="T28" fmla="*/ 131 w 137"/>
                    <a:gd name="T29" fmla="*/ 80 h 112"/>
                    <a:gd name="T30" fmla="*/ 137 w 137"/>
                    <a:gd name="T31" fmla="*/ 67 h 112"/>
                    <a:gd name="T32" fmla="*/ 137 w 137"/>
                    <a:gd name="T33" fmla="*/ 61 h 112"/>
                    <a:gd name="T34" fmla="*/ 135 w 137"/>
                    <a:gd name="T35" fmla="*/ 55 h 112"/>
                    <a:gd name="T36" fmla="*/ 133 w 137"/>
                    <a:gd name="T37" fmla="*/ 65 h 112"/>
                    <a:gd name="T38" fmla="*/ 131 w 137"/>
                    <a:gd name="T39" fmla="*/ 74 h 112"/>
                    <a:gd name="T40" fmla="*/ 125 w 137"/>
                    <a:gd name="T41" fmla="*/ 82 h 112"/>
                    <a:gd name="T42" fmla="*/ 120 w 137"/>
                    <a:gd name="T43" fmla="*/ 90 h 112"/>
                    <a:gd name="T44" fmla="*/ 114 w 137"/>
                    <a:gd name="T45" fmla="*/ 97 h 112"/>
                    <a:gd name="T46" fmla="*/ 106 w 137"/>
                    <a:gd name="T47" fmla="*/ 103 h 112"/>
                    <a:gd name="T48" fmla="*/ 99 w 137"/>
                    <a:gd name="T49" fmla="*/ 109 h 112"/>
                    <a:gd name="T50" fmla="*/ 89 w 137"/>
                    <a:gd name="T51" fmla="*/ 112 h 112"/>
                    <a:gd name="T52" fmla="*/ 91 w 137"/>
                    <a:gd name="T53" fmla="*/ 112 h 112"/>
                    <a:gd name="T54" fmla="*/ 93 w 137"/>
                    <a:gd name="T55" fmla="*/ 112 h 112"/>
                    <a:gd name="T56" fmla="*/ 99 w 137"/>
                    <a:gd name="T57" fmla="*/ 110 h 112"/>
                    <a:gd name="T58" fmla="*/ 105 w 137"/>
                    <a:gd name="T59" fmla="*/ 109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37" h="112">
                      <a:moveTo>
                        <a:pt x="14" y="0"/>
                      </a:moveTo>
                      <a:lnTo>
                        <a:pt x="6" y="12"/>
                      </a:lnTo>
                      <a:lnTo>
                        <a:pt x="0" y="25"/>
                      </a:lnTo>
                      <a:lnTo>
                        <a:pt x="0" y="29"/>
                      </a:lnTo>
                      <a:lnTo>
                        <a:pt x="0" y="35"/>
                      </a:lnTo>
                      <a:lnTo>
                        <a:pt x="4" y="25"/>
                      </a:lnTo>
                      <a:lnTo>
                        <a:pt x="6" y="18"/>
                      </a:lnTo>
                      <a:lnTo>
                        <a:pt x="12" y="10"/>
                      </a:lnTo>
                      <a:lnTo>
                        <a:pt x="17" y="2"/>
                      </a:lnTo>
                      <a:lnTo>
                        <a:pt x="15" y="0"/>
                      </a:lnTo>
                      <a:lnTo>
                        <a:pt x="14" y="0"/>
                      </a:lnTo>
                      <a:close/>
                      <a:moveTo>
                        <a:pt x="105" y="109"/>
                      </a:moveTo>
                      <a:lnTo>
                        <a:pt x="116" y="101"/>
                      </a:lnTo>
                      <a:lnTo>
                        <a:pt x="125" y="91"/>
                      </a:lnTo>
                      <a:lnTo>
                        <a:pt x="131" y="80"/>
                      </a:lnTo>
                      <a:lnTo>
                        <a:pt x="137" y="67"/>
                      </a:lnTo>
                      <a:lnTo>
                        <a:pt x="137" y="61"/>
                      </a:lnTo>
                      <a:lnTo>
                        <a:pt x="135" y="55"/>
                      </a:lnTo>
                      <a:lnTo>
                        <a:pt x="133" y="65"/>
                      </a:lnTo>
                      <a:lnTo>
                        <a:pt x="131" y="74"/>
                      </a:lnTo>
                      <a:lnTo>
                        <a:pt x="125" y="82"/>
                      </a:lnTo>
                      <a:lnTo>
                        <a:pt x="120" y="90"/>
                      </a:lnTo>
                      <a:lnTo>
                        <a:pt x="114" y="97"/>
                      </a:lnTo>
                      <a:lnTo>
                        <a:pt x="106" y="103"/>
                      </a:lnTo>
                      <a:lnTo>
                        <a:pt x="99" y="109"/>
                      </a:lnTo>
                      <a:lnTo>
                        <a:pt x="89" y="112"/>
                      </a:lnTo>
                      <a:lnTo>
                        <a:pt x="91" y="112"/>
                      </a:lnTo>
                      <a:lnTo>
                        <a:pt x="93" y="112"/>
                      </a:lnTo>
                      <a:lnTo>
                        <a:pt x="99" y="110"/>
                      </a:lnTo>
                      <a:lnTo>
                        <a:pt x="105" y="109"/>
                      </a:lnTo>
                      <a:close/>
                    </a:path>
                  </a:pathLst>
                </a:custGeom>
                <a:solidFill>
                  <a:srgbClr val="F1AB8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19" name="Freeform 799"/>
                <p:cNvSpPr>
                  <a:spLocks noEditPoints="1"/>
                </p:cNvSpPr>
                <p:nvPr/>
              </p:nvSpPr>
              <p:spPr bwMode="auto">
                <a:xfrm>
                  <a:off x="1500" y="1997"/>
                  <a:ext cx="137" cy="112"/>
                </a:xfrm>
                <a:custGeom>
                  <a:avLst/>
                  <a:gdLst>
                    <a:gd name="T0" fmla="*/ 15 w 137"/>
                    <a:gd name="T1" fmla="*/ 0 h 112"/>
                    <a:gd name="T2" fmla="*/ 6 w 137"/>
                    <a:gd name="T3" fmla="*/ 14 h 112"/>
                    <a:gd name="T4" fmla="*/ 0 w 137"/>
                    <a:gd name="T5" fmla="*/ 29 h 112"/>
                    <a:gd name="T6" fmla="*/ 0 w 137"/>
                    <a:gd name="T7" fmla="*/ 35 h 112"/>
                    <a:gd name="T8" fmla="*/ 2 w 137"/>
                    <a:gd name="T9" fmla="*/ 38 h 112"/>
                    <a:gd name="T10" fmla="*/ 4 w 137"/>
                    <a:gd name="T11" fmla="*/ 29 h 112"/>
                    <a:gd name="T12" fmla="*/ 8 w 137"/>
                    <a:gd name="T13" fmla="*/ 19 h 112"/>
                    <a:gd name="T14" fmla="*/ 12 w 137"/>
                    <a:gd name="T15" fmla="*/ 12 h 112"/>
                    <a:gd name="T16" fmla="*/ 17 w 137"/>
                    <a:gd name="T17" fmla="*/ 4 h 112"/>
                    <a:gd name="T18" fmla="*/ 17 w 137"/>
                    <a:gd name="T19" fmla="*/ 2 h 112"/>
                    <a:gd name="T20" fmla="*/ 15 w 137"/>
                    <a:gd name="T21" fmla="*/ 0 h 112"/>
                    <a:gd name="T22" fmla="*/ 97 w 137"/>
                    <a:gd name="T23" fmla="*/ 110 h 112"/>
                    <a:gd name="T24" fmla="*/ 105 w 137"/>
                    <a:gd name="T25" fmla="*/ 107 h 112"/>
                    <a:gd name="T26" fmla="*/ 110 w 137"/>
                    <a:gd name="T27" fmla="*/ 103 h 112"/>
                    <a:gd name="T28" fmla="*/ 118 w 137"/>
                    <a:gd name="T29" fmla="*/ 97 h 112"/>
                    <a:gd name="T30" fmla="*/ 124 w 137"/>
                    <a:gd name="T31" fmla="*/ 91 h 112"/>
                    <a:gd name="T32" fmla="*/ 127 w 137"/>
                    <a:gd name="T33" fmla="*/ 84 h 112"/>
                    <a:gd name="T34" fmla="*/ 131 w 137"/>
                    <a:gd name="T35" fmla="*/ 76 h 112"/>
                    <a:gd name="T36" fmla="*/ 135 w 137"/>
                    <a:gd name="T37" fmla="*/ 69 h 112"/>
                    <a:gd name="T38" fmla="*/ 137 w 137"/>
                    <a:gd name="T39" fmla="*/ 61 h 112"/>
                    <a:gd name="T40" fmla="*/ 135 w 137"/>
                    <a:gd name="T41" fmla="*/ 55 h 112"/>
                    <a:gd name="T42" fmla="*/ 133 w 137"/>
                    <a:gd name="T43" fmla="*/ 50 h 112"/>
                    <a:gd name="T44" fmla="*/ 133 w 137"/>
                    <a:gd name="T45" fmla="*/ 61 h 112"/>
                    <a:gd name="T46" fmla="*/ 129 w 137"/>
                    <a:gd name="T47" fmla="*/ 71 h 112"/>
                    <a:gd name="T48" fmla="*/ 125 w 137"/>
                    <a:gd name="T49" fmla="*/ 82 h 112"/>
                    <a:gd name="T50" fmla="*/ 118 w 137"/>
                    <a:gd name="T51" fmla="*/ 90 h 112"/>
                    <a:gd name="T52" fmla="*/ 112 w 137"/>
                    <a:gd name="T53" fmla="*/ 97 h 112"/>
                    <a:gd name="T54" fmla="*/ 103 w 137"/>
                    <a:gd name="T55" fmla="*/ 103 h 112"/>
                    <a:gd name="T56" fmla="*/ 93 w 137"/>
                    <a:gd name="T57" fmla="*/ 109 h 112"/>
                    <a:gd name="T58" fmla="*/ 84 w 137"/>
                    <a:gd name="T59" fmla="*/ 112 h 112"/>
                    <a:gd name="T60" fmla="*/ 87 w 137"/>
                    <a:gd name="T61" fmla="*/ 112 h 112"/>
                    <a:gd name="T62" fmla="*/ 93 w 137"/>
                    <a:gd name="T63" fmla="*/ 112 h 112"/>
                    <a:gd name="T64" fmla="*/ 95 w 137"/>
                    <a:gd name="T65" fmla="*/ 112 h 112"/>
                    <a:gd name="T66" fmla="*/ 97 w 137"/>
                    <a:gd name="T67" fmla="*/ 110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7" h="112">
                      <a:moveTo>
                        <a:pt x="15" y="0"/>
                      </a:moveTo>
                      <a:lnTo>
                        <a:pt x="6" y="14"/>
                      </a:lnTo>
                      <a:lnTo>
                        <a:pt x="0" y="29"/>
                      </a:lnTo>
                      <a:lnTo>
                        <a:pt x="0" y="35"/>
                      </a:lnTo>
                      <a:lnTo>
                        <a:pt x="2" y="38"/>
                      </a:lnTo>
                      <a:lnTo>
                        <a:pt x="4" y="29"/>
                      </a:lnTo>
                      <a:lnTo>
                        <a:pt x="8" y="19"/>
                      </a:lnTo>
                      <a:lnTo>
                        <a:pt x="12" y="12"/>
                      </a:lnTo>
                      <a:lnTo>
                        <a:pt x="17" y="4"/>
                      </a:lnTo>
                      <a:lnTo>
                        <a:pt x="17" y="2"/>
                      </a:lnTo>
                      <a:lnTo>
                        <a:pt x="15" y="0"/>
                      </a:lnTo>
                      <a:close/>
                      <a:moveTo>
                        <a:pt x="97" y="110"/>
                      </a:moveTo>
                      <a:lnTo>
                        <a:pt x="105" y="107"/>
                      </a:lnTo>
                      <a:lnTo>
                        <a:pt x="110" y="103"/>
                      </a:lnTo>
                      <a:lnTo>
                        <a:pt x="118" y="97"/>
                      </a:lnTo>
                      <a:lnTo>
                        <a:pt x="124" y="91"/>
                      </a:lnTo>
                      <a:lnTo>
                        <a:pt x="127" y="84"/>
                      </a:lnTo>
                      <a:lnTo>
                        <a:pt x="131" y="76"/>
                      </a:lnTo>
                      <a:lnTo>
                        <a:pt x="135" y="69"/>
                      </a:lnTo>
                      <a:lnTo>
                        <a:pt x="137" y="61"/>
                      </a:lnTo>
                      <a:lnTo>
                        <a:pt x="135" y="55"/>
                      </a:lnTo>
                      <a:lnTo>
                        <a:pt x="133" y="50"/>
                      </a:lnTo>
                      <a:lnTo>
                        <a:pt x="133" y="61"/>
                      </a:lnTo>
                      <a:lnTo>
                        <a:pt x="129" y="71"/>
                      </a:lnTo>
                      <a:lnTo>
                        <a:pt x="125" y="82"/>
                      </a:lnTo>
                      <a:lnTo>
                        <a:pt x="118" y="90"/>
                      </a:lnTo>
                      <a:lnTo>
                        <a:pt x="112" y="97"/>
                      </a:lnTo>
                      <a:lnTo>
                        <a:pt x="103" y="103"/>
                      </a:lnTo>
                      <a:lnTo>
                        <a:pt x="93" y="109"/>
                      </a:lnTo>
                      <a:lnTo>
                        <a:pt x="84" y="112"/>
                      </a:lnTo>
                      <a:lnTo>
                        <a:pt x="87" y="112"/>
                      </a:lnTo>
                      <a:lnTo>
                        <a:pt x="93" y="112"/>
                      </a:lnTo>
                      <a:lnTo>
                        <a:pt x="95" y="112"/>
                      </a:lnTo>
                      <a:lnTo>
                        <a:pt x="97" y="110"/>
                      </a:lnTo>
                      <a:close/>
                    </a:path>
                  </a:pathLst>
                </a:custGeom>
                <a:solidFill>
                  <a:srgbClr val="F2AD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20" name="Freeform 800"/>
                <p:cNvSpPr>
                  <a:spLocks noEditPoints="1"/>
                </p:cNvSpPr>
                <p:nvPr/>
              </p:nvSpPr>
              <p:spPr bwMode="auto">
                <a:xfrm>
                  <a:off x="1500" y="1999"/>
                  <a:ext cx="135" cy="110"/>
                </a:xfrm>
                <a:custGeom>
                  <a:avLst/>
                  <a:gdLst>
                    <a:gd name="T0" fmla="*/ 17 w 135"/>
                    <a:gd name="T1" fmla="*/ 0 h 110"/>
                    <a:gd name="T2" fmla="*/ 12 w 135"/>
                    <a:gd name="T3" fmla="*/ 8 h 110"/>
                    <a:gd name="T4" fmla="*/ 6 w 135"/>
                    <a:gd name="T5" fmla="*/ 16 h 110"/>
                    <a:gd name="T6" fmla="*/ 4 w 135"/>
                    <a:gd name="T7" fmla="*/ 23 h 110"/>
                    <a:gd name="T8" fmla="*/ 0 w 135"/>
                    <a:gd name="T9" fmla="*/ 33 h 110"/>
                    <a:gd name="T10" fmla="*/ 2 w 135"/>
                    <a:gd name="T11" fmla="*/ 36 h 110"/>
                    <a:gd name="T12" fmla="*/ 4 w 135"/>
                    <a:gd name="T13" fmla="*/ 40 h 110"/>
                    <a:gd name="T14" fmla="*/ 6 w 135"/>
                    <a:gd name="T15" fmla="*/ 31 h 110"/>
                    <a:gd name="T16" fmla="*/ 8 w 135"/>
                    <a:gd name="T17" fmla="*/ 21 h 110"/>
                    <a:gd name="T18" fmla="*/ 14 w 135"/>
                    <a:gd name="T19" fmla="*/ 12 h 110"/>
                    <a:gd name="T20" fmla="*/ 19 w 135"/>
                    <a:gd name="T21" fmla="*/ 4 h 110"/>
                    <a:gd name="T22" fmla="*/ 17 w 135"/>
                    <a:gd name="T23" fmla="*/ 2 h 110"/>
                    <a:gd name="T24" fmla="*/ 17 w 135"/>
                    <a:gd name="T25" fmla="*/ 0 h 110"/>
                    <a:gd name="T26" fmla="*/ 89 w 135"/>
                    <a:gd name="T27" fmla="*/ 110 h 110"/>
                    <a:gd name="T28" fmla="*/ 99 w 135"/>
                    <a:gd name="T29" fmla="*/ 107 h 110"/>
                    <a:gd name="T30" fmla="*/ 106 w 135"/>
                    <a:gd name="T31" fmla="*/ 101 h 110"/>
                    <a:gd name="T32" fmla="*/ 114 w 135"/>
                    <a:gd name="T33" fmla="*/ 95 h 110"/>
                    <a:gd name="T34" fmla="*/ 120 w 135"/>
                    <a:gd name="T35" fmla="*/ 88 h 110"/>
                    <a:gd name="T36" fmla="*/ 125 w 135"/>
                    <a:gd name="T37" fmla="*/ 80 h 110"/>
                    <a:gd name="T38" fmla="*/ 131 w 135"/>
                    <a:gd name="T39" fmla="*/ 72 h 110"/>
                    <a:gd name="T40" fmla="*/ 133 w 135"/>
                    <a:gd name="T41" fmla="*/ 63 h 110"/>
                    <a:gd name="T42" fmla="*/ 135 w 135"/>
                    <a:gd name="T43" fmla="*/ 53 h 110"/>
                    <a:gd name="T44" fmla="*/ 133 w 135"/>
                    <a:gd name="T45" fmla="*/ 48 h 110"/>
                    <a:gd name="T46" fmla="*/ 131 w 135"/>
                    <a:gd name="T47" fmla="*/ 44 h 110"/>
                    <a:gd name="T48" fmla="*/ 131 w 135"/>
                    <a:gd name="T49" fmla="*/ 44 h 110"/>
                    <a:gd name="T50" fmla="*/ 131 w 135"/>
                    <a:gd name="T51" fmla="*/ 46 h 110"/>
                    <a:gd name="T52" fmla="*/ 131 w 135"/>
                    <a:gd name="T53" fmla="*/ 57 h 110"/>
                    <a:gd name="T54" fmla="*/ 127 w 135"/>
                    <a:gd name="T55" fmla="*/ 69 h 110"/>
                    <a:gd name="T56" fmla="*/ 122 w 135"/>
                    <a:gd name="T57" fmla="*/ 80 h 110"/>
                    <a:gd name="T58" fmla="*/ 116 w 135"/>
                    <a:gd name="T59" fmla="*/ 88 h 110"/>
                    <a:gd name="T60" fmla="*/ 108 w 135"/>
                    <a:gd name="T61" fmla="*/ 95 h 110"/>
                    <a:gd name="T62" fmla="*/ 99 w 135"/>
                    <a:gd name="T63" fmla="*/ 103 h 110"/>
                    <a:gd name="T64" fmla="*/ 87 w 135"/>
                    <a:gd name="T65" fmla="*/ 107 h 110"/>
                    <a:gd name="T66" fmla="*/ 76 w 135"/>
                    <a:gd name="T67" fmla="*/ 110 h 110"/>
                    <a:gd name="T68" fmla="*/ 84 w 135"/>
                    <a:gd name="T69" fmla="*/ 110 h 110"/>
                    <a:gd name="T70" fmla="*/ 89 w 135"/>
                    <a:gd name="T71" fmla="*/ 110 h 1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35" h="110">
                      <a:moveTo>
                        <a:pt x="17" y="0"/>
                      </a:moveTo>
                      <a:lnTo>
                        <a:pt x="12" y="8"/>
                      </a:lnTo>
                      <a:lnTo>
                        <a:pt x="6" y="16"/>
                      </a:lnTo>
                      <a:lnTo>
                        <a:pt x="4" y="23"/>
                      </a:lnTo>
                      <a:lnTo>
                        <a:pt x="0" y="33"/>
                      </a:lnTo>
                      <a:lnTo>
                        <a:pt x="2" y="36"/>
                      </a:lnTo>
                      <a:lnTo>
                        <a:pt x="4" y="40"/>
                      </a:lnTo>
                      <a:lnTo>
                        <a:pt x="6" y="31"/>
                      </a:lnTo>
                      <a:lnTo>
                        <a:pt x="8" y="21"/>
                      </a:lnTo>
                      <a:lnTo>
                        <a:pt x="14" y="12"/>
                      </a:lnTo>
                      <a:lnTo>
                        <a:pt x="19" y="4"/>
                      </a:lnTo>
                      <a:lnTo>
                        <a:pt x="17" y="2"/>
                      </a:lnTo>
                      <a:lnTo>
                        <a:pt x="17" y="0"/>
                      </a:lnTo>
                      <a:close/>
                      <a:moveTo>
                        <a:pt x="89" y="110"/>
                      </a:moveTo>
                      <a:lnTo>
                        <a:pt x="99" y="107"/>
                      </a:lnTo>
                      <a:lnTo>
                        <a:pt x="106" y="101"/>
                      </a:lnTo>
                      <a:lnTo>
                        <a:pt x="114" y="95"/>
                      </a:lnTo>
                      <a:lnTo>
                        <a:pt x="120" y="88"/>
                      </a:lnTo>
                      <a:lnTo>
                        <a:pt x="125" y="80"/>
                      </a:lnTo>
                      <a:lnTo>
                        <a:pt x="131" y="72"/>
                      </a:lnTo>
                      <a:lnTo>
                        <a:pt x="133" y="63"/>
                      </a:lnTo>
                      <a:lnTo>
                        <a:pt x="135" y="53"/>
                      </a:lnTo>
                      <a:lnTo>
                        <a:pt x="133" y="48"/>
                      </a:lnTo>
                      <a:lnTo>
                        <a:pt x="131" y="44"/>
                      </a:lnTo>
                      <a:lnTo>
                        <a:pt x="131" y="44"/>
                      </a:lnTo>
                      <a:lnTo>
                        <a:pt x="131" y="46"/>
                      </a:lnTo>
                      <a:lnTo>
                        <a:pt x="131" y="57"/>
                      </a:lnTo>
                      <a:lnTo>
                        <a:pt x="127" y="69"/>
                      </a:lnTo>
                      <a:lnTo>
                        <a:pt x="122" y="80"/>
                      </a:lnTo>
                      <a:lnTo>
                        <a:pt x="116" y="88"/>
                      </a:lnTo>
                      <a:lnTo>
                        <a:pt x="108" y="95"/>
                      </a:lnTo>
                      <a:lnTo>
                        <a:pt x="99" y="103"/>
                      </a:lnTo>
                      <a:lnTo>
                        <a:pt x="87" y="107"/>
                      </a:lnTo>
                      <a:lnTo>
                        <a:pt x="76" y="110"/>
                      </a:lnTo>
                      <a:lnTo>
                        <a:pt x="84" y="110"/>
                      </a:lnTo>
                      <a:lnTo>
                        <a:pt x="89" y="110"/>
                      </a:lnTo>
                      <a:close/>
                    </a:path>
                  </a:pathLst>
                </a:custGeom>
                <a:solidFill>
                  <a:srgbClr val="F2AF8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21" name="Freeform 801"/>
                <p:cNvSpPr>
                  <a:spLocks noEditPoints="1"/>
                </p:cNvSpPr>
                <p:nvPr/>
              </p:nvSpPr>
              <p:spPr bwMode="auto">
                <a:xfrm>
                  <a:off x="1502" y="2001"/>
                  <a:ext cx="131" cy="108"/>
                </a:xfrm>
                <a:custGeom>
                  <a:avLst/>
                  <a:gdLst>
                    <a:gd name="T0" fmla="*/ 15 w 131"/>
                    <a:gd name="T1" fmla="*/ 0 h 108"/>
                    <a:gd name="T2" fmla="*/ 10 w 131"/>
                    <a:gd name="T3" fmla="*/ 8 h 108"/>
                    <a:gd name="T4" fmla="*/ 6 w 131"/>
                    <a:gd name="T5" fmla="*/ 15 h 108"/>
                    <a:gd name="T6" fmla="*/ 2 w 131"/>
                    <a:gd name="T7" fmla="*/ 25 h 108"/>
                    <a:gd name="T8" fmla="*/ 0 w 131"/>
                    <a:gd name="T9" fmla="*/ 34 h 108"/>
                    <a:gd name="T10" fmla="*/ 2 w 131"/>
                    <a:gd name="T11" fmla="*/ 40 h 108"/>
                    <a:gd name="T12" fmla="*/ 4 w 131"/>
                    <a:gd name="T13" fmla="*/ 44 h 108"/>
                    <a:gd name="T14" fmla="*/ 4 w 131"/>
                    <a:gd name="T15" fmla="*/ 44 h 108"/>
                    <a:gd name="T16" fmla="*/ 4 w 131"/>
                    <a:gd name="T17" fmla="*/ 44 h 108"/>
                    <a:gd name="T18" fmla="*/ 4 w 131"/>
                    <a:gd name="T19" fmla="*/ 32 h 108"/>
                    <a:gd name="T20" fmla="*/ 8 w 131"/>
                    <a:gd name="T21" fmla="*/ 21 h 108"/>
                    <a:gd name="T22" fmla="*/ 12 w 131"/>
                    <a:gd name="T23" fmla="*/ 12 h 108"/>
                    <a:gd name="T24" fmla="*/ 19 w 131"/>
                    <a:gd name="T25" fmla="*/ 4 h 108"/>
                    <a:gd name="T26" fmla="*/ 17 w 131"/>
                    <a:gd name="T27" fmla="*/ 2 h 108"/>
                    <a:gd name="T28" fmla="*/ 15 w 131"/>
                    <a:gd name="T29" fmla="*/ 0 h 108"/>
                    <a:gd name="T30" fmla="*/ 82 w 131"/>
                    <a:gd name="T31" fmla="*/ 108 h 108"/>
                    <a:gd name="T32" fmla="*/ 91 w 131"/>
                    <a:gd name="T33" fmla="*/ 105 h 108"/>
                    <a:gd name="T34" fmla="*/ 101 w 131"/>
                    <a:gd name="T35" fmla="*/ 99 h 108"/>
                    <a:gd name="T36" fmla="*/ 110 w 131"/>
                    <a:gd name="T37" fmla="*/ 93 h 108"/>
                    <a:gd name="T38" fmla="*/ 116 w 131"/>
                    <a:gd name="T39" fmla="*/ 86 h 108"/>
                    <a:gd name="T40" fmla="*/ 123 w 131"/>
                    <a:gd name="T41" fmla="*/ 78 h 108"/>
                    <a:gd name="T42" fmla="*/ 127 w 131"/>
                    <a:gd name="T43" fmla="*/ 67 h 108"/>
                    <a:gd name="T44" fmla="*/ 131 w 131"/>
                    <a:gd name="T45" fmla="*/ 57 h 108"/>
                    <a:gd name="T46" fmla="*/ 131 w 131"/>
                    <a:gd name="T47" fmla="*/ 46 h 108"/>
                    <a:gd name="T48" fmla="*/ 129 w 131"/>
                    <a:gd name="T49" fmla="*/ 42 h 108"/>
                    <a:gd name="T50" fmla="*/ 127 w 131"/>
                    <a:gd name="T51" fmla="*/ 38 h 108"/>
                    <a:gd name="T52" fmla="*/ 127 w 131"/>
                    <a:gd name="T53" fmla="*/ 42 h 108"/>
                    <a:gd name="T54" fmla="*/ 127 w 131"/>
                    <a:gd name="T55" fmla="*/ 44 h 108"/>
                    <a:gd name="T56" fmla="*/ 127 w 131"/>
                    <a:gd name="T57" fmla="*/ 55 h 108"/>
                    <a:gd name="T58" fmla="*/ 123 w 131"/>
                    <a:gd name="T59" fmla="*/ 68 h 108"/>
                    <a:gd name="T60" fmla="*/ 118 w 131"/>
                    <a:gd name="T61" fmla="*/ 78 h 108"/>
                    <a:gd name="T62" fmla="*/ 110 w 131"/>
                    <a:gd name="T63" fmla="*/ 87 h 108"/>
                    <a:gd name="T64" fmla="*/ 101 w 131"/>
                    <a:gd name="T65" fmla="*/ 95 h 108"/>
                    <a:gd name="T66" fmla="*/ 91 w 131"/>
                    <a:gd name="T67" fmla="*/ 101 h 108"/>
                    <a:gd name="T68" fmla="*/ 80 w 131"/>
                    <a:gd name="T69" fmla="*/ 105 h 108"/>
                    <a:gd name="T70" fmla="*/ 68 w 131"/>
                    <a:gd name="T71" fmla="*/ 106 h 108"/>
                    <a:gd name="T72" fmla="*/ 74 w 131"/>
                    <a:gd name="T73" fmla="*/ 108 h 108"/>
                    <a:gd name="T74" fmla="*/ 82 w 131"/>
                    <a:gd name="T75" fmla="*/ 108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31" h="108">
                      <a:moveTo>
                        <a:pt x="15" y="0"/>
                      </a:moveTo>
                      <a:lnTo>
                        <a:pt x="10" y="8"/>
                      </a:lnTo>
                      <a:lnTo>
                        <a:pt x="6" y="15"/>
                      </a:lnTo>
                      <a:lnTo>
                        <a:pt x="2" y="25"/>
                      </a:lnTo>
                      <a:lnTo>
                        <a:pt x="0" y="34"/>
                      </a:lnTo>
                      <a:lnTo>
                        <a:pt x="2" y="40"/>
                      </a:lnTo>
                      <a:lnTo>
                        <a:pt x="4" y="44"/>
                      </a:lnTo>
                      <a:lnTo>
                        <a:pt x="4" y="44"/>
                      </a:lnTo>
                      <a:lnTo>
                        <a:pt x="4" y="44"/>
                      </a:lnTo>
                      <a:lnTo>
                        <a:pt x="4" y="32"/>
                      </a:lnTo>
                      <a:lnTo>
                        <a:pt x="8" y="21"/>
                      </a:lnTo>
                      <a:lnTo>
                        <a:pt x="12" y="12"/>
                      </a:lnTo>
                      <a:lnTo>
                        <a:pt x="19" y="4"/>
                      </a:lnTo>
                      <a:lnTo>
                        <a:pt x="17" y="2"/>
                      </a:lnTo>
                      <a:lnTo>
                        <a:pt x="15" y="0"/>
                      </a:lnTo>
                      <a:close/>
                      <a:moveTo>
                        <a:pt x="82" y="108"/>
                      </a:moveTo>
                      <a:lnTo>
                        <a:pt x="91" y="105"/>
                      </a:lnTo>
                      <a:lnTo>
                        <a:pt x="101" y="99"/>
                      </a:lnTo>
                      <a:lnTo>
                        <a:pt x="110" y="93"/>
                      </a:lnTo>
                      <a:lnTo>
                        <a:pt x="116" y="86"/>
                      </a:lnTo>
                      <a:lnTo>
                        <a:pt x="123" y="78"/>
                      </a:lnTo>
                      <a:lnTo>
                        <a:pt x="127" y="67"/>
                      </a:lnTo>
                      <a:lnTo>
                        <a:pt x="131" y="57"/>
                      </a:lnTo>
                      <a:lnTo>
                        <a:pt x="131" y="46"/>
                      </a:lnTo>
                      <a:lnTo>
                        <a:pt x="129" y="42"/>
                      </a:lnTo>
                      <a:lnTo>
                        <a:pt x="127" y="38"/>
                      </a:lnTo>
                      <a:lnTo>
                        <a:pt x="127" y="42"/>
                      </a:lnTo>
                      <a:lnTo>
                        <a:pt x="127" y="44"/>
                      </a:lnTo>
                      <a:lnTo>
                        <a:pt x="127" y="55"/>
                      </a:lnTo>
                      <a:lnTo>
                        <a:pt x="123" y="68"/>
                      </a:lnTo>
                      <a:lnTo>
                        <a:pt x="118" y="78"/>
                      </a:lnTo>
                      <a:lnTo>
                        <a:pt x="110" y="87"/>
                      </a:lnTo>
                      <a:lnTo>
                        <a:pt x="101" y="95"/>
                      </a:lnTo>
                      <a:lnTo>
                        <a:pt x="91" y="101"/>
                      </a:lnTo>
                      <a:lnTo>
                        <a:pt x="80" y="105"/>
                      </a:lnTo>
                      <a:lnTo>
                        <a:pt x="68" y="106"/>
                      </a:lnTo>
                      <a:lnTo>
                        <a:pt x="74" y="108"/>
                      </a:lnTo>
                      <a:lnTo>
                        <a:pt x="82" y="108"/>
                      </a:lnTo>
                      <a:close/>
                    </a:path>
                  </a:pathLst>
                </a:custGeom>
                <a:solidFill>
                  <a:srgbClr val="F2B0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22" name="Freeform 802"/>
                <p:cNvSpPr>
                  <a:spLocks noEditPoints="1"/>
                </p:cNvSpPr>
                <p:nvPr/>
              </p:nvSpPr>
              <p:spPr bwMode="auto">
                <a:xfrm>
                  <a:off x="1504" y="2003"/>
                  <a:ext cx="127" cy="106"/>
                </a:xfrm>
                <a:custGeom>
                  <a:avLst/>
                  <a:gdLst>
                    <a:gd name="T0" fmla="*/ 127 w 127"/>
                    <a:gd name="T1" fmla="*/ 42 h 106"/>
                    <a:gd name="T2" fmla="*/ 127 w 127"/>
                    <a:gd name="T3" fmla="*/ 40 h 106"/>
                    <a:gd name="T4" fmla="*/ 127 w 127"/>
                    <a:gd name="T5" fmla="*/ 40 h 106"/>
                    <a:gd name="T6" fmla="*/ 125 w 127"/>
                    <a:gd name="T7" fmla="*/ 38 h 106"/>
                    <a:gd name="T8" fmla="*/ 125 w 127"/>
                    <a:gd name="T9" fmla="*/ 34 h 106"/>
                    <a:gd name="T10" fmla="*/ 123 w 127"/>
                    <a:gd name="T11" fmla="*/ 34 h 106"/>
                    <a:gd name="T12" fmla="*/ 123 w 127"/>
                    <a:gd name="T13" fmla="*/ 34 h 106"/>
                    <a:gd name="T14" fmla="*/ 123 w 127"/>
                    <a:gd name="T15" fmla="*/ 38 h 106"/>
                    <a:gd name="T16" fmla="*/ 123 w 127"/>
                    <a:gd name="T17" fmla="*/ 42 h 106"/>
                    <a:gd name="T18" fmla="*/ 123 w 127"/>
                    <a:gd name="T19" fmla="*/ 53 h 106"/>
                    <a:gd name="T20" fmla="*/ 120 w 127"/>
                    <a:gd name="T21" fmla="*/ 65 h 106"/>
                    <a:gd name="T22" fmla="*/ 114 w 127"/>
                    <a:gd name="T23" fmla="*/ 76 h 106"/>
                    <a:gd name="T24" fmla="*/ 106 w 127"/>
                    <a:gd name="T25" fmla="*/ 85 h 106"/>
                    <a:gd name="T26" fmla="*/ 97 w 127"/>
                    <a:gd name="T27" fmla="*/ 91 h 106"/>
                    <a:gd name="T28" fmla="*/ 87 w 127"/>
                    <a:gd name="T29" fmla="*/ 97 h 106"/>
                    <a:gd name="T30" fmla="*/ 76 w 127"/>
                    <a:gd name="T31" fmla="*/ 101 h 106"/>
                    <a:gd name="T32" fmla="*/ 63 w 127"/>
                    <a:gd name="T33" fmla="*/ 103 h 106"/>
                    <a:gd name="T34" fmla="*/ 61 w 127"/>
                    <a:gd name="T35" fmla="*/ 103 h 106"/>
                    <a:gd name="T36" fmla="*/ 59 w 127"/>
                    <a:gd name="T37" fmla="*/ 103 h 106"/>
                    <a:gd name="T38" fmla="*/ 66 w 127"/>
                    <a:gd name="T39" fmla="*/ 104 h 106"/>
                    <a:gd name="T40" fmla="*/ 72 w 127"/>
                    <a:gd name="T41" fmla="*/ 106 h 106"/>
                    <a:gd name="T42" fmla="*/ 83 w 127"/>
                    <a:gd name="T43" fmla="*/ 103 h 106"/>
                    <a:gd name="T44" fmla="*/ 95 w 127"/>
                    <a:gd name="T45" fmla="*/ 99 h 106"/>
                    <a:gd name="T46" fmla="*/ 104 w 127"/>
                    <a:gd name="T47" fmla="*/ 91 h 106"/>
                    <a:gd name="T48" fmla="*/ 112 w 127"/>
                    <a:gd name="T49" fmla="*/ 84 h 106"/>
                    <a:gd name="T50" fmla="*/ 118 w 127"/>
                    <a:gd name="T51" fmla="*/ 76 h 106"/>
                    <a:gd name="T52" fmla="*/ 123 w 127"/>
                    <a:gd name="T53" fmla="*/ 65 h 106"/>
                    <a:gd name="T54" fmla="*/ 127 w 127"/>
                    <a:gd name="T55" fmla="*/ 53 h 106"/>
                    <a:gd name="T56" fmla="*/ 127 w 127"/>
                    <a:gd name="T57" fmla="*/ 42 h 106"/>
                    <a:gd name="T58" fmla="*/ 15 w 127"/>
                    <a:gd name="T59" fmla="*/ 0 h 106"/>
                    <a:gd name="T60" fmla="*/ 10 w 127"/>
                    <a:gd name="T61" fmla="*/ 8 h 106"/>
                    <a:gd name="T62" fmla="*/ 4 w 127"/>
                    <a:gd name="T63" fmla="*/ 17 h 106"/>
                    <a:gd name="T64" fmla="*/ 2 w 127"/>
                    <a:gd name="T65" fmla="*/ 27 h 106"/>
                    <a:gd name="T66" fmla="*/ 0 w 127"/>
                    <a:gd name="T67" fmla="*/ 36 h 106"/>
                    <a:gd name="T68" fmla="*/ 2 w 127"/>
                    <a:gd name="T69" fmla="*/ 42 h 106"/>
                    <a:gd name="T70" fmla="*/ 4 w 127"/>
                    <a:gd name="T71" fmla="*/ 48 h 106"/>
                    <a:gd name="T72" fmla="*/ 4 w 127"/>
                    <a:gd name="T73" fmla="*/ 44 h 106"/>
                    <a:gd name="T74" fmla="*/ 4 w 127"/>
                    <a:gd name="T75" fmla="*/ 42 h 106"/>
                    <a:gd name="T76" fmla="*/ 4 w 127"/>
                    <a:gd name="T77" fmla="*/ 30 h 106"/>
                    <a:gd name="T78" fmla="*/ 8 w 127"/>
                    <a:gd name="T79" fmla="*/ 21 h 106"/>
                    <a:gd name="T80" fmla="*/ 11 w 127"/>
                    <a:gd name="T81" fmla="*/ 12 h 106"/>
                    <a:gd name="T82" fmla="*/ 17 w 127"/>
                    <a:gd name="T83" fmla="*/ 2 h 106"/>
                    <a:gd name="T84" fmla="*/ 17 w 127"/>
                    <a:gd name="T85" fmla="*/ 2 h 106"/>
                    <a:gd name="T86" fmla="*/ 15 w 127"/>
                    <a:gd name="T87" fmla="*/ 0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127" h="106">
                      <a:moveTo>
                        <a:pt x="127" y="42"/>
                      </a:moveTo>
                      <a:lnTo>
                        <a:pt x="127" y="40"/>
                      </a:lnTo>
                      <a:lnTo>
                        <a:pt x="127" y="40"/>
                      </a:lnTo>
                      <a:lnTo>
                        <a:pt x="125" y="38"/>
                      </a:lnTo>
                      <a:lnTo>
                        <a:pt x="125" y="34"/>
                      </a:lnTo>
                      <a:lnTo>
                        <a:pt x="123" y="34"/>
                      </a:lnTo>
                      <a:lnTo>
                        <a:pt x="123" y="34"/>
                      </a:lnTo>
                      <a:lnTo>
                        <a:pt x="123" y="38"/>
                      </a:lnTo>
                      <a:lnTo>
                        <a:pt x="123" y="42"/>
                      </a:lnTo>
                      <a:lnTo>
                        <a:pt x="123" y="53"/>
                      </a:lnTo>
                      <a:lnTo>
                        <a:pt x="120" y="65"/>
                      </a:lnTo>
                      <a:lnTo>
                        <a:pt x="114" y="76"/>
                      </a:lnTo>
                      <a:lnTo>
                        <a:pt x="106" y="85"/>
                      </a:lnTo>
                      <a:lnTo>
                        <a:pt x="97" y="91"/>
                      </a:lnTo>
                      <a:lnTo>
                        <a:pt x="87" y="97"/>
                      </a:lnTo>
                      <a:lnTo>
                        <a:pt x="76" y="101"/>
                      </a:lnTo>
                      <a:lnTo>
                        <a:pt x="63" y="103"/>
                      </a:lnTo>
                      <a:lnTo>
                        <a:pt x="61" y="103"/>
                      </a:lnTo>
                      <a:lnTo>
                        <a:pt x="59" y="103"/>
                      </a:lnTo>
                      <a:lnTo>
                        <a:pt x="66" y="104"/>
                      </a:lnTo>
                      <a:lnTo>
                        <a:pt x="72" y="106"/>
                      </a:lnTo>
                      <a:lnTo>
                        <a:pt x="83" y="103"/>
                      </a:lnTo>
                      <a:lnTo>
                        <a:pt x="95" y="99"/>
                      </a:lnTo>
                      <a:lnTo>
                        <a:pt x="104" y="91"/>
                      </a:lnTo>
                      <a:lnTo>
                        <a:pt x="112" y="84"/>
                      </a:lnTo>
                      <a:lnTo>
                        <a:pt x="118" y="76"/>
                      </a:lnTo>
                      <a:lnTo>
                        <a:pt x="123" y="65"/>
                      </a:lnTo>
                      <a:lnTo>
                        <a:pt x="127" y="53"/>
                      </a:lnTo>
                      <a:lnTo>
                        <a:pt x="127" y="42"/>
                      </a:lnTo>
                      <a:close/>
                      <a:moveTo>
                        <a:pt x="15" y="0"/>
                      </a:moveTo>
                      <a:lnTo>
                        <a:pt x="10" y="8"/>
                      </a:lnTo>
                      <a:lnTo>
                        <a:pt x="4" y="17"/>
                      </a:lnTo>
                      <a:lnTo>
                        <a:pt x="2" y="27"/>
                      </a:lnTo>
                      <a:lnTo>
                        <a:pt x="0" y="36"/>
                      </a:lnTo>
                      <a:lnTo>
                        <a:pt x="2" y="42"/>
                      </a:lnTo>
                      <a:lnTo>
                        <a:pt x="4" y="48"/>
                      </a:lnTo>
                      <a:lnTo>
                        <a:pt x="4" y="44"/>
                      </a:lnTo>
                      <a:lnTo>
                        <a:pt x="4" y="42"/>
                      </a:lnTo>
                      <a:lnTo>
                        <a:pt x="4" y="30"/>
                      </a:lnTo>
                      <a:lnTo>
                        <a:pt x="8" y="21"/>
                      </a:lnTo>
                      <a:lnTo>
                        <a:pt x="11" y="12"/>
                      </a:lnTo>
                      <a:lnTo>
                        <a:pt x="17" y="2"/>
                      </a:lnTo>
                      <a:lnTo>
                        <a:pt x="17" y="2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F2B28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23" name="Freeform 803"/>
                <p:cNvSpPr>
                  <a:spLocks noEditPoints="1"/>
                </p:cNvSpPr>
                <p:nvPr/>
              </p:nvSpPr>
              <p:spPr bwMode="auto">
                <a:xfrm>
                  <a:off x="1506" y="2005"/>
                  <a:ext cx="123" cy="102"/>
                </a:xfrm>
                <a:custGeom>
                  <a:avLst/>
                  <a:gdLst>
                    <a:gd name="T0" fmla="*/ 123 w 123"/>
                    <a:gd name="T1" fmla="*/ 40 h 102"/>
                    <a:gd name="T2" fmla="*/ 123 w 123"/>
                    <a:gd name="T3" fmla="*/ 38 h 102"/>
                    <a:gd name="T4" fmla="*/ 123 w 123"/>
                    <a:gd name="T5" fmla="*/ 34 h 102"/>
                    <a:gd name="T6" fmla="*/ 123 w 123"/>
                    <a:gd name="T7" fmla="*/ 34 h 102"/>
                    <a:gd name="T8" fmla="*/ 123 w 123"/>
                    <a:gd name="T9" fmla="*/ 32 h 102"/>
                    <a:gd name="T10" fmla="*/ 121 w 123"/>
                    <a:gd name="T11" fmla="*/ 32 h 102"/>
                    <a:gd name="T12" fmla="*/ 119 w 123"/>
                    <a:gd name="T13" fmla="*/ 34 h 102"/>
                    <a:gd name="T14" fmla="*/ 119 w 123"/>
                    <a:gd name="T15" fmla="*/ 36 h 102"/>
                    <a:gd name="T16" fmla="*/ 119 w 123"/>
                    <a:gd name="T17" fmla="*/ 40 h 102"/>
                    <a:gd name="T18" fmla="*/ 119 w 123"/>
                    <a:gd name="T19" fmla="*/ 51 h 102"/>
                    <a:gd name="T20" fmla="*/ 116 w 123"/>
                    <a:gd name="T21" fmla="*/ 63 h 102"/>
                    <a:gd name="T22" fmla="*/ 110 w 123"/>
                    <a:gd name="T23" fmla="*/ 72 h 102"/>
                    <a:gd name="T24" fmla="*/ 102 w 123"/>
                    <a:gd name="T25" fmla="*/ 82 h 102"/>
                    <a:gd name="T26" fmla="*/ 95 w 123"/>
                    <a:gd name="T27" fmla="*/ 89 h 102"/>
                    <a:gd name="T28" fmla="*/ 83 w 123"/>
                    <a:gd name="T29" fmla="*/ 93 h 102"/>
                    <a:gd name="T30" fmla="*/ 74 w 123"/>
                    <a:gd name="T31" fmla="*/ 97 h 102"/>
                    <a:gd name="T32" fmla="*/ 61 w 123"/>
                    <a:gd name="T33" fmla="*/ 99 h 102"/>
                    <a:gd name="T34" fmla="*/ 55 w 123"/>
                    <a:gd name="T35" fmla="*/ 99 h 102"/>
                    <a:gd name="T36" fmla="*/ 49 w 123"/>
                    <a:gd name="T37" fmla="*/ 97 h 102"/>
                    <a:gd name="T38" fmla="*/ 57 w 123"/>
                    <a:gd name="T39" fmla="*/ 101 h 102"/>
                    <a:gd name="T40" fmla="*/ 64 w 123"/>
                    <a:gd name="T41" fmla="*/ 102 h 102"/>
                    <a:gd name="T42" fmla="*/ 76 w 123"/>
                    <a:gd name="T43" fmla="*/ 101 h 102"/>
                    <a:gd name="T44" fmla="*/ 87 w 123"/>
                    <a:gd name="T45" fmla="*/ 97 h 102"/>
                    <a:gd name="T46" fmla="*/ 97 w 123"/>
                    <a:gd name="T47" fmla="*/ 91 h 102"/>
                    <a:gd name="T48" fmla="*/ 106 w 123"/>
                    <a:gd name="T49" fmla="*/ 83 h 102"/>
                    <a:gd name="T50" fmla="*/ 114 w 123"/>
                    <a:gd name="T51" fmla="*/ 74 h 102"/>
                    <a:gd name="T52" fmla="*/ 119 w 123"/>
                    <a:gd name="T53" fmla="*/ 64 h 102"/>
                    <a:gd name="T54" fmla="*/ 123 w 123"/>
                    <a:gd name="T55" fmla="*/ 51 h 102"/>
                    <a:gd name="T56" fmla="*/ 123 w 123"/>
                    <a:gd name="T57" fmla="*/ 40 h 102"/>
                    <a:gd name="T58" fmla="*/ 15 w 123"/>
                    <a:gd name="T59" fmla="*/ 0 h 102"/>
                    <a:gd name="T60" fmla="*/ 8 w 123"/>
                    <a:gd name="T61" fmla="*/ 8 h 102"/>
                    <a:gd name="T62" fmla="*/ 4 w 123"/>
                    <a:gd name="T63" fmla="*/ 17 h 102"/>
                    <a:gd name="T64" fmla="*/ 0 w 123"/>
                    <a:gd name="T65" fmla="*/ 28 h 102"/>
                    <a:gd name="T66" fmla="*/ 0 w 123"/>
                    <a:gd name="T67" fmla="*/ 40 h 102"/>
                    <a:gd name="T68" fmla="*/ 0 w 123"/>
                    <a:gd name="T69" fmla="*/ 40 h 102"/>
                    <a:gd name="T70" fmla="*/ 0 w 123"/>
                    <a:gd name="T71" fmla="*/ 40 h 102"/>
                    <a:gd name="T72" fmla="*/ 2 w 123"/>
                    <a:gd name="T73" fmla="*/ 46 h 102"/>
                    <a:gd name="T74" fmla="*/ 4 w 123"/>
                    <a:gd name="T75" fmla="*/ 51 h 102"/>
                    <a:gd name="T76" fmla="*/ 4 w 123"/>
                    <a:gd name="T77" fmla="*/ 46 h 102"/>
                    <a:gd name="T78" fmla="*/ 4 w 123"/>
                    <a:gd name="T79" fmla="*/ 40 h 102"/>
                    <a:gd name="T80" fmla="*/ 4 w 123"/>
                    <a:gd name="T81" fmla="*/ 28 h 102"/>
                    <a:gd name="T82" fmla="*/ 8 w 123"/>
                    <a:gd name="T83" fmla="*/ 19 h 102"/>
                    <a:gd name="T84" fmla="*/ 11 w 123"/>
                    <a:gd name="T85" fmla="*/ 10 h 102"/>
                    <a:gd name="T86" fmla="*/ 17 w 123"/>
                    <a:gd name="T87" fmla="*/ 2 h 102"/>
                    <a:gd name="T88" fmla="*/ 15 w 123"/>
                    <a:gd name="T89" fmla="*/ 0 h 102"/>
                    <a:gd name="T90" fmla="*/ 15 w 123"/>
                    <a:gd name="T91" fmla="*/ 0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23" h="102">
                      <a:moveTo>
                        <a:pt x="123" y="40"/>
                      </a:moveTo>
                      <a:lnTo>
                        <a:pt x="123" y="38"/>
                      </a:lnTo>
                      <a:lnTo>
                        <a:pt x="123" y="34"/>
                      </a:lnTo>
                      <a:lnTo>
                        <a:pt x="123" y="34"/>
                      </a:lnTo>
                      <a:lnTo>
                        <a:pt x="123" y="32"/>
                      </a:lnTo>
                      <a:lnTo>
                        <a:pt x="121" y="32"/>
                      </a:lnTo>
                      <a:lnTo>
                        <a:pt x="119" y="34"/>
                      </a:lnTo>
                      <a:lnTo>
                        <a:pt x="119" y="36"/>
                      </a:lnTo>
                      <a:lnTo>
                        <a:pt x="119" y="40"/>
                      </a:lnTo>
                      <a:lnTo>
                        <a:pt x="119" y="51"/>
                      </a:lnTo>
                      <a:lnTo>
                        <a:pt x="116" y="63"/>
                      </a:lnTo>
                      <a:lnTo>
                        <a:pt x="110" y="72"/>
                      </a:lnTo>
                      <a:lnTo>
                        <a:pt x="102" y="82"/>
                      </a:lnTo>
                      <a:lnTo>
                        <a:pt x="95" y="89"/>
                      </a:lnTo>
                      <a:lnTo>
                        <a:pt x="83" y="93"/>
                      </a:lnTo>
                      <a:lnTo>
                        <a:pt x="74" y="97"/>
                      </a:lnTo>
                      <a:lnTo>
                        <a:pt x="61" y="99"/>
                      </a:lnTo>
                      <a:lnTo>
                        <a:pt x="55" y="99"/>
                      </a:lnTo>
                      <a:lnTo>
                        <a:pt x="49" y="97"/>
                      </a:lnTo>
                      <a:lnTo>
                        <a:pt x="57" y="101"/>
                      </a:lnTo>
                      <a:lnTo>
                        <a:pt x="64" y="102"/>
                      </a:lnTo>
                      <a:lnTo>
                        <a:pt x="76" y="101"/>
                      </a:lnTo>
                      <a:lnTo>
                        <a:pt x="87" y="97"/>
                      </a:lnTo>
                      <a:lnTo>
                        <a:pt x="97" y="91"/>
                      </a:lnTo>
                      <a:lnTo>
                        <a:pt x="106" y="83"/>
                      </a:lnTo>
                      <a:lnTo>
                        <a:pt x="114" y="74"/>
                      </a:lnTo>
                      <a:lnTo>
                        <a:pt x="119" y="64"/>
                      </a:lnTo>
                      <a:lnTo>
                        <a:pt x="123" y="51"/>
                      </a:lnTo>
                      <a:lnTo>
                        <a:pt x="123" y="40"/>
                      </a:lnTo>
                      <a:close/>
                      <a:moveTo>
                        <a:pt x="15" y="0"/>
                      </a:moveTo>
                      <a:lnTo>
                        <a:pt x="8" y="8"/>
                      </a:lnTo>
                      <a:lnTo>
                        <a:pt x="4" y="17"/>
                      </a:lnTo>
                      <a:lnTo>
                        <a:pt x="0" y="28"/>
                      </a:lnTo>
                      <a:lnTo>
                        <a:pt x="0" y="40"/>
                      </a:lnTo>
                      <a:lnTo>
                        <a:pt x="0" y="40"/>
                      </a:lnTo>
                      <a:lnTo>
                        <a:pt x="0" y="40"/>
                      </a:lnTo>
                      <a:lnTo>
                        <a:pt x="2" y="46"/>
                      </a:lnTo>
                      <a:lnTo>
                        <a:pt x="4" y="51"/>
                      </a:lnTo>
                      <a:lnTo>
                        <a:pt x="4" y="46"/>
                      </a:lnTo>
                      <a:lnTo>
                        <a:pt x="4" y="40"/>
                      </a:lnTo>
                      <a:lnTo>
                        <a:pt x="4" y="28"/>
                      </a:lnTo>
                      <a:lnTo>
                        <a:pt x="8" y="19"/>
                      </a:lnTo>
                      <a:lnTo>
                        <a:pt x="11" y="10"/>
                      </a:lnTo>
                      <a:lnTo>
                        <a:pt x="17" y="2"/>
                      </a:lnTo>
                      <a:lnTo>
                        <a:pt x="15" y="0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F3B49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24" name="Freeform 804"/>
                <p:cNvSpPr>
                  <a:spLocks noEditPoints="1"/>
                </p:cNvSpPr>
                <p:nvPr/>
              </p:nvSpPr>
              <p:spPr bwMode="auto">
                <a:xfrm>
                  <a:off x="1508" y="2005"/>
                  <a:ext cx="119" cy="101"/>
                </a:xfrm>
                <a:custGeom>
                  <a:avLst/>
                  <a:gdLst>
                    <a:gd name="T0" fmla="*/ 119 w 119"/>
                    <a:gd name="T1" fmla="*/ 40 h 101"/>
                    <a:gd name="T2" fmla="*/ 119 w 119"/>
                    <a:gd name="T3" fmla="*/ 36 h 101"/>
                    <a:gd name="T4" fmla="*/ 119 w 119"/>
                    <a:gd name="T5" fmla="*/ 32 h 101"/>
                    <a:gd name="T6" fmla="*/ 117 w 119"/>
                    <a:gd name="T7" fmla="*/ 34 h 101"/>
                    <a:gd name="T8" fmla="*/ 116 w 119"/>
                    <a:gd name="T9" fmla="*/ 34 h 101"/>
                    <a:gd name="T10" fmla="*/ 116 w 119"/>
                    <a:gd name="T11" fmla="*/ 38 h 101"/>
                    <a:gd name="T12" fmla="*/ 116 w 119"/>
                    <a:gd name="T13" fmla="*/ 40 h 101"/>
                    <a:gd name="T14" fmla="*/ 116 w 119"/>
                    <a:gd name="T15" fmla="*/ 51 h 101"/>
                    <a:gd name="T16" fmla="*/ 112 w 119"/>
                    <a:gd name="T17" fmla="*/ 63 h 101"/>
                    <a:gd name="T18" fmla="*/ 106 w 119"/>
                    <a:gd name="T19" fmla="*/ 72 h 101"/>
                    <a:gd name="T20" fmla="*/ 100 w 119"/>
                    <a:gd name="T21" fmla="*/ 80 h 101"/>
                    <a:gd name="T22" fmla="*/ 91 w 119"/>
                    <a:gd name="T23" fmla="*/ 87 h 101"/>
                    <a:gd name="T24" fmla="*/ 81 w 119"/>
                    <a:gd name="T25" fmla="*/ 93 h 101"/>
                    <a:gd name="T26" fmla="*/ 70 w 119"/>
                    <a:gd name="T27" fmla="*/ 95 h 101"/>
                    <a:gd name="T28" fmla="*/ 59 w 119"/>
                    <a:gd name="T29" fmla="*/ 97 h 101"/>
                    <a:gd name="T30" fmla="*/ 49 w 119"/>
                    <a:gd name="T31" fmla="*/ 95 h 101"/>
                    <a:gd name="T32" fmla="*/ 40 w 119"/>
                    <a:gd name="T33" fmla="*/ 93 h 101"/>
                    <a:gd name="T34" fmla="*/ 47 w 119"/>
                    <a:gd name="T35" fmla="*/ 97 h 101"/>
                    <a:gd name="T36" fmla="*/ 55 w 119"/>
                    <a:gd name="T37" fmla="*/ 101 h 101"/>
                    <a:gd name="T38" fmla="*/ 57 w 119"/>
                    <a:gd name="T39" fmla="*/ 101 h 101"/>
                    <a:gd name="T40" fmla="*/ 59 w 119"/>
                    <a:gd name="T41" fmla="*/ 101 h 101"/>
                    <a:gd name="T42" fmla="*/ 72 w 119"/>
                    <a:gd name="T43" fmla="*/ 99 h 101"/>
                    <a:gd name="T44" fmla="*/ 83 w 119"/>
                    <a:gd name="T45" fmla="*/ 95 h 101"/>
                    <a:gd name="T46" fmla="*/ 93 w 119"/>
                    <a:gd name="T47" fmla="*/ 89 h 101"/>
                    <a:gd name="T48" fmla="*/ 102 w 119"/>
                    <a:gd name="T49" fmla="*/ 83 h 101"/>
                    <a:gd name="T50" fmla="*/ 110 w 119"/>
                    <a:gd name="T51" fmla="*/ 74 h 101"/>
                    <a:gd name="T52" fmla="*/ 116 w 119"/>
                    <a:gd name="T53" fmla="*/ 63 h 101"/>
                    <a:gd name="T54" fmla="*/ 119 w 119"/>
                    <a:gd name="T55" fmla="*/ 51 h 101"/>
                    <a:gd name="T56" fmla="*/ 119 w 119"/>
                    <a:gd name="T57" fmla="*/ 40 h 101"/>
                    <a:gd name="T58" fmla="*/ 13 w 119"/>
                    <a:gd name="T59" fmla="*/ 0 h 101"/>
                    <a:gd name="T60" fmla="*/ 7 w 119"/>
                    <a:gd name="T61" fmla="*/ 10 h 101"/>
                    <a:gd name="T62" fmla="*/ 4 w 119"/>
                    <a:gd name="T63" fmla="*/ 19 h 101"/>
                    <a:gd name="T64" fmla="*/ 0 w 119"/>
                    <a:gd name="T65" fmla="*/ 28 h 101"/>
                    <a:gd name="T66" fmla="*/ 0 w 119"/>
                    <a:gd name="T67" fmla="*/ 40 h 101"/>
                    <a:gd name="T68" fmla="*/ 0 w 119"/>
                    <a:gd name="T69" fmla="*/ 42 h 101"/>
                    <a:gd name="T70" fmla="*/ 0 w 119"/>
                    <a:gd name="T71" fmla="*/ 46 h 101"/>
                    <a:gd name="T72" fmla="*/ 2 w 119"/>
                    <a:gd name="T73" fmla="*/ 53 h 101"/>
                    <a:gd name="T74" fmla="*/ 6 w 119"/>
                    <a:gd name="T75" fmla="*/ 59 h 101"/>
                    <a:gd name="T76" fmla="*/ 4 w 119"/>
                    <a:gd name="T77" fmla="*/ 49 h 101"/>
                    <a:gd name="T78" fmla="*/ 4 w 119"/>
                    <a:gd name="T79" fmla="*/ 40 h 101"/>
                    <a:gd name="T80" fmla="*/ 4 w 119"/>
                    <a:gd name="T81" fmla="*/ 30 h 101"/>
                    <a:gd name="T82" fmla="*/ 6 w 119"/>
                    <a:gd name="T83" fmla="*/ 21 h 101"/>
                    <a:gd name="T84" fmla="*/ 11 w 119"/>
                    <a:gd name="T85" fmla="*/ 11 h 101"/>
                    <a:gd name="T86" fmla="*/ 17 w 119"/>
                    <a:gd name="T87" fmla="*/ 4 h 101"/>
                    <a:gd name="T88" fmla="*/ 15 w 119"/>
                    <a:gd name="T89" fmla="*/ 2 h 101"/>
                    <a:gd name="T90" fmla="*/ 13 w 119"/>
                    <a:gd name="T91" fmla="*/ 0 h 1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19" h="101">
                      <a:moveTo>
                        <a:pt x="119" y="40"/>
                      </a:moveTo>
                      <a:lnTo>
                        <a:pt x="119" y="36"/>
                      </a:lnTo>
                      <a:lnTo>
                        <a:pt x="119" y="32"/>
                      </a:lnTo>
                      <a:lnTo>
                        <a:pt x="117" y="34"/>
                      </a:lnTo>
                      <a:lnTo>
                        <a:pt x="116" y="34"/>
                      </a:lnTo>
                      <a:lnTo>
                        <a:pt x="116" y="38"/>
                      </a:lnTo>
                      <a:lnTo>
                        <a:pt x="116" y="40"/>
                      </a:lnTo>
                      <a:lnTo>
                        <a:pt x="116" y="51"/>
                      </a:lnTo>
                      <a:lnTo>
                        <a:pt x="112" y="63"/>
                      </a:lnTo>
                      <a:lnTo>
                        <a:pt x="106" y="72"/>
                      </a:lnTo>
                      <a:lnTo>
                        <a:pt x="100" y="80"/>
                      </a:lnTo>
                      <a:lnTo>
                        <a:pt x="91" y="87"/>
                      </a:lnTo>
                      <a:lnTo>
                        <a:pt x="81" y="93"/>
                      </a:lnTo>
                      <a:lnTo>
                        <a:pt x="70" y="95"/>
                      </a:lnTo>
                      <a:lnTo>
                        <a:pt x="59" y="97"/>
                      </a:lnTo>
                      <a:lnTo>
                        <a:pt x="49" y="95"/>
                      </a:lnTo>
                      <a:lnTo>
                        <a:pt x="40" y="93"/>
                      </a:lnTo>
                      <a:lnTo>
                        <a:pt x="47" y="97"/>
                      </a:lnTo>
                      <a:lnTo>
                        <a:pt x="55" y="101"/>
                      </a:lnTo>
                      <a:lnTo>
                        <a:pt x="57" y="101"/>
                      </a:lnTo>
                      <a:lnTo>
                        <a:pt x="59" y="101"/>
                      </a:lnTo>
                      <a:lnTo>
                        <a:pt x="72" y="99"/>
                      </a:lnTo>
                      <a:lnTo>
                        <a:pt x="83" y="95"/>
                      </a:lnTo>
                      <a:lnTo>
                        <a:pt x="93" y="89"/>
                      </a:lnTo>
                      <a:lnTo>
                        <a:pt x="102" y="83"/>
                      </a:lnTo>
                      <a:lnTo>
                        <a:pt x="110" y="74"/>
                      </a:lnTo>
                      <a:lnTo>
                        <a:pt x="116" y="63"/>
                      </a:lnTo>
                      <a:lnTo>
                        <a:pt x="119" y="51"/>
                      </a:lnTo>
                      <a:lnTo>
                        <a:pt x="119" y="40"/>
                      </a:lnTo>
                      <a:close/>
                      <a:moveTo>
                        <a:pt x="13" y="0"/>
                      </a:moveTo>
                      <a:lnTo>
                        <a:pt x="7" y="10"/>
                      </a:lnTo>
                      <a:lnTo>
                        <a:pt x="4" y="19"/>
                      </a:lnTo>
                      <a:lnTo>
                        <a:pt x="0" y="28"/>
                      </a:lnTo>
                      <a:lnTo>
                        <a:pt x="0" y="40"/>
                      </a:lnTo>
                      <a:lnTo>
                        <a:pt x="0" y="42"/>
                      </a:lnTo>
                      <a:lnTo>
                        <a:pt x="0" y="46"/>
                      </a:lnTo>
                      <a:lnTo>
                        <a:pt x="2" y="53"/>
                      </a:lnTo>
                      <a:lnTo>
                        <a:pt x="6" y="59"/>
                      </a:lnTo>
                      <a:lnTo>
                        <a:pt x="4" y="49"/>
                      </a:lnTo>
                      <a:lnTo>
                        <a:pt x="4" y="40"/>
                      </a:lnTo>
                      <a:lnTo>
                        <a:pt x="4" y="30"/>
                      </a:lnTo>
                      <a:lnTo>
                        <a:pt x="6" y="21"/>
                      </a:lnTo>
                      <a:lnTo>
                        <a:pt x="11" y="11"/>
                      </a:lnTo>
                      <a:lnTo>
                        <a:pt x="17" y="4"/>
                      </a:lnTo>
                      <a:lnTo>
                        <a:pt x="15" y="2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F3B69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25" name="Freeform 805"/>
                <p:cNvSpPr>
                  <a:spLocks noEditPoints="1"/>
                </p:cNvSpPr>
                <p:nvPr/>
              </p:nvSpPr>
              <p:spPr bwMode="auto">
                <a:xfrm>
                  <a:off x="1510" y="2007"/>
                  <a:ext cx="115" cy="97"/>
                </a:xfrm>
                <a:custGeom>
                  <a:avLst/>
                  <a:gdLst>
                    <a:gd name="T0" fmla="*/ 115 w 115"/>
                    <a:gd name="T1" fmla="*/ 38 h 97"/>
                    <a:gd name="T2" fmla="*/ 115 w 115"/>
                    <a:gd name="T3" fmla="*/ 34 h 97"/>
                    <a:gd name="T4" fmla="*/ 115 w 115"/>
                    <a:gd name="T5" fmla="*/ 32 h 97"/>
                    <a:gd name="T6" fmla="*/ 114 w 115"/>
                    <a:gd name="T7" fmla="*/ 32 h 97"/>
                    <a:gd name="T8" fmla="*/ 112 w 115"/>
                    <a:gd name="T9" fmla="*/ 34 h 97"/>
                    <a:gd name="T10" fmla="*/ 112 w 115"/>
                    <a:gd name="T11" fmla="*/ 36 h 97"/>
                    <a:gd name="T12" fmla="*/ 112 w 115"/>
                    <a:gd name="T13" fmla="*/ 38 h 97"/>
                    <a:gd name="T14" fmla="*/ 112 w 115"/>
                    <a:gd name="T15" fmla="*/ 49 h 97"/>
                    <a:gd name="T16" fmla="*/ 108 w 115"/>
                    <a:gd name="T17" fmla="*/ 59 h 97"/>
                    <a:gd name="T18" fmla="*/ 102 w 115"/>
                    <a:gd name="T19" fmla="*/ 68 h 97"/>
                    <a:gd name="T20" fmla="*/ 96 w 115"/>
                    <a:gd name="T21" fmla="*/ 76 h 97"/>
                    <a:gd name="T22" fmla="*/ 89 w 115"/>
                    <a:gd name="T23" fmla="*/ 83 h 97"/>
                    <a:gd name="T24" fmla="*/ 79 w 115"/>
                    <a:gd name="T25" fmla="*/ 89 h 97"/>
                    <a:gd name="T26" fmla="*/ 68 w 115"/>
                    <a:gd name="T27" fmla="*/ 91 h 97"/>
                    <a:gd name="T28" fmla="*/ 57 w 115"/>
                    <a:gd name="T29" fmla="*/ 93 h 97"/>
                    <a:gd name="T30" fmla="*/ 47 w 115"/>
                    <a:gd name="T31" fmla="*/ 91 h 97"/>
                    <a:gd name="T32" fmla="*/ 38 w 115"/>
                    <a:gd name="T33" fmla="*/ 89 h 97"/>
                    <a:gd name="T34" fmla="*/ 30 w 115"/>
                    <a:gd name="T35" fmla="*/ 85 h 97"/>
                    <a:gd name="T36" fmla="*/ 22 w 115"/>
                    <a:gd name="T37" fmla="*/ 80 h 97"/>
                    <a:gd name="T38" fmla="*/ 34 w 115"/>
                    <a:gd name="T39" fmla="*/ 89 h 97"/>
                    <a:gd name="T40" fmla="*/ 45 w 115"/>
                    <a:gd name="T41" fmla="*/ 95 h 97"/>
                    <a:gd name="T42" fmla="*/ 51 w 115"/>
                    <a:gd name="T43" fmla="*/ 97 h 97"/>
                    <a:gd name="T44" fmla="*/ 57 w 115"/>
                    <a:gd name="T45" fmla="*/ 97 h 97"/>
                    <a:gd name="T46" fmla="*/ 70 w 115"/>
                    <a:gd name="T47" fmla="*/ 95 h 97"/>
                    <a:gd name="T48" fmla="*/ 79 w 115"/>
                    <a:gd name="T49" fmla="*/ 91 h 97"/>
                    <a:gd name="T50" fmla="*/ 91 w 115"/>
                    <a:gd name="T51" fmla="*/ 87 h 97"/>
                    <a:gd name="T52" fmla="*/ 98 w 115"/>
                    <a:gd name="T53" fmla="*/ 80 h 97"/>
                    <a:gd name="T54" fmla="*/ 106 w 115"/>
                    <a:gd name="T55" fmla="*/ 70 h 97"/>
                    <a:gd name="T56" fmla="*/ 112 w 115"/>
                    <a:gd name="T57" fmla="*/ 61 h 97"/>
                    <a:gd name="T58" fmla="*/ 115 w 115"/>
                    <a:gd name="T59" fmla="*/ 49 h 97"/>
                    <a:gd name="T60" fmla="*/ 115 w 115"/>
                    <a:gd name="T61" fmla="*/ 38 h 97"/>
                    <a:gd name="T62" fmla="*/ 13 w 115"/>
                    <a:gd name="T63" fmla="*/ 0 h 97"/>
                    <a:gd name="T64" fmla="*/ 7 w 115"/>
                    <a:gd name="T65" fmla="*/ 8 h 97"/>
                    <a:gd name="T66" fmla="*/ 4 w 115"/>
                    <a:gd name="T67" fmla="*/ 17 h 97"/>
                    <a:gd name="T68" fmla="*/ 0 w 115"/>
                    <a:gd name="T69" fmla="*/ 26 h 97"/>
                    <a:gd name="T70" fmla="*/ 0 w 115"/>
                    <a:gd name="T71" fmla="*/ 38 h 97"/>
                    <a:gd name="T72" fmla="*/ 0 w 115"/>
                    <a:gd name="T73" fmla="*/ 44 h 97"/>
                    <a:gd name="T74" fmla="*/ 0 w 115"/>
                    <a:gd name="T75" fmla="*/ 49 h 97"/>
                    <a:gd name="T76" fmla="*/ 5 w 115"/>
                    <a:gd name="T77" fmla="*/ 61 h 97"/>
                    <a:gd name="T78" fmla="*/ 13 w 115"/>
                    <a:gd name="T79" fmla="*/ 70 h 97"/>
                    <a:gd name="T80" fmla="*/ 9 w 115"/>
                    <a:gd name="T81" fmla="*/ 62 h 97"/>
                    <a:gd name="T82" fmla="*/ 5 w 115"/>
                    <a:gd name="T83" fmla="*/ 55 h 97"/>
                    <a:gd name="T84" fmla="*/ 4 w 115"/>
                    <a:gd name="T85" fmla="*/ 47 h 97"/>
                    <a:gd name="T86" fmla="*/ 4 w 115"/>
                    <a:gd name="T87" fmla="*/ 38 h 97"/>
                    <a:gd name="T88" fmla="*/ 4 w 115"/>
                    <a:gd name="T89" fmla="*/ 28 h 97"/>
                    <a:gd name="T90" fmla="*/ 5 w 115"/>
                    <a:gd name="T91" fmla="*/ 19 h 97"/>
                    <a:gd name="T92" fmla="*/ 9 w 115"/>
                    <a:gd name="T93" fmla="*/ 11 h 97"/>
                    <a:gd name="T94" fmla="*/ 15 w 115"/>
                    <a:gd name="T95" fmla="*/ 2 h 97"/>
                    <a:gd name="T96" fmla="*/ 15 w 115"/>
                    <a:gd name="T97" fmla="*/ 2 h 97"/>
                    <a:gd name="T98" fmla="*/ 13 w 115"/>
                    <a:gd name="T99" fmla="*/ 0 h 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115" h="97">
                      <a:moveTo>
                        <a:pt x="115" y="38"/>
                      </a:moveTo>
                      <a:lnTo>
                        <a:pt x="115" y="34"/>
                      </a:lnTo>
                      <a:lnTo>
                        <a:pt x="115" y="32"/>
                      </a:lnTo>
                      <a:lnTo>
                        <a:pt x="114" y="32"/>
                      </a:lnTo>
                      <a:lnTo>
                        <a:pt x="112" y="34"/>
                      </a:lnTo>
                      <a:lnTo>
                        <a:pt x="112" y="36"/>
                      </a:lnTo>
                      <a:lnTo>
                        <a:pt x="112" y="38"/>
                      </a:lnTo>
                      <a:lnTo>
                        <a:pt x="112" y="49"/>
                      </a:lnTo>
                      <a:lnTo>
                        <a:pt x="108" y="59"/>
                      </a:lnTo>
                      <a:lnTo>
                        <a:pt x="102" y="68"/>
                      </a:lnTo>
                      <a:lnTo>
                        <a:pt x="96" y="76"/>
                      </a:lnTo>
                      <a:lnTo>
                        <a:pt x="89" y="83"/>
                      </a:lnTo>
                      <a:lnTo>
                        <a:pt x="79" y="89"/>
                      </a:lnTo>
                      <a:lnTo>
                        <a:pt x="68" y="91"/>
                      </a:lnTo>
                      <a:lnTo>
                        <a:pt x="57" y="93"/>
                      </a:lnTo>
                      <a:lnTo>
                        <a:pt x="47" y="91"/>
                      </a:lnTo>
                      <a:lnTo>
                        <a:pt x="38" y="89"/>
                      </a:lnTo>
                      <a:lnTo>
                        <a:pt x="30" y="85"/>
                      </a:lnTo>
                      <a:lnTo>
                        <a:pt x="22" y="80"/>
                      </a:lnTo>
                      <a:lnTo>
                        <a:pt x="34" y="89"/>
                      </a:lnTo>
                      <a:lnTo>
                        <a:pt x="45" y="95"/>
                      </a:lnTo>
                      <a:lnTo>
                        <a:pt x="51" y="97"/>
                      </a:lnTo>
                      <a:lnTo>
                        <a:pt x="57" y="97"/>
                      </a:lnTo>
                      <a:lnTo>
                        <a:pt x="70" y="95"/>
                      </a:lnTo>
                      <a:lnTo>
                        <a:pt x="79" y="91"/>
                      </a:lnTo>
                      <a:lnTo>
                        <a:pt x="91" y="87"/>
                      </a:lnTo>
                      <a:lnTo>
                        <a:pt x="98" y="80"/>
                      </a:lnTo>
                      <a:lnTo>
                        <a:pt x="106" y="70"/>
                      </a:lnTo>
                      <a:lnTo>
                        <a:pt x="112" y="61"/>
                      </a:lnTo>
                      <a:lnTo>
                        <a:pt x="115" y="49"/>
                      </a:lnTo>
                      <a:lnTo>
                        <a:pt x="115" y="38"/>
                      </a:lnTo>
                      <a:close/>
                      <a:moveTo>
                        <a:pt x="13" y="0"/>
                      </a:moveTo>
                      <a:lnTo>
                        <a:pt x="7" y="8"/>
                      </a:lnTo>
                      <a:lnTo>
                        <a:pt x="4" y="17"/>
                      </a:lnTo>
                      <a:lnTo>
                        <a:pt x="0" y="26"/>
                      </a:lnTo>
                      <a:lnTo>
                        <a:pt x="0" y="38"/>
                      </a:lnTo>
                      <a:lnTo>
                        <a:pt x="0" y="44"/>
                      </a:lnTo>
                      <a:lnTo>
                        <a:pt x="0" y="49"/>
                      </a:lnTo>
                      <a:lnTo>
                        <a:pt x="5" y="61"/>
                      </a:lnTo>
                      <a:lnTo>
                        <a:pt x="13" y="70"/>
                      </a:lnTo>
                      <a:lnTo>
                        <a:pt x="9" y="62"/>
                      </a:lnTo>
                      <a:lnTo>
                        <a:pt x="5" y="55"/>
                      </a:lnTo>
                      <a:lnTo>
                        <a:pt x="4" y="47"/>
                      </a:lnTo>
                      <a:lnTo>
                        <a:pt x="4" y="38"/>
                      </a:lnTo>
                      <a:lnTo>
                        <a:pt x="4" y="28"/>
                      </a:lnTo>
                      <a:lnTo>
                        <a:pt x="5" y="19"/>
                      </a:lnTo>
                      <a:lnTo>
                        <a:pt x="9" y="11"/>
                      </a:lnTo>
                      <a:lnTo>
                        <a:pt x="15" y="2"/>
                      </a:lnTo>
                      <a:lnTo>
                        <a:pt x="15" y="2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F3B8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26" name="Freeform 806"/>
                <p:cNvSpPr>
                  <a:spLocks/>
                </p:cNvSpPr>
                <p:nvPr/>
              </p:nvSpPr>
              <p:spPr bwMode="auto">
                <a:xfrm>
                  <a:off x="1512" y="2009"/>
                  <a:ext cx="112" cy="93"/>
                </a:xfrm>
                <a:custGeom>
                  <a:avLst/>
                  <a:gdLst>
                    <a:gd name="T0" fmla="*/ 112 w 112"/>
                    <a:gd name="T1" fmla="*/ 36 h 93"/>
                    <a:gd name="T2" fmla="*/ 112 w 112"/>
                    <a:gd name="T3" fmla="*/ 34 h 93"/>
                    <a:gd name="T4" fmla="*/ 112 w 112"/>
                    <a:gd name="T5" fmla="*/ 30 h 93"/>
                    <a:gd name="T6" fmla="*/ 110 w 112"/>
                    <a:gd name="T7" fmla="*/ 32 h 93"/>
                    <a:gd name="T8" fmla="*/ 108 w 112"/>
                    <a:gd name="T9" fmla="*/ 32 h 93"/>
                    <a:gd name="T10" fmla="*/ 108 w 112"/>
                    <a:gd name="T11" fmla="*/ 34 h 93"/>
                    <a:gd name="T12" fmla="*/ 108 w 112"/>
                    <a:gd name="T13" fmla="*/ 36 h 93"/>
                    <a:gd name="T14" fmla="*/ 108 w 112"/>
                    <a:gd name="T15" fmla="*/ 47 h 93"/>
                    <a:gd name="T16" fmla="*/ 104 w 112"/>
                    <a:gd name="T17" fmla="*/ 57 h 93"/>
                    <a:gd name="T18" fmla="*/ 100 w 112"/>
                    <a:gd name="T19" fmla="*/ 66 h 93"/>
                    <a:gd name="T20" fmla="*/ 93 w 112"/>
                    <a:gd name="T21" fmla="*/ 74 h 93"/>
                    <a:gd name="T22" fmla="*/ 85 w 112"/>
                    <a:gd name="T23" fmla="*/ 79 h 93"/>
                    <a:gd name="T24" fmla="*/ 75 w 112"/>
                    <a:gd name="T25" fmla="*/ 85 h 93"/>
                    <a:gd name="T26" fmla="*/ 66 w 112"/>
                    <a:gd name="T27" fmla="*/ 87 h 93"/>
                    <a:gd name="T28" fmla="*/ 55 w 112"/>
                    <a:gd name="T29" fmla="*/ 89 h 93"/>
                    <a:gd name="T30" fmla="*/ 45 w 112"/>
                    <a:gd name="T31" fmla="*/ 87 h 93"/>
                    <a:gd name="T32" fmla="*/ 36 w 112"/>
                    <a:gd name="T33" fmla="*/ 85 h 93"/>
                    <a:gd name="T34" fmla="*/ 26 w 112"/>
                    <a:gd name="T35" fmla="*/ 79 h 93"/>
                    <a:gd name="T36" fmla="*/ 19 w 112"/>
                    <a:gd name="T37" fmla="*/ 74 h 93"/>
                    <a:gd name="T38" fmla="*/ 11 w 112"/>
                    <a:gd name="T39" fmla="*/ 66 h 93"/>
                    <a:gd name="T40" fmla="*/ 7 w 112"/>
                    <a:gd name="T41" fmla="*/ 57 h 93"/>
                    <a:gd name="T42" fmla="*/ 3 w 112"/>
                    <a:gd name="T43" fmla="*/ 47 h 93"/>
                    <a:gd name="T44" fmla="*/ 3 w 112"/>
                    <a:gd name="T45" fmla="*/ 36 h 93"/>
                    <a:gd name="T46" fmla="*/ 3 w 112"/>
                    <a:gd name="T47" fmla="*/ 26 h 93"/>
                    <a:gd name="T48" fmla="*/ 5 w 112"/>
                    <a:gd name="T49" fmla="*/ 17 h 93"/>
                    <a:gd name="T50" fmla="*/ 9 w 112"/>
                    <a:gd name="T51" fmla="*/ 9 h 93"/>
                    <a:gd name="T52" fmla="*/ 15 w 112"/>
                    <a:gd name="T53" fmla="*/ 2 h 93"/>
                    <a:gd name="T54" fmla="*/ 13 w 112"/>
                    <a:gd name="T55" fmla="*/ 0 h 93"/>
                    <a:gd name="T56" fmla="*/ 13 w 112"/>
                    <a:gd name="T57" fmla="*/ 0 h 93"/>
                    <a:gd name="T58" fmla="*/ 7 w 112"/>
                    <a:gd name="T59" fmla="*/ 7 h 93"/>
                    <a:gd name="T60" fmla="*/ 2 w 112"/>
                    <a:gd name="T61" fmla="*/ 17 h 93"/>
                    <a:gd name="T62" fmla="*/ 0 w 112"/>
                    <a:gd name="T63" fmla="*/ 26 h 93"/>
                    <a:gd name="T64" fmla="*/ 0 w 112"/>
                    <a:gd name="T65" fmla="*/ 36 h 93"/>
                    <a:gd name="T66" fmla="*/ 0 w 112"/>
                    <a:gd name="T67" fmla="*/ 45 h 93"/>
                    <a:gd name="T68" fmla="*/ 2 w 112"/>
                    <a:gd name="T69" fmla="*/ 55 h 93"/>
                    <a:gd name="T70" fmla="*/ 7 w 112"/>
                    <a:gd name="T71" fmla="*/ 64 h 93"/>
                    <a:gd name="T72" fmla="*/ 15 w 112"/>
                    <a:gd name="T73" fmla="*/ 72 h 93"/>
                    <a:gd name="T74" fmla="*/ 24 w 112"/>
                    <a:gd name="T75" fmla="*/ 81 h 93"/>
                    <a:gd name="T76" fmla="*/ 36 w 112"/>
                    <a:gd name="T77" fmla="*/ 89 h 93"/>
                    <a:gd name="T78" fmla="*/ 45 w 112"/>
                    <a:gd name="T79" fmla="*/ 91 h 93"/>
                    <a:gd name="T80" fmla="*/ 55 w 112"/>
                    <a:gd name="T81" fmla="*/ 93 h 93"/>
                    <a:gd name="T82" fmla="*/ 66 w 112"/>
                    <a:gd name="T83" fmla="*/ 91 h 93"/>
                    <a:gd name="T84" fmla="*/ 77 w 112"/>
                    <a:gd name="T85" fmla="*/ 89 h 93"/>
                    <a:gd name="T86" fmla="*/ 87 w 112"/>
                    <a:gd name="T87" fmla="*/ 83 h 93"/>
                    <a:gd name="T88" fmla="*/ 96 w 112"/>
                    <a:gd name="T89" fmla="*/ 76 h 93"/>
                    <a:gd name="T90" fmla="*/ 102 w 112"/>
                    <a:gd name="T91" fmla="*/ 68 h 93"/>
                    <a:gd name="T92" fmla="*/ 108 w 112"/>
                    <a:gd name="T93" fmla="*/ 59 h 93"/>
                    <a:gd name="T94" fmla="*/ 112 w 112"/>
                    <a:gd name="T95" fmla="*/ 47 h 93"/>
                    <a:gd name="T96" fmla="*/ 112 w 112"/>
                    <a:gd name="T97" fmla="*/ 36 h 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12" h="93">
                      <a:moveTo>
                        <a:pt x="112" y="36"/>
                      </a:moveTo>
                      <a:lnTo>
                        <a:pt x="112" y="34"/>
                      </a:lnTo>
                      <a:lnTo>
                        <a:pt x="112" y="30"/>
                      </a:lnTo>
                      <a:lnTo>
                        <a:pt x="110" y="32"/>
                      </a:lnTo>
                      <a:lnTo>
                        <a:pt x="108" y="32"/>
                      </a:lnTo>
                      <a:lnTo>
                        <a:pt x="108" y="34"/>
                      </a:lnTo>
                      <a:lnTo>
                        <a:pt x="108" y="36"/>
                      </a:lnTo>
                      <a:lnTo>
                        <a:pt x="108" y="47"/>
                      </a:lnTo>
                      <a:lnTo>
                        <a:pt x="104" y="57"/>
                      </a:lnTo>
                      <a:lnTo>
                        <a:pt x="100" y="66"/>
                      </a:lnTo>
                      <a:lnTo>
                        <a:pt x="93" y="74"/>
                      </a:lnTo>
                      <a:lnTo>
                        <a:pt x="85" y="79"/>
                      </a:lnTo>
                      <a:lnTo>
                        <a:pt x="75" y="85"/>
                      </a:lnTo>
                      <a:lnTo>
                        <a:pt x="66" y="87"/>
                      </a:lnTo>
                      <a:lnTo>
                        <a:pt x="55" y="89"/>
                      </a:lnTo>
                      <a:lnTo>
                        <a:pt x="45" y="87"/>
                      </a:lnTo>
                      <a:lnTo>
                        <a:pt x="36" y="85"/>
                      </a:lnTo>
                      <a:lnTo>
                        <a:pt x="26" y="79"/>
                      </a:lnTo>
                      <a:lnTo>
                        <a:pt x="19" y="74"/>
                      </a:lnTo>
                      <a:lnTo>
                        <a:pt x="11" y="66"/>
                      </a:lnTo>
                      <a:lnTo>
                        <a:pt x="7" y="57"/>
                      </a:lnTo>
                      <a:lnTo>
                        <a:pt x="3" y="47"/>
                      </a:lnTo>
                      <a:lnTo>
                        <a:pt x="3" y="36"/>
                      </a:lnTo>
                      <a:lnTo>
                        <a:pt x="3" y="26"/>
                      </a:lnTo>
                      <a:lnTo>
                        <a:pt x="5" y="17"/>
                      </a:lnTo>
                      <a:lnTo>
                        <a:pt x="9" y="9"/>
                      </a:lnTo>
                      <a:lnTo>
                        <a:pt x="15" y="2"/>
                      </a:lnTo>
                      <a:lnTo>
                        <a:pt x="13" y="0"/>
                      </a:lnTo>
                      <a:lnTo>
                        <a:pt x="13" y="0"/>
                      </a:lnTo>
                      <a:lnTo>
                        <a:pt x="7" y="7"/>
                      </a:lnTo>
                      <a:lnTo>
                        <a:pt x="2" y="17"/>
                      </a:lnTo>
                      <a:lnTo>
                        <a:pt x="0" y="26"/>
                      </a:lnTo>
                      <a:lnTo>
                        <a:pt x="0" y="36"/>
                      </a:lnTo>
                      <a:lnTo>
                        <a:pt x="0" y="45"/>
                      </a:lnTo>
                      <a:lnTo>
                        <a:pt x="2" y="55"/>
                      </a:lnTo>
                      <a:lnTo>
                        <a:pt x="7" y="64"/>
                      </a:lnTo>
                      <a:lnTo>
                        <a:pt x="15" y="72"/>
                      </a:lnTo>
                      <a:lnTo>
                        <a:pt x="24" y="81"/>
                      </a:lnTo>
                      <a:lnTo>
                        <a:pt x="36" y="89"/>
                      </a:lnTo>
                      <a:lnTo>
                        <a:pt x="45" y="91"/>
                      </a:lnTo>
                      <a:lnTo>
                        <a:pt x="55" y="93"/>
                      </a:lnTo>
                      <a:lnTo>
                        <a:pt x="66" y="91"/>
                      </a:lnTo>
                      <a:lnTo>
                        <a:pt x="77" y="89"/>
                      </a:lnTo>
                      <a:lnTo>
                        <a:pt x="87" y="83"/>
                      </a:lnTo>
                      <a:lnTo>
                        <a:pt x="96" y="76"/>
                      </a:lnTo>
                      <a:lnTo>
                        <a:pt x="102" y="68"/>
                      </a:lnTo>
                      <a:lnTo>
                        <a:pt x="108" y="59"/>
                      </a:lnTo>
                      <a:lnTo>
                        <a:pt x="112" y="47"/>
                      </a:lnTo>
                      <a:lnTo>
                        <a:pt x="112" y="36"/>
                      </a:lnTo>
                      <a:close/>
                    </a:path>
                  </a:pathLst>
                </a:custGeom>
                <a:solidFill>
                  <a:srgbClr val="F4BA9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27" name="Freeform 807"/>
                <p:cNvSpPr>
                  <a:spLocks/>
                </p:cNvSpPr>
                <p:nvPr/>
              </p:nvSpPr>
              <p:spPr bwMode="auto">
                <a:xfrm>
                  <a:off x="1514" y="2009"/>
                  <a:ext cx="108" cy="91"/>
                </a:xfrm>
                <a:custGeom>
                  <a:avLst/>
                  <a:gdLst>
                    <a:gd name="T0" fmla="*/ 108 w 108"/>
                    <a:gd name="T1" fmla="*/ 36 h 91"/>
                    <a:gd name="T2" fmla="*/ 108 w 108"/>
                    <a:gd name="T3" fmla="*/ 34 h 91"/>
                    <a:gd name="T4" fmla="*/ 108 w 108"/>
                    <a:gd name="T5" fmla="*/ 32 h 91"/>
                    <a:gd name="T6" fmla="*/ 108 w 108"/>
                    <a:gd name="T7" fmla="*/ 32 h 91"/>
                    <a:gd name="T8" fmla="*/ 106 w 108"/>
                    <a:gd name="T9" fmla="*/ 32 h 91"/>
                    <a:gd name="T10" fmla="*/ 106 w 108"/>
                    <a:gd name="T11" fmla="*/ 32 h 91"/>
                    <a:gd name="T12" fmla="*/ 104 w 108"/>
                    <a:gd name="T13" fmla="*/ 32 h 91"/>
                    <a:gd name="T14" fmla="*/ 104 w 108"/>
                    <a:gd name="T15" fmla="*/ 34 h 91"/>
                    <a:gd name="T16" fmla="*/ 104 w 108"/>
                    <a:gd name="T17" fmla="*/ 36 h 91"/>
                    <a:gd name="T18" fmla="*/ 104 w 108"/>
                    <a:gd name="T19" fmla="*/ 45 h 91"/>
                    <a:gd name="T20" fmla="*/ 100 w 108"/>
                    <a:gd name="T21" fmla="*/ 55 h 91"/>
                    <a:gd name="T22" fmla="*/ 96 w 108"/>
                    <a:gd name="T23" fmla="*/ 64 h 91"/>
                    <a:gd name="T24" fmla="*/ 89 w 108"/>
                    <a:gd name="T25" fmla="*/ 72 h 91"/>
                    <a:gd name="T26" fmla="*/ 83 w 108"/>
                    <a:gd name="T27" fmla="*/ 78 h 91"/>
                    <a:gd name="T28" fmla="*/ 73 w 108"/>
                    <a:gd name="T29" fmla="*/ 83 h 91"/>
                    <a:gd name="T30" fmla="*/ 64 w 108"/>
                    <a:gd name="T31" fmla="*/ 85 h 91"/>
                    <a:gd name="T32" fmla="*/ 53 w 108"/>
                    <a:gd name="T33" fmla="*/ 87 h 91"/>
                    <a:gd name="T34" fmla="*/ 43 w 108"/>
                    <a:gd name="T35" fmla="*/ 85 h 91"/>
                    <a:gd name="T36" fmla="*/ 34 w 108"/>
                    <a:gd name="T37" fmla="*/ 83 h 91"/>
                    <a:gd name="T38" fmla="*/ 24 w 108"/>
                    <a:gd name="T39" fmla="*/ 78 h 91"/>
                    <a:gd name="T40" fmla="*/ 17 w 108"/>
                    <a:gd name="T41" fmla="*/ 72 h 91"/>
                    <a:gd name="T42" fmla="*/ 11 w 108"/>
                    <a:gd name="T43" fmla="*/ 64 h 91"/>
                    <a:gd name="T44" fmla="*/ 7 w 108"/>
                    <a:gd name="T45" fmla="*/ 55 h 91"/>
                    <a:gd name="T46" fmla="*/ 3 w 108"/>
                    <a:gd name="T47" fmla="*/ 45 h 91"/>
                    <a:gd name="T48" fmla="*/ 3 w 108"/>
                    <a:gd name="T49" fmla="*/ 36 h 91"/>
                    <a:gd name="T50" fmla="*/ 3 w 108"/>
                    <a:gd name="T51" fmla="*/ 26 h 91"/>
                    <a:gd name="T52" fmla="*/ 5 w 108"/>
                    <a:gd name="T53" fmla="*/ 19 h 91"/>
                    <a:gd name="T54" fmla="*/ 9 w 108"/>
                    <a:gd name="T55" fmla="*/ 11 h 91"/>
                    <a:gd name="T56" fmla="*/ 15 w 108"/>
                    <a:gd name="T57" fmla="*/ 4 h 91"/>
                    <a:gd name="T58" fmla="*/ 13 w 108"/>
                    <a:gd name="T59" fmla="*/ 2 h 91"/>
                    <a:gd name="T60" fmla="*/ 11 w 108"/>
                    <a:gd name="T61" fmla="*/ 0 h 91"/>
                    <a:gd name="T62" fmla="*/ 5 w 108"/>
                    <a:gd name="T63" fmla="*/ 9 h 91"/>
                    <a:gd name="T64" fmla="*/ 1 w 108"/>
                    <a:gd name="T65" fmla="*/ 17 h 91"/>
                    <a:gd name="T66" fmla="*/ 0 w 108"/>
                    <a:gd name="T67" fmla="*/ 26 h 91"/>
                    <a:gd name="T68" fmla="*/ 0 w 108"/>
                    <a:gd name="T69" fmla="*/ 36 h 91"/>
                    <a:gd name="T70" fmla="*/ 0 w 108"/>
                    <a:gd name="T71" fmla="*/ 45 h 91"/>
                    <a:gd name="T72" fmla="*/ 1 w 108"/>
                    <a:gd name="T73" fmla="*/ 53 h 91"/>
                    <a:gd name="T74" fmla="*/ 5 w 108"/>
                    <a:gd name="T75" fmla="*/ 60 h 91"/>
                    <a:gd name="T76" fmla="*/ 9 w 108"/>
                    <a:gd name="T77" fmla="*/ 68 h 91"/>
                    <a:gd name="T78" fmla="*/ 11 w 108"/>
                    <a:gd name="T79" fmla="*/ 70 h 91"/>
                    <a:gd name="T80" fmla="*/ 13 w 108"/>
                    <a:gd name="T81" fmla="*/ 72 h 91"/>
                    <a:gd name="T82" fmla="*/ 15 w 108"/>
                    <a:gd name="T83" fmla="*/ 76 h 91"/>
                    <a:gd name="T84" fmla="*/ 18 w 108"/>
                    <a:gd name="T85" fmla="*/ 78 h 91"/>
                    <a:gd name="T86" fmla="*/ 26 w 108"/>
                    <a:gd name="T87" fmla="*/ 83 h 91"/>
                    <a:gd name="T88" fmla="*/ 34 w 108"/>
                    <a:gd name="T89" fmla="*/ 87 h 91"/>
                    <a:gd name="T90" fmla="*/ 43 w 108"/>
                    <a:gd name="T91" fmla="*/ 89 h 91"/>
                    <a:gd name="T92" fmla="*/ 53 w 108"/>
                    <a:gd name="T93" fmla="*/ 91 h 91"/>
                    <a:gd name="T94" fmla="*/ 64 w 108"/>
                    <a:gd name="T95" fmla="*/ 89 h 91"/>
                    <a:gd name="T96" fmla="*/ 75 w 108"/>
                    <a:gd name="T97" fmla="*/ 87 h 91"/>
                    <a:gd name="T98" fmla="*/ 85 w 108"/>
                    <a:gd name="T99" fmla="*/ 81 h 91"/>
                    <a:gd name="T100" fmla="*/ 92 w 108"/>
                    <a:gd name="T101" fmla="*/ 74 h 91"/>
                    <a:gd name="T102" fmla="*/ 98 w 108"/>
                    <a:gd name="T103" fmla="*/ 66 h 91"/>
                    <a:gd name="T104" fmla="*/ 104 w 108"/>
                    <a:gd name="T105" fmla="*/ 57 h 91"/>
                    <a:gd name="T106" fmla="*/ 108 w 108"/>
                    <a:gd name="T107" fmla="*/ 47 h 91"/>
                    <a:gd name="T108" fmla="*/ 108 w 108"/>
                    <a:gd name="T109" fmla="*/ 36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08" h="91">
                      <a:moveTo>
                        <a:pt x="108" y="36"/>
                      </a:moveTo>
                      <a:lnTo>
                        <a:pt x="108" y="34"/>
                      </a:lnTo>
                      <a:lnTo>
                        <a:pt x="108" y="32"/>
                      </a:lnTo>
                      <a:lnTo>
                        <a:pt x="108" y="32"/>
                      </a:lnTo>
                      <a:lnTo>
                        <a:pt x="106" y="32"/>
                      </a:lnTo>
                      <a:lnTo>
                        <a:pt x="106" y="32"/>
                      </a:lnTo>
                      <a:lnTo>
                        <a:pt x="104" y="32"/>
                      </a:lnTo>
                      <a:lnTo>
                        <a:pt x="104" y="34"/>
                      </a:lnTo>
                      <a:lnTo>
                        <a:pt x="104" y="36"/>
                      </a:lnTo>
                      <a:lnTo>
                        <a:pt x="104" y="45"/>
                      </a:lnTo>
                      <a:lnTo>
                        <a:pt x="100" y="55"/>
                      </a:lnTo>
                      <a:lnTo>
                        <a:pt x="96" y="64"/>
                      </a:lnTo>
                      <a:lnTo>
                        <a:pt x="89" y="72"/>
                      </a:lnTo>
                      <a:lnTo>
                        <a:pt x="83" y="78"/>
                      </a:lnTo>
                      <a:lnTo>
                        <a:pt x="73" y="83"/>
                      </a:lnTo>
                      <a:lnTo>
                        <a:pt x="64" y="85"/>
                      </a:lnTo>
                      <a:lnTo>
                        <a:pt x="53" y="87"/>
                      </a:lnTo>
                      <a:lnTo>
                        <a:pt x="43" y="85"/>
                      </a:lnTo>
                      <a:lnTo>
                        <a:pt x="34" y="83"/>
                      </a:lnTo>
                      <a:lnTo>
                        <a:pt x="24" y="78"/>
                      </a:lnTo>
                      <a:lnTo>
                        <a:pt x="17" y="72"/>
                      </a:lnTo>
                      <a:lnTo>
                        <a:pt x="11" y="64"/>
                      </a:lnTo>
                      <a:lnTo>
                        <a:pt x="7" y="55"/>
                      </a:lnTo>
                      <a:lnTo>
                        <a:pt x="3" y="45"/>
                      </a:lnTo>
                      <a:lnTo>
                        <a:pt x="3" y="36"/>
                      </a:lnTo>
                      <a:lnTo>
                        <a:pt x="3" y="26"/>
                      </a:lnTo>
                      <a:lnTo>
                        <a:pt x="5" y="19"/>
                      </a:lnTo>
                      <a:lnTo>
                        <a:pt x="9" y="11"/>
                      </a:lnTo>
                      <a:lnTo>
                        <a:pt x="15" y="4"/>
                      </a:lnTo>
                      <a:lnTo>
                        <a:pt x="13" y="2"/>
                      </a:lnTo>
                      <a:lnTo>
                        <a:pt x="11" y="0"/>
                      </a:lnTo>
                      <a:lnTo>
                        <a:pt x="5" y="9"/>
                      </a:lnTo>
                      <a:lnTo>
                        <a:pt x="1" y="17"/>
                      </a:lnTo>
                      <a:lnTo>
                        <a:pt x="0" y="26"/>
                      </a:lnTo>
                      <a:lnTo>
                        <a:pt x="0" y="36"/>
                      </a:lnTo>
                      <a:lnTo>
                        <a:pt x="0" y="45"/>
                      </a:lnTo>
                      <a:lnTo>
                        <a:pt x="1" y="53"/>
                      </a:lnTo>
                      <a:lnTo>
                        <a:pt x="5" y="60"/>
                      </a:lnTo>
                      <a:lnTo>
                        <a:pt x="9" y="68"/>
                      </a:lnTo>
                      <a:lnTo>
                        <a:pt x="11" y="70"/>
                      </a:lnTo>
                      <a:lnTo>
                        <a:pt x="13" y="72"/>
                      </a:lnTo>
                      <a:lnTo>
                        <a:pt x="15" y="76"/>
                      </a:lnTo>
                      <a:lnTo>
                        <a:pt x="18" y="78"/>
                      </a:lnTo>
                      <a:lnTo>
                        <a:pt x="26" y="83"/>
                      </a:lnTo>
                      <a:lnTo>
                        <a:pt x="34" y="87"/>
                      </a:lnTo>
                      <a:lnTo>
                        <a:pt x="43" y="89"/>
                      </a:lnTo>
                      <a:lnTo>
                        <a:pt x="53" y="91"/>
                      </a:lnTo>
                      <a:lnTo>
                        <a:pt x="64" y="89"/>
                      </a:lnTo>
                      <a:lnTo>
                        <a:pt x="75" y="87"/>
                      </a:lnTo>
                      <a:lnTo>
                        <a:pt x="85" y="81"/>
                      </a:lnTo>
                      <a:lnTo>
                        <a:pt x="92" y="74"/>
                      </a:lnTo>
                      <a:lnTo>
                        <a:pt x="98" y="66"/>
                      </a:lnTo>
                      <a:lnTo>
                        <a:pt x="104" y="57"/>
                      </a:lnTo>
                      <a:lnTo>
                        <a:pt x="108" y="47"/>
                      </a:lnTo>
                      <a:lnTo>
                        <a:pt x="108" y="36"/>
                      </a:lnTo>
                      <a:close/>
                    </a:path>
                  </a:pathLst>
                </a:custGeom>
                <a:solidFill>
                  <a:srgbClr val="F4BC9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28" name="Freeform 808"/>
                <p:cNvSpPr>
                  <a:spLocks/>
                </p:cNvSpPr>
                <p:nvPr/>
              </p:nvSpPr>
              <p:spPr bwMode="auto">
                <a:xfrm>
                  <a:off x="1515" y="2011"/>
                  <a:ext cx="105" cy="87"/>
                </a:xfrm>
                <a:custGeom>
                  <a:avLst/>
                  <a:gdLst>
                    <a:gd name="T0" fmla="*/ 105 w 105"/>
                    <a:gd name="T1" fmla="*/ 34 h 87"/>
                    <a:gd name="T2" fmla="*/ 105 w 105"/>
                    <a:gd name="T3" fmla="*/ 32 h 87"/>
                    <a:gd name="T4" fmla="*/ 105 w 105"/>
                    <a:gd name="T5" fmla="*/ 30 h 87"/>
                    <a:gd name="T6" fmla="*/ 105 w 105"/>
                    <a:gd name="T7" fmla="*/ 30 h 87"/>
                    <a:gd name="T8" fmla="*/ 105 w 105"/>
                    <a:gd name="T9" fmla="*/ 30 h 87"/>
                    <a:gd name="T10" fmla="*/ 103 w 105"/>
                    <a:gd name="T11" fmla="*/ 30 h 87"/>
                    <a:gd name="T12" fmla="*/ 101 w 105"/>
                    <a:gd name="T13" fmla="*/ 30 h 87"/>
                    <a:gd name="T14" fmla="*/ 101 w 105"/>
                    <a:gd name="T15" fmla="*/ 32 h 87"/>
                    <a:gd name="T16" fmla="*/ 101 w 105"/>
                    <a:gd name="T17" fmla="*/ 34 h 87"/>
                    <a:gd name="T18" fmla="*/ 101 w 105"/>
                    <a:gd name="T19" fmla="*/ 43 h 87"/>
                    <a:gd name="T20" fmla="*/ 97 w 105"/>
                    <a:gd name="T21" fmla="*/ 53 h 87"/>
                    <a:gd name="T22" fmla="*/ 93 w 105"/>
                    <a:gd name="T23" fmla="*/ 60 h 87"/>
                    <a:gd name="T24" fmla="*/ 88 w 105"/>
                    <a:gd name="T25" fmla="*/ 68 h 87"/>
                    <a:gd name="T26" fmla="*/ 80 w 105"/>
                    <a:gd name="T27" fmla="*/ 74 h 87"/>
                    <a:gd name="T28" fmla="*/ 72 w 105"/>
                    <a:gd name="T29" fmla="*/ 79 h 87"/>
                    <a:gd name="T30" fmla="*/ 63 w 105"/>
                    <a:gd name="T31" fmla="*/ 81 h 87"/>
                    <a:gd name="T32" fmla="*/ 52 w 105"/>
                    <a:gd name="T33" fmla="*/ 83 h 87"/>
                    <a:gd name="T34" fmla="*/ 42 w 105"/>
                    <a:gd name="T35" fmla="*/ 81 h 87"/>
                    <a:gd name="T36" fmla="*/ 33 w 105"/>
                    <a:gd name="T37" fmla="*/ 79 h 87"/>
                    <a:gd name="T38" fmla="*/ 25 w 105"/>
                    <a:gd name="T39" fmla="*/ 74 h 87"/>
                    <a:gd name="T40" fmla="*/ 17 w 105"/>
                    <a:gd name="T41" fmla="*/ 68 h 87"/>
                    <a:gd name="T42" fmla="*/ 12 w 105"/>
                    <a:gd name="T43" fmla="*/ 60 h 87"/>
                    <a:gd name="T44" fmla="*/ 8 w 105"/>
                    <a:gd name="T45" fmla="*/ 53 h 87"/>
                    <a:gd name="T46" fmla="*/ 4 w 105"/>
                    <a:gd name="T47" fmla="*/ 43 h 87"/>
                    <a:gd name="T48" fmla="*/ 4 w 105"/>
                    <a:gd name="T49" fmla="*/ 34 h 87"/>
                    <a:gd name="T50" fmla="*/ 4 w 105"/>
                    <a:gd name="T51" fmla="*/ 24 h 87"/>
                    <a:gd name="T52" fmla="*/ 6 w 105"/>
                    <a:gd name="T53" fmla="*/ 17 h 87"/>
                    <a:gd name="T54" fmla="*/ 10 w 105"/>
                    <a:gd name="T55" fmla="*/ 9 h 87"/>
                    <a:gd name="T56" fmla="*/ 14 w 105"/>
                    <a:gd name="T57" fmla="*/ 2 h 87"/>
                    <a:gd name="T58" fmla="*/ 14 w 105"/>
                    <a:gd name="T59" fmla="*/ 2 h 87"/>
                    <a:gd name="T60" fmla="*/ 12 w 105"/>
                    <a:gd name="T61" fmla="*/ 0 h 87"/>
                    <a:gd name="T62" fmla="*/ 6 w 105"/>
                    <a:gd name="T63" fmla="*/ 7 h 87"/>
                    <a:gd name="T64" fmla="*/ 2 w 105"/>
                    <a:gd name="T65" fmla="*/ 15 h 87"/>
                    <a:gd name="T66" fmla="*/ 0 w 105"/>
                    <a:gd name="T67" fmla="*/ 24 h 87"/>
                    <a:gd name="T68" fmla="*/ 0 w 105"/>
                    <a:gd name="T69" fmla="*/ 34 h 87"/>
                    <a:gd name="T70" fmla="*/ 0 w 105"/>
                    <a:gd name="T71" fmla="*/ 45 h 87"/>
                    <a:gd name="T72" fmla="*/ 4 w 105"/>
                    <a:gd name="T73" fmla="*/ 55 h 87"/>
                    <a:gd name="T74" fmla="*/ 8 w 105"/>
                    <a:gd name="T75" fmla="*/ 64 h 87"/>
                    <a:gd name="T76" fmla="*/ 16 w 105"/>
                    <a:gd name="T77" fmla="*/ 72 h 87"/>
                    <a:gd name="T78" fmla="*/ 23 w 105"/>
                    <a:gd name="T79" fmla="*/ 77 h 87"/>
                    <a:gd name="T80" fmla="*/ 33 w 105"/>
                    <a:gd name="T81" fmla="*/ 83 h 87"/>
                    <a:gd name="T82" fmla="*/ 42 w 105"/>
                    <a:gd name="T83" fmla="*/ 85 h 87"/>
                    <a:gd name="T84" fmla="*/ 52 w 105"/>
                    <a:gd name="T85" fmla="*/ 87 h 87"/>
                    <a:gd name="T86" fmla="*/ 63 w 105"/>
                    <a:gd name="T87" fmla="*/ 85 h 87"/>
                    <a:gd name="T88" fmla="*/ 72 w 105"/>
                    <a:gd name="T89" fmla="*/ 83 h 87"/>
                    <a:gd name="T90" fmla="*/ 82 w 105"/>
                    <a:gd name="T91" fmla="*/ 77 h 87"/>
                    <a:gd name="T92" fmla="*/ 90 w 105"/>
                    <a:gd name="T93" fmla="*/ 72 h 87"/>
                    <a:gd name="T94" fmla="*/ 97 w 105"/>
                    <a:gd name="T95" fmla="*/ 64 h 87"/>
                    <a:gd name="T96" fmla="*/ 101 w 105"/>
                    <a:gd name="T97" fmla="*/ 55 h 87"/>
                    <a:gd name="T98" fmla="*/ 105 w 105"/>
                    <a:gd name="T99" fmla="*/ 45 h 87"/>
                    <a:gd name="T100" fmla="*/ 105 w 105"/>
                    <a:gd name="T101" fmla="*/ 34 h 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105" h="87">
                      <a:moveTo>
                        <a:pt x="105" y="34"/>
                      </a:moveTo>
                      <a:lnTo>
                        <a:pt x="105" y="32"/>
                      </a:lnTo>
                      <a:lnTo>
                        <a:pt x="105" y="30"/>
                      </a:lnTo>
                      <a:lnTo>
                        <a:pt x="105" y="30"/>
                      </a:lnTo>
                      <a:lnTo>
                        <a:pt x="105" y="30"/>
                      </a:lnTo>
                      <a:lnTo>
                        <a:pt x="103" y="30"/>
                      </a:lnTo>
                      <a:lnTo>
                        <a:pt x="101" y="30"/>
                      </a:lnTo>
                      <a:lnTo>
                        <a:pt x="101" y="32"/>
                      </a:lnTo>
                      <a:lnTo>
                        <a:pt x="101" y="34"/>
                      </a:lnTo>
                      <a:lnTo>
                        <a:pt x="101" y="43"/>
                      </a:lnTo>
                      <a:lnTo>
                        <a:pt x="97" y="53"/>
                      </a:lnTo>
                      <a:lnTo>
                        <a:pt x="93" y="60"/>
                      </a:lnTo>
                      <a:lnTo>
                        <a:pt x="88" y="68"/>
                      </a:lnTo>
                      <a:lnTo>
                        <a:pt x="80" y="74"/>
                      </a:lnTo>
                      <a:lnTo>
                        <a:pt x="72" y="79"/>
                      </a:lnTo>
                      <a:lnTo>
                        <a:pt x="63" y="81"/>
                      </a:lnTo>
                      <a:lnTo>
                        <a:pt x="52" y="83"/>
                      </a:lnTo>
                      <a:lnTo>
                        <a:pt x="42" y="81"/>
                      </a:lnTo>
                      <a:lnTo>
                        <a:pt x="33" y="79"/>
                      </a:lnTo>
                      <a:lnTo>
                        <a:pt x="25" y="74"/>
                      </a:lnTo>
                      <a:lnTo>
                        <a:pt x="17" y="68"/>
                      </a:lnTo>
                      <a:lnTo>
                        <a:pt x="12" y="60"/>
                      </a:lnTo>
                      <a:lnTo>
                        <a:pt x="8" y="53"/>
                      </a:lnTo>
                      <a:lnTo>
                        <a:pt x="4" y="43"/>
                      </a:lnTo>
                      <a:lnTo>
                        <a:pt x="4" y="34"/>
                      </a:lnTo>
                      <a:lnTo>
                        <a:pt x="4" y="24"/>
                      </a:lnTo>
                      <a:lnTo>
                        <a:pt x="6" y="17"/>
                      </a:lnTo>
                      <a:lnTo>
                        <a:pt x="10" y="9"/>
                      </a:lnTo>
                      <a:lnTo>
                        <a:pt x="14" y="2"/>
                      </a:lnTo>
                      <a:lnTo>
                        <a:pt x="14" y="2"/>
                      </a:lnTo>
                      <a:lnTo>
                        <a:pt x="12" y="0"/>
                      </a:lnTo>
                      <a:lnTo>
                        <a:pt x="6" y="7"/>
                      </a:lnTo>
                      <a:lnTo>
                        <a:pt x="2" y="15"/>
                      </a:lnTo>
                      <a:lnTo>
                        <a:pt x="0" y="24"/>
                      </a:lnTo>
                      <a:lnTo>
                        <a:pt x="0" y="34"/>
                      </a:lnTo>
                      <a:lnTo>
                        <a:pt x="0" y="45"/>
                      </a:lnTo>
                      <a:lnTo>
                        <a:pt x="4" y="55"/>
                      </a:lnTo>
                      <a:lnTo>
                        <a:pt x="8" y="64"/>
                      </a:lnTo>
                      <a:lnTo>
                        <a:pt x="16" y="72"/>
                      </a:lnTo>
                      <a:lnTo>
                        <a:pt x="23" y="77"/>
                      </a:lnTo>
                      <a:lnTo>
                        <a:pt x="33" y="83"/>
                      </a:lnTo>
                      <a:lnTo>
                        <a:pt x="42" y="85"/>
                      </a:lnTo>
                      <a:lnTo>
                        <a:pt x="52" y="87"/>
                      </a:lnTo>
                      <a:lnTo>
                        <a:pt x="63" y="85"/>
                      </a:lnTo>
                      <a:lnTo>
                        <a:pt x="72" y="83"/>
                      </a:lnTo>
                      <a:lnTo>
                        <a:pt x="82" y="77"/>
                      </a:lnTo>
                      <a:lnTo>
                        <a:pt x="90" y="72"/>
                      </a:lnTo>
                      <a:lnTo>
                        <a:pt x="97" y="64"/>
                      </a:lnTo>
                      <a:lnTo>
                        <a:pt x="101" y="55"/>
                      </a:lnTo>
                      <a:lnTo>
                        <a:pt x="105" y="45"/>
                      </a:lnTo>
                      <a:lnTo>
                        <a:pt x="105" y="34"/>
                      </a:lnTo>
                      <a:close/>
                    </a:path>
                  </a:pathLst>
                </a:custGeom>
                <a:solidFill>
                  <a:srgbClr val="F4BE9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29" name="Freeform 809"/>
                <p:cNvSpPr>
                  <a:spLocks/>
                </p:cNvSpPr>
                <p:nvPr/>
              </p:nvSpPr>
              <p:spPr bwMode="auto">
                <a:xfrm>
                  <a:off x="1517" y="2013"/>
                  <a:ext cx="101" cy="83"/>
                </a:xfrm>
                <a:custGeom>
                  <a:avLst/>
                  <a:gdLst>
                    <a:gd name="T0" fmla="*/ 101 w 101"/>
                    <a:gd name="T1" fmla="*/ 32 h 83"/>
                    <a:gd name="T2" fmla="*/ 101 w 101"/>
                    <a:gd name="T3" fmla="*/ 30 h 83"/>
                    <a:gd name="T4" fmla="*/ 101 w 101"/>
                    <a:gd name="T5" fmla="*/ 28 h 83"/>
                    <a:gd name="T6" fmla="*/ 99 w 101"/>
                    <a:gd name="T7" fmla="*/ 28 h 83"/>
                    <a:gd name="T8" fmla="*/ 97 w 101"/>
                    <a:gd name="T9" fmla="*/ 28 h 83"/>
                    <a:gd name="T10" fmla="*/ 97 w 101"/>
                    <a:gd name="T11" fmla="*/ 30 h 83"/>
                    <a:gd name="T12" fmla="*/ 97 w 101"/>
                    <a:gd name="T13" fmla="*/ 32 h 83"/>
                    <a:gd name="T14" fmla="*/ 97 w 101"/>
                    <a:gd name="T15" fmla="*/ 41 h 83"/>
                    <a:gd name="T16" fmla="*/ 93 w 101"/>
                    <a:gd name="T17" fmla="*/ 51 h 83"/>
                    <a:gd name="T18" fmla="*/ 89 w 101"/>
                    <a:gd name="T19" fmla="*/ 58 h 83"/>
                    <a:gd name="T20" fmla="*/ 84 w 101"/>
                    <a:gd name="T21" fmla="*/ 66 h 83"/>
                    <a:gd name="T22" fmla="*/ 76 w 101"/>
                    <a:gd name="T23" fmla="*/ 72 h 83"/>
                    <a:gd name="T24" fmla="*/ 69 w 101"/>
                    <a:gd name="T25" fmla="*/ 75 h 83"/>
                    <a:gd name="T26" fmla="*/ 59 w 101"/>
                    <a:gd name="T27" fmla="*/ 77 h 83"/>
                    <a:gd name="T28" fmla="*/ 50 w 101"/>
                    <a:gd name="T29" fmla="*/ 79 h 83"/>
                    <a:gd name="T30" fmla="*/ 40 w 101"/>
                    <a:gd name="T31" fmla="*/ 77 h 83"/>
                    <a:gd name="T32" fmla="*/ 33 w 101"/>
                    <a:gd name="T33" fmla="*/ 75 h 83"/>
                    <a:gd name="T34" fmla="*/ 25 w 101"/>
                    <a:gd name="T35" fmla="*/ 72 h 83"/>
                    <a:gd name="T36" fmla="*/ 17 w 101"/>
                    <a:gd name="T37" fmla="*/ 66 h 83"/>
                    <a:gd name="T38" fmla="*/ 12 w 101"/>
                    <a:gd name="T39" fmla="*/ 58 h 83"/>
                    <a:gd name="T40" fmla="*/ 8 w 101"/>
                    <a:gd name="T41" fmla="*/ 51 h 83"/>
                    <a:gd name="T42" fmla="*/ 4 w 101"/>
                    <a:gd name="T43" fmla="*/ 41 h 83"/>
                    <a:gd name="T44" fmla="*/ 4 w 101"/>
                    <a:gd name="T45" fmla="*/ 32 h 83"/>
                    <a:gd name="T46" fmla="*/ 4 w 101"/>
                    <a:gd name="T47" fmla="*/ 24 h 83"/>
                    <a:gd name="T48" fmla="*/ 6 w 101"/>
                    <a:gd name="T49" fmla="*/ 15 h 83"/>
                    <a:gd name="T50" fmla="*/ 10 w 101"/>
                    <a:gd name="T51" fmla="*/ 9 h 83"/>
                    <a:gd name="T52" fmla="*/ 14 w 101"/>
                    <a:gd name="T53" fmla="*/ 2 h 83"/>
                    <a:gd name="T54" fmla="*/ 12 w 101"/>
                    <a:gd name="T55" fmla="*/ 0 h 83"/>
                    <a:gd name="T56" fmla="*/ 12 w 101"/>
                    <a:gd name="T57" fmla="*/ 0 h 83"/>
                    <a:gd name="T58" fmla="*/ 6 w 101"/>
                    <a:gd name="T59" fmla="*/ 7 h 83"/>
                    <a:gd name="T60" fmla="*/ 2 w 101"/>
                    <a:gd name="T61" fmla="*/ 15 h 83"/>
                    <a:gd name="T62" fmla="*/ 0 w 101"/>
                    <a:gd name="T63" fmla="*/ 22 h 83"/>
                    <a:gd name="T64" fmla="*/ 0 w 101"/>
                    <a:gd name="T65" fmla="*/ 32 h 83"/>
                    <a:gd name="T66" fmla="*/ 0 w 101"/>
                    <a:gd name="T67" fmla="*/ 41 h 83"/>
                    <a:gd name="T68" fmla="*/ 4 w 101"/>
                    <a:gd name="T69" fmla="*/ 51 h 83"/>
                    <a:gd name="T70" fmla="*/ 8 w 101"/>
                    <a:gd name="T71" fmla="*/ 60 h 83"/>
                    <a:gd name="T72" fmla="*/ 14 w 101"/>
                    <a:gd name="T73" fmla="*/ 68 h 83"/>
                    <a:gd name="T74" fmla="*/ 21 w 101"/>
                    <a:gd name="T75" fmla="*/ 74 h 83"/>
                    <a:gd name="T76" fmla="*/ 31 w 101"/>
                    <a:gd name="T77" fmla="*/ 79 h 83"/>
                    <a:gd name="T78" fmla="*/ 40 w 101"/>
                    <a:gd name="T79" fmla="*/ 81 h 83"/>
                    <a:gd name="T80" fmla="*/ 50 w 101"/>
                    <a:gd name="T81" fmla="*/ 83 h 83"/>
                    <a:gd name="T82" fmla="*/ 61 w 101"/>
                    <a:gd name="T83" fmla="*/ 81 h 83"/>
                    <a:gd name="T84" fmla="*/ 70 w 101"/>
                    <a:gd name="T85" fmla="*/ 79 h 83"/>
                    <a:gd name="T86" fmla="*/ 80 w 101"/>
                    <a:gd name="T87" fmla="*/ 74 h 83"/>
                    <a:gd name="T88" fmla="*/ 86 w 101"/>
                    <a:gd name="T89" fmla="*/ 68 h 83"/>
                    <a:gd name="T90" fmla="*/ 93 w 101"/>
                    <a:gd name="T91" fmla="*/ 60 h 83"/>
                    <a:gd name="T92" fmla="*/ 97 w 101"/>
                    <a:gd name="T93" fmla="*/ 51 h 83"/>
                    <a:gd name="T94" fmla="*/ 101 w 101"/>
                    <a:gd name="T95" fmla="*/ 41 h 83"/>
                    <a:gd name="T96" fmla="*/ 101 w 101"/>
                    <a:gd name="T97" fmla="*/ 32 h 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101" h="83">
                      <a:moveTo>
                        <a:pt x="101" y="32"/>
                      </a:moveTo>
                      <a:lnTo>
                        <a:pt x="101" y="30"/>
                      </a:lnTo>
                      <a:lnTo>
                        <a:pt x="101" y="28"/>
                      </a:lnTo>
                      <a:lnTo>
                        <a:pt x="99" y="28"/>
                      </a:lnTo>
                      <a:lnTo>
                        <a:pt x="97" y="28"/>
                      </a:lnTo>
                      <a:lnTo>
                        <a:pt x="97" y="30"/>
                      </a:lnTo>
                      <a:lnTo>
                        <a:pt x="97" y="32"/>
                      </a:lnTo>
                      <a:lnTo>
                        <a:pt x="97" y="41"/>
                      </a:lnTo>
                      <a:lnTo>
                        <a:pt x="93" y="51"/>
                      </a:lnTo>
                      <a:lnTo>
                        <a:pt x="89" y="58"/>
                      </a:lnTo>
                      <a:lnTo>
                        <a:pt x="84" y="66"/>
                      </a:lnTo>
                      <a:lnTo>
                        <a:pt x="76" y="72"/>
                      </a:lnTo>
                      <a:lnTo>
                        <a:pt x="69" y="75"/>
                      </a:lnTo>
                      <a:lnTo>
                        <a:pt x="59" y="77"/>
                      </a:lnTo>
                      <a:lnTo>
                        <a:pt x="50" y="79"/>
                      </a:lnTo>
                      <a:lnTo>
                        <a:pt x="40" y="77"/>
                      </a:lnTo>
                      <a:lnTo>
                        <a:pt x="33" y="75"/>
                      </a:lnTo>
                      <a:lnTo>
                        <a:pt x="25" y="72"/>
                      </a:lnTo>
                      <a:lnTo>
                        <a:pt x="17" y="66"/>
                      </a:lnTo>
                      <a:lnTo>
                        <a:pt x="12" y="58"/>
                      </a:lnTo>
                      <a:lnTo>
                        <a:pt x="8" y="51"/>
                      </a:lnTo>
                      <a:lnTo>
                        <a:pt x="4" y="41"/>
                      </a:lnTo>
                      <a:lnTo>
                        <a:pt x="4" y="32"/>
                      </a:lnTo>
                      <a:lnTo>
                        <a:pt x="4" y="24"/>
                      </a:lnTo>
                      <a:lnTo>
                        <a:pt x="6" y="15"/>
                      </a:lnTo>
                      <a:lnTo>
                        <a:pt x="10" y="9"/>
                      </a:lnTo>
                      <a:lnTo>
                        <a:pt x="14" y="2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6" y="7"/>
                      </a:lnTo>
                      <a:lnTo>
                        <a:pt x="2" y="15"/>
                      </a:lnTo>
                      <a:lnTo>
                        <a:pt x="0" y="22"/>
                      </a:lnTo>
                      <a:lnTo>
                        <a:pt x="0" y="32"/>
                      </a:lnTo>
                      <a:lnTo>
                        <a:pt x="0" y="41"/>
                      </a:lnTo>
                      <a:lnTo>
                        <a:pt x="4" y="51"/>
                      </a:lnTo>
                      <a:lnTo>
                        <a:pt x="8" y="60"/>
                      </a:lnTo>
                      <a:lnTo>
                        <a:pt x="14" y="68"/>
                      </a:lnTo>
                      <a:lnTo>
                        <a:pt x="21" y="74"/>
                      </a:lnTo>
                      <a:lnTo>
                        <a:pt x="31" y="79"/>
                      </a:lnTo>
                      <a:lnTo>
                        <a:pt x="40" y="81"/>
                      </a:lnTo>
                      <a:lnTo>
                        <a:pt x="50" y="83"/>
                      </a:lnTo>
                      <a:lnTo>
                        <a:pt x="61" y="81"/>
                      </a:lnTo>
                      <a:lnTo>
                        <a:pt x="70" y="79"/>
                      </a:lnTo>
                      <a:lnTo>
                        <a:pt x="80" y="74"/>
                      </a:lnTo>
                      <a:lnTo>
                        <a:pt x="86" y="68"/>
                      </a:lnTo>
                      <a:lnTo>
                        <a:pt x="93" y="60"/>
                      </a:lnTo>
                      <a:lnTo>
                        <a:pt x="97" y="51"/>
                      </a:lnTo>
                      <a:lnTo>
                        <a:pt x="101" y="41"/>
                      </a:lnTo>
                      <a:lnTo>
                        <a:pt x="101" y="32"/>
                      </a:lnTo>
                      <a:close/>
                    </a:path>
                  </a:pathLst>
                </a:custGeom>
                <a:solidFill>
                  <a:srgbClr val="F5BFA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30" name="Freeform 810"/>
                <p:cNvSpPr>
                  <a:spLocks/>
                </p:cNvSpPr>
                <p:nvPr/>
              </p:nvSpPr>
              <p:spPr bwMode="auto">
                <a:xfrm>
                  <a:off x="1519" y="2013"/>
                  <a:ext cx="97" cy="81"/>
                </a:xfrm>
                <a:custGeom>
                  <a:avLst/>
                  <a:gdLst>
                    <a:gd name="T0" fmla="*/ 97 w 97"/>
                    <a:gd name="T1" fmla="*/ 32 h 81"/>
                    <a:gd name="T2" fmla="*/ 97 w 97"/>
                    <a:gd name="T3" fmla="*/ 30 h 81"/>
                    <a:gd name="T4" fmla="*/ 97 w 97"/>
                    <a:gd name="T5" fmla="*/ 28 h 81"/>
                    <a:gd name="T6" fmla="*/ 95 w 97"/>
                    <a:gd name="T7" fmla="*/ 28 h 81"/>
                    <a:gd name="T8" fmla="*/ 93 w 97"/>
                    <a:gd name="T9" fmla="*/ 28 h 81"/>
                    <a:gd name="T10" fmla="*/ 93 w 97"/>
                    <a:gd name="T11" fmla="*/ 30 h 81"/>
                    <a:gd name="T12" fmla="*/ 93 w 97"/>
                    <a:gd name="T13" fmla="*/ 32 h 81"/>
                    <a:gd name="T14" fmla="*/ 93 w 97"/>
                    <a:gd name="T15" fmla="*/ 41 h 81"/>
                    <a:gd name="T16" fmla="*/ 89 w 97"/>
                    <a:gd name="T17" fmla="*/ 49 h 81"/>
                    <a:gd name="T18" fmla="*/ 86 w 97"/>
                    <a:gd name="T19" fmla="*/ 56 h 81"/>
                    <a:gd name="T20" fmla="*/ 80 w 97"/>
                    <a:gd name="T21" fmla="*/ 64 h 81"/>
                    <a:gd name="T22" fmla="*/ 74 w 97"/>
                    <a:gd name="T23" fmla="*/ 70 h 81"/>
                    <a:gd name="T24" fmla="*/ 67 w 97"/>
                    <a:gd name="T25" fmla="*/ 74 h 81"/>
                    <a:gd name="T26" fmla="*/ 57 w 97"/>
                    <a:gd name="T27" fmla="*/ 75 h 81"/>
                    <a:gd name="T28" fmla="*/ 48 w 97"/>
                    <a:gd name="T29" fmla="*/ 77 h 81"/>
                    <a:gd name="T30" fmla="*/ 40 w 97"/>
                    <a:gd name="T31" fmla="*/ 75 h 81"/>
                    <a:gd name="T32" fmla="*/ 31 w 97"/>
                    <a:gd name="T33" fmla="*/ 74 h 81"/>
                    <a:gd name="T34" fmla="*/ 23 w 97"/>
                    <a:gd name="T35" fmla="*/ 70 h 81"/>
                    <a:gd name="T36" fmla="*/ 17 w 97"/>
                    <a:gd name="T37" fmla="*/ 64 h 81"/>
                    <a:gd name="T38" fmla="*/ 12 w 97"/>
                    <a:gd name="T39" fmla="*/ 56 h 81"/>
                    <a:gd name="T40" fmla="*/ 6 w 97"/>
                    <a:gd name="T41" fmla="*/ 49 h 81"/>
                    <a:gd name="T42" fmla="*/ 4 w 97"/>
                    <a:gd name="T43" fmla="*/ 41 h 81"/>
                    <a:gd name="T44" fmla="*/ 4 w 97"/>
                    <a:gd name="T45" fmla="*/ 32 h 81"/>
                    <a:gd name="T46" fmla="*/ 4 w 97"/>
                    <a:gd name="T47" fmla="*/ 24 h 81"/>
                    <a:gd name="T48" fmla="*/ 6 w 97"/>
                    <a:gd name="T49" fmla="*/ 17 h 81"/>
                    <a:gd name="T50" fmla="*/ 10 w 97"/>
                    <a:gd name="T51" fmla="*/ 9 h 81"/>
                    <a:gd name="T52" fmla="*/ 13 w 97"/>
                    <a:gd name="T53" fmla="*/ 3 h 81"/>
                    <a:gd name="T54" fmla="*/ 12 w 97"/>
                    <a:gd name="T55" fmla="*/ 2 h 81"/>
                    <a:gd name="T56" fmla="*/ 10 w 97"/>
                    <a:gd name="T57" fmla="*/ 0 h 81"/>
                    <a:gd name="T58" fmla="*/ 6 w 97"/>
                    <a:gd name="T59" fmla="*/ 7 h 81"/>
                    <a:gd name="T60" fmla="*/ 2 w 97"/>
                    <a:gd name="T61" fmla="*/ 15 h 81"/>
                    <a:gd name="T62" fmla="*/ 0 w 97"/>
                    <a:gd name="T63" fmla="*/ 22 h 81"/>
                    <a:gd name="T64" fmla="*/ 0 w 97"/>
                    <a:gd name="T65" fmla="*/ 32 h 81"/>
                    <a:gd name="T66" fmla="*/ 0 w 97"/>
                    <a:gd name="T67" fmla="*/ 41 h 81"/>
                    <a:gd name="T68" fmla="*/ 4 w 97"/>
                    <a:gd name="T69" fmla="*/ 51 h 81"/>
                    <a:gd name="T70" fmla="*/ 8 w 97"/>
                    <a:gd name="T71" fmla="*/ 58 h 81"/>
                    <a:gd name="T72" fmla="*/ 13 w 97"/>
                    <a:gd name="T73" fmla="*/ 66 h 81"/>
                    <a:gd name="T74" fmla="*/ 21 w 97"/>
                    <a:gd name="T75" fmla="*/ 72 h 81"/>
                    <a:gd name="T76" fmla="*/ 29 w 97"/>
                    <a:gd name="T77" fmla="*/ 77 h 81"/>
                    <a:gd name="T78" fmla="*/ 38 w 97"/>
                    <a:gd name="T79" fmla="*/ 79 h 81"/>
                    <a:gd name="T80" fmla="*/ 48 w 97"/>
                    <a:gd name="T81" fmla="*/ 81 h 81"/>
                    <a:gd name="T82" fmla="*/ 59 w 97"/>
                    <a:gd name="T83" fmla="*/ 79 h 81"/>
                    <a:gd name="T84" fmla="*/ 68 w 97"/>
                    <a:gd name="T85" fmla="*/ 77 h 81"/>
                    <a:gd name="T86" fmla="*/ 76 w 97"/>
                    <a:gd name="T87" fmla="*/ 72 h 81"/>
                    <a:gd name="T88" fmla="*/ 84 w 97"/>
                    <a:gd name="T89" fmla="*/ 66 h 81"/>
                    <a:gd name="T90" fmla="*/ 89 w 97"/>
                    <a:gd name="T91" fmla="*/ 58 h 81"/>
                    <a:gd name="T92" fmla="*/ 93 w 97"/>
                    <a:gd name="T93" fmla="*/ 51 h 81"/>
                    <a:gd name="T94" fmla="*/ 97 w 97"/>
                    <a:gd name="T95" fmla="*/ 41 h 81"/>
                    <a:gd name="T96" fmla="*/ 97 w 97"/>
                    <a:gd name="T97" fmla="*/ 32 h 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97" h="81">
                      <a:moveTo>
                        <a:pt x="97" y="32"/>
                      </a:moveTo>
                      <a:lnTo>
                        <a:pt x="97" y="30"/>
                      </a:lnTo>
                      <a:lnTo>
                        <a:pt x="97" y="28"/>
                      </a:lnTo>
                      <a:lnTo>
                        <a:pt x="95" y="28"/>
                      </a:lnTo>
                      <a:lnTo>
                        <a:pt x="93" y="28"/>
                      </a:lnTo>
                      <a:lnTo>
                        <a:pt x="93" y="30"/>
                      </a:lnTo>
                      <a:lnTo>
                        <a:pt x="93" y="32"/>
                      </a:lnTo>
                      <a:lnTo>
                        <a:pt x="93" y="41"/>
                      </a:lnTo>
                      <a:lnTo>
                        <a:pt x="89" y="49"/>
                      </a:lnTo>
                      <a:lnTo>
                        <a:pt x="86" y="56"/>
                      </a:lnTo>
                      <a:lnTo>
                        <a:pt x="80" y="64"/>
                      </a:lnTo>
                      <a:lnTo>
                        <a:pt x="74" y="70"/>
                      </a:lnTo>
                      <a:lnTo>
                        <a:pt x="67" y="74"/>
                      </a:lnTo>
                      <a:lnTo>
                        <a:pt x="57" y="75"/>
                      </a:lnTo>
                      <a:lnTo>
                        <a:pt x="48" y="77"/>
                      </a:lnTo>
                      <a:lnTo>
                        <a:pt x="40" y="75"/>
                      </a:lnTo>
                      <a:lnTo>
                        <a:pt x="31" y="74"/>
                      </a:lnTo>
                      <a:lnTo>
                        <a:pt x="23" y="70"/>
                      </a:lnTo>
                      <a:lnTo>
                        <a:pt x="17" y="64"/>
                      </a:lnTo>
                      <a:lnTo>
                        <a:pt x="12" y="56"/>
                      </a:lnTo>
                      <a:lnTo>
                        <a:pt x="6" y="49"/>
                      </a:lnTo>
                      <a:lnTo>
                        <a:pt x="4" y="41"/>
                      </a:lnTo>
                      <a:lnTo>
                        <a:pt x="4" y="32"/>
                      </a:lnTo>
                      <a:lnTo>
                        <a:pt x="4" y="24"/>
                      </a:lnTo>
                      <a:lnTo>
                        <a:pt x="6" y="17"/>
                      </a:lnTo>
                      <a:lnTo>
                        <a:pt x="10" y="9"/>
                      </a:lnTo>
                      <a:lnTo>
                        <a:pt x="13" y="3"/>
                      </a:lnTo>
                      <a:lnTo>
                        <a:pt x="12" y="2"/>
                      </a:lnTo>
                      <a:lnTo>
                        <a:pt x="10" y="0"/>
                      </a:lnTo>
                      <a:lnTo>
                        <a:pt x="6" y="7"/>
                      </a:lnTo>
                      <a:lnTo>
                        <a:pt x="2" y="15"/>
                      </a:lnTo>
                      <a:lnTo>
                        <a:pt x="0" y="22"/>
                      </a:lnTo>
                      <a:lnTo>
                        <a:pt x="0" y="32"/>
                      </a:lnTo>
                      <a:lnTo>
                        <a:pt x="0" y="41"/>
                      </a:lnTo>
                      <a:lnTo>
                        <a:pt x="4" y="51"/>
                      </a:lnTo>
                      <a:lnTo>
                        <a:pt x="8" y="58"/>
                      </a:lnTo>
                      <a:lnTo>
                        <a:pt x="13" y="66"/>
                      </a:lnTo>
                      <a:lnTo>
                        <a:pt x="21" y="72"/>
                      </a:lnTo>
                      <a:lnTo>
                        <a:pt x="29" y="77"/>
                      </a:lnTo>
                      <a:lnTo>
                        <a:pt x="38" y="79"/>
                      </a:lnTo>
                      <a:lnTo>
                        <a:pt x="48" y="81"/>
                      </a:lnTo>
                      <a:lnTo>
                        <a:pt x="59" y="79"/>
                      </a:lnTo>
                      <a:lnTo>
                        <a:pt x="68" y="77"/>
                      </a:lnTo>
                      <a:lnTo>
                        <a:pt x="76" y="72"/>
                      </a:lnTo>
                      <a:lnTo>
                        <a:pt x="84" y="66"/>
                      </a:lnTo>
                      <a:lnTo>
                        <a:pt x="89" y="58"/>
                      </a:lnTo>
                      <a:lnTo>
                        <a:pt x="93" y="51"/>
                      </a:lnTo>
                      <a:lnTo>
                        <a:pt x="97" y="41"/>
                      </a:lnTo>
                      <a:lnTo>
                        <a:pt x="97" y="32"/>
                      </a:lnTo>
                      <a:close/>
                    </a:path>
                  </a:pathLst>
                </a:custGeom>
                <a:solidFill>
                  <a:srgbClr val="F5C2A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31" name="Freeform 811"/>
                <p:cNvSpPr>
                  <a:spLocks/>
                </p:cNvSpPr>
                <p:nvPr/>
              </p:nvSpPr>
              <p:spPr bwMode="auto">
                <a:xfrm>
                  <a:off x="1521" y="2015"/>
                  <a:ext cx="93" cy="77"/>
                </a:xfrm>
                <a:custGeom>
                  <a:avLst/>
                  <a:gdLst>
                    <a:gd name="T0" fmla="*/ 93 w 93"/>
                    <a:gd name="T1" fmla="*/ 30 h 77"/>
                    <a:gd name="T2" fmla="*/ 93 w 93"/>
                    <a:gd name="T3" fmla="*/ 28 h 77"/>
                    <a:gd name="T4" fmla="*/ 93 w 93"/>
                    <a:gd name="T5" fmla="*/ 26 h 77"/>
                    <a:gd name="T6" fmla="*/ 91 w 93"/>
                    <a:gd name="T7" fmla="*/ 26 h 77"/>
                    <a:gd name="T8" fmla="*/ 89 w 93"/>
                    <a:gd name="T9" fmla="*/ 26 h 77"/>
                    <a:gd name="T10" fmla="*/ 89 w 93"/>
                    <a:gd name="T11" fmla="*/ 28 h 77"/>
                    <a:gd name="T12" fmla="*/ 89 w 93"/>
                    <a:gd name="T13" fmla="*/ 30 h 77"/>
                    <a:gd name="T14" fmla="*/ 89 w 93"/>
                    <a:gd name="T15" fmla="*/ 39 h 77"/>
                    <a:gd name="T16" fmla="*/ 87 w 93"/>
                    <a:gd name="T17" fmla="*/ 47 h 77"/>
                    <a:gd name="T18" fmla="*/ 82 w 93"/>
                    <a:gd name="T19" fmla="*/ 54 h 77"/>
                    <a:gd name="T20" fmla="*/ 78 w 93"/>
                    <a:gd name="T21" fmla="*/ 60 h 77"/>
                    <a:gd name="T22" fmla="*/ 70 w 93"/>
                    <a:gd name="T23" fmla="*/ 66 h 77"/>
                    <a:gd name="T24" fmla="*/ 63 w 93"/>
                    <a:gd name="T25" fmla="*/ 70 h 77"/>
                    <a:gd name="T26" fmla="*/ 55 w 93"/>
                    <a:gd name="T27" fmla="*/ 72 h 77"/>
                    <a:gd name="T28" fmla="*/ 46 w 93"/>
                    <a:gd name="T29" fmla="*/ 73 h 77"/>
                    <a:gd name="T30" fmla="*/ 38 w 93"/>
                    <a:gd name="T31" fmla="*/ 72 h 77"/>
                    <a:gd name="T32" fmla="*/ 30 w 93"/>
                    <a:gd name="T33" fmla="*/ 70 h 77"/>
                    <a:gd name="T34" fmla="*/ 23 w 93"/>
                    <a:gd name="T35" fmla="*/ 66 h 77"/>
                    <a:gd name="T36" fmla="*/ 15 w 93"/>
                    <a:gd name="T37" fmla="*/ 60 h 77"/>
                    <a:gd name="T38" fmla="*/ 10 w 93"/>
                    <a:gd name="T39" fmla="*/ 54 h 77"/>
                    <a:gd name="T40" fmla="*/ 6 w 93"/>
                    <a:gd name="T41" fmla="*/ 47 h 77"/>
                    <a:gd name="T42" fmla="*/ 4 w 93"/>
                    <a:gd name="T43" fmla="*/ 39 h 77"/>
                    <a:gd name="T44" fmla="*/ 4 w 93"/>
                    <a:gd name="T45" fmla="*/ 30 h 77"/>
                    <a:gd name="T46" fmla="*/ 4 w 93"/>
                    <a:gd name="T47" fmla="*/ 22 h 77"/>
                    <a:gd name="T48" fmla="*/ 6 w 93"/>
                    <a:gd name="T49" fmla="*/ 15 h 77"/>
                    <a:gd name="T50" fmla="*/ 10 w 93"/>
                    <a:gd name="T51" fmla="*/ 9 h 77"/>
                    <a:gd name="T52" fmla="*/ 13 w 93"/>
                    <a:gd name="T53" fmla="*/ 1 h 77"/>
                    <a:gd name="T54" fmla="*/ 11 w 93"/>
                    <a:gd name="T55" fmla="*/ 1 h 77"/>
                    <a:gd name="T56" fmla="*/ 10 w 93"/>
                    <a:gd name="T57" fmla="*/ 0 h 77"/>
                    <a:gd name="T58" fmla="*/ 6 w 93"/>
                    <a:gd name="T59" fmla="*/ 7 h 77"/>
                    <a:gd name="T60" fmla="*/ 2 w 93"/>
                    <a:gd name="T61" fmla="*/ 13 h 77"/>
                    <a:gd name="T62" fmla="*/ 0 w 93"/>
                    <a:gd name="T63" fmla="*/ 22 h 77"/>
                    <a:gd name="T64" fmla="*/ 0 w 93"/>
                    <a:gd name="T65" fmla="*/ 30 h 77"/>
                    <a:gd name="T66" fmla="*/ 0 w 93"/>
                    <a:gd name="T67" fmla="*/ 39 h 77"/>
                    <a:gd name="T68" fmla="*/ 4 w 93"/>
                    <a:gd name="T69" fmla="*/ 49 h 77"/>
                    <a:gd name="T70" fmla="*/ 8 w 93"/>
                    <a:gd name="T71" fmla="*/ 56 h 77"/>
                    <a:gd name="T72" fmla="*/ 13 w 93"/>
                    <a:gd name="T73" fmla="*/ 64 h 77"/>
                    <a:gd name="T74" fmla="*/ 21 w 93"/>
                    <a:gd name="T75" fmla="*/ 70 h 77"/>
                    <a:gd name="T76" fmla="*/ 29 w 93"/>
                    <a:gd name="T77" fmla="*/ 73 h 77"/>
                    <a:gd name="T78" fmla="*/ 36 w 93"/>
                    <a:gd name="T79" fmla="*/ 75 h 77"/>
                    <a:gd name="T80" fmla="*/ 46 w 93"/>
                    <a:gd name="T81" fmla="*/ 77 h 77"/>
                    <a:gd name="T82" fmla="*/ 55 w 93"/>
                    <a:gd name="T83" fmla="*/ 75 h 77"/>
                    <a:gd name="T84" fmla="*/ 65 w 93"/>
                    <a:gd name="T85" fmla="*/ 73 h 77"/>
                    <a:gd name="T86" fmla="*/ 72 w 93"/>
                    <a:gd name="T87" fmla="*/ 70 h 77"/>
                    <a:gd name="T88" fmla="*/ 80 w 93"/>
                    <a:gd name="T89" fmla="*/ 64 h 77"/>
                    <a:gd name="T90" fmla="*/ 85 w 93"/>
                    <a:gd name="T91" fmla="*/ 56 h 77"/>
                    <a:gd name="T92" fmla="*/ 89 w 93"/>
                    <a:gd name="T93" fmla="*/ 49 h 77"/>
                    <a:gd name="T94" fmla="*/ 93 w 93"/>
                    <a:gd name="T95" fmla="*/ 39 h 77"/>
                    <a:gd name="T96" fmla="*/ 93 w 93"/>
                    <a:gd name="T97" fmla="*/ 30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93" h="77">
                      <a:moveTo>
                        <a:pt x="93" y="30"/>
                      </a:moveTo>
                      <a:lnTo>
                        <a:pt x="93" y="28"/>
                      </a:lnTo>
                      <a:lnTo>
                        <a:pt x="93" y="26"/>
                      </a:lnTo>
                      <a:lnTo>
                        <a:pt x="91" y="26"/>
                      </a:lnTo>
                      <a:lnTo>
                        <a:pt x="89" y="26"/>
                      </a:lnTo>
                      <a:lnTo>
                        <a:pt x="89" y="28"/>
                      </a:lnTo>
                      <a:lnTo>
                        <a:pt x="89" y="30"/>
                      </a:lnTo>
                      <a:lnTo>
                        <a:pt x="89" y="39"/>
                      </a:lnTo>
                      <a:lnTo>
                        <a:pt x="87" y="47"/>
                      </a:lnTo>
                      <a:lnTo>
                        <a:pt x="82" y="54"/>
                      </a:lnTo>
                      <a:lnTo>
                        <a:pt x="78" y="60"/>
                      </a:lnTo>
                      <a:lnTo>
                        <a:pt x="70" y="66"/>
                      </a:lnTo>
                      <a:lnTo>
                        <a:pt x="63" y="70"/>
                      </a:lnTo>
                      <a:lnTo>
                        <a:pt x="55" y="72"/>
                      </a:lnTo>
                      <a:lnTo>
                        <a:pt x="46" y="73"/>
                      </a:lnTo>
                      <a:lnTo>
                        <a:pt x="38" y="72"/>
                      </a:lnTo>
                      <a:lnTo>
                        <a:pt x="30" y="70"/>
                      </a:lnTo>
                      <a:lnTo>
                        <a:pt x="23" y="66"/>
                      </a:lnTo>
                      <a:lnTo>
                        <a:pt x="15" y="60"/>
                      </a:lnTo>
                      <a:lnTo>
                        <a:pt x="10" y="54"/>
                      </a:lnTo>
                      <a:lnTo>
                        <a:pt x="6" y="47"/>
                      </a:lnTo>
                      <a:lnTo>
                        <a:pt x="4" y="39"/>
                      </a:lnTo>
                      <a:lnTo>
                        <a:pt x="4" y="30"/>
                      </a:lnTo>
                      <a:lnTo>
                        <a:pt x="4" y="22"/>
                      </a:lnTo>
                      <a:lnTo>
                        <a:pt x="6" y="15"/>
                      </a:lnTo>
                      <a:lnTo>
                        <a:pt x="10" y="9"/>
                      </a:lnTo>
                      <a:lnTo>
                        <a:pt x="13" y="1"/>
                      </a:lnTo>
                      <a:lnTo>
                        <a:pt x="11" y="1"/>
                      </a:lnTo>
                      <a:lnTo>
                        <a:pt x="10" y="0"/>
                      </a:lnTo>
                      <a:lnTo>
                        <a:pt x="6" y="7"/>
                      </a:lnTo>
                      <a:lnTo>
                        <a:pt x="2" y="13"/>
                      </a:lnTo>
                      <a:lnTo>
                        <a:pt x="0" y="22"/>
                      </a:lnTo>
                      <a:lnTo>
                        <a:pt x="0" y="30"/>
                      </a:lnTo>
                      <a:lnTo>
                        <a:pt x="0" y="39"/>
                      </a:lnTo>
                      <a:lnTo>
                        <a:pt x="4" y="49"/>
                      </a:lnTo>
                      <a:lnTo>
                        <a:pt x="8" y="56"/>
                      </a:lnTo>
                      <a:lnTo>
                        <a:pt x="13" y="64"/>
                      </a:lnTo>
                      <a:lnTo>
                        <a:pt x="21" y="70"/>
                      </a:lnTo>
                      <a:lnTo>
                        <a:pt x="29" y="73"/>
                      </a:lnTo>
                      <a:lnTo>
                        <a:pt x="36" y="75"/>
                      </a:lnTo>
                      <a:lnTo>
                        <a:pt x="46" y="77"/>
                      </a:lnTo>
                      <a:lnTo>
                        <a:pt x="55" y="75"/>
                      </a:lnTo>
                      <a:lnTo>
                        <a:pt x="65" y="73"/>
                      </a:lnTo>
                      <a:lnTo>
                        <a:pt x="72" y="70"/>
                      </a:lnTo>
                      <a:lnTo>
                        <a:pt x="80" y="64"/>
                      </a:lnTo>
                      <a:lnTo>
                        <a:pt x="85" y="56"/>
                      </a:lnTo>
                      <a:lnTo>
                        <a:pt x="89" y="49"/>
                      </a:lnTo>
                      <a:lnTo>
                        <a:pt x="93" y="39"/>
                      </a:lnTo>
                      <a:lnTo>
                        <a:pt x="93" y="30"/>
                      </a:lnTo>
                      <a:close/>
                    </a:path>
                  </a:pathLst>
                </a:custGeom>
                <a:solidFill>
                  <a:srgbClr val="F6C4A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32" name="Freeform 812"/>
                <p:cNvSpPr>
                  <a:spLocks/>
                </p:cNvSpPr>
                <p:nvPr/>
              </p:nvSpPr>
              <p:spPr bwMode="auto">
                <a:xfrm>
                  <a:off x="1523" y="2016"/>
                  <a:ext cx="89" cy="74"/>
                </a:xfrm>
                <a:custGeom>
                  <a:avLst/>
                  <a:gdLst>
                    <a:gd name="T0" fmla="*/ 89 w 89"/>
                    <a:gd name="T1" fmla="*/ 29 h 74"/>
                    <a:gd name="T2" fmla="*/ 89 w 89"/>
                    <a:gd name="T3" fmla="*/ 27 h 74"/>
                    <a:gd name="T4" fmla="*/ 89 w 89"/>
                    <a:gd name="T5" fmla="*/ 25 h 74"/>
                    <a:gd name="T6" fmla="*/ 87 w 89"/>
                    <a:gd name="T7" fmla="*/ 25 h 74"/>
                    <a:gd name="T8" fmla="*/ 85 w 89"/>
                    <a:gd name="T9" fmla="*/ 25 h 74"/>
                    <a:gd name="T10" fmla="*/ 85 w 89"/>
                    <a:gd name="T11" fmla="*/ 27 h 74"/>
                    <a:gd name="T12" fmla="*/ 85 w 89"/>
                    <a:gd name="T13" fmla="*/ 29 h 74"/>
                    <a:gd name="T14" fmla="*/ 85 w 89"/>
                    <a:gd name="T15" fmla="*/ 36 h 74"/>
                    <a:gd name="T16" fmla="*/ 83 w 89"/>
                    <a:gd name="T17" fmla="*/ 46 h 74"/>
                    <a:gd name="T18" fmla="*/ 80 w 89"/>
                    <a:gd name="T19" fmla="*/ 52 h 74"/>
                    <a:gd name="T20" fmla="*/ 74 w 89"/>
                    <a:gd name="T21" fmla="*/ 57 h 74"/>
                    <a:gd name="T22" fmla="*/ 68 w 89"/>
                    <a:gd name="T23" fmla="*/ 63 h 74"/>
                    <a:gd name="T24" fmla="*/ 61 w 89"/>
                    <a:gd name="T25" fmla="*/ 67 h 74"/>
                    <a:gd name="T26" fmla="*/ 53 w 89"/>
                    <a:gd name="T27" fmla="*/ 69 h 74"/>
                    <a:gd name="T28" fmla="*/ 44 w 89"/>
                    <a:gd name="T29" fmla="*/ 71 h 74"/>
                    <a:gd name="T30" fmla="*/ 36 w 89"/>
                    <a:gd name="T31" fmla="*/ 69 h 74"/>
                    <a:gd name="T32" fmla="*/ 28 w 89"/>
                    <a:gd name="T33" fmla="*/ 67 h 74"/>
                    <a:gd name="T34" fmla="*/ 21 w 89"/>
                    <a:gd name="T35" fmla="*/ 63 h 74"/>
                    <a:gd name="T36" fmla="*/ 15 w 89"/>
                    <a:gd name="T37" fmla="*/ 57 h 74"/>
                    <a:gd name="T38" fmla="*/ 9 w 89"/>
                    <a:gd name="T39" fmla="*/ 52 h 74"/>
                    <a:gd name="T40" fmla="*/ 6 w 89"/>
                    <a:gd name="T41" fmla="*/ 46 h 74"/>
                    <a:gd name="T42" fmla="*/ 4 w 89"/>
                    <a:gd name="T43" fmla="*/ 36 h 74"/>
                    <a:gd name="T44" fmla="*/ 4 w 89"/>
                    <a:gd name="T45" fmla="*/ 29 h 74"/>
                    <a:gd name="T46" fmla="*/ 4 w 89"/>
                    <a:gd name="T47" fmla="*/ 21 h 74"/>
                    <a:gd name="T48" fmla="*/ 6 w 89"/>
                    <a:gd name="T49" fmla="*/ 14 h 74"/>
                    <a:gd name="T50" fmla="*/ 9 w 89"/>
                    <a:gd name="T51" fmla="*/ 8 h 74"/>
                    <a:gd name="T52" fmla="*/ 13 w 89"/>
                    <a:gd name="T53" fmla="*/ 2 h 74"/>
                    <a:gd name="T54" fmla="*/ 11 w 89"/>
                    <a:gd name="T55" fmla="*/ 0 h 74"/>
                    <a:gd name="T56" fmla="*/ 9 w 89"/>
                    <a:gd name="T57" fmla="*/ 0 h 74"/>
                    <a:gd name="T58" fmla="*/ 6 w 89"/>
                    <a:gd name="T59" fmla="*/ 6 h 74"/>
                    <a:gd name="T60" fmla="*/ 2 w 89"/>
                    <a:gd name="T61" fmla="*/ 14 h 74"/>
                    <a:gd name="T62" fmla="*/ 0 w 89"/>
                    <a:gd name="T63" fmla="*/ 21 h 74"/>
                    <a:gd name="T64" fmla="*/ 0 w 89"/>
                    <a:gd name="T65" fmla="*/ 29 h 74"/>
                    <a:gd name="T66" fmla="*/ 0 w 89"/>
                    <a:gd name="T67" fmla="*/ 38 h 74"/>
                    <a:gd name="T68" fmla="*/ 2 w 89"/>
                    <a:gd name="T69" fmla="*/ 46 h 74"/>
                    <a:gd name="T70" fmla="*/ 8 w 89"/>
                    <a:gd name="T71" fmla="*/ 53 h 74"/>
                    <a:gd name="T72" fmla="*/ 13 w 89"/>
                    <a:gd name="T73" fmla="*/ 61 h 74"/>
                    <a:gd name="T74" fmla="*/ 19 w 89"/>
                    <a:gd name="T75" fmla="*/ 67 h 74"/>
                    <a:gd name="T76" fmla="*/ 27 w 89"/>
                    <a:gd name="T77" fmla="*/ 71 h 74"/>
                    <a:gd name="T78" fmla="*/ 36 w 89"/>
                    <a:gd name="T79" fmla="*/ 72 h 74"/>
                    <a:gd name="T80" fmla="*/ 44 w 89"/>
                    <a:gd name="T81" fmla="*/ 74 h 74"/>
                    <a:gd name="T82" fmla="*/ 53 w 89"/>
                    <a:gd name="T83" fmla="*/ 72 h 74"/>
                    <a:gd name="T84" fmla="*/ 63 w 89"/>
                    <a:gd name="T85" fmla="*/ 71 h 74"/>
                    <a:gd name="T86" fmla="*/ 70 w 89"/>
                    <a:gd name="T87" fmla="*/ 67 h 74"/>
                    <a:gd name="T88" fmla="*/ 76 w 89"/>
                    <a:gd name="T89" fmla="*/ 61 h 74"/>
                    <a:gd name="T90" fmla="*/ 82 w 89"/>
                    <a:gd name="T91" fmla="*/ 53 h 74"/>
                    <a:gd name="T92" fmla="*/ 87 w 89"/>
                    <a:gd name="T93" fmla="*/ 46 h 74"/>
                    <a:gd name="T94" fmla="*/ 89 w 89"/>
                    <a:gd name="T95" fmla="*/ 38 h 74"/>
                    <a:gd name="T96" fmla="*/ 89 w 89"/>
                    <a:gd name="T97" fmla="*/ 29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89" h="74">
                      <a:moveTo>
                        <a:pt x="89" y="29"/>
                      </a:moveTo>
                      <a:lnTo>
                        <a:pt x="89" y="27"/>
                      </a:lnTo>
                      <a:lnTo>
                        <a:pt x="89" y="25"/>
                      </a:lnTo>
                      <a:lnTo>
                        <a:pt x="87" y="25"/>
                      </a:lnTo>
                      <a:lnTo>
                        <a:pt x="85" y="25"/>
                      </a:lnTo>
                      <a:lnTo>
                        <a:pt x="85" y="27"/>
                      </a:lnTo>
                      <a:lnTo>
                        <a:pt x="85" y="29"/>
                      </a:lnTo>
                      <a:lnTo>
                        <a:pt x="85" y="36"/>
                      </a:lnTo>
                      <a:lnTo>
                        <a:pt x="83" y="46"/>
                      </a:lnTo>
                      <a:lnTo>
                        <a:pt x="80" y="52"/>
                      </a:lnTo>
                      <a:lnTo>
                        <a:pt x="74" y="57"/>
                      </a:lnTo>
                      <a:lnTo>
                        <a:pt x="68" y="63"/>
                      </a:lnTo>
                      <a:lnTo>
                        <a:pt x="61" y="67"/>
                      </a:lnTo>
                      <a:lnTo>
                        <a:pt x="53" y="69"/>
                      </a:lnTo>
                      <a:lnTo>
                        <a:pt x="44" y="71"/>
                      </a:lnTo>
                      <a:lnTo>
                        <a:pt x="36" y="69"/>
                      </a:lnTo>
                      <a:lnTo>
                        <a:pt x="28" y="67"/>
                      </a:lnTo>
                      <a:lnTo>
                        <a:pt x="21" y="63"/>
                      </a:lnTo>
                      <a:lnTo>
                        <a:pt x="15" y="57"/>
                      </a:lnTo>
                      <a:lnTo>
                        <a:pt x="9" y="52"/>
                      </a:lnTo>
                      <a:lnTo>
                        <a:pt x="6" y="46"/>
                      </a:lnTo>
                      <a:lnTo>
                        <a:pt x="4" y="36"/>
                      </a:lnTo>
                      <a:lnTo>
                        <a:pt x="4" y="29"/>
                      </a:lnTo>
                      <a:lnTo>
                        <a:pt x="4" y="21"/>
                      </a:lnTo>
                      <a:lnTo>
                        <a:pt x="6" y="14"/>
                      </a:lnTo>
                      <a:lnTo>
                        <a:pt x="9" y="8"/>
                      </a:lnTo>
                      <a:lnTo>
                        <a:pt x="13" y="2"/>
                      </a:lnTo>
                      <a:lnTo>
                        <a:pt x="11" y="0"/>
                      </a:lnTo>
                      <a:lnTo>
                        <a:pt x="9" y="0"/>
                      </a:lnTo>
                      <a:lnTo>
                        <a:pt x="6" y="6"/>
                      </a:lnTo>
                      <a:lnTo>
                        <a:pt x="2" y="14"/>
                      </a:lnTo>
                      <a:lnTo>
                        <a:pt x="0" y="21"/>
                      </a:lnTo>
                      <a:lnTo>
                        <a:pt x="0" y="29"/>
                      </a:lnTo>
                      <a:lnTo>
                        <a:pt x="0" y="38"/>
                      </a:lnTo>
                      <a:lnTo>
                        <a:pt x="2" y="46"/>
                      </a:lnTo>
                      <a:lnTo>
                        <a:pt x="8" y="53"/>
                      </a:lnTo>
                      <a:lnTo>
                        <a:pt x="13" y="61"/>
                      </a:lnTo>
                      <a:lnTo>
                        <a:pt x="19" y="67"/>
                      </a:lnTo>
                      <a:lnTo>
                        <a:pt x="27" y="71"/>
                      </a:lnTo>
                      <a:lnTo>
                        <a:pt x="36" y="72"/>
                      </a:lnTo>
                      <a:lnTo>
                        <a:pt x="44" y="74"/>
                      </a:lnTo>
                      <a:lnTo>
                        <a:pt x="53" y="72"/>
                      </a:lnTo>
                      <a:lnTo>
                        <a:pt x="63" y="71"/>
                      </a:lnTo>
                      <a:lnTo>
                        <a:pt x="70" y="67"/>
                      </a:lnTo>
                      <a:lnTo>
                        <a:pt x="76" y="61"/>
                      </a:lnTo>
                      <a:lnTo>
                        <a:pt x="82" y="53"/>
                      </a:lnTo>
                      <a:lnTo>
                        <a:pt x="87" y="46"/>
                      </a:lnTo>
                      <a:lnTo>
                        <a:pt x="89" y="38"/>
                      </a:lnTo>
                      <a:lnTo>
                        <a:pt x="89" y="29"/>
                      </a:lnTo>
                      <a:close/>
                    </a:path>
                  </a:pathLst>
                </a:custGeom>
                <a:solidFill>
                  <a:srgbClr val="F6C6A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33" name="Freeform 813"/>
                <p:cNvSpPr>
                  <a:spLocks/>
                </p:cNvSpPr>
                <p:nvPr/>
              </p:nvSpPr>
              <p:spPr bwMode="auto">
                <a:xfrm>
                  <a:off x="1525" y="2016"/>
                  <a:ext cx="85" cy="72"/>
                </a:xfrm>
                <a:custGeom>
                  <a:avLst/>
                  <a:gdLst>
                    <a:gd name="T0" fmla="*/ 85 w 85"/>
                    <a:gd name="T1" fmla="*/ 29 h 72"/>
                    <a:gd name="T2" fmla="*/ 85 w 85"/>
                    <a:gd name="T3" fmla="*/ 27 h 72"/>
                    <a:gd name="T4" fmla="*/ 85 w 85"/>
                    <a:gd name="T5" fmla="*/ 25 h 72"/>
                    <a:gd name="T6" fmla="*/ 83 w 85"/>
                    <a:gd name="T7" fmla="*/ 25 h 72"/>
                    <a:gd name="T8" fmla="*/ 81 w 85"/>
                    <a:gd name="T9" fmla="*/ 25 h 72"/>
                    <a:gd name="T10" fmla="*/ 81 w 85"/>
                    <a:gd name="T11" fmla="*/ 27 h 72"/>
                    <a:gd name="T12" fmla="*/ 81 w 85"/>
                    <a:gd name="T13" fmla="*/ 29 h 72"/>
                    <a:gd name="T14" fmla="*/ 81 w 85"/>
                    <a:gd name="T15" fmla="*/ 36 h 72"/>
                    <a:gd name="T16" fmla="*/ 80 w 85"/>
                    <a:gd name="T17" fmla="*/ 44 h 72"/>
                    <a:gd name="T18" fmla="*/ 76 w 85"/>
                    <a:gd name="T19" fmla="*/ 52 h 72"/>
                    <a:gd name="T20" fmla="*/ 70 w 85"/>
                    <a:gd name="T21" fmla="*/ 57 h 72"/>
                    <a:gd name="T22" fmla="*/ 64 w 85"/>
                    <a:gd name="T23" fmla="*/ 61 h 72"/>
                    <a:gd name="T24" fmla="*/ 59 w 85"/>
                    <a:gd name="T25" fmla="*/ 65 h 72"/>
                    <a:gd name="T26" fmla="*/ 51 w 85"/>
                    <a:gd name="T27" fmla="*/ 67 h 72"/>
                    <a:gd name="T28" fmla="*/ 42 w 85"/>
                    <a:gd name="T29" fmla="*/ 69 h 72"/>
                    <a:gd name="T30" fmla="*/ 34 w 85"/>
                    <a:gd name="T31" fmla="*/ 67 h 72"/>
                    <a:gd name="T32" fmla="*/ 26 w 85"/>
                    <a:gd name="T33" fmla="*/ 65 h 72"/>
                    <a:gd name="T34" fmla="*/ 21 w 85"/>
                    <a:gd name="T35" fmla="*/ 61 h 72"/>
                    <a:gd name="T36" fmla="*/ 15 w 85"/>
                    <a:gd name="T37" fmla="*/ 57 h 72"/>
                    <a:gd name="T38" fmla="*/ 9 w 85"/>
                    <a:gd name="T39" fmla="*/ 52 h 72"/>
                    <a:gd name="T40" fmla="*/ 6 w 85"/>
                    <a:gd name="T41" fmla="*/ 44 h 72"/>
                    <a:gd name="T42" fmla="*/ 4 w 85"/>
                    <a:gd name="T43" fmla="*/ 36 h 72"/>
                    <a:gd name="T44" fmla="*/ 4 w 85"/>
                    <a:gd name="T45" fmla="*/ 29 h 72"/>
                    <a:gd name="T46" fmla="*/ 4 w 85"/>
                    <a:gd name="T47" fmla="*/ 21 h 72"/>
                    <a:gd name="T48" fmla="*/ 6 w 85"/>
                    <a:gd name="T49" fmla="*/ 16 h 72"/>
                    <a:gd name="T50" fmla="*/ 7 w 85"/>
                    <a:gd name="T51" fmla="*/ 8 h 72"/>
                    <a:gd name="T52" fmla="*/ 11 w 85"/>
                    <a:gd name="T53" fmla="*/ 4 h 72"/>
                    <a:gd name="T54" fmla="*/ 11 w 85"/>
                    <a:gd name="T55" fmla="*/ 2 h 72"/>
                    <a:gd name="T56" fmla="*/ 9 w 85"/>
                    <a:gd name="T57" fmla="*/ 0 h 72"/>
                    <a:gd name="T58" fmla="*/ 6 w 85"/>
                    <a:gd name="T59" fmla="*/ 8 h 72"/>
                    <a:gd name="T60" fmla="*/ 2 w 85"/>
                    <a:gd name="T61" fmla="*/ 14 h 72"/>
                    <a:gd name="T62" fmla="*/ 0 w 85"/>
                    <a:gd name="T63" fmla="*/ 21 h 72"/>
                    <a:gd name="T64" fmla="*/ 0 w 85"/>
                    <a:gd name="T65" fmla="*/ 29 h 72"/>
                    <a:gd name="T66" fmla="*/ 0 w 85"/>
                    <a:gd name="T67" fmla="*/ 38 h 72"/>
                    <a:gd name="T68" fmla="*/ 2 w 85"/>
                    <a:gd name="T69" fmla="*/ 46 h 72"/>
                    <a:gd name="T70" fmla="*/ 6 w 85"/>
                    <a:gd name="T71" fmla="*/ 53 h 72"/>
                    <a:gd name="T72" fmla="*/ 11 w 85"/>
                    <a:gd name="T73" fmla="*/ 59 h 72"/>
                    <a:gd name="T74" fmla="*/ 19 w 85"/>
                    <a:gd name="T75" fmla="*/ 65 h 72"/>
                    <a:gd name="T76" fmla="*/ 26 w 85"/>
                    <a:gd name="T77" fmla="*/ 69 h 72"/>
                    <a:gd name="T78" fmla="*/ 34 w 85"/>
                    <a:gd name="T79" fmla="*/ 71 h 72"/>
                    <a:gd name="T80" fmla="*/ 42 w 85"/>
                    <a:gd name="T81" fmla="*/ 72 h 72"/>
                    <a:gd name="T82" fmla="*/ 51 w 85"/>
                    <a:gd name="T83" fmla="*/ 71 h 72"/>
                    <a:gd name="T84" fmla="*/ 59 w 85"/>
                    <a:gd name="T85" fmla="*/ 69 h 72"/>
                    <a:gd name="T86" fmla="*/ 66 w 85"/>
                    <a:gd name="T87" fmla="*/ 65 h 72"/>
                    <a:gd name="T88" fmla="*/ 74 w 85"/>
                    <a:gd name="T89" fmla="*/ 59 h 72"/>
                    <a:gd name="T90" fmla="*/ 78 w 85"/>
                    <a:gd name="T91" fmla="*/ 53 h 72"/>
                    <a:gd name="T92" fmla="*/ 83 w 85"/>
                    <a:gd name="T93" fmla="*/ 46 h 72"/>
                    <a:gd name="T94" fmla="*/ 85 w 85"/>
                    <a:gd name="T95" fmla="*/ 38 h 72"/>
                    <a:gd name="T96" fmla="*/ 85 w 85"/>
                    <a:gd name="T97" fmla="*/ 29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85" h="72">
                      <a:moveTo>
                        <a:pt x="85" y="29"/>
                      </a:moveTo>
                      <a:lnTo>
                        <a:pt x="85" y="27"/>
                      </a:lnTo>
                      <a:lnTo>
                        <a:pt x="85" y="25"/>
                      </a:lnTo>
                      <a:lnTo>
                        <a:pt x="83" y="25"/>
                      </a:lnTo>
                      <a:lnTo>
                        <a:pt x="81" y="25"/>
                      </a:lnTo>
                      <a:lnTo>
                        <a:pt x="81" y="27"/>
                      </a:lnTo>
                      <a:lnTo>
                        <a:pt x="81" y="29"/>
                      </a:lnTo>
                      <a:lnTo>
                        <a:pt x="81" y="36"/>
                      </a:lnTo>
                      <a:lnTo>
                        <a:pt x="80" y="44"/>
                      </a:lnTo>
                      <a:lnTo>
                        <a:pt x="76" y="52"/>
                      </a:lnTo>
                      <a:lnTo>
                        <a:pt x="70" y="57"/>
                      </a:lnTo>
                      <a:lnTo>
                        <a:pt x="64" y="61"/>
                      </a:lnTo>
                      <a:lnTo>
                        <a:pt x="59" y="65"/>
                      </a:lnTo>
                      <a:lnTo>
                        <a:pt x="51" y="67"/>
                      </a:lnTo>
                      <a:lnTo>
                        <a:pt x="42" y="69"/>
                      </a:lnTo>
                      <a:lnTo>
                        <a:pt x="34" y="67"/>
                      </a:lnTo>
                      <a:lnTo>
                        <a:pt x="26" y="65"/>
                      </a:lnTo>
                      <a:lnTo>
                        <a:pt x="21" y="61"/>
                      </a:lnTo>
                      <a:lnTo>
                        <a:pt x="15" y="57"/>
                      </a:lnTo>
                      <a:lnTo>
                        <a:pt x="9" y="52"/>
                      </a:lnTo>
                      <a:lnTo>
                        <a:pt x="6" y="44"/>
                      </a:lnTo>
                      <a:lnTo>
                        <a:pt x="4" y="36"/>
                      </a:lnTo>
                      <a:lnTo>
                        <a:pt x="4" y="29"/>
                      </a:lnTo>
                      <a:lnTo>
                        <a:pt x="4" y="21"/>
                      </a:lnTo>
                      <a:lnTo>
                        <a:pt x="6" y="16"/>
                      </a:lnTo>
                      <a:lnTo>
                        <a:pt x="7" y="8"/>
                      </a:lnTo>
                      <a:lnTo>
                        <a:pt x="11" y="4"/>
                      </a:lnTo>
                      <a:lnTo>
                        <a:pt x="11" y="2"/>
                      </a:lnTo>
                      <a:lnTo>
                        <a:pt x="9" y="0"/>
                      </a:lnTo>
                      <a:lnTo>
                        <a:pt x="6" y="8"/>
                      </a:lnTo>
                      <a:lnTo>
                        <a:pt x="2" y="14"/>
                      </a:lnTo>
                      <a:lnTo>
                        <a:pt x="0" y="21"/>
                      </a:lnTo>
                      <a:lnTo>
                        <a:pt x="0" y="29"/>
                      </a:lnTo>
                      <a:lnTo>
                        <a:pt x="0" y="38"/>
                      </a:lnTo>
                      <a:lnTo>
                        <a:pt x="2" y="46"/>
                      </a:lnTo>
                      <a:lnTo>
                        <a:pt x="6" y="53"/>
                      </a:lnTo>
                      <a:lnTo>
                        <a:pt x="11" y="59"/>
                      </a:lnTo>
                      <a:lnTo>
                        <a:pt x="19" y="65"/>
                      </a:lnTo>
                      <a:lnTo>
                        <a:pt x="26" y="69"/>
                      </a:lnTo>
                      <a:lnTo>
                        <a:pt x="34" y="71"/>
                      </a:lnTo>
                      <a:lnTo>
                        <a:pt x="42" y="72"/>
                      </a:lnTo>
                      <a:lnTo>
                        <a:pt x="51" y="71"/>
                      </a:lnTo>
                      <a:lnTo>
                        <a:pt x="59" y="69"/>
                      </a:lnTo>
                      <a:lnTo>
                        <a:pt x="66" y="65"/>
                      </a:lnTo>
                      <a:lnTo>
                        <a:pt x="74" y="59"/>
                      </a:lnTo>
                      <a:lnTo>
                        <a:pt x="78" y="53"/>
                      </a:lnTo>
                      <a:lnTo>
                        <a:pt x="83" y="46"/>
                      </a:lnTo>
                      <a:lnTo>
                        <a:pt x="85" y="38"/>
                      </a:lnTo>
                      <a:lnTo>
                        <a:pt x="85" y="29"/>
                      </a:lnTo>
                      <a:close/>
                    </a:path>
                  </a:pathLst>
                </a:custGeom>
                <a:solidFill>
                  <a:srgbClr val="F6C8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34" name="Freeform 814"/>
                <p:cNvSpPr>
                  <a:spLocks/>
                </p:cNvSpPr>
                <p:nvPr/>
              </p:nvSpPr>
              <p:spPr bwMode="auto">
                <a:xfrm>
                  <a:off x="1527" y="2018"/>
                  <a:ext cx="81" cy="69"/>
                </a:xfrm>
                <a:custGeom>
                  <a:avLst/>
                  <a:gdLst>
                    <a:gd name="T0" fmla="*/ 81 w 81"/>
                    <a:gd name="T1" fmla="*/ 27 h 69"/>
                    <a:gd name="T2" fmla="*/ 81 w 81"/>
                    <a:gd name="T3" fmla="*/ 25 h 69"/>
                    <a:gd name="T4" fmla="*/ 81 w 81"/>
                    <a:gd name="T5" fmla="*/ 23 h 69"/>
                    <a:gd name="T6" fmla="*/ 79 w 81"/>
                    <a:gd name="T7" fmla="*/ 23 h 69"/>
                    <a:gd name="T8" fmla="*/ 78 w 81"/>
                    <a:gd name="T9" fmla="*/ 23 h 69"/>
                    <a:gd name="T10" fmla="*/ 78 w 81"/>
                    <a:gd name="T11" fmla="*/ 25 h 69"/>
                    <a:gd name="T12" fmla="*/ 78 w 81"/>
                    <a:gd name="T13" fmla="*/ 27 h 69"/>
                    <a:gd name="T14" fmla="*/ 78 w 81"/>
                    <a:gd name="T15" fmla="*/ 34 h 69"/>
                    <a:gd name="T16" fmla="*/ 76 w 81"/>
                    <a:gd name="T17" fmla="*/ 42 h 69"/>
                    <a:gd name="T18" fmla="*/ 72 w 81"/>
                    <a:gd name="T19" fmla="*/ 48 h 69"/>
                    <a:gd name="T20" fmla="*/ 68 w 81"/>
                    <a:gd name="T21" fmla="*/ 53 h 69"/>
                    <a:gd name="T22" fmla="*/ 62 w 81"/>
                    <a:gd name="T23" fmla="*/ 59 h 69"/>
                    <a:gd name="T24" fmla="*/ 55 w 81"/>
                    <a:gd name="T25" fmla="*/ 61 h 69"/>
                    <a:gd name="T26" fmla="*/ 47 w 81"/>
                    <a:gd name="T27" fmla="*/ 65 h 69"/>
                    <a:gd name="T28" fmla="*/ 40 w 81"/>
                    <a:gd name="T29" fmla="*/ 65 h 69"/>
                    <a:gd name="T30" fmla="*/ 32 w 81"/>
                    <a:gd name="T31" fmla="*/ 65 h 69"/>
                    <a:gd name="T32" fmla="*/ 26 w 81"/>
                    <a:gd name="T33" fmla="*/ 61 h 69"/>
                    <a:gd name="T34" fmla="*/ 19 w 81"/>
                    <a:gd name="T35" fmla="*/ 59 h 69"/>
                    <a:gd name="T36" fmla="*/ 13 w 81"/>
                    <a:gd name="T37" fmla="*/ 53 h 69"/>
                    <a:gd name="T38" fmla="*/ 9 w 81"/>
                    <a:gd name="T39" fmla="*/ 48 h 69"/>
                    <a:gd name="T40" fmla="*/ 5 w 81"/>
                    <a:gd name="T41" fmla="*/ 42 h 69"/>
                    <a:gd name="T42" fmla="*/ 4 w 81"/>
                    <a:gd name="T43" fmla="*/ 34 h 69"/>
                    <a:gd name="T44" fmla="*/ 4 w 81"/>
                    <a:gd name="T45" fmla="*/ 27 h 69"/>
                    <a:gd name="T46" fmla="*/ 4 w 81"/>
                    <a:gd name="T47" fmla="*/ 19 h 69"/>
                    <a:gd name="T48" fmla="*/ 5 w 81"/>
                    <a:gd name="T49" fmla="*/ 14 h 69"/>
                    <a:gd name="T50" fmla="*/ 7 w 81"/>
                    <a:gd name="T51" fmla="*/ 8 h 69"/>
                    <a:gd name="T52" fmla="*/ 11 w 81"/>
                    <a:gd name="T53" fmla="*/ 2 h 69"/>
                    <a:gd name="T54" fmla="*/ 11 w 81"/>
                    <a:gd name="T55" fmla="*/ 2 h 69"/>
                    <a:gd name="T56" fmla="*/ 11 w 81"/>
                    <a:gd name="T57" fmla="*/ 2 h 69"/>
                    <a:gd name="T58" fmla="*/ 9 w 81"/>
                    <a:gd name="T59" fmla="*/ 0 h 69"/>
                    <a:gd name="T60" fmla="*/ 9 w 81"/>
                    <a:gd name="T61" fmla="*/ 0 h 69"/>
                    <a:gd name="T62" fmla="*/ 5 w 81"/>
                    <a:gd name="T63" fmla="*/ 6 h 69"/>
                    <a:gd name="T64" fmla="*/ 2 w 81"/>
                    <a:gd name="T65" fmla="*/ 12 h 69"/>
                    <a:gd name="T66" fmla="*/ 0 w 81"/>
                    <a:gd name="T67" fmla="*/ 19 h 69"/>
                    <a:gd name="T68" fmla="*/ 0 w 81"/>
                    <a:gd name="T69" fmla="*/ 27 h 69"/>
                    <a:gd name="T70" fmla="*/ 0 w 81"/>
                    <a:gd name="T71" fmla="*/ 34 h 69"/>
                    <a:gd name="T72" fmla="*/ 2 w 81"/>
                    <a:gd name="T73" fmla="*/ 44 h 69"/>
                    <a:gd name="T74" fmla="*/ 5 w 81"/>
                    <a:gd name="T75" fmla="*/ 50 h 69"/>
                    <a:gd name="T76" fmla="*/ 11 w 81"/>
                    <a:gd name="T77" fmla="*/ 55 h 69"/>
                    <a:gd name="T78" fmla="*/ 17 w 81"/>
                    <a:gd name="T79" fmla="*/ 61 h 69"/>
                    <a:gd name="T80" fmla="*/ 24 w 81"/>
                    <a:gd name="T81" fmla="*/ 65 h 69"/>
                    <a:gd name="T82" fmla="*/ 32 w 81"/>
                    <a:gd name="T83" fmla="*/ 67 h 69"/>
                    <a:gd name="T84" fmla="*/ 40 w 81"/>
                    <a:gd name="T85" fmla="*/ 69 h 69"/>
                    <a:gd name="T86" fmla="*/ 49 w 81"/>
                    <a:gd name="T87" fmla="*/ 67 h 69"/>
                    <a:gd name="T88" fmla="*/ 57 w 81"/>
                    <a:gd name="T89" fmla="*/ 65 h 69"/>
                    <a:gd name="T90" fmla="*/ 64 w 81"/>
                    <a:gd name="T91" fmla="*/ 61 h 69"/>
                    <a:gd name="T92" fmla="*/ 70 w 81"/>
                    <a:gd name="T93" fmla="*/ 55 h 69"/>
                    <a:gd name="T94" fmla="*/ 76 w 81"/>
                    <a:gd name="T95" fmla="*/ 50 h 69"/>
                    <a:gd name="T96" fmla="*/ 79 w 81"/>
                    <a:gd name="T97" fmla="*/ 44 h 69"/>
                    <a:gd name="T98" fmla="*/ 81 w 81"/>
                    <a:gd name="T99" fmla="*/ 34 h 69"/>
                    <a:gd name="T100" fmla="*/ 81 w 81"/>
                    <a:gd name="T101" fmla="*/ 27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81" h="69">
                      <a:moveTo>
                        <a:pt x="81" y="27"/>
                      </a:moveTo>
                      <a:lnTo>
                        <a:pt x="81" y="25"/>
                      </a:lnTo>
                      <a:lnTo>
                        <a:pt x="81" y="23"/>
                      </a:lnTo>
                      <a:lnTo>
                        <a:pt x="79" y="23"/>
                      </a:lnTo>
                      <a:lnTo>
                        <a:pt x="78" y="23"/>
                      </a:lnTo>
                      <a:lnTo>
                        <a:pt x="78" y="25"/>
                      </a:lnTo>
                      <a:lnTo>
                        <a:pt x="78" y="27"/>
                      </a:lnTo>
                      <a:lnTo>
                        <a:pt x="78" y="34"/>
                      </a:lnTo>
                      <a:lnTo>
                        <a:pt x="76" y="42"/>
                      </a:lnTo>
                      <a:lnTo>
                        <a:pt x="72" y="48"/>
                      </a:lnTo>
                      <a:lnTo>
                        <a:pt x="68" y="53"/>
                      </a:lnTo>
                      <a:lnTo>
                        <a:pt x="62" y="59"/>
                      </a:lnTo>
                      <a:lnTo>
                        <a:pt x="55" y="61"/>
                      </a:lnTo>
                      <a:lnTo>
                        <a:pt x="47" y="65"/>
                      </a:lnTo>
                      <a:lnTo>
                        <a:pt x="40" y="65"/>
                      </a:lnTo>
                      <a:lnTo>
                        <a:pt x="32" y="65"/>
                      </a:lnTo>
                      <a:lnTo>
                        <a:pt x="26" y="61"/>
                      </a:lnTo>
                      <a:lnTo>
                        <a:pt x="19" y="59"/>
                      </a:lnTo>
                      <a:lnTo>
                        <a:pt x="13" y="53"/>
                      </a:lnTo>
                      <a:lnTo>
                        <a:pt x="9" y="48"/>
                      </a:lnTo>
                      <a:lnTo>
                        <a:pt x="5" y="42"/>
                      </a:lnTo>
                      <a:lnTo>
                        <a:pt x="4" y="34"/>
                      </a:lnTo>
                      <a:lnTo>
                        <a:pt x="4" y="27"/>
                      </a:lnTo>
                      <a:lnTo>
                        <a:pt x="4" y="19"/>
                      </a:lnTo>
                      <a:lnTo>
                        <a:pt x="5" y="14"/>
                      </a:lnTo>
                      <a:lnTo>
                        <a:pt x="7" y="8"/>
                      </a:lnTo>
                      <a:lnTo>
                        <a:pt x="11" y="2"/>
                      </a:lnTo>
                      <a:lnTo>
                        <a:pt x="11" y="2"/>
                      </a:lnTo>
                      <a:lnTo>
                        <a:pt x="11" y="2"/>
                      </a:lnTo>
                      <a:lnTo>
                        <a:pt x="9" y="0"/>
                      </a:lnTo>
                      <a:lnTo>
                        <a:pt x="9" y="0"/>
                      </a:lnTo>
                      <a:lnTo>
                        <a:pt x="5" y="6"/>
                      </a:lnTo>
                      <a:lnTo>
                        <a:pt x="2" y="12"/>
                      </a:lnTo>
                      <a:lnTo>
                        <a:pt x="0" y="19"/>
                      </a:lnTo>
                      <a:lnTo>
                        <a:pt x="0" y="27"/>
                      </a:lnTo>
                      <a:lnTo>
                        <a:pt x="0" y="34"/>
                      </a:lnTo>
                      <a:lnTo>
                        <a:pt x="2" y="44"/>
                      </a:lnTo>
                      <a:lnTo>
                        <a:pt x="5" y="50"/>
                      </a:lnTo>
                      <a:lnTo>
                        <a:pt x="11" y="55"/>
                      </a:lnTo>
                      <a:lnTo>
                        <a:pt x="17" y="61"/>
                      </a:lnTo>
                      <a:lnTo>
                        <a:pt x="24" y="65"/>
                      </a:lnTo>
                      <a:lnTo>
                        <a:pt x="32" y="67"/>
                      </a:lnTo>
                      <a:lnTo>
                        <a:pt x="40" y="69"/>
                      </a:lnTo>
                      <a:lnTo>
                        <a:pt x="49" y="67"/>
                      </a:lnTo>
                      <a:lnTo>
                        <a:pt x="57" y="65"/>
                      </a:lnTo>
                      <a:lnTo>
                        <a:pt x="64" y="61"/>
                      </a:lnTo>
                      <a:lnTo>
                        <a:pt x="70" y="55"/>
                      </a:lnTo>
                      <a:lnTo>
                        <a:pt x="76" y="50"/>
                      </a:lnTo>
                      <a:lnTo>
                        <a:pt x="79" y="44"/>
                      </a:lnTo>
                      <a:lnTo>
                        <a:pt x="81" y="34"/>
                      </a:lnTo>
                      <a:lnTo>
                        <a:pt x="81" y="27"/>
                      </a:lnTo>
                      <a:close/>
                    </a:path>
                  </a:pathLst>
                </a:custGeom>
                <a:solidFill>
                  <a:srgbClr val="F7CAA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35" name="Freeform 815"/>
                <p:cNvSpPr>
                  <a:spLocks/>
                </p:cNvSpPr>
                <p:nvPr/>
              </p:nvSpPr>
              <p:spPr bwMode="auto">
                <a:xfrm>
                  <a:off x="1529" y="2020"/>
                  <a:ext cx="77" cy="65"/>
                </a:xfrm>
                <a:custGeom>
                  <a:avLst/>
                  <a:gdLst>
                    <a:gd name="T0" fmla="*/ 77 w 77"/>
                    <a:gd name="T1" fmla="*/ 25 h 65"/>
                    <a:gd name="T2" fmla="*/ 77 w 77"/>
                    <a:gd name="T3" fmla="*/ 23 h 65"/>
                    <a:gd name="T4" fmla="*/ 77 w 77"/>
                    <a:gd name="T5" fmla="*/ 21 h 65"/>
                    <a:gd name="T6" fmla="*/ 76 w 77"/>
                    <a:gd name="T7" fmla="*/ 21 h 65"/>
                    <a:gd name="T8" fmla="*/ 74 w 77"/>
                    <a:gd name="T9" fmla="*/ 21 h 65"/>
                    <a:gd name="T10" fmla="*/ 74 w 77"/>
                    <a:gd name="T11" fmla="*/ 23 h 65"/>
                    <a:gd name="T12" fmla="*/ 74 w 77"/>
                    <a:gd name="T13" fmla="*/ 25 h 65"/>
                    <a:gd name="T14" fmla="*/ 74 w 77"/>
                    <a:gd name="T15" fmla="*/ 32 h 65"/>
                    <a:gd name="T16" fmla="*/ 72 w 77"/>
                    <a:gd name="T17" fmla="*/ 38 h 65"/>
                    <a:gd name="T18" fmla="*/ 68 w 77"/>
                    <a:gd name="T19" fmla="*/ 46 h 65"/>
                    <a:gd name="T20" fmla="*/ 64 w 77"/>
                    <a:gd name="T21" fmla="*/ 49 h 65"/>
                    <a:gd name="T22" fmla="*/ 58 w 77"/>
                    <a:gd name="T23" fmla="*/ 55 h 65"/>
                    <a:gd name="T24" fmla="*/ 53 w 77"/>
                    <a:gd name="T25" fmla="*/ 57 h 65"/>
                    <a:gd name="T26" fmla="*/ 45 w 77"/>
                    <a:gd name="T27" fmla="*/ 61 h 65"/>
                    <a:gd name="T28" fmla="*/ 38 w 77"/>
                    <a:gd name="T29" fmla="*/ 61 h 65"/>
                    <a:gd name="T30" fmla="*/ 32 w 77"/>
                    <a:gd name="T31" fmla="*/ 61 h 65"/>
                    <a:gd name="T32" fmla="*/ 24 w 77"/>
                    <a:gd name="T33" fmla="*/ 57 h 65"/>
                    <a:gd name="T34" fmla="*/ 19 w 77"/>
                    <a:gd name="T35" fmla="*/ 55 h 65"/>
                    <a:gd name="T36" fmla="*/ 13 w 77"/>
                    <a:gd name="T37" fmla="*/ 49 h 65"/>
                    <a:gd name="T38" fmla="*/ 9 w 77"/>
                    <a:gd name="T39" fmla="*/ 46 h 65"/>
                    <a:gd name="T40" fmla="*/ 5 w 77"/>
                    <a:gd name="T41" fmla="*/ 38 h 65"/>
                    <a:gd name="T42" fmla="*/ 3 w 77"/>
                    <a:gd name="T43" fmla="*/ 32 h 65"/>
                    <a:gd name="T44" fmla="*/ 3 w 77"/>
                    <a:gd name="T45" fmla="*/ 25 h 65"/>
                    <a:gd name="T46" fmla="*/ 3 w 77"/>
                    <a:gd name="T47" fmla="*/ 19 h 65"/>
                    <a:gd name="T48" fmla="*/ 5 w 77"/>
                    <a:gd name="T49" fmla="*/ 12 h 65"/>
                    <a:gd name="T50" fmla="*/ 7 w 77"/>
                    <a:gd name="T51" fmla="*/ 6 h 65"/>
                    <a:gd name="T52" fmla="*/ 11 w 77"/>
                    <a:gd name="T53" fmla="*/ 2 h 65"/>
                    <a:gd name="T54" fmla="*/ 9 w 77"/>
                    <a:gd name="T55" fmla="*/ 0 h 65"/>
                    <a:gd name="T56" fmla="*/ 9 w 77"/>
                    <a:gd name="T57" fmla="*/ 0 h 65"/>
                    <a:gd name="T58" fmla="*/ 9 w 77"/>
                    <a:gd name="T59" fmla="*/ 0 h 65"/>
                    <a:gd name="T60" fmla="*/ 7 w 77"/>
                    <a:gd name="T61" fmla="*/ 0 h 65"/>
                    <a:gd name="T62" fmla="*/ 3 w 77"/>
                    <a:gd name="T63" fmla="*/ 4 h 65"/>
                    <a:gd name="T64" fmla="*/ 2 w 77"/>
                    <a:gd name="T65" fmla="*/ 12 h 65"/>
                    <a:gd name="T66" fmla="*/ 0 w 77"/>
                    <a:gd name="T67" fmla="*/ 17 h 65"/>
                    <a:gd name="T68" fmla="*/ 0 w 77"/>
                    <a:gd name="T69" fmla="*/ 25 h 65"/>
                    <a:gd name="T70" fmla="*/ 0 w 77"/>
                    <a:gd name="T71" fmla="*/ 32 h 65"/>
                    <a:gd name="T72" fmla="*/ 2 w 77"/>
                    <a:gd name="T73" fmla="*/ 40 h 65"/>
                    <a:gd name="T74" fmla="*/ 5 w 77"/>
                    <a:gd name="T75" fmla="*/ 48 h 65"/>
                    <a:gd name="T76" fmla="*/ 11 w 77"/>
                    <a:gd name="T77" fmla="*/ 53 h 65"/>
                    <a:gd name="T78" fmla="*/ 17 w 77"/>
                    <a:gd name="T79" fmla="*/ 57 h 65"/>
                    <a:gd name="T80" fmla="*/ 22 w 77"/>
                    <a:gd name="T81" fmla="*/ 61 h 65"/>
                    <a:gd name="T82" fmla="*/ 30 w 77"/>
                    <a:gd name="T83" fmla="*/ 63 h 65"/>
                    <a:gd name="T84" fmla="*/ 38 w 77"/>
                    <a:gd name="T85" fmla="*/ 65 h 65"/>
                    <a:gd name="T86" fmla="*/ 47 w 77"/>
                    <a:gd name="T87" fmla="*/ 63 h 65"/>
                    <a:gd name="T88" fmla="*/ 55 w 77"/>
                    <a:gd name="T89" fmla="*/ 61 h 65"/>
                    <a:gd name="T90" fmla="*/ 60 w 77"/>
                    <a:gd name="T91" fmla="*/ 57 h 65"/>
                    <a:gd name="T92" fmla="*/ 66 w 77"/>
                    <a:gd name="T93" fmla="*/ 53 h 65"/>
                    <a:gd name="T94" fmla="*/ 72 w 77"/>
                    <a:gd name="T95" fmla="*/ 48 h 65"/>
                    <a:gd name="T96" fmla="*/ 76 w 77"/>
                    <a:gd name="T97" fmla="*/ 40 h 65"/>
                    <a:gd name="T98" fmla="*/ 77 w 77"/>
                    <a:gd name="T99" fmla="*/ 32 h 65"/>
                    <a:gd name="T100" fmla="*/ 77 w 77"/>
                    <a:gd name="T101" fmla="*/ 25 h 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7" h="65">
                      <a:moveTo>
                        <a:pt x="77" y="25"/>
                      </a:moveTo>
                      <a:lnTo>
                        <a:pt x="77" y="23"/>
                      </a:lnTo>
                      <a:lnTo>
                        <a:pt x="77" y="21"/>
                      </a:lnTo>
                      <a:lnTo>
                        <a:pt x="76" y="21"/>
                      </a:lnTo>
                      <a:lnTo>
                        <a:pt x="74" y="21"/>
                      </a:lnTo>
                      <a:lnTo>
                        <a:pt x="74" y="23"/>
                      </a:lnTo>
                      <a:lnTo>
                        <a:pt x="74" y="25"/>
                      </a:lnTo>
                      <a:lnTo>
                        <a:pt x="74" y="32"/>
                      </a:lnTo>
                      <a:lnTo>
                        <a:pt x="72" y="38"/>
                      </a:lnTo>
                      <a:lnTo>
                        <a:pt x="68" y="46"/>
                      </a:lnTo>
                      <a:lnTo>
                        <a:pt x="64" y="49"/>
                      </a:lnTo>
                      <a:lnTo>
                        <a:pt x="58" y="55"/>
                      </a:lnTo>
                      <a:lnTo>
                        <a:pt x="53" y="57"/>
                      </a:lnTo>
                      <a:lnTo>
                        <a:pt x="45" y="61"/>
                      </a:lnTo>
                      <a:lnTo>
                        <a:pt x="38" y="61"/>
                      </a:lnTo>
                      <a:lnTo>
                        <a:pt x="32" y="61"/>
                      </a:lnTo>
                      <a:lnTo>
                        <a:pt x="24" y="57"/>
                      </a:lnTo>
                      <a:lnTo>
                        <a:pt x="19" y="55"/>
                      </a:lnTo>
                      <a:lnTo>
                        <a:pt x="13" y="49"/>
                      </a:lnTo>
                      <a:lnTo>
                        <a:pt x="9" y="46"/>
                      </a:lnTo>
                      <a:lnTo>
                        <a:pt x="5" y="38"/>
                      </a:lnTo>
                      <a:lnTo>
                        <a:pt x="3" y="32"/>
                      </a:lnTo>
                      <a:lnTo>
                        <a:pt x="3" y="25"/>
                      </a:lnTo>
                      <a:lnTo>
                        <a:pt x="3" y="19"/>
                      </a:lnTo>
                      <a:lnTo>
                        <a:pt x="5" y="12"/>
                      </a:lnTo>
                      <a:lnTo>
                        <a:pt x="7" y="6"/>
                      </a:lnTo>
                      <a:lnTo>
                        <a:pt x="11" y="2"/>
                      </a:lnTo>
                      <a:lnTo>
                        <a:pt x="9" y="0"/>
                      </a:lnTo>
                      <a:lnTo>
                        <a:pt x="9" y="0"/>
                      </a:lnTo>
                      <a:lnTo>
                        <a:pt x="9" y="0"/>
                      </a:lnTo>
                      <a:lnTo>
                        <a:pt x="7" y="0"/>
                      </a:lnTo>
                      <a:lnTo>
                        <a:pt x="3" y="4"/>
                      </a:lnTo>
                      <a:lnTo>
                        <a:pt x="2" y="12"/>
                      </a:lnTo>
                      <a:lnTo>
                        <a:pt x="0" y="17"/>
                      </a:lnTo>
                      <a:lnTo>
                        <a:pt x="0" y="25"/>
                      </a:lnTo>
                      <a:lnTo>
                        <a:pt x="0" y="32"/>
                      </a:lnTo>
                      <a:lnTo>
                        <a:pt x="2" y="40"/>
                      </a:lnTo>
                      <a:lnTo>
                        <a:pt x="5" y="48"/>
                      </a:lnTo>
                      <a:lnTo>
                        <a:pt x="11" y="53"/>
                      </a:lnTo>
                      <a:lnTo>
                        <a:pt x="17" y="57"/>
                      </a:lnTo>
                      <a:lnTo>
                        <a:pt x="22" y="61"/>
                      </a:lnTo>
                      <a:lnTo>
                        <a:pt x="30" y="63"/>
                      </a:lnTo>
                      <a:lnTo>
                        <a:pt x="38" y="65"/>
                      </a:lnTo>
                      <a:lnTo>
                        <a:pt x="47" y="63"/>
                      </a:lnTo>
                      <a:lnTo>
                        <a:pt x="55" y="61"/>
                      </a:lnTo>
                      <a:lnTo>
                        <a:pt x="60" y="57"/>
                      </a:lnTo>
                      <a:lnTo>
                        <a:pt x="66" y="53"/>
                      </a:lnTo>
                      <a:lnTo>
                        <a:pt x="72" y="48"/>
                      </a:lnTo>
                      <a:lnTo>
                        <a:pt x="76" y="40"/>
                      </a:lnTo>
                      <a:lnTo>
                        <a:pt x="77" y="32"/>
                      </a:lnTo>
                      <a:lnTo>
                        <a:pt x="77" y="25"/>
                      </a:lnTo>
                      <a:close/>
                    </a:path>
                  </a:pathLst>
                </a:custGeom>
                <a:solidFill>
                  <a:srgbClr val="F7CCB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36" name="Freeform 816"/>
                <p:cNvSpPr>
                  <a:spLocks/>
                </p:cNvSpPr>
                <p:nvPr/>
              </p:nvSpPr>
              <p:spPr bwMode="auto">
                <a:xfrm>
                  <a:off x="1531" y="2020"/>
                  <a:ext cx="74" cy="63"/>
                </a:xfrm>
                <a:custGeom>
                  <a:avLst/>
                  <a:gdLst>
                    <a:gd name="T0" fmla="*/ 74 w 74"/>
                    <a:gd name="T1" fmla="*/ 25 h 63"/>
                    <a:gd name="T2" fmla="*/ 74 w 74"/>
                    <a:gd name="T3" fmla="*/ 23 h 63"/>
                    <a:gd name="T4" fmla="*/ 74 w 74"/>
                    <a:gd name="T5" fmla="*/ 21 h 63"/>
                    <a:gd name="T6" fmla="*/ 72 w 74"/>
                    <a:gd name="T7" fmla="*/ 21 h 63"/>
                    <a:gd name="T8" fmla="*/ 70 w 74"/>
                    <a:gd name="T9" fmla="*/ 21 h 63"/>
                    <a:gd name="T10" fmla="*/ 70 w 74"/>
                    <a:gd name="T11" fmla="*/ 23 h 63"/>
                    <a:gd name="T12" fmla="*/ 70 w 74"/>
                    <a:gd name="T13" fmla="*/ 25 h 63"/>
                    <a:gd name="T14" fmla="*/ 70 w 74"/>
                    <a:gd name="T15" fmla="*/ 32 h 63"/>
                    <a:gd name="T16" fmla="*/ 68 w 74"/>
                    <a:gd name="T17" fmla="*/ 38 h 63"/>
                    <a:gd name="T18" fmla="*/ 64 w 74"/>
                    <a:gd name="T19" fmla="*/ 44 h 63"/>
                    <a:gd name="T20" fmla="*/ 60 w 74"/>
                    <a:gd name="T21" fmla="*/ 49 h 63"/>
                    <a:gd name="T22" fmla="*/ 55 w 74"/>
                    <a:gd name="T23" fmla="*/ 53 h 63"/>
                    <a:gd name="T24" fmla="*/ 49 w 74"/>
                    <a:gd name="T25" fmla="*/ 57 h 63"/>
                    <a:gd name="T26" fmla="*/ 43 w 74"/>
                    <a:gd name="T27" fmla="*/ 59 h 63"/>
                    <a:gd name="T28" fmla="*/ 36 w 74"/>
                    <a:gd name="T29" fmla="*/ 59 h 63"/>
                    <a:gd name="T30" fmla="*/ 30 w 74"/>
                    <a:gd name="T31" fmla="*/ 59 h 63"/>
                    <a:gd name="T32" fmla="*/ 22 w 74"/>
                    <a:gd name="T33" fmla="*/ 57 h 63"/>
                    <a:gd name="T34" fmla="*/ 17 w 74"/>
                    <a:gd name="T35" fmla="*/ 53 h 63"/>
                    <a:gd name="T36" fmla="*/ 13 w 74"/>
                    <a:gd name="T37" fmla="*/ 49 h 63"/>
                    <a:gd name="T38" fmla="*/ 9 w 74"/>
                    <a:gd name="T39" fmla="*/ 44 h 63"/>
                    <a:gd name="T40" fmla="*/ 5 w 74"/>
                    <a:gd name="T41" fmla="*/ 38 h 63"/>
                    <a:gd name="T42" fmla="*/ 3 w 74"/>
                    <a:gd name="T43" fmla="*/ 32 h 63"/>
                    <a:gd name="T44" fmla="*/ 3 w 74"/>
                    <a:gd name="T45" fmla="*/ 25 h 63"/>
                    <a:gd name="T46" fmla="*/ 3 w 74"/>
                    <a:gd name="T47" fmla="*/ 19 h 63"/>
                    <a:gd name="T48" fmla="*/ 5 w 74"/>
                    <a:gd name="T49" fmla="*/ 13 h 63"/>
                    <a:gd name="T50" fmla="*/ 7 w 74"/>
                    <a:gd name="T51" fmla="*/ 8 h 63"/>
                    <a:gd name="T52" fmla="*/ 11 w 74"/>
                    <a:gd name="T53" fmla="*/ 2 h 63"/>
                    <a:gd name="T54" fmla="*/ 9 w 74"/>
                    <a:gd name="T55" fmla="*/ 2 h 63"/>
                    <a:gd name="T56" fmla="*/ 7 w 74"/>
                    <a:gd name="T57" fmla="*/ 0 h 63"/>
                    <a:gd name="T58" fmla="*/ 3 w 74"/>
                    <a:gd name="T59" fmla="*/ 6 h 63"/>
                    <a:gd name="T60" fmla="*/ 1 w 74"/>
                    <a:gd name="T61" fmla="*/ 12 h 63"/>
                    <a:gd name="T62" fmla="*/ 0 w 74"/>
                    <a:gd name="T63" fmla="*/ 17 h 63"/>
                    <a:gd name="T64" fmla="*/ 0 w 74"/>
                    <a:gd name="T65" fmla="*/ 25 h 63"/>
                    <a:gd name="T66" fmla="*/ 0 w 74"/>
                    <a:gd name="T67" fmla="*/ 32 h 63"/>
                    <a:gd name="T68" fmla="*/ 1 w 74"/>
                    <a:gd name="T69" fmla="*/ 40 h 63"/>
                    <a:gd name="T70" fmla="*/ 5 w 74"/>
                    <a:gd name="T71" fmla="*/ 46 h 63"/>
                    <a:gd name="T72" fmla="*/ 9 w 74"/>
                    <a:gd name="T73" fmla="*/ 51 h 63"/>
                    <a:gd name="T74" fmla="*/ 15 w 74"/>
                    <a:gd name="T75" fmla="*/ 57 h 63"/>
                    <a:gd name="T76" fmla="*/ 22 w 74"/>
                    <a:gd name="T77" fmla="*/ 59 h 63"/>
                    <a:gd name="T78" fmla="*/ 28 w 74"/>
                    <a:gd name="T79" fmla="*/ 63 h 63"/>
                    <a:gd name="T80" fmla="*/ 36 w 74"/>
                    <a:gd name="T81" fmla="*/ 63 h 63"/>
                    <a:gd name="T82" fmla="*/ 43 w 74"/>
                    <a:gd name="T83" fmla="*/ 63 h 63"/>
                    <a:gd name="T84" fmla="*/ 51 w 74"/>
                    <a:gd name="T85" fmla="*/ 59 h 63"/>
                    <a:gd name="T86" fmla="*/ 58 w 74"/>
                    <a:gd name="T87" fmla="*/ 57 h 63"/>
                    <a:gd name="T88" fmla="*/ 64 w 74"/>
                    <a:gd name="T89" fmla="*/ 51 h 63"/>
                    <a:gd name="T90" fmla="*/ 68 w 74"/>
                    <a:gd name="T91" fmla="*/ 46 h 63"/>
                    <a:gd name="T92" fmla="*/ 72 w 74"/>
                    <a:gd name="T93" fmla="*/ 40 h 63"/>
                    <a:gd name="T94" fmla="*/ 74 w 74"/>
                    <a:gd name="T95" fmla="*/ 32 h 63"/>
                    <a:gd name="T96" fmla="*/ 74 w 74"/>
                    <a:gd name="T97" fmla="*/ 25 h 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74" h="63">
                      <a:moveTo>
                        <a:pt x="74" y="25"/>
                      </a:moveTo>
                      <a:lnTo>
                        <a:pt x="74" y="23"/>
                      </a:lnTo>
                      <a:lnTo>
                        <a:pt x="74" y="21"/>
                      </a:lnTo>
                      <a:lnTo>
                        <a:pt x="72" y="21"/>
                      </a:lnTo>
                      <a:lnTo>
                        <a:pt x="70" y="21"/>
                      </a:lnTo>
                      <a:lnTo>
                        <a:pt x="70" y="23"/>
                      </a:lnTo>
                      <a:lnTo>
                        <a:pt x="70" y="25"/>
                      </a:lnTo>
                      <a:lnTo>
                        <a:pt x="70" y="32"/>
                      </a:lnTo>
                      <a:lnTo>
                        <a:pt x="68" y="38"/>
                      </a:lnTo>
                      <a:lnTo>
                        <a:pt x="64" y="44"/>
                      </a:lnTo>
                      <a:lnTo>
                        <a:pt x="60" y="49"/>
                      </a:lnTo>
                      <a:lnTo>
                        <a:pt x="55" y="53"/>
                      </a:lnTo>
                      <a:lnTo>
                        <a:pt x="49" y="57"/>
                      </a:lnTo>
                      <a:lnTo>
                        <a:pt x="43" y="59"/>
                      </a:lnTo>
                      <a:lnTo>
                        <a:pt x="36" y="59"/>
                      </a:lnTo>
                      <a:lnTo>
                        <a:pt x="30" y="59"/>
                      </a:lnTo>
                      <a:lnTo>
                        <a:pt x="22" y="57"/>
                      </a:lnTo>
                      <a:lnTo>
                        <a:pt x="17" y="53"/>
                      </a:lnTo>
                      <a:lnTo>
                        <a:pt x="13" y="49"/>
                      </a:lnTo>
                      <a:lnTo>
                        <a:pt x="9" y="44"/>
                      </a:lnTo>
                      <a:lnTo>
                        <a:pt x="5" y="38"/>
                      </a:lnTo>
                      <a:lnTo>
                        <a:pt x="3" y="32"/>
                      </a:lnTo>
                      <a:lnTo>
                        <a:pt x="3" y="25"/>
                      </a:lnTo>
                      <a:lnTo>
                        <a:pt x="3" y="19"/>
                      </a:lnTo>
                      <a:lnTo>
                        <a:pt x="5" y="13"/>
                      </a:lnTo>
                      <a:lnTo>
                        <a:pt x="7" y="8"/>
                      </a:lnTo>
                      <a:lnTo>
                        <a:pt x="11" y="2"/>
                      </a:lnTo>
                      <a:lnTo>
                        <a:pt x="9" y="2"/>
                      </a:lnTo>
                      <a:lnTo>
                        <a:pt x="7" y="0"/>
                      </a:lnTo>
                      <a:lnTo>
                        <a:pt x="3" y="6"/>
                      </a:lnTo>
                      <a:lnTo>
                        <a:pt x="1" y="12"/>
                      </a:lnTo>
                      <a:lnTo>
                        <a:pt x="0" y="17"/>
                      </a:lnTo>
                      <a:lnTo>
                        <a:pt x="0" y="25"/>
                      </a:lnTo>
                      <a:lnTo>
                        <a:pt x="0" y="32"/>
                      </a:lnTo>
                      <a:lnTo>
                        <a:pt x="1" y="40"/>
                      </a:lnTo>
                      <a:lnTo>
                        <a:pt x="5" y="46"/>
                      </a:lnTo>
                      <a:lnTo>
                        <a:pt x="9" y="51"/>
                      </a:lnTo>
                      <a:lnTo>
                        <a:pt x="15" y="57"/>
                      </a:lnTo>
                      <a:lnTo>
                        <a:pt x="22" y="59"/>
                      </a:lnTo>
                      <a:lnTo>
                        <a:pt x="28" y="63"/>
                      </a:lnTo>
                      <a:lnTo>
                        <a:pt x="36" y="63"/>
                      </a:lnTo>
                      <a:lnTo>
                        <a:pt x="43" y="63"/>
                      </a:lnTo>
                      <a:lnTo>
                        <a:pt x="51" y="59"/>
                      </a:lnTo>
                      <a:lnTo>
                        <a:pt x="58" y="57"/>
                      </a:lnTo>
                      <a:lnTo>
                        <a:pt x="64" y="51"/>
                      </a:lnTo>
                      <a:lnTo>
                        <a:pt x="68" y="46"/>
                      </a:lnTo>
                      <a:lnTo>
                        <a:pt x="72" y="40"/>
                      </a:lnTo>
                      <a:lnTo>
                        <a:pt x="74" y="32"/>
                      </a:lnTo>
                      <a:lnTo>
                        <a:pt x="74" y="25"/>
                      </a:lnTo>
                      <a:close/>
                    </a:path>
                  </a:pathLst>
                </a:custGeom>
                <a:solidFill>
                  <a:srgbClr val="F8CFB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37" name="Freeform 817"/>
                <p:cNvSpPr>
                  <a:spLocks/>
                </p:cNvSpPr>
                <p:nvPr/>
              </p:nvSpPr>
              <p:spPr bwMode="auto">
                <a:xfrm>
                  <a:off x="1532" y="2022"/>
                  <a:ext cx="71" cy="59"/>
                </a:xfrm>
                <a:custGeom>
                  <a:avLst/>
                  <a:gdLst>
                    <a:gd name="T0" fmla="*/ 71 w 71"/>
                    <a:gd name="T1" fmla="*/ 23 h 59"/>
                    <a:gd name="T2" fmla="*/ 71 w 71"/>
                    <a:gd name="T3" fmla="*/ 21 h 59"/>
                    <a:gd name="T4" fmla="*/ 71 w 71"/>
                    <a:gd name="T5" fmla="*/ 19 h 59"/>
                    <a:gd name="T6" fmla="*/ 69 w 71"/>
                    <a:gd name="T7" fmla="*/ 19 h 59"/>
                    <a:gd name="T8" fmla="*/ 67 w 71"/>
                    <a:gd name="T9" fmla="*/ 19 h 59"/>
                    <a:gd name="T10" fmla="*/ 67 w 71"/>
                    <a:gd name="T11" fmla="*/ 21 h 59"/>
                    <a:gd name="T12" fmla="*/ 67 w 71"/>
                    <a:gd name="T13" fmla="*/ 23 h 59"/>
                    <a:gd name="T14" fmla="*/ 67 w 71"/>
                    <a:gd name="T15" fmla="*/ 29 h 59"/>
                    <a:gd name="T16" fmla="*/ 65 w 71"/>
                    <a:gd name="T17" fmla="*/ 36 h 59"/>
                    <a:gd name="T18" fmla="*/ 63 w 71"/>
                    <a:gd name="T19" fmla="*/ 40 h 59"/>
                    <a:gd name="T20" fmla="*/ 57 w 71"/>
                    <a:gd name="T21" fmla="*/ 46 h 59"/>
                    <a:gd name="T22" fmla="*/ 54 w 71"/>
                    <a:gd name="T23" fmla="*/ 49 h 59"/>
                    <a:gd name="T24" fmla="*/ 48 w 71"/>
                    <a:gd name="T25" fmla="*/ 53 h 59"/>
                    <a:gd name="T26" fmla="*/ 42 w 71"/>
                    <a:gd name="T27" fmla="*/ 55 h 59"/>
                    <a:gd name="T28" fmla="*/ 35 w 71"/>
                    <a:gd name="T29" fmla="*/ 55 h 59"/>
                    <a:gd name="T30" fmla="*/ 29 w 71"/>
                    <a:gd name="T31" fmla="*/ 55 h 59"/>
                    <a:gd name="T32" fmla="*/ 23 w 71"/>
                    <a:gd name="T33" fmla="*/ 53 h 59"/>
                    <a:gd name="T34" fmla="*/ 18 w 71"/>
                    <a:gd name="T35" fmla="*/ 49 h 59"/>
                    <a:gd name="T36" fmla="*/ 14 w 71"/>
                    <a:gd name="T37" fmla="*/ 46 h 59"/>
                    <a:gd name="T38" fmla="*/ 8 w 71"/>
                    <a:gd name="T39" fmla="*/ 40 h 59"/>
                    <a:gd name="T40" fmla="*/ 6 w 71"/>
                    <a:gd name="T41" fmla="*/ 36 h 59"/>
                    <a:gd name="T42" fmla="*/ 4 w 71"/>
                    <a:gd name="T43" fmla="*/ 29 h 59"/>
                    <a:gd name="T44" fmla="*/ 4 w 71"/>
                    <a:gd name="T45" fmla="*/ 23 h 59"/>
                    <a:gd name="T46" fmla="*/ 4 w 71"/>
                    <a:gd name="T47" fmla="*/ 17 h 59"/>
                    <a:gd name="T48" fmla="*/ 6 w 71"/>
                    <a:gd name="T49" fmla="*/ 11 h 59"/>
                    <a:gd name="T50" fmla="*/ 8 w 71"/>
                    <a:gd name="T51" fmla="*/ 6 h 59"/>
                    <a:gd name="T52" fmla="*/ 12 w 71"/>
                    <a:gd name="T53" fmla="*/ 2 h 59"/>
                    <a:gd name="T54" fmla="*/ 10 w 71"/>
                    <a:gd name="T55" fmla="*/ 0 h 59"/>
                    <a:gd name="T56" fmla="*/ 8 w 71"/>
                    <a:gd name="T57" fmla="*/ 0 h 59"/>
                    <a:gd name="T58" fmla="*/ 4 w 71"/>
                    <a:gd name="T59" fmla="*/ 4 h 59"/>
                    <a:gd name="T60" fmla="*/ 2 w 71"/>
                    <a:gd name="T61" fmla="*/ 10 h 59"/>
                    <a:gd name="T62" fmla="*/ 0 w 71"/>
                    <a:gd name="T63" fmla="*/ 17 h 59"/>
                    <a:gd name="T64" fmla="*/ 0 w 71"/>
                    <a:gd name="T65" fmla="*/ 23 h 59"/>
                    <a:gd name="T66" fmla="*/ 0 w 71"/>
                    <a:gd name="T67" fmla="*/ 30 h 59"/>
                    <a:gd name="T68" fmla="*/ 2 w 71"/>
                    <a:gd name="T69" fmla="*/ 36 h 59"/>
                    <a:gd name="T70" fmla="*/ 6 w 71"/>
                    <a:gd name="T71" fmla="*/ 44 h 59"/>
                    <a:gd name="T72" fmla="*/ 10 w 71"/>
                    <a:gd name="T73" fmla="*/ 47 h 59"/>
                    <a:gd name="T74" fmla="*/ 16 w 71"/>
                    <a:gd name="T75" fmla="*/ 53 h 59"/>
                    <a:gd name="T76" fmla="*/ 21 w 71"/>
                    <a:gd name="T77" fmla="*/ 55 h 59"/>
                    <a:gd name="T78" fmla="*/ 29 w 71"/>
                    <a:gd name="T79" fmla="*/ 59 h 59"/>
                    <a:gd name="T80" fmla="*/ 35 w 71"/>
                    <a:gd name="T81" fmla="*/ 59 h 59"/>
                    <a:gd name="T82" fmla="*/ 42 w 71"/>
                    <a:gd name="T83" fmla="*/ 59 h 59"/>
                    <a:gd name="T84" fmla="*/ 50 w 71"/>
                    <a:gd name="T85" fmla="*/ 55 h 59"/>
                    <a:gd name="T86" fmla="*/ 55 w 71"/>
                    <a:gd name="T87" fmla="*/ 53 h 59"/>
                    <a:gd name="T88" fmla="*/ 61 w 71"/>
                    <a:gd name="T89" fmla="*/ 47 h 59"/>
                    <a:gd name="T90" fmla="*/ 65 w 71"/>
                    <a:gd name="T91" fmla="*/ 44 h 59"/>
                    <a:gd name="T92" fmla="*/ 69 w 71"/>
                    <a:gd name="T93" fmla="*/ 36 h 59"/>
                    <a:gd name="T94" fmla="*/ 71 w 71"/>
                    <a:gd name="T95" fmla="*/ 30 h 59"/>
                    <a:gd name="T96" fmla="*/ 71 w 71"/>
                    <a:gd name="T97" fmla="*/ 23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71" h="59">
                      <a:moveTo>
                        <a:pt x="71" y="23"/>
                      </a:moveTo>
                      <a:lnTo>
                        <a:pt x="71" y="21"/>
                      </a:lnTo>
                      <a:lnTo>
                        <a:pt x="71" y="19"/>
                      </a:lnTo>
                      <a:lnTo>
                        <a:pt x="69" y="19"/>
                      </a:lnTo>
                      <a:lnTo>
                        <a:pt x="67" y="19"/>
                      </a:lnTo>
                      <a:lnTo>
                        <a:pt x="67" y="21"/>
                      </a:lnTo>
                      <a:lnTo>
                        <a:pt x="67" y="23"/>
                      </a:lnTo>
                      <a:lnTo>
                        <a:pt x="67" y="29"/>
                      </a:lnTo>
                      <a:lnTo>
                        <a:pt x="65" y="36"/>
                      </a:lnTo>
                      <a:lnTo>
                        <a:pt x="63" y="40"/>
                      </a:lnTo>
                      <a:lnTo>
                        <a:pt x="57" y="46"/>
                      </a:lnTo>
                      <a:lnTo>
                        <a:pt x="54" y="49"/>
                      </a:lnTo>
                      <a:lnTo>
                        <a:pt x="48" y="53"/>
                      </a:lnTo>
                      <a:lnTo>
                        <a:pt x="42" y="55"/>
                      </a:lnTo>
                      <a:lnTo>
                        <a:pt x="35" y="55"/>
                      </a:lnTo>
                      <a:lnTo>
                        <a:pt x="29" y="55"/>
                      </a:lnTo>
                      <a:lnTo>
                        <a:pt x="23" y="53"/>
                      </a:lnTo>
                      <a:lnTo>
                        <a:pt x="18" y="49"/>
                      </a:lnTo>
                      <a:lnTo>
                        <a:pt x="14" y="46"/>
                      </a:lnTo>
                      <a:lnTo>
                        <a:pt x="8" y="40"/>
                      </a:lnTo>
                      <a:lnTo>
                        <a:pt x="6" y="36"/>
                      </a:lnTo>
                      <a:lnTo>
                        <a:pt x="4" y="29"/>
                      </a:lnTo>
                      <a:lnTo>
                        <a:pt x="4" y="23"/>
                      </a:lnTo>
                      <a:lnTo>
                        <a:pt x="4" y="17"/>
                      </a:lnTo>
                      <a:lnTo>
                        <a:pt x="6" y="11"/>
                      </a:lnTo>
                      <a:lnTo>
                        <a:pt x="8" y="6"/>
                      </a:lnTo>
                      <a:lnTo>
                        <a:pt x="12" y="2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4" y="4"/>
                      </a:lnTo>
                      <a:lnTo>
                        <a:pt x="2" y="10"/>
                      </a:lnTo>
                      <a:lnTo>
                        <a:pt x="0" y="17"/>
                      </a:lnTo>
                      <a:lnTo>
                        <a:pt x="0" y="23"/>
                      </a:lnTo>
                      <a:lnTo>
                        <a:pt x="0" y="30"/>
                      </a:lnTo>
                      <a:lnTo>
                        <a:pt x="2" y="36"/>
                      </a:lnTo>
                      <a:lnTo>
                        <a:pt x="6" y="44"/>
                      </a:lnTo>
                      <a:lnTo>
                        <a:pt x="10" y="47"/>
                      </a:lnTo>
                      <a:lnTo>
                        <a:pt x="16" y="53"/>
                      </a:lnTo>
                      <a:lnTo>
                        <a:pt x="21" y="55"/>
                      </a:lnTo>
                      <a:lnTo>
                        <a:pt x="29" y="59"/>
                      </a:lnTo>
                      <a:lnTo>
                        <a:pt x="35" y="59"/>
                      </a:lnTo>
                      <a:lnTo>
                        <a:pt x="42" y="59"/>
                      </a:lnTo>
                      <a:lnTo>
                        <a:pt x="50" y="55"/>
                      </a:lnTo>
                      <a:lnTo>
                        <a:pt x="55" y="53"/>
                      </a:lnTo>
                      <a:lnTo>
                        <a:pt x="61" y="47"/>
                      </a:lnTo>
                      <a:lnTo>
                        <a:pt x="65" y="44"/>
                      </a:lnTo>
                      <a:lnTo>
                        <a:pt x="69" y="36"/>
                      </a:lnTo>
                      <a:lnTo>
                        <a:pt x="71" y="30"/>
                      </a:lnTo>
                      <a:lnTo>
                        <a:pt x="71" y="23"/>
                      </a:lnTo>
                      <a:close/>
                    </a:path>
                  </a:pathLst>
                </a:custGeom>
                <a:solidFill>
                  <a:srgbClr val="F8D1B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38" name="Freeform 818"/>
                <p:cNvSpPr>
                  <a:spLocks/>
                </p:cNvSpPr>
                <p:nvPr/>
              </p:nvSpPr>
              <p:spPr bwMode="auto">
                <a:xfrm>
                  <a:off x="1534" y="2022"/>
                  <a:ext cx="67" cy="57"/>
                </a:xfrm>
                <a:custGeom>
                  <a:avLst/>
                  <a:gdLst>
                    <a:gd name="T0" fmla="*/ 67 w 67"/>
                    <a:gd name="T1" fmla="*/ 23 h 57"/>
                    <a:gd name="T2" fmla="*/ 67 w 67"/>
                    <a:gd name="T3" fmla="*/ 21 h 57"/>
                    <a:gd name="T4" fmla="*/ 67 w 67"/>
                    <a:gd name="T5" fmla="*/ 19 h 57"/>
                    <a:gd name="T6" fmla="*/ 65 w 67"/>
                    <a:gd name="T7" fmla="*/ 19 h 57"/>
                    <a:gd name="T8" fmla="*/ 63 w 67"/>
                    <a:gd name="T9" fmla="*/ 19 h 57"/>
                    <a:gd name="T10" fmla="*/ 63 w 67"/>
                    <a:gd name="T11" fmla="*/ 21 h 57"/>
                    <a:gd name="T12" fmla="*/ 63 w 67"/>
                    <a:gd name="T13" fmla="*/ 23 h 57"/>
                    <a:gd name="T14" fmla="*/ 63 w 67"/>
                    <a:gd name="T15" fmla="*/ 29 h 57"/>
                    <a:gd name="T16" fmla="*/ 61 w 67"/>
                    <a:gd name="T17" fmla="*/ 34 h 57"/>
                    <a:gd name="T18" fmla="*/ 59 w 67"/>
                    <a:gd name="T19" fmla="*/ 40 h 57"/>
                    <a:gd name="T20" fmla="*/ 55 w 67"/>
                    <a:gd name="T21" fmla="*/ 44 h 57"/>
                    <a:gd name="T22" fmla="*/ 50 w 67"/>
                    <a:gd name="T23" fmla="*/ 47 h 57"/>
                    <a:gd name="T24" fmla="*/ 46 w 67"/>
                    <a:gd name="T25" fmla="*/ 51 h 57"/>
                    <a:gd name="T26" fmla="*/ 40 w 67"/>
                    <a:gd name="T27" fmla="*/ 53 h 57"/>
                    <a:gd name="T28" fmla="*/ 33 w 67"/>
                    <a:gd name="T29" fmla="*/ 53 h 57"/>
                    <a:gd name="T30" fmla="*/ 27 w 67"/>
                    <a:gd name="T31" fmla="*/ 53 h 57"/>
                    <a:gd name="T32" fmla="*/ 21 w 67"/>
                    <a:gd name="T33" fmla="*/ 51 h 57"/>
                    <a:gd name="T34" fmla="*/ 17 w 67"/>
                    <a:gd name="T35" fmla="*/ 47 h 57"/>
                    <a:gd name="T36" fmla="*/ 12 w 67"/>
                    <a:gd name="T37" fmla="*/ 44 h 57"/>
                    <a:gd name="T38" fmla="*/ 8 w 67"/>
                    <a:gd name="T39" fmla="*/ 40 h 57"/>
                    <a:gd name="T40" fmla="*/ 6 w 67"/>
                    <a:gd name="T41" fmla="*/ 34 h 57"/>
                    <a:gd name="T42" fmla="*/ 4 w 67"/>
                    <a:gd name="T43" fmla="*/ 29 h 57"/>
                    <a:gd name="T44" fmla="*/ 4 w 67"/>
                    <a:gd name="T45" fmla="*/ 23 h 57"/>
                    <a:gd name="T46" fmla="*/ 4 w 67"/>
                    <a:gd name="T47" fmla="*/ 17 h 57"/>
                    <a:gd name="T48" fmla="*/ 6 w 67"/>
                    <a:gd name="T49" fmla="*/ 11 h 57"/>
                    <a:gd name="T50" fmla="*/ 8 w 67"/>
                    <a:gd name="T51" fmla="*/ 6 h 57"/>
                    <a:gd name="T52" fmla="*/ 12 w 67"/>
                    <a:gd name="T53" fmla="*/ 2 h 57"/>
                    <a:gd name="T54" fmla="*/ 10 w 67"/>
                    <a:gd name="T55" fmla="*/ 2 h 57"/>
                    <a:gd name="T56" fmla="*/ 8 w 67"/>
                    <a:gd name="T57" fmla="*/ 0 h 57"/>
                    <a:gd name="T58" fmla="*/ 4 w 67"/>
                    <a:gd name="T59" fmla="*/ 6 h 57"/>
                    <a:gd name="T60" fmla="*/ 2 w 67"/>
                    <a:gd name="T61" fmla="*/ 11 h 57"/>
                    <a:gd name="T62" fmla="*/ 0 w 67"/>
                    <a:gd name="T63" fmla="*/ 17 h 57"/>
                    <a:gd name="T64" fmla="*/ 0 w 67"/>
                    <a:gd name="T65" fmla="*/ 23 h 57"/>
                    <a:gd name="T66" fmla="*/ 0 w 67"/>
                    <a:gd name="T67" fmla="*/ 30 h 57"/>
                    <a:gd name="T68" fmla="*/ 2 w 67"/>
                    <a:gd name="T69" fmla="*/ 36 h 57"/>
                    <a:gd name="T70" fmla="*/ 6 w 67"/>
                    <a:gd name="T71" fmla="*/ 42 h 57"/>
                    <a:gd name="T72" fmla="*/ 10 w 67"/>
                    <a:gd name="T73" fmla="*/ 47 h 57"/>
                    <a:gd name="T74" fmla="*/ 14 w 67"/>
                    <a:gd name="T75" fmla="*/ 51 h 57"/>
                    <a:gd name="T76" fmla="*/ 19 w 67"/>
                    <a:gd name="T77" fmla="*/ 55 h 57"/>
                    <a:gd name="T78" fmla="*/ 27 w 67"/>
                    <a:gd name="T79" fmla="*/ 57 h 57"/>
                    <a:gd name="T80" fmla="*/ 33 w 67"/>
                    <a:gd name="T81" fmla="*/ 57 h 57"/>
                    <a:gd name="T82" fmla="*/ 40 w 67"/>
                    <a:gd name="T83" fmla="*/ 57 h 57"/>
                    <a:gd name="T84" fmla="*/ 46 w 67"/>
                    <a:gd name="T85" fmla="*/ 55 h 57"/>
                    <a:gd name="T86" fmla="*/ 52 w 67"/>
                    <a:gd name="T87" fmla="*/ 51 h 57"/>
                    <a:gd name="T88" fmla="*/ 57 w 67"/>
                    <a:gd name="T89" fmla="*/ 47 h 57"/>
                    <a:gd name="T90" fmla="*/ 61 w 67"/>
                    <a:gd name="T91" fmla="*/ 42 h 57"/>
                    <a:gd name="T92" fmla="*/ 65 w 67"/>
                    <a:gd name="T93" fmla="*/ 36 h 57"/>
                    <a:gd name="T94" fmla="*/ 67 w 67"/>
                    <a:gd name="T95" fmla="*/ 30 h 57"/>
                    <a:gd name="T96" fmla="*/ 67 w 67"/>
                    <a:gd name="T97" fmla="*/ 23 h 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67" h="57">
                      <a:moveTo>
                        <a:pt x="67" y="23"/>
                      </a:moveTo>
                      <a:lnTo>
                        <a:pt x="67" y="21"/>
                      </a:lnTo>
                      <a:lnTo>
                        <a:pt x="67" y="19"/>
                      </a:lnTo>
                      <a:lnTo>
                        <a:pt x="65" y="19"/>
                      </a:lnTo>
                      <a:lnTo>
                        <a:pt x="63" y="19"/>
                      </a:lnTo>
                      <a:lnTo>
                        <a:pt x="63" y="21"/>
                      </a:lnTo>
                      <a:lnTo>
                        <a:pt x="63" y="23"/>
                      </a:lnTo>
                      <a:lnTo>
                        <a:pt x="63" y="29"/>
                      </a:lnTo>
                      <a:lnTo>
                        <a:pt x="61" y="34"/>
                      </a:lnTo>
                      <a:lnTo>
                        <a:pt x="59" y="40"/>
                      </a:lnTo>
                      <a:lnTo>
                        <a:pt x="55" y="44"/>
                      </a:lnTo>
                      <a:lnTo>
                        <a:pt x="50" y="47"/>
                      </a:lnTo>
                      <a:lnTo>
                        <a:pt x="46" y="51"/>
                      </a:lnTo>
                      <a:lnTo>
                        <a:pt x="40" y="53"/>
                      </a:lnTo>
                      <a:lnTo>
                        <a:pt x="33" y="53"/>
                      </a:lnTo>
                      <a:lnTo>
                        <a:pt x="27" y="53"/>
                      </a:lnTo>
                      <a:lnTo>
                        <a:pt x="21" y="51"/>
                      </a:lnTo>
                      <a:lnTo>
                        <a:pt x="17" y="47"/>
                      </a:lnTo>
                      <a:lnTo>
                        <a:pt x="12" y="44"/>
                      </a:lnTo>
                      <a:lnTo>
                        <a:pt x="8" y="40"/>
                      </a:lnTo>
                      <a:lnTo>
                        <a:pt x="6" y="34"/>
                      </a:lnTo>
                      <a:lnTo>
                        <a:pt x="4" y="29"/>
                      </a:lnTo>
                      <a:lnTo>
                        <a:pt x="4" y="23"/>
                      </a:lnTo>
                      <a:lnTo>
                        <a:pt x="4" y="17"/>
                      </a:lnTo>
                      <a:lnTo>
                        <a:pt x="6" y="11"/>
                      </a:lnTo>
                      <a:lnTo>
                        <a:pt x="8" y="6"/>
                      </a:lnTo>
                      <a:lnTo>
                        <a:pt x="12" y="2"/>
                      </a:lnTo>
                      <a:lnTo>
                        <a:pt x="10" y="2"/>
                      </a:lnTo>
                      <a:lnTo>
                        <a:pt x="8" y="0"/>
                      </a:lnTo>
                      <a:lnTo>
                        <a:pt x="4" y="6"/>
                      </a:lnTo>
                      <a:lnTo>
                        <a:pt x="2" y="11"/>
                      </a:lnTo>
                      <a:lnTo>
                        <a:pt x="0" y="17"/>
                      </a:lnTo>
                      <a:lnTo>
                        <a:pt x="0" y="23"/>
                      </a:lnTo>
                      <a:lnTo>
                        <a:pt x="0" y="30"/>
                      </a:lnTo>
                      <a:lnTo>
                        <a:pt x="2" y="36"/>
                      </a:lnTo>
                      <a:lnTo>
                        <a:pt x="6" y="42"/>
                      </a:lnTo>
                      <a:lnTo>
                        <a:pt x="10" y="47"/>
                      </a:lnTo>
                      <a:lnTo>
                        <a:pt x="14" y="51"/>
                      </a:lnTo>
                      <a:lnTo>
                        <a:pt x="19" y="55"/>
                      </a:lnTo>
                      <a:lnTo>
                        <a:pt x="27" y="57"/>
                      </a:lnTo>
                      <a:lnTo>
                        <a:pt x="33" y="57"/>
                      </a:lnTo>
                      <a:lnTo>
                        <a:pt x="40" y="57"/>
                      </a:lnTo>
                      <a:lnTo>
                        <a:pt x="46" y="55"/>
                      </a:lnTo>
                      <a:lnTo>
                        <a:pt x="52" y="51"/>
                      </a:lnTo>
                      <a:lnTo>
                        <a:pt x="57" y="47"/>
                      </a:lnTo>
                      <a:lnTo>
                        <a:pt x="61" y="42"/>
                      </a:lnTo>
                      <a:lnTo>
                        <a:pt x="65" y="36"/>
                      </a:lnTo>
                      <a:lnTo>
                        <a:pt x="67" y="30"/>
                      </a:lnTo>
                      <a:lnTo>
                        <a:pt x="67" y="23"/>
                      </a:lnTo>
                      <a:close/>
                    </a:path>
                  </a:pathLst>
                </a:custGeom>
                <a:solidFill>
                  <a:srgbClr val="F9D3B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39" name="Freeform 819"/>
                <p:cNvSpPr>
                  <a:spLocks/>
                </p:cNvSpPr>
                <p:nvPr/>
              </p:nvSpPr>
              <p:spPr bwMode="auto">
                <a:xfrm>
                  <a:off x="1536" y="2024"/>
                  <a:ext cx="63" cy="53"/>
                </a:xfrm>
                <a:custGeom>
                  <a:avLst/>
                  <a:gdLst>
                    <a:gd name="T0" fmla="*/ 63 w 63"/>
                    <a:gd name="T1" fmla="*/ 21 h 53"/>
                    <a:gd name="T2" fmla="*/ 63 w 63"/>
                    <a:gd name="T3" fmla="*/ 19 h 53"/>
                    <a:gd name="T4" fmla="*/ 63 w 63"/>
                    <a:gd name="T5" fmla="*/ 17 h 53"/>
                    <a:gd name="T6" fmla="*/ 63 w 63"/>
                    <a:gd name="T7" fmla="*/ 17 h 53"/>
                    <a:gd name="T8" fmla="*/ 61 w 63"/>
                    <a:gd name="T9" fmla="*/ 15 h 53"/>
                    <a:gd name="T10" fmla="*/ 61 w 63"/>
                    <a:gd name="T11" fmla="*/ 15 h 53"/>
                    <a:gd name="T12" fmla="*/ 59 w 63"/>
                    <a:gd name="T13" fmla="*/ 15 h 53"/>
                    <a:gd name="T14" fmla="*/ 59 w 63"/>
                    <a:gd name="T15" fmla="*/ 19 h 53"/>
                    <a:gd name="T16" fmla="*/ 59 w 63"/>
                    <a:gd name="T17" fmla="*/ 21 h 53"/>
                    <a:gd name="T18" fmla="*/ 59 w 63"/>
                    <a:gd name="T19" fmla="*/ 27 h 53"/>
                    <a:gd name="T20" fmla="*/ 57 w 63"/>
                    <a:gd name="T21" fmla="*/ 32 h 53"/>
                    <a:gd name="T22" fmla="*/ 55 w 63"/>
                    <a:gd name="T23" fmla="*/ 36 h 53"/>
                    <a:gd name="T24" fmla="*/ 51 w 63"/>
                    <a:gd name="T25" fmla="*/ 42 h 53"/>
                    <a:gd name="T26" fmla="*/ 48 w 63"/>
                    <a:gd name="T27" fmla="*/ 44 h 53"/>
                    <a:gd name="T28" fmla="*/ 42 w 63"/>
                    <a:gd name="T29" fmla="*/ 47 h 53"/>
                    <a:gd name="T30" fmla="*/ 36 w 63"/>
                    <a:gd name="T31" fmla="*/ 49 h 53"/>
                    <a:gd name="T32" fmla="*/ 31 w 63"/>
                    <a:gd name="T33" fmla="*/ 49 h 53"/>
                    <a:gd name="T34" fmla="*/ 25 w 63"/>
                    <a:gd name="T35" fmla="*/ 49 h 53"/>
                    <a:gd name="T36" fmla="*/ 21 w 63"/>
                    <a:gd name="T37" fmla="*/ 47 h 53"/>
                    <a:gd name="T38" fmla="*/ 15 w 63"/>
                    <a:gd name="T39" fmla="*/ 44 h 53"/>
                    <a:gd name="T40" fmla="*/ 12 w 63"/>
                    <a:gd name="T41" fmla="*/ 42 h 53"/>
                    <a:gd name="T42" fmla="*/ 8 w 63"/>
                    <a:gd name="T43" fmla="*/ 36 h 53"/>
                    <a:gd name="T44" fmla="*/ 6 w 63"/>
                    <a:gd name="T45" fmla="*/ 32 h 53"/>
                    <a:gd name="T46" fmla="*/ 4 w 63"/>
                    <a:gd name="T47" fmla="*/ 27 h 53"/>
                    <a:gd name="T48" fmla="*/ 4 w 63"/>
                    <a:gd name="T49" fmla="*/ 21 h 53"/>
                    <a:gd name="T50" fmla="*/ 4 w 63"/>
                    <a:gd name="T51" fmla="*/ 15 h 53"/>
                    <a:gd name="T52" fmla="*/ 6 w 63"/>
                    <a:gd name="T53" fmla="*/ 9 h 53"/>
                    <a:gd name="T54" fmla="*/ 8 w 63"/>
                    <a:gd name="T55" fmla="*/ 6 h 53"/>
                    <a:gd name="T56" fmla="*/ 12 w 63"/>
                    <a:gd name="T57" fmla="*/ 2 h 53"/>
                    <a:gd name="T58" fmla="*/ 10 w 63"/>
                    <a:gd name="T59" fmla="*/ 0 h 53"/>
                    <a:gd name="T60" fmla="*/ 8 w 63"/>
                    <a:gd name="T61" fmla="*/ 0 h 53"/>
                    <a:gd name="T62" fmla="*/ 4 w 63"/>
                    <a:gd name="T63" fmla="*/ 4 h 53"/>
                    <a:gd name="T64" fmla="*/ 2 w 63"/>
                    <a:gd name="T65" fmla="*/ 9 h 53"/>
                    <a:gd name="T66" fmla="*/ 0 w 63"/>
                    <a:gd name="T67" fmla="*/ 15 h 53"/>
                    <a:gd name="T68" fmla="*/ 0 w 63"/>
                    <a:gd name="T69" fmla="*/ 21 h 53"/>
                    <a:gd name="T70" fmla="*/ 0 w 63"/>
                    <a:gd name="T71" fmla="*/ 27 h 53"/>
                    <a:gd name="T72" fmla="*/ 2 w 63"/>
                    <a:gd name="T73" fmla="*/ 34 h 53"/>
                    <a:gd name="T74" fmla="*/ 4 w 63"/>
                    <a:gd name="T75" fmla="*/ 38 h 53"/>
                    <a:gd name="T76" fmla="*/ 10 w 63"/>
                    <a:gd name="T77" fmla="*/ 44 h 53"/>
                    <a:gd name="T78" fmla="*/ 14 w 63"/>
                    <a:gd name="T79" fmla="*/ 47 h 53"/>
                    <a:gd name="T80" fmla="*/ 19 w 63"/>
                    <a:gd name="T81" fmla="*/ 51 h 53"/>
                    <a:gd name="T82" fmla="*/ 25 w 63"/>
                    <a:gd name="T83" fmla="*/ 53 h 53"/>
                    <a:gd name="T84" fmla="*/ 31 w 63"/>
                    <a:gd name="T85" fmla="*/ 53 h 53"/>
                    <a:gd name="T86" fmla="*/ 38 w 63"/>
                    <a:gd name="T87" fmla="*/ 53 h 53"/>
                    <a:gd name="T88" fmla="*/ 44 w 63"/>
                    <a:gd name="T89" fmla="*/ 51 h 53"/>
                    <a:gd name="T90" fmla="*/ 50 w 63"/>
                    <a:gd name="T91" fmla="*/ 47 h 53"/>
                    <a:gd name="T92" fmla="*/ 53 w 63"/>
                    <a:gd name="T93" fmla="*/ 44 h 53"/>
                    <a:gd name="T94" fmla="*/ 59 w 63"/>
                    <a:gd name="T95" fmla="*/ 38 h 53"/>
                    <a:gd name="T96" fmla="*/ 61 w 63"/>
                    <a:gd name="T97" fmla="*/ 34 h 53"/>
                    <a:gd name="T98" fmla="*/ 63 w 63"/>
                    <a:gd name="T99" fmla="*/ 27 h 53"/>
                    <a:gd name="T100" fmla="*/ 63 w 63"/>
                    <a:gd name="T101" fmla="*/ 21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63" h="53">
                      <a:moveTo>
                        <a:pt x="63" y="21"/>
                      </a:moveTo>
                      <a:lnTo>
                        <a:pt x="63" y="19"/>
                      </a:lnTo>
                      <a:lnTo>
                        <a:pt x="63" y="17"/>
                      </a:lnTo>
                      <a:lnTo>
                        <a:pt x="63" y="17"/>
                      </a:lnTo>
                      <a:lnTo>
                        <a:pt x="61" y="15"/>
                      </a:lnTo>
                      <a:lnTo>
                        <a:pt x="61" y="15"/>
                      </a:lnTo>
                      <a:lnTo>
                        <a:pt x="59" y="15"/>
                      </a:lnTo>
                      <a:lnTo>
                        <a:pt x="59" y="19"/>
                      </a:lnTo>
                      <a:lnTo>
                        <a:pt x="59" y="21"/>
                      </a:lnTo>
                      <a:lnTo>
                        <a:pt x="59" y="27"/>
                      </a:lnTo>
                      <a:lnTo>
                        <a:pt x="57" y="32"/>
                      </a:lnTo>
                      <a:lnTo>
                        <a:pt x="55" y="36"/>
                      </a:lnTo>
                      <a:lnTo>
                        <a:pt x="51" y="42"/>
                      </a:lnTo>
                      <a:lnTo>
                        <a:pt x="48" y="44"/>
                      </a:lnTo>
                      <a:lnTo>
                        <a:pt x="42" y="47"/>
                      </a:lnTo>
                      <a:lnTo>
                        <a:pt x="36" y="49"/>
                      </a:lnTo>
                      <a:lnTo>
                        <a:pt x="31" y="49"/>
                      </a:lnTo>
                      <a:lnTo>
                        <a:pt x="25" y="49"/>
                      </a:lnTo>
                      <a:lnTo>
                        <a:pt x="21" y="47"/>
                      </a:lnTo>
                      <a:lnTo>
                        <a:pt x="15" y="44"/>
                      </a:lnTo>
                      <a:lnTo>
                        <a:pt x="12" y="42"/>
                      </a:lnTo>
                      <a:lnTo>
                        <a:pt x="8" y="36"/>
                      </a:lnTo>
                      <a:lnTo>
                        <a:pt x="6" y="32"/>
                      </a:lnTo>
                      <a:lnTo>
                        <a:pt x="4" y="27"/>
                      </a:lnTo>
                      <a:lnTo>
                        <a:pt x="4" y="21"/>
                      </a:lnTo>
                      <a:lnTo>
                        <a:pt x="4" y="15"/>
                      </a:lnTo>
                      <a:lnTo>
                        <a:pt x="6" y="9"/>
                      </a:lnTo>
                      <a:lnTo>
                        <a:pt x="8" y="6"/>
                      </a:lnTo>
                      <a:lnTo>
                        <a:pt x="12" y="2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4" y="4"/>
                      </a:lnTo>
                      <a:lnTo>
                        <a:pt x="2" y="9"/>
                      </a:lnTo>
                      <a:lnTo>
                        <a:pt x="0" y="15"/>
                      </a:lnTo>
                      <a:lnTo>
                        <a:pt x="0" y="21"/>
                      </a:lnTo>
                      <a:lnTo>
                        <a:pt x="0" y="27"/>
                      </a:lnTo>
                      <a:lnTo>
                        <a:pt x="2" y="34"/>
                      </a:lnTo>
                      <a:lnTo>
                        <a:pt x="4" y="38"/>
                      </a:lnTo>
                      <a:lnTo>
                        <a:pt x="10" y="44"/>
                      </a:lnTo>
                      <a:lnTo>
                        <a:pt x="14" y="47"/>
                      </a:lnTo>
                      <a:lnTo>
                        <a:pt x="19" y="51"/>
                      </a:lnTo>
                      <a:lnTo>
                        <a:pt x="25" y="53"/>
                      </a:lnTo>
                      <a:lnTo>
                        <a:pt x="31" y="53"/>
                      </a:lnTo>
                      <a:lnTo>
                        <a:pt x="38" y="53"/>
                      </a:lnTo>
                      <a:lnTo>
                        <a:pt x="44" y="51"/>
                      </a:lnTo>
                      <a:lnTo>
                        <a:pt x="50" y="47"/>
                      </a:lnTo>
                      <a:lnTo>
                        <a:pt x="53" y="44"/>
                      </a:lnTo>
                      <a:lnTo>
                        <a:pt x="59" y="38"/>
                      </a:lnTo>
                      <a:lnTo>
                        <a:pt x="61" y="34"/>
                      </a:lnTo>
                      <a:lnTo>
                        <a:pt x="63" y="27"/>
                      </a:lnTo>
                      <a:lnTo>
                        <a:pt x="63" y="21"/>
                      </a:lnTo>
                      <a:close/>
                    </a:path>
                  </a:pathLst>
                </a:custGeom>
                <a:solidFill>
                  <a:srgbClr val="F9D5B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40" name="Freeform 820"/>
                <p:cNvSpPr>
                  <a:spLocks/>
                </p:cNvSpPr>
                <p:nvPr/>
              </p:nvSpPr>
              <p:spPr bwMode="auto">
                <a:xfrm>
                  <a:off x="1538" y="2024"/>
                  <a:ext cx="59" cy="51"/>
                </a:xfrm>
                <a:custGeom>
                  <a:avLst/>
                  <a:gdLst>
                    <a:gd name="T0" fmla="*/ 59 w 59"/>
                    <a:gd name="T1" fmla="*/ 21 h 51"/>
                    <a:gd name="T2" fmla="*/ 59 w 59"/>
                    <a:gd name="T3" fmla="*/ 19 h 51"/>
                    <a:gd name="T4" fmla="*/ 59 w 59"/>
                    <a:gd name="T5" fmla="*/ 17 h 51"/>
                    <a:gd name="T6" fmla="*/ 59 w 59"/>
                    <a:gd name="T7" fmla="*/ 17 h 51"/>
                    <a:gd name="T8" fmla="*/ 59 w 59"/>
                    <a:gd name="T9" fmla="*/ 15 h 51"/>
                    <a:gd name="T10" fmla="*/ 57 w 59"/>
                    <a:gd name="T11" fmla="*/ 15 h 51"/>
                    <a:gd name="T12" fmla="*/ 55 w 59"/>
                    <a:gd name="T13" fmla="*/ 15 h 51"/>
                    <a:gd name="T14" fmla="*/ 55 w 59"/>
                    <a:gd name="T15" fmla="*/ 19 h 51"/>
                    <a:gd name="T16" fmla="*/ 55 w 59"/>
                    <a:gd name="T17" fmla="*/ 21 h 51"/>
                    <a:gd name="T18" fmla="*/ 55 w 59"/>
                    <a:gd name="T19" fmla="*/ 27 h 51"/>
                    <a:gd name="T20" fmla="*/ 53 w 59"/>
                    <a:gd name="T21" fmla="*/ 30 h 51"/>
                    <a:gd name="T22" fmla="*/ 51 w 59"/>
                    <a:gd name="T23" fmla="*/ 36 h 51"/>
                    <a:gd name="T24" fmla="*/ 48 w 59"/>
                    <a:gd name="T25" fmla="*/ 40 h 51"/>
                    <a:gd name="T26" fmla="*/ 44 w 59"/>
                    <a:gd name="T27" fmla="*/ 44 h 51"/>
                    <a:gd name="T28" fmla="*/ 40 w 59"/>
                    <a:gd name="T29" fmla="*/ 45 h 51"/>
                    <a:gd name="T30" fmla="*/ 34 w 59"/>
                    <a:gd name="T31" fmla="*/ 47 h 51"/>
                    <a:gd name="T32" fmla="*/ 29 w 59"/>
                    <a:gd name="T33" fmla="*/ 47 h 51"/>
                    <a:gd name="T34" fmla="*/ 25 w 59"/>
                    <a:gd name="T35" fmla="*/ 47 h 51"/>
                    <a:gd name="T36" fmla="*/ 19 w 59"/>
                    <a:gd name="T37" fmla="*/ 45 h 51"/>
                    <a:gd name="T38" fmla="*/ 15 w 59"/>
                    <a:gd name="T39" fmla="*/ 44 h 51"/>
                    <a:gd name="T40" fmla="*/ 12 w 59"/>
                    <a:gd name="T41" fmla="*/ 40 h 51"/>
                    <a:gd name="T42" fmla="*/ 8 w 59"/>
                    <a:gd name="T43" fmla="*/ 36 h 51"/>
                    <a:gd name="T44" fmla="*/ 6 w 59"/>
                    <a:gd name="T45" fmla="*/ 30 h 51"/>
                    <a:gd name="T46" fmla="*/ 4 w 59"/>
                    <a:gd name="T47" fmla="*/ 27 h 51"/>
                    <a:gd name="T48" fmla="*/ 4 w 59"/>
                    <a:gd name="T49" fmla="*/ 21 h 51"/>
                    <a:gd name="T50" fmla="*/ 4 w 59"/>
                    <a:gd name="T51" fmla="*/ 15 h 51"/>
                    <a:gd name="T52" fmla="*/ 6 w 59"/>
                    <a:gd name="T53" fmla="*/ 11 h 51"/>
                    <a:gd name="T54" fmla="*/ 8 w 59"/>
                    <a:gd name="T55" fmla="*/ 6 h 51"/>
                    <a:gd name="T56" fmla="*/ 12 w 59"/>
                    <a:gd name="T57" fmla="*/ 2 h 51"/>
                    <a:gd name="T58" fmla="*/ 10 w 59"/>
                    <a:gd name="T59" fmla="*/ 2 h 51"/>
                    <a:gd name="T60" fmla="*/ 8 w 59"/>
                    <a:gd name="T61" fmla="*/ 0 h 51"/>
                    <a:gd name="T62" fmla="*/ 4 w 59"/>
                    <a:gd name="T63" fmla="*/ 4 h 51"/>
                    <a:gd name="T64" fmla="*/ 2 w 59"/>
                    <a:gd name="T65" fmla="*/ 9 h 51"/>
                    <a:gd name="T66" fmla="*/ 0 w 59"/>
                    <a:gd name="T67" fmla="*/ 15 h 51"/>
                    <a:gd name="T68" fmla="*/ 0 w 59"/>
                    <a:gd name="T69" fmla="*/ 21 h 51"/>
                    <a:gd name="T70" fmla="*/ 0 w 59"/>
                    <a:gd name="T71" fmla="*/ 27 h 51"/>
                    <a:gd name="T72" fmla="*/ 2 w 59"/>
                    <a:gd name="T73" fmla="*/ 32 h 51"/>
                    <a:gd name="T74" fmla="*/ 4 w 59"/>
                    <a:gd name="T75" fmla="*/ 38 h 51"/>
                    <a:gd name="T76" fmla="*/ 8 w 59"/>
                    <a:gd name="T77" fmla="*/ 42 h 51"/>
                    <a:gd name="T78" fmla="*/ 13 w 59"/>
                    <a:gd name="T79" fmla="*/ 45 h 51"/>
                    <a:gd name="T80" fmla="*/ 17 w 59"/>
                    <a:gd name="T81" fmla="*/ 49 h 51"/>
                    <a:gd name="T82" fmla="*/ 23 w 59"/>
                    <a:gd name="T83" fmla="*/ 51 h 51"/>
                    <a:gd name="T84" fmla="*/ 29 w 59"/>
                    <a:gd name="T85" fmla="*/ 51 h 51"/>
                    <a:gd name="T86" fmla="*/ 36 w 59"/>
                    <a:gd name="T87" fmla="*/ 51 h 51"/>
                    <a:gd name="T88" fmla="*/ 42 w 59"/>
                    <a:gd name="T89" fmla="*/ 49 h 51"/>
                    <a:gd name="T90" fmla="*/ 46 w 59"/>
                    <a:gd name="T91" fmla="*/ 45 h 51"/>
                    <a:gd name="T92" fmla="*/ 51 w 59"/>
                    <a:gd name="T93" fmla="*/ 42 h 51"/>
                    <a:gd name="T94" fmla="*/ 55 w 59"/>
                    <a:gd name="T95" fmla="*/ 38 h 51"/>
                    <a:gd name="T96" fmla="*/ 57 w 59"/>
                    <a:gd name="T97" fmla="*/ 32 h 51"/>
                    <a:gd name="T98" fmla="*/ 59 w 59"/>
                    <a:gd name="T99" fmla="*/ 27 h 51"/>
                    <a:gd name="T100" fmla="*/ 59 w 59"/>
                    <a:gd name="T101" fmla="*/ 21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59" h="51">
                      <a:moveTo>
                        <a:pt x="59" y="21"/>
                      </a:moveTo>
                      <a:lnTo>
                        <a:pt x="59" y="19"/>
                      </a:lnTo>
                      <a:lnTo>
                        <a:pt x="59" y="17"/>
                      </a:lnTo>
                      <a:lnTo>
                        <a:pt x="59" y="17"/>
                      </a:lnTo>
                      <a:lnTo>
                        <a:pt x="59" y="15"/>
                      </a:lnTo>
                      <a:lnTo>
                        <a:pt x="57" y="15"/>
                      </a:lnTo>
                      <a:lnTo>
                        <a:pt x="55" y="15"/>
                      </a:lnTo>
                      <a:lnTo>
                        <a:pt x="55" y="19"/>
                      </a:lnTo>
                      <a:lnTo>
                        <a:pt x="55" y="21"/>
                      </a:lnTo>
                      <a:lnTo>
                        <a:pt x="55" y="27"/>
                      </a:lnTo>
                      <a:lnTo>
                        <a:pt x="53" y="30"/>
                      </a:lnTo>
                      <a:lnTo>
                        <a:pt x="51" y="36"/>
                      </a:lnTo>
                      <a:lnTo>
                        <a:pt x="48" y="40"/>
                      </a:lnTo>
                      <a:lnTo>
                        <a:pt x="44" y="44"/>
                      </a:lnTo>
                      <a:lnTo>
                        <a:pt x="40" y="45"/>
                      </a:lnTo>
                      <a:lnTo>
                        <a:pt x="34" y="47"/>
                      </a:lnTo>
                      <a:lnTo>
                        <a:pt x="29" y="47"/>
                      </a:lnTo>
                      <a:lnTo>
                        <a:pt x="25" y="47"/>
                      </a:lnTo>
                      <a:lnTo>
                        <a:pt x="19" y="45"/>
                      </a:lnTo>
                      <a:lnTo>
                        <a:pt x="15" y="44"/>
                      </a:lnTo>
                      <a:lnTo>
                        <a:pt x="12" y="40"/>
                      </a:lnTo>
                      <a:lnTo>
                        <a:pt x="8" y="36"/>
                      </a:lnTo>
                      <a:lnTo>
                        <a:pt x="6" y="30"/>
                      </a:lnTo>
                      <a:lnTo>
                        <a:pt x="4" y="27"/>
                      </a:lnTo>
                      <a:lnTo>
                        <a:pt x="4" y="21"/>
                      </a:lnTo>
                      <a:lnTo>
                        <a:pt x="4" y="15"/>
                      </a:lnTo>
                      <a:lnTo>
                        <a:pt x="6" y="11"/>
                      </a:lnTo>
                      <a:lnTo>
                        <a:pt x="8" y="6"/>
                      </a:lnTo>
                      <a:lnTo>
                        <a:pt x="12" y="2"/>
                      </a:lnTo>
                      <a:lnTo>
                        <a:pt x="10" y="2"/>
                      </a:lnTo>
                      <a:lnTo>
                        <a:pt x="8" y="0"/>
                      </a:lnTo>
                      <a:lnTo>
                        <a:pt x="4" y="4"/>
                      </a:lnTo>
                      <a:lnTo>
                        <a:pt x="2" y="9"/>
                      </a:lnTo>
                      <a:lnTo>
                        <a:pt x="0" y="15"/>
                      </a:lnTo>
                      <a:lnTo>
                        <a:pt x="0" y="21"/>
                      </a:lnTo>
                      <a:lnTo>
                        <a:pt x="0" y="27"/>
                      </a:lnTo>
                      <a:lnTo>
                        <a:pt x="2" y="32"/>
                      </a:lnTo>
                      <a:lnTo>
                        <a:pt x="4" y="38"/>
                      </a:lnTo>
                      <a:lnTo>
                        <a:pt x="8" y="42"/>
                      </a:lnTo>
                      <a:lnTo>
                        <a:pt x="13" y="45"/>
                      </a:lnTo>
                      <a:lnTo>
                        <a:pt x="17" y="49"/>
                      </a:lnTo>
                      <a:lnTo>
                        <a:pt x="23" y="51"/>
                      </a:lnTo>
                      <a:lnTo>
                        <a:pt x="29" y="51"/>
                      </a:lnTo>
                      <a:lnTo>
                        <a:pt x="36" y="51"/>
                      </a:lnTo>
                      <a:lnTo>
                        <a:pt x="42" y="49"/>
                      </a:lnTo>
                      <a:lnTo>
                        <a:pt x="46" y="45"/>
                      </a:lnTo>
                      <a:lnTo>
                        <a:pt x="51" y="42"/>
                      </a:lnTo>
                      <a:lnTo>
                        <a:pt x="55" y="38"/>
                      </a:lnTo>
                      <a:lnTo>
                        <a:pt x="57" y="32"/>
                      </a:lnTo>
                      <a:lnTo>
                        <a:pt x="59" y="27"/>
                      </a:lnTo>
                      <a:lnTo>
                        <a:pt x="59" y="21"/>
                      </a:lnTo>
                      <a:close/>
                    </a:path>
                  </a:pathLst>
                </a:custGeom>
                <a:solidFill>
                  <a:srgbClr val="F9D7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41" name="Freeform 821"/>
                <p:cNvSpPr>
                  <a:spLocks/>
                </p:cNvSpPr>
                <p:nvPr/>
              </p:nvSpPr>
              <p:spPr bwMode="auto">
                <a:xfrm>
                  <a:off x="1540" y="2026"/>
                  <a:ext cx="55" cy="47"/>
                </a:xfrm>
                <a:custGeom>
                  <a:avLst/>
                  <a:gdLst>
                    <a:gd name="T0" fmla="*/ 55 w 55"/>
                    <a:gd name="T1" fmla="*/ 19 h 47"/>
                    <a:gd name="T2" fmla="*/ 55 w 55"/>
                    <a:gd name="T3" fmla="*/ 17 h 47"/>
                    <a:gd name="T4" fmla="*/ 55 w 55"/>
                    <a:gd name="T5" fmla="*/ 13 h 47"/>
                    <a:gd name="T6" fmla="*/ 53 w 55"/>
                    <a:gd name="T7" fmla="*/ 13 h 47"/>
                    <a:gd name="T8" fmla="*/ 51 w 55"/>
                    <a:gd name="T9" fmla="*/ 13 h 47"/>
                    <a:gd name="T10" fmla="*/ 51 w 55"/>
                    <a:gd name="T11" fmla="*/ 17 h 47"/>
                    <a:gd name="T12" fmla="*/ 51 w 55"/>
                    <a:gd name="T13" fmla="*/ 19 h 47"/>
                    <a:gd name="T14" fmla="*/ 49 w 55"/>
                    <a:gd name="T15" fmla="*/ 28 h 47"/>
                    <a:gd name="T16" fmla="*/ 46 w 55"/>
                    <a:gd name="T17" fmla="*/ 36 h 47"/>
                    <a:gd name="T18" fmla="*/ 38 w 55"/>
                    <a:gd name="T19" fmla="*/ 42 h 47"/>
                    <a:gd name="T20" fmla="*/ 27 w 55"/>
                    <a:gd name="T21" fmla="*/ 43 h 47"/>
                    <a:gd name="T22" fmla="*/ 17 w 55"/>
                    <a:gd name="T23" fmla="*/ 42 h 47"/>
                    <a:gd name="T24" fmla="*/ 10 w 55"/>
                    <a:gd name="T25" fmla="*/ 36 h 47"/>
                    <a:gd name="T26" fmla="*/ 6 w 55"/>
                    <a:gd name="T27" fmla="*/ 28 h 47"/>
                    <a:gd name="T28" fmla="*/ 4 w 55"/>
                    <a:gd name="T29" fmla="*/ 19 h 47"/>
                    <a:gd name="T30" fmla="*/ 4 w 55"/>
                    <a:gd name="T31" fmla="*/ 13 h 47"/>
                    <a:gd name="T32" fmla="*/ 6 w 55"/>
                    <a:gd name="T33" fmla="*/ 9 h 47"/>
                    <a:gd name="T34" fmla="*/ 8 w 55"/>
                    <a:gd name="T35" fmla="*/ 6 h 47"/>
                    <a:gd name="T36" fmla="*/ 11 w 55"/>
                    <a:gd name="T37" fmla="*/ 2 h 47"/>
                    <a:gd name="T38" fmla="*/ 10 w 55"/>
                    <a:gd name="T39" fmla="*/ 0 h 47"/>
                    <a:gd name="T40" fmla="*/ 8 w 55"/>
                    <a:gd name="T41" fmla="*/ 0 h 47"/>
                    <a:gd name="T42" fmla="*/ 4 w 55"/>
                    <a:gd name="T43" fmla="*/ 4 h 47"/>
                    <a:gd name="T44" fmla="*/ 2 w 55"/>
                    <a:gd name="T45" fmla="*/ 7 h 47"/>
                    <a:gd name="T46" fmla="*/ 0 w 55"/>
                    <a:gd name="T47" fmla="*/ 13 h 47"/>
                    <a:gd name="T48" fmla="*/ 0 w 55"/>
                    <a:gd name="T49" fmla="*/ 19 h 47"/>
                    <a:gd name="T50" fmla="*/ 0 w 55"/>
                    <a:gd name="T51" fmla="*/ 25 h 47"/>
                    <a:gd name="T52" fmla="*/ 2 w 55"/>
                    <a:gd name="T53" fmla="*/ 30 h 47"/>
                    <a:gd name="T54" fmla="*/ 4 w 55"/>
                    <a:gd name="T55" fmla="*/ 34 h 47"/>
                    <a:gd name="T56" fmla="*/ 8 w 55"/>
                    <a:gd name="T57" fmla="*/ 40 h 47"/>
                    <a:gd name="T58" fmla="*/ 11 w 55"/>
                    <a:gd name="T59" fmla="*/ 42 h 47"/>
                    <a:gd name="T60" fmla="*/ 17 w 55"/>
                    <a:gd name="T61" fmla="*/ 45 h 47"/>
                    <a:gd name="T62" fmla="*/ 21 w 55"/>
                    <a:gd name="T63" fmla="*/ 47 h 47"/>
                    <a:gd name="T64" fmla="*/ 27 w 55"/>
                    <a:gd name="T65" fmla="*/ 47 h 47"/>
                    <a:gd name="T66" fmla="*/ 32 w 55"/>
                    <a:gd name="T67" fmla="*/ 47 h 47"/>
                    <a:gd name="T68" fmla="*/ 38 w 55"/>
                    <a:gd name="T69" fmla="*/ 45 h 47"/>
                    <a:gd name="T70" fmla="*/ 44 w 55"/>
                    <a:gd name="T71" fmla="*/ 42 h 47"/>
                    <a:gd name="T72" fmla="*/ 47 w 55"/>
                    <a:gd name="T73" fmla="*/ 40 h 47"/>
                    <a:gd name="T74" fmla="*/ 51 w 55"/>
                    <a:gd name="T75" fmla="*/ 34 h 47"/>
                    <a:gd name="T76" fmla="*/ 53 w 55"/>
                    <a:gd name="T77" fmla="*/ 30 h 47"/>
                    <a:gd name="T78" fmla="*/ 55 w 55"/>
                    <a:gd name="T79" fmla="*/ 25 h 47"/>
                    <a:gd name="T80" fmla="*/ 55 w 55"/>
                    <a:gd name="T81" fmla="*/ 19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55" h="47">
                      <a:moveTo>
                        <a:pt x="55" y="19"/>
                      </a:moveTo>
                      <a:lnTo>
                        <a:pt x="55" y="17"/>
                      </a:lnTo>
                      <a:lnTo>
                        <a:pt x="55" y="13"/>
                      </a:lnTo>
                      <a:lnTo>
                        <a:pt x="53" y="13"/>
                      </a:lnTo>
                      <a:lnTo>
                        <a:pt x="51" y="13"/>
                      </a:lnTo>
                      <a:lnTo>
                        <a:pt x="51" y="17"/>
                      </a:lnTo>
                      <a:lnTo>
                        <a:pt x="51" y="19"/>
                      </a:lnTo>
                      <a:lnTo>
                        <a:pt x="49" y="28"/>
                      </a:lnTo>
                      <a:lnTo>
                        <a:pt x="46" y="36"/>
                      </a:lnTo>
                      <a:lnTo>
                        <a:pt x="38" y="42"/>
                      </a:lnTo>
                      <a:lnTo>
                        <a:pt x="27" y="43"/>
                      </a:lnTo>
                      <a:lnTo>
                        <a:pt x="17" y="42"/>
                      </a:lnTo>
                      <a:lnTo>
                        <a:pt x="10" y="36"/>
                      </a:lnTo>
                      <a:lnTo>
                        <a:pt x="6" y="28"/>
                      </a:lnTo>
                      <a:lnTo>
                        <a:pt x="4" y="19"/>
                      </a:lnTo>
                      <a:lnTo>
                        <a:pt x="4" y="13"/>
                      </a:lnTo>
                      <a:lnTo>
                        <a:pt x="6" y="9"/>
                      </a:lnTo>
                      <a:lnTo>
                        <a:pt x="8" y="6"/>
                      </a:lnTo>
                      <a:lnTo>
                        <a:pt x="11" y="2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4" y="4"/>
                      </a:lnTo>
                      <a:lnTo>
                        <a:pt x="2" y="7"/>
                      </a:lnTo>
                      <a:lnTo>
                        <a:pt x="0" y="13"/>
                      </a:lnTo>
                      <a:lnTo>
                        <a:pt x="0" y="19"/>
                      </a:lnTo>
                      <a:lnTo>
                        <a:pt x="0" y="25"/>
                      </a:lnTo>
                      <a:lnTo>
                        <a:pt x="2" y="30"/>
                      </a:lnTo>
                      <a:lnTo>
                        <a:pt x="4" y="34"/>
                      </a:lnTo>
                      <a:lnTo>
                        <a:pt x="8" y="40"/>
                      </a:lnTo>
                      <a:lnTo>
                        <a:pt x="11" y="42"/>
                      </a:lnTo>
                      <a:lnTo>
                        <a:pt x="17" y="45"/>
                      </a:lnTo>
                      <a:lnTo>
                        <a:pt x="21" y="47"/>
                      </a:lnTo>
                      <a:lnTo>
                        <a:pt x="27" y="47"/>
                      </a:lnTo>
                      <a:lnTo>
                        <a:pt x="32" y="47"/>
                      </a:lnTo>
                      <a:lnTo>
                        <a:pt x="38" y="45"/>
                      </a:lnTo>
                      <a:lnTo>
                        <a:pt x="44" y="42"/>
                      </a:lnTo>
                      <a:lnTo>
                        <a:pt x="47" y="40"/>
                      </a:lnTo>
                      <a:lnTo>
                        <a:pt x="51" y="34"/>
                      </a:lnTo>
                      <a:lnTo>
                        <a:pt x="53" y="30"/>
                      </a:lnTo>
                      <a:lnTo>
                        <a:pt x="55" y="25"/>
                      </a:lnTo>
                      <a:lnTo>
                        <a:pt x="55" y="19"/>
                      </a:lnTo>
                      <a:close/>
                    </a:path>
                  </a:pathLst>
                </a:custGeom>
                <a:solidFill>
                  <a:srgbClr val="FAD9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42" name="Freeform 822"/>
                <p:cNvSpPr>
                  <a:spLocks/>
                </p:cNvSpPr>
                <p:nvPr/>
              </p:nvSpPr>
              <p:spPr bwMode="auto">
                <a:xfrm>
                  <a:off x="1542" y="2026"/>
                  <a:ext cx="51" cy="45"/>
                </a:xfrm>
                <a:custGeom>
                  <a:avLst/>
                  <a:gdLst>
                    <a:gd name="T0" fmla="*/ 51 w 51"/>
                    <a:gd name="T1" fmla="*/ 19 h 45"/>
                    <a:gd name="T2" fmla="*/ 51 w 51"/>
                    <a:gd name="T3" fmla="*/ 17 h 45"/>
                    <a:gd name="T4" fmla="*/ 51 w 51"/>
                    <a:gd name="T5" fmla="*/ 13 h 45"/>
                    <a:gd name="T6" fmla="*/ 49 w 51"/>
                    <a:gd name="T7" fmla="*/ 13 h 45"/>
                    <a:gd name="T8" fmla="*/ 47 w 51"/>
                    <a:gd name="T9" fmla="*/ 13 h 45"/>
                    <a:gd name="T10" fmla="*/ 47 w 51"/>
                    <a:gd name="T11" fmla="*/ 15 h 45"/>
                    <a:gd name="T12" fmla="*/ 47 w 51"/>
                    <a:gd name="T13" fmla="*/ 19 h 45"/>
                    <a:gd name="T14" fmla="*/ 45 w 51"/>
                    <a:gd name="T15" fmla="*/ 28 h 45"/>
                    <a:gd name="T16" fmla="*/ 42 w 51"/>
                    <a:gd name="T17" fmla="*/ 34 h 45"/>
                    <a:gd name="T18" fmla="*/ 34 w 51"/>
                    <a:gd name="T19" fmla="*/ 40 h 45"/>
                    <a:gd name="T20" fmla="*/ 25 w 51"/>
                    <a:gd name="T21" fmla="*/ 42 h 45"/>
                    <a:gd name="T22" fmla="*/ 17 w 51"/>
                    <a:gd name="T23" fmla="*/ 40 h 45"/>
                    <a:gd name="T24" fmla="*/ 9 w 51"/>
                    <a:gd name="T25" fmla="*/ 34 h 45"/>
                    <a:gd name="T26" fmla="*/ 4 w 51"/>
                    <a:gd name="T27" fmla="*/ 28 h 45"/>
                    <a:gd name="T28" fmla="*/ 4 w 51"/>
                    <a:gd name="T29" fmla="*/ 19 h 45"/>
                    <a:gd name="T30" fmla="*/ 4 w 51"/>
                    <a:gd name="T31" fmla="*/ 13 h 45"/>
                    <a:gd name="T32" fmla="*/ 6 w 51"/>
                    <a:gd name="T33" fmla="*/ 9 h 45"/>
                    <a:gd name="T34" fmla="*/ 8 w 51"/>
                    <a:gd name="T35" fmla="*/ 6 h 45"/>
                    <a:gd name="T36" fmla="*/ 9 w 51"/>
                    <a:gd name="T37" fmla="*/ 2 h 45"/>
                    <a:gd name="T38" fmla="*/ 9 w 51"/>
                    <a:gd name="T39" fmla="*/ 2 h 45"/>
                    <a:gd name="T40" fmla="*/ 8 w 51"/>
                    <a:gd name="T41" fmla="*/ 0 h 45"/>
                    <a:gd name="T42" fmla="*/ 4 w 51"/>
                    <a:gd name="T43" fmla="*/ 4 h 45"/>
                    <a:gd name="T44" fmla="*/ 2 w 51"/>
                    <a:gd name="T45" fmla="*/ 9 h 45"/>
                    <a:gd name="T46" fmla="*/ 0 w 51"/>
                    <a:gd name="T47" fmla="*/ 13 h 45"/>
                    <a:gd name="T48" fmla="*/ 0 w 51"/>
                    <a:gd name="T49" fmla="*/ 19 h 45"/>
                    <a:gd name="T50" fmla="*/ 0 w 51"/>
                    <a:gd name="T51" fmla="*/ 25 h 45"/>
                    <a:gd name="T52" fmla="*/ 2 w 51"/>
                    <a:gd name="T53" fmla="*/ 28 h 45"/>
                    <a:gd name="T54" fmla="*/ 4 w 51"/>
                    <a:gd name="T55" fmla="*/ 34 h 45"/>
                    <a:gd name="T56" fmla="*/ 8 w 51"/>
                    <a:gd name="T57" fmla="*/ 38 h 45"/>
                    <a:gd name="T58" fmla="*/ 11 w 51"/>
                    <a:gd name="T59" fmla="*/ 42 h 45"/>
                    <a:gd name="T60" fmla="*/ 15 w 51"/>
                    <a:gd name="T61" fmla="*/ 43 h 45"/>
                    <a:gd name="T62" fmla="*/ 21 w 51"/>
                    <a:gd name="T63" fmla="*/ 45 h 45"/>
                    <a:gd name="T64" fmla="*/ 25 w 51"/>
                    <a:gd name="T65" fmla="*/ 45 h 45"/>
                    <a:gd name="T66" fmla="*/ 30 w 51"/>
                    <a:gd name="T67" fmla="*/ 45 h 45"/>
                    <a:gd name="T68" fmla="*/ 36 w 51"/>
                    <a:gd name="T69" fmla="*/ 43 h 45"/>
                    <a:gd name="T70" fmla="*/ 40 w 51"/>
                    <a:gd name="T71" fmla="*/ 42 h 45"/>
                    <a:gd name="T72" fmla="*/ 44 w 51"/>
                    <a:gd name="T73" fmla="*/ 38 h 45"/>
                    <a:gd name="T74" fmla="*/ 47 w 51"/>
                    <a:gd name="T75" fmla="*/ 34 h 45"/>
                    <a:gd name="T76" fmla="*/ 49 w 51"/>
                    <a:gd name="T77" fmla="*/ 28 h 45"/>
                    <a:gd name="T78" fmla="*/ 51 w 51"/>
                    <a:gd name="T79" fmla="*/ 25 h 45"/>
                    <a:gd name="T80" fmla="*/ 51 w 51"/>
                    <a:gd name="T81" fmla="*/ 19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51" h="45">
                      <a:moveTo>
                        <a:pt x="51" y="19"/>
                      </a:moveTo>
                      <a:lnTo>
                        <a:pt x="51" y="17"/>
                      </a:lnTo>
                      <a:lnTo>
                        <a:pt x="51" y="13"/>
                      </a:lnTo>
                      <a:lnTo>
                        <a:pt x="49" y="13"/>
                      </a:lnTo>
                      <a:lnTo>
                        <a:pt x="47" y="13"/>
                      </a:lnTo>
                      <a:lnTo>
                        <a:pt x="47" y="15"/>
                      </a:lnTo>
                      <a:lnTo>
                        <a:pt x="47" y="19"/>
                      </a:lnTo>
                      <a:lnTo>
                        <a:pt x="45" y="28"/>
                      </a:lnTo>
                      <a:lnTo>
                        <a:pt x="42" y="34"/>
                      </a:lnTo>
                      <a:lnTo>
                        <a:pt x="34" y="40"/>
                      </a:lnTo>
                      <a:lnTo>
                        <a:pt x="25" y="42"/>
                      </a:lnTo>
                      <a:lnTo>
                        <a:pt x="17" y="40"/>
                      </a:lnTo>
                      <a:lnTo>
                        <a:pt x="9" y="34"/>
                      </a:lnTo>
                      <a:lnTo>
                        <a:pt x="4" y="28"/>
                      </a:lnTo>
                      <a:lnTo>
                        <a:pt x="4" y="19"/>
                      </a:lnTo>
                      <a:lnTo>
                        <a:pt x="4" y="13"/>
                      </a:lnTo>
                      <a:lnTo>
                        <a:pt x="6" y="9"/>
                      </a:lnTo>
                      <a:lnTo>
                        <a:pt x="8" y="6"/>
                      </a:lnTo>
                      <a:lnTo>
                        <a:pt x="9" y="2"/>
                      </a:lnTo>
                      <a:lnTo>
                        <a:pt x="9" y="2"/>
                      </a:lnTo>
                      <a:lnTo>
                        <a:pt x="8" y="0"/>
                      </a:lnTo>
                      <a:lnTo>
                        <a:pt x="4" y="4"/>
                      </a:lnTo>
                      <a:lnTo>
                        <a:pt x="2" y="9"/>
                      </a:lnTo>
                      <a:lnTo>
                        <a:pt x="0" y="13"/>
                      </a:lnTo>
                      <a:lnTo>
                        <a:pt x="0" y="19"/>
                      </a:lnTo>
                      <a:lnTo>
                        <a:pt x="0" y="25"/>
                      </a:lnTo>
                      <a:lnTo>
                        <a:pt x="2" y="28"/>
                      </a:lnTo>
                      <a:lnTo>
                        <a:pt x="4" y="34"/>
                      </a:lnTo>
                      <a:lnTo>
                        <a:pt x="8" y="38"/>
                      </a:lnTo>
                      <a:lnTo>
                        <a:pt x="11" y="42"/>
                      </a:lnTo>
                      <a:lnTo>
                        <a:pt x="15" y="43"/>
                      </a:lnTo>
                      <a:lnTo>
                        <a:pt x="21" y="45"/>
                      </a:lnTo>
                      <a:lnTo>
                        <a:pt x="25" y="45"/>
                      </a:lnTo>
                      <a:lnTo>
                        <a:pt x="30" y="45"/>
                      </a:lnTo>
                      <a:lnTo>
                        <a:pt x="36" y="43"/>
                      </a:lnTo>
                      <a:lnTo>
                        <a:pt x="40" y="42"/>
                      </a:lnTo>
                      <a:lnTo>
                        <a:pt x="44" y="38"/>
                      </a:lnTo>
                      <a:lnTo>
                        <a:pt x="47" y="34"/>
                      </a:lnTo>
                      <a:lnTo>
                        <a:pt x="49" y="28"/>
                      </a:lnTo>
                      <a:lnTo>
                        <a:pt x="51" y="25"/>
                      </a:lnTo>
                      <a:lnTo>
                        <a:pt x="51" y="19"/>
                      </a:lnTo>
                      <a:close/>
                    </a:path>
                  </a:pathLst>
                </a:custGeom>
                <a:solidFill>
                  <a:srgbClr val="FADCC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43" name="Freeform 823"/>
                <p:cNvSpPr>
                  <a:spLocks/>
                </p:cNvSpPr>
                <p:nvPr/>
              </p:nvSpPr>
              <p:spPr bwMode="auto">
                <a:xfrm>
                  <a:off x="1544" y="2028"/>
                  <a:ext cx="47" cy="41"/>
                </a:xfrm>
                <a:custGeom>
                  <a:avLst/>
                  <a:gdLst>
                    <a:gd name="T0" fmla="*/ 47 w 47"/>
                    <a:gd name="T1" fmla="*/ 17 h 41"/>
                    <a:gd name="T2" fmla="*/ 47 w 47"/>
                    <a:gd name="T3" fmla="*/ 15 h 41"/>
                    <a:gd name="T4" fmla="*/ 47 w 47"/>
                    <a:gd name="T5" fmla="*/ 11 h 41"/>
                    <a:gd name="T6" fmla="*/ 45 w 47"/>
                    <a:gd name="T7" fmla="*/ 11 h 41"/>
                    <a:gd name="T8" fmla="*/ 43 w 47"/>
                    <a:gd name="T9" fmla="*/ 11 h 41"/>
                    <a:gd name="T10" fmla="*/ 43 w 47"/>
                    <a:gd name="T11" fmla="*/ 13 h 41"/>
                    <a:gd name="T12" fmla="*/ 43 w 47"/>
                    <a:gd name="T13" fmla="*/ 17 h 41"/>
                    <a:gd name="T14" fmla="*/ 43 w 47"/>
                    <a:gd name="T15" fmla="*/ 24 h 41"/>
                    <a:gd name="T16" fmla="*/ 38 w 47"/>
                    <a:gd name="T17" fmla="*/ 32 h 41"/>
                    <a:gd name="T18" fmla="*/ 32 w 47"/>
                    <a:gd name="T19" fmla="*/ 36 h 41"/>
                    <a:gd name="T20" fmla="*/ 23 w 47"/>
                    <a:gd name="T21" fmla="*/ 38 h 41"/>
                    <a:gd name="T22" fmla="*/ 15 w 47"/>
                    <a:gd name="T23" fmla="*/ 36 h 41"/>
                    <a:gd name="T24" fmla="*/ 9 w 47"/>
                    <a:gd name="T25" fmla="*/ 32 h 41"/>
                    <a:gd name="T26" fmla="*/ 4 w 47"/>
                    <a:gd name="T27" fmla="*/ 24 h 41"/>
                    <a:gd name="T28" fmla="*/ 4 w 47"/>
                    <a:gd name="T29" fmla="*/ 17 h 41"/>
                    <a:gd name="T30" fmla="*/ 4 w 47"/>
                    <a:gd name="T31" fmla="*/ 13 h 41"/>
                    <a:gd name="T32" fmla="*/ 6 w 47"/>
                    <a:gd name="T33" fmla="*/ 7 h 41"/>
                    <a:gd name="T34" fmla="*/ 7 w 47"/>
                    <a:gd name="T35" fmla="*/ 4 h 41"/>
                    <a:gd name="T36" fmla="*/ 9 w 47"/>
                    <a:gd name="T37" fmla="*/ 2 h 41"/>
                    <a:gd name="T38" fmla="*/ 7 w 47"/>
                    <a:gd name="T39" fmla="*/ 0 h 41"/>
                    <a:gd name="T40" fmla="*/ 7 w 47"/>
                    <a:gd name="T41" fmla="*/ 0 h 41"/>
                    <a:gd name="T42" fmla="*/ 4 w 47"/>
                    <a:gd name="T43" fmla="*/ 4 h 41"/>
                    <a:gd name="T44" fmla="*/ 2 w 47"/>
                    <a:gd name="T45" fmla="*/ 7 h 41"/>
                    <a:gd name="T46" fmla="*/ 0 w 47"/>
                    <a:gd name="T47" fmla="*/ 11 h 41"/>
                    <a:gd name="T48" fmla="*/ 0 w 47"/>
                    <a:gd name="T49" fmla="*/ 17 h 41"/>
                    <a:gd name="T50" fmla="*/ 2 w 47"/>
                    <a:gd name="T51" fmla="*/ 26 h 41"/>
                    <a:gd name="T52" fmla="*/ 6 w 47"/>
                    <a:gd name="T53" fmla="*/ 34 h 41"/>
                    <a:gd name="T54" fmla="*/ 13 w 47"/>
                    <a:gd name="T55" fmla="*/ 40 h 41"/>
                    <a:gd name="T56" fmla="*/ 23 w 47"/>
                    <a:gd name="T57" fmla="*/ 41 h 41"/>
                    <a:gd name="T58" fmla="*/ 34 w 47"/>
                    <a:gd name="T59" fmla="*/ 40 h 41"/>
                    <a:gd name="T60" fmla="*/ 42 w 47"/>
                    <a:gd name="T61" fmla="*/ 34 h 41"/>
                    <a:gd name="T62" fmla="*/ 45 w 47"/>
                    <a:gd name="T63" fmla="*/ 26 h 41"/>
                    <a:gd name="T64" fmla="*/ 47 w 47"/>
                    <a:gd name="T65" fmla="*/ 17 h 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47" h="41">
                      <a:moveTo>
                        <a:pt x="47" y="17"/>
                      </a:moveTo>
                      <a:lnTo>
                        <a:pt x="47" y="15"/>
                      </a:lnTo>
                      <a:lnTo>
                        <a:pt x="47" y="11"/>
                      </a:lnTo>
                      <a:lnTo>
                        <a:pt x="45" y="11"/>
                      </a:lnTo>
                      <a:lnTo>
                        <a:pt x="43" y="11"/>
                      </a:lnTo>
                      <a:lnTo>
                        <a:pt x="43" y="13"/>
                      </a:lnTo>
                      <a:lnTo>
                        <a:pt x="43" y="17"/>
                      </a:lnTo>
                      <a:lnTo>
                        <a:pt x="43" y="24"/>
                      </a:lnTo>
                      <a:lnTo>
                        <a:pt x="38" y="32"/>
                      </a:lnTo>
                      <a:lnTo>
                        <a:pt x="32" y="36"/>
                      </a:lnTo>
                      <a:lnTo>
                        <a:pt x="23" y="38"/>
                      </a:lnTo>
                      <a:lnTo>
                        <a:pt x="15" y="36"/>
                      </a:lnTo>
                      <a:lnTo>
                        <a:pt x="9" y="32"/>
                      </a:lnTo>
                      <a:lnTo>
                        <a:pt x="4" y="24"/>
                      </a:lnTo>
                      <a:lnTo>
                        <a:pt x="4" y="17"/>
                      </a:lnTo>
                      <a:lnTo>
                        <a:pt x="4" y="13"/>
                      </a:lnTo>
                      <a:lnTo>
                        <a:pt x="6" y="7"/>
                      </a:lnTo>
                      <a:lnTo>
                        <a:pt x="7" y="4"/>
                      </a:lnTo>
                      <a:lnTo>
                        <a:pt x="9" y="2"/>
                      </a:lnTo>
                      <a:lnTo>
                        <a:pt x="7" y="0"/>
                      </a:lnTo>
                      <a:lnTo>
                        <a:pt x="7" y="0"/>
                      </a:lnTo>
                      <a:lnTo>
                        <a:pt x="4" y="4"/>
                      </a:lnTo>
                      <a:lnTo>
                        <a:pt x="2" y="7"/>
                      </a:lnTo>
                      <a:lnTo>
                        <a:pt x="0" y="11"/>
                      </a:lnTo>
                      <a:lnTo>
                        <a:pt x="0" y="17"/>
                      </a:lnTo>
                      <a:lnTo>
                        <a:pt x="2" y="26"/>
                      </a:lnTo>
                      <a:lnTo>
                        <a:pt x="6" y="34"/>
                      </a:lnTo>
                      <a:lnTo>
                        <a:pt x="13" y="40"/>
                      </a:lnTo>
                      <a:lnTo>
                        <a:pt x="23" y="41"/>
                      </a:lnTo>
                      <a:lnTo>
                        <a:pt x="34" y="40"/>
                      </a:lnTo>
                      <a:lnTo>
                        <a:pt x="42" y="34"/>
                      </a:lnTo>
                      <a:lnTo>
                        <a:pt x="45" y="26"/>
                      </a:lnTo>
                      <a:lnTo>
                        <a:pt x="47" y="17"/>
                      </a:lnTo>
                      <a:close/>
                    </a:path>
                  </a:pathLst>
                </a:custGeom>
                <a:solidFill>
                  <a:srgbClr val="FBDF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44" name="Freeform 824"/>
                <p:cNvSpPr>
                  <a:spLocks/>
                </p:cNvSpPr>
                <p:nvPr/>
              </p:nvSpPr>
              <p:spPr bwMode="auto">
                <a:xfrm>
                  <a:off x="1546" y="2028"/>
                  <a:ext cx="43" cy="40"/>
                </a:xfrm>
                <a:custGeom>
                  <a:avLst/>
                  <a:gdLst>
                    <a:gd name="T0" fmla="*/ 43 w 43"/>
                    <a:gd name="T1" fmla="*/ 17 h 40"/>
                    <a:gd name="T2" fmla="*/ 43 w 43"/>
                    <a:gd name="T3" fmla="*/ 13 h 40"/>
                    <a:gd name="T4" fmla="*/ 43 w 43"/>
                    <a:gd name="T5" fmla="*/ 11 h 40"/>
                    <a:gd name="T6" fmla="*/ 41 w 43"/>
                    <a:gd name="T7" fmla="*/ 11 h 40"/>
                    <a:gd name="T8" fmla="*/ 40 w 43"/>
                    <a:gd name="T9" fmla="*/ 11 h 40"/>
                    <a:gd name="T10" fmla="*/ 40 w 43"/>
                    <a:gd name="T11" fmla="*/ 13 h 40"/>
                    <a:gd name="T12" fmla="*/ 40 w 43"/>
                    <a:gd name="T13" fmla="*/ 17 h 40"/>
                    <a:gd name="T14" fmla="*/ 40 w 43"/>
                    <a:gd name="T15" fmla="*/ 24 h 40"/>
                    <a:gd name="T16" fmla="*/ 36 w 43"/>
                    <a:gd name="T17" fmla="*/ 30 h 40"/>
                    <a:gd name="T18" fmla="*/ 28 w 43"/>
                    <a:gd name="T19" fmla="*/ 34 h 40"/>
                    <a:gd name="T20" fmla="*/ 21 w 43"/>
                    <a:gd name="T21" fmla="*/ 36 h 40"/>
                    <a:gd name="T22" fmla="*/ 15 w 43"/>
                    <a:gd name="T23" fmla="*/ 34 h 40"/>
                    <a:gd name="T24" fmla="*/ 7 w 43"/>
                    <a:gd name="T25" fmla="*/ 30 h 40"/>
                    <a:gd name="T26" fmla="*/ 4 w 43"/>
                    <a:gd name="T27" fmla="*/ 24 h 40"/>
                    <a:gd name="T28" fmla="*/ 4 w 43"/>
                    <a:gd name="T29" fmla="*/ 17 h 40"/>
                    <a:gd name="T30" fmla="*/ 4 w 43"/>
                    <a:gd name="T31" fmla="*/ 13 h 40"/>
                    <a:gd name="T32" fmla="*/ 5 w 43"/>
                    <a:gd name="T33" fmla="*/ 7 h 40"/>
                    <a:gd name="T34" fmla="*/ 7 w 43"/>
                    <a:gd name="T35" fmla="*/ 5 h 40"/>
                    <a:gd name="T36" fmla="*/ 9 w 43"/>
                    <a:gd name="T37" fmla="*/ 2 h 40"/>
                    <a:gd name="T38" fmla="*/ 7 w 43"/>
                    <a:gd name="T39" fmla="*/ 2 h 40"/>
                    <a:gd name="T40" fmla="*/ 5 w 43"/>
                    <a:gd name="T41" fmla="*/ 0 h 40"/>
                    <a:gd name="T42" fmla="*/ 4 w 43"/>
                    <a:gd name="T43" fmla="*/ 4 h 40"/>
                    <a:gd name="T44" fmla="*/ 2 w 43"/>
                    <a:gd name="T45" fmla="*/ 7 h 40"/>
                    <a:gd name="T46" fmla="*/ 0 w 43"/>
                    <a:gd name="T47" fmla="*/ 11 h 40"/>
                    <a:gd name="T48" fmla="*/ 0 w 43"/>
                    <a:gd name="T49" fmla="*/ 17 h 40"/>
                    <a:gd name="T50" fmla="*/ 0 w 43"/>
                    <a:gd name="T51" fmla="*/ 26 h 40"/>
                    <a:gd name="T52" fmla="*/ 5 w 43"/>
                    <a:gd name="T53" fmla="*/ 32 h 40"/>
                    <a:gd name="T54" fmla="*/ 13 w 43"/>
                    <a:gd name="T55" fmla="*/ 38 h 40"/>
                    <a:gd name="T56" fmla="*/ 21 w 43"/>
                    <a:gd name="T57" fmla="*/ 40 h 40"/>
                    <a:gd name="T58" fmla="*/ 30 w 43"/>
                    <a:gd name="T59" fmla="*/ 38 h 40"/>
                    <a:gd name="T60" fmla="*/ 38 w 43"/>
                    <a:gd name="T61" fmla="*/ 32 h 40"/>
                    <a:gd name="T62" fmla="*/ 41 w 43"/>
                    <a:gd name="T63" fmla="*/ 26 h 40"/>
                    <a:gd name="T64" fmla="*/ 43 w 43"/>
                    <a:gd name="T65" fmla="*/ 17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43" h="40">
                      <a:moveTo>
                        <a:pt x="43" y="17"/>
                      </a:moveTo>
                      <a:lnTo>
                        <a:pt x="43" y="13"/>
                      </a:lnTo>
                      <a:lnTo>
                        <a:pt x="43" y="11"/>
                      </a:lnTo>
                      <a:lnTo>
                        <a:pt x="41" y="11"/>
                      </a:lnTo>
                      <a:lnTo>
                        <a:pt x="40" y="11"/>
                      </a:lnTo>
                      <a:lnTo>
                        <a:pt x="40" y="13"/>
                      </a:lnTo>
                      <a:lnTo>
                        <a:pt x="40" y="17"/>
                      </a:lnTo>
                      <a:lnTo>
                        <a:pt x="40" y="24"/>
                      </a:lnTo>
                      <a:lnTo>
                        <a:pt x="36" y="30"/>
                      </a:lnTo>
                      <a:lnTo>
                        <a:pt x="28" y="34"/>
                      </a:lnTo>
                      <a:lnTo>
                        <a:pt x="21" y="36"/>
                      </a:lnTo>
                      <a:lnTo>
                        <a:pt x="15" y="34"/>
                      </a:lnTo>
                      <a:lnTo>
                        <a:pt x="7" y="30"/>
                      </a:lnTo>
                      <a:lnTo>
                        <a:pt x="4" y="24"/>
                      </a:lnTo>
                      <a:lnTo>
                        <a:pt x="4" y="17"/>
                      </a:lnTo>
                      <a:lnTo>
                        <a:pt x="4" y="13"/>
                      </a:lnTo>
                      <a:lnTo>
                        <a:pt x="5" y="7"/>
                      </a:lnTo>
                      <a:lnTo>
                        <a:pt x="7" y="5"/>
                      </a:lnTo>
                      <a:lnTo>
                        <a:pt x="9" y="2"/>
                      </a:lnTo>
                      <a:lnTo>
                        <a:pt x="7" y="2"/>
                      </a:lnTo>
                      <a:lnTo>
                        <a:pt x="5" y="0"/>
                      </a:lnTo>
                      <a:lnTo>
                        <a:pt x="4" y="4"/>
                      </a:lnTo>
                      <a:lnTo>
                        <a:pt x="2" y="7"/>
                      </a:lnTo>
                      <a:lnTo>
                        <a:pt x="0" y="11"/>
                      </a:lnTo>
                      <a:lnTo>
                        <a:pt x="0" y="17"/>
                      </a:lnTo>
                      <a:lnTo>
                        <a:pt x="0" y="26"/>
                      </a:lnTo>
                      <a:lnTo>
                        <a:pt x="5" y="32"/>
                      </a:lnTo>
                      <a:lnTo>
                        <a:pt x="13" y="38"/>
                      </a:lnTo>
                      <a:lnTo>
                        <a:pt x="21" y="40"/>
                      </a:lnTo>
                      <a:lnTo>
                        <a:pt x="30" y="38"/>
                      </a:lnTo>
                      <a:lnTo>
                        <a:pt x="38" y="32"/>
                      </a:lnTo>
                      <a:lnTo>
                        <a:pt x="41" y="26"/>
                      </a:lnTo>
                      <a:lnTo>
                        <a:pt x="43" y="17"/>
                      </a:lnTo>
                      <a:close/>
                    </a:path>
                  </a:pathLst>
                </a:custGeom>
                <a:solidFill>
                  <a:srgbClr val="FCE2C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45" name="Freeform 825"/>
                <p:cNvSpPr>
                  <a:spLocks/>
                </p:cNvSpPr>
                <p:nvPr/>
              </p:nvSpPr>
              <p:spPr bwMode="auto">
                <a:xfrm>
                  <a:off x="1548" y="2030"/>
                  <a:ext cx="39" cy="36"/>
                </a:xfrm>
                <a:custGeom>
                  <a:avLst/>
                  <a:gdLst>
                    <a:gd name="T0" fmla="*/ 39 w 39"/>
                    <a:gd name="T1" fmla="*/ 15 h 36"/>
                    <a:gd name="T2" fmla="*/ 39 w 39"/>
                    <a:gd name="T3" fmla="*/ 11 h 36"/>
                    <a:gd name="T4" fmla="*/ 39 w 39"/>
                    <a:gd name="T5" fmla="*/ 9 h 36"/>
                    <a:gd name="T6" fmla="*/ 38 w 39"/>
                    <a:gd name="T7" fmla="*/ 9 h 36"/>
                    <a:gd name="T8" fmla="*/ 36 w 39"/>
                    <a:gd name="T9" fmla="*/ 7 h 36"/>
                    <a:gd name="T10" fmla="*/ 36 w 39"/>
                    <a:gd name="T11" fmla="*/ 11 h 36"/>
                    <a:gd name="T12" fmla="*/ 36 w 39"/>
                    <a:gd name="T13" fmla="*/ 15 h 36"/>
                    <a:gd name="T14" fmla="*/ 36 w 39"/>
                    <a:gd name="T15" fmla="*/ 21 h 36"/>
                    <a:gd name="T16" fmla="*/ 32 w 39"/>
                    <a:gd name="T17" fmla="*/ 26 h 36"/>
                    <a:gd name="T18" fmla="*/ 26 w 39"/>
                    <a:gd name="T19" fmla="*/ 30 h 36"/>
                    <a:gd name="T20" fmla="*/ 19 w 39"/>
                    <a:gd name="T21" fmla="*/ 32 h 36"/>
                    <a:gd name="T22" fmla="*/ 13 w 39"/>
                    <a:gd name="T23" fmla="*/ 30 h 36"/>
                    <a:gd name="T24" fmla="*/ 7 w 39"/>
                    <a:gd name="T25" fmla="*/ 26 h 36"/>
                    <a:gd name="T26" fmla="*/ 3 w 39"/>
                    <a:gd name="T27" fmla="*/ 21 h 36"/>
                    <a:gd name="T28" fmla="*/ 3 w 39"/>
                    <a:gd name="T29" fmla="*/ 15 h 36"/>
                    <a:gd name="T30" fmla="*/ 3 w 39"/>
                    <a:gd name="T31" fmla="*/ 11 h 36"/>
                    <a:gd name="T32" fmla="*/ 5 w 39"/>
                    <a:gd name="T33" fmla="*/ 7 h 36"/>
                    <a:gd name="T34" fmla="*/ 7 w 39"/>
                    <a:gd name="T35" fmla="*/ 3 h 36"/>
                    <a:gd name="T36" fmla="*/ 11 w 39"/>
                    <a:gd name="T37" fmla="*/ 0 h 36"/>
                    <a:gd name="T38" fmla="*/ 9 w 39"/>
                    <a:gd name="T39" fmla="*/ 0 h 36"/>
                    <a:gd name="T40" fmla="*/ 5 w 39"/>
                    <a:gd name="T41" fmla="*/ 0 h 36"/>
                    <a:gd name="T42" fmla="*/ 3 w 39"/>
                    <a:gd name="T43" fmla="*/ 2 h 36"/>
                    <a:gd name="T44" fmla="*/ 2 w 39"/>
                    <a:gd name="T45" fmla="*/ 5 h 36"/>
                    <a:gd name="T46" fmla="*/ 0 w 39"/>
                    <a:gd name="T47" fmla="*/ 11 h 36"/>
                    <a:gd name="T48" fmla="*/ 0 w 39"/>
                    <a:gd name="T49" fmla="*/ 15 h 36"/>
                    <a:gd name="T50" fmla="*/ 0 w 39"/>
                    <a:gd name="T51" fmla="*/ 22 h 36"/>
                    <a:gd name="T52" fmla="*/ 5 w 39"/>
                    <a:gd name="T53" fmla="*/ 30 h 36"/>
                    <a:gd name="T54" fmla="*/ 11 w 39"/>
                    <a:gd name="T55" fmla="*/ 34 h 36"/>
                    <a:gd name="T56" fmla="*/ 19 w 39"/>
                    <a:gd name="T57" fmla="*/ 36 h 36"/>
                    <a:gd name="T58" fmla="*/ 28 w 39"/>
                    <a:gd name="T59" fmla="*/ 34 h 36"/>
                    <a:gd name="T60" fmla="*/ 34 w 39"/>
                    <a:gd name="T61" fmla="*/ 30 h 36"/>
                    <a:gd name="T62" fmla="*/ 39 w 39"/>
                    <a:gd name="T63" fmla="*/ 22 h 36"/>
                    <a:gd name="T64" fmla="*/ 39 w 39"/>
                    <a:gd name="T65" fmla="*/ 15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39" h="36">
                      <a:moveTo>
                        <a:pt x="39" y="15"/>
                      </a:moveTo>
                      <a:lnTo>
                        <a:pt x="39" y="11"/>
                      </a:lnTo>
                      <a:lnTo>
                        <a:pt x="39" y="9"/>
                      </a:lnTo>
                      <a:lnTo>
                        <a:pt x="38" y="9"/>
                      </a:lnTo>
                      <a:lnTo>
                        <a:pt x="36" y="7"/>
                      </a:lnTo>
                      <a:lnTo>
                        <a:pt x="36" y="11"/>
                      </a:lnTo>
                      <a:lnTo>
                        <a:pt x="36" y="15"/>
                      </a:lnTo>
                      <a:lnTo>
                        <a:pt x="36" y="21"/>
                      </a:lnTo>
                      <a:lnTo>
                        <a:pt x="32" y="26"/>
                      </a:lnTo>
                      <a:lnTo>
                        <a:pt x="26" y="30"/>
                      </a:lnTo>
                      <a:lnTo>
                        <a:pt x="19" y="32"/>
                      </a:lnTo>
                      <a:lnTo>
                        <a:pt x="13" y="30"/>
                      </a:lnTo>
                      <a:lnTo>
                        <a:pt x="7" y="26"/>
                      </a:lnTo>
                      <a:lnTo>
                        <a:pt x="3" y="21"/>
                      </a:lnTo>
                      <a:lnTo>
                        <a:pt x="3" y="15"/>
                      </a:lnTo>
                      <a:lnTo>
                        <a:pt x="3" y="11"/>
                      </a:lnTo>
                      <a:lnTo>
                        <a:pt x="5" y="7"/>
                      </a:lnTo>
                      <a:lnTo>
                        <a:pt x="7" y="3"/>
                      </a:lnTo>
                      <a:lnTo>
                        <a:pt x="11" y="0"/>
                      </a:ln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3" y="2"/>
                      </a:lnTo>
                      <a:lnTo>
                        <a:pt x="2" y="5"/>
                      </a:lnTo>
                      <a:lnTo>
                        <a:pt x="0" y="11"/>
                      </a:lnTo>
                      <a:lnTo>
                        <a:pt x="0" y="15"/>
                      </a:lnTo>
                      <a:lnTo>
                        <a:pt x="0" y="22"/>
                      </a:lnTo>
                      <a:lnTo>
                        <a:pt x="5" y="30"/>
                      </a:lnTo>
                      <a:lnTo>
                        <a:pt x="11" y="34"/>
                      </a:lnTo>
                      <a:lnTo>
                        <a:pt x="19" y="36"/>
                      </a:lnTo>
                      <a:lnTo>
                        <a:pt x="28" y="34"/>
                      </a:lnTo>
                      <a:lnTo>
                        <a:pt x="34" y="30"/>
                      </a:lnTo>
                      <a:lnTo>
                        <a:pt x="39" y="22"/>
                      </a:lnTo>
                      <a:lnTo>
                        <a:pt x="39" y="15"/>
                      </a:lnTo>
                      <a:close/>
                    </a:path>
                  </a:pathLst>
                </a:custGeom>
                <a:solidFill>
                  <a:srgbClr val="FCE4D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46" name="Freeform 826"/>
                <p:cNvSpPr>
                  <a:spLocks/>
                </p:cNvSpPr>
                <p:nvPr/>
              </p:nvSpPr>
              <p:spPr bwMode="auto">
                <a:xfrm>
                  <a:off x="1550" y="2030"/>
                  <a:ext cx="36" cy="34"/>
                </a:xfrm>
                <a:custGeom>
                  <a:avLst/>
                  <a:gdLst>
                    <a:gd name="T0" fmla="*/ 36 w 36"/>
                    <a:gd name="T1" fmla="*/ 15 h 34"/>
                    <a:gd name="T2" fmla="*/ 36 w 36"/>
                    <a:gd name="T3" fmla="*/ 11 h 34"/>
                    <a:gd name="T4" fmla="*/ 36 w 36"/>
                    <a:gd name="T5" fmla="*/ 9 h 34"/>
                    <a:gd name="T6" fmla="*/ 34 w 36"/>
                    <a:gd name="T7" fmla="*/ 7 h 34"/>
                    <a:gd name="T8" fmla="*/ 30 w 36"/>
                    <a:gd name="T9" fmla="*/ 7 h 34"/>
                    <a:gd name="T10" fmla="*/ 32 w 36"/>
                    <a:gd name="T11" fmla="*/ 11 h 34"/>
                    <a:gd name="T12" fmla="*/ 32 w 36"/>
                    <a:gd name="T13" fmla="*/ 15 h 34"/>
                    <a:gd name="T14" fmla="*/ 32 w 36"/>
                    <a:gd name="T15" fmla="*/ 21 h 34"/>
                    <a:gd name="T16" fmla="*/ 28 w 36"/>
                    <a:gd name="T17" fmla="*/ 26 h 34"/>
                    <a:gd name="T18" fmla="*/ 24 w 36"/>
                    <a:gd name="T19" fmla="*/ 28 h 34"/>
                    <a:gd name="T20" fmla="*/ 17 w 36"/>
                    <a:gd name="T21" fmla="*/ 30 h 34"/>
                    <a:gd name="T22" fmla="*/ 11 w 36"/>
                    <a:gd name="T23" fmla="*/ 28 h 34"/>
                    <a:gd name="T24" fmla="*/ 7 w 36"/>
                    <a:gd name="T25" fmla="*/ 26 h 34"/>
                    <a:gd name="T26" fmla="*/ 3 w 36"/>
                    <a:gd name="T27" fmla="*/ 21 h 34"/>
                    <a:gd name="T28" fmla="*/ 3 w 36"/>
                    <a:gd name="T29" fmla="*/ 15 h 34"/>
                    <a:gd name="T30" fmla="*/ 3 w 36"/>
                    <a:gd name="T31" fmla="*/ 11 h 34"/>
                    <a:gd name="T32" fmla="*/ 5 w 36"/>
                    <a:gd name="T33" fmla="*/ 7 h 34"/>
                    <a:gd name="T34" fmla="*/ 7 w 36"/>
                    <a:gd name="T35" fmla="*/ 3 h 34"/>
                    <a:gd name="T36" fmla="*/ 11 w 36"/>
                    <a:gd name="T37" fmla="*/ 2 h 34"/>
                    <a:gd name="T38" fmla="*/ 9 w 36"/>
                    <a:gd name="T39" fmla="*/ 0 h 34"/>
                    <a:gd name="T40" fmla="*/ 5 w 36"/>
                    <a:gd name="T41" fmla="*/ 0 h 34"/>
                    <a:gd name="T42" fmla="*/ 3 w 36"/>
                    <a:gd name="T43" fmla="*/ 3 h 34"/>
                    <a:gd name="T44" fmla="*/ 1 w 36"/>
                    <a:gd name="T45" fmla="*/ 5 h 34"/>
                    <a:gd name="T46" fmla="*/ 0 w 36"/>
                    <a:gd name="T47" fmla="*/ 11 h 34"/>
                    <a:gd name="T48" fmla="*/ 0 w 36"/>
                    <a:gd name="T49" fmla="*/ 15 h 34"/>
                    <a:gd name="T50" fmla="*/ 0 w 36"/>
                    <a:gd name="T51" fmla="*/ 22 h 34"/>
                    <a:gd name="T52" fmla="*/ 3 w 36"/>
                    <a:gd name="T53" fmla="*/ 28 h 34"/>
                    <a:gd name="T54" fmla="*/ 11 w 36"/>
                    <a:gd name="T55" fmla="*/ 32 h 34"/>
                    <a:gd name="T56" fmla="*/ 17 w 36"/>
                    <a:gd name="T57" fmla="*/ 34 h 34"/>
                    <a:gd name="T58" fmla="*/ 24 w 36"/>
                    <a:gd name="T59" fmla="*/ 32 h 34"/>
                    <a:gd name="T60" fmla="*/ 32 w 36"/>
                    <a:gd name="T61" fmla="*/ 28 h 34"/>
                    <a:gd name="T62" fmla="*/ 36 w 36"/>
                    <a:gd name="T63" fmla="*/ 22 h 34"/>
                    <a:gd name="T64" fmla="*/ 36 w 36"/>
                    <a:gd name="T65" fmla="*/ 15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36" h="34">
                      <a:moveTo>
                        <a:pt x="36" y="15"/>
                      </a:moveTo>
                      <a:lnTo>
                        <a:pt x="36" y="11"/>
                      </a:lnTo>
                      <a:lnTo>
                        <a:pt x="36" y="9"/>
                      </a:lnTo>
                      <a:lnTo>
                        <a:pt x="34" y="7"/>
                      </a:lnTo>
                      <a:lnTo>
                        <a:pt x="30" y="7"/>
                      </a:lnTo>
                      <a:lnTo>
                        <a:pt x="32" y="11"/>
                      </a:lnTo>
                      <a:lnTo>
                        <a:pt x="32" y="15"/>
                      </a:lnTo>
                      <a:lnTo>
                        <a:pt x="32" y="21"/>
                      </a:lnTo>
                      <a:lnTo>
                        <a:pt x="28" y="26"/>
                      </a:lnTo>
                      <a:lnTo>
                        <a:pt x="24" y="28"/>
                      </a:lnTo>
                      <a:lnTo>
                        <a:pt x="17" y="30"/>
                      </a:lnTo>
                      <a:lnTo>
                        <a:pt x="11" y="28"/>
                      </a:lnTo>
                      <a:lnTo>
                        <a:pt x="7" y="26"/>
                      </a:lnTo>
                      <a:lnTo>
                        <a:pt x="3" y="21"/>
                      </a:lnTo>
                      <a:lnTo>
                        <a:pt x="3" y="15"/>
                      </a:lnTo>
                      <a:lnTo>
                        <a:pt x="3" y="11"/>
                      </a:lnTo>
                      <a:lnTo>
                        <a:pt x="5" y="7"/>
                      </a:lnTo>
                      <a:lnTo>
                        <a:pt x="7" y="3"/>
                      </a:lnTo>
                      <a:lnTo>
                        <a:pt x="11" y="2"/>
                      </a:lnTo>
                      <a:lnTo>
                        <a:pt x="9" y="0"/>
                      </a:lnTo>
                      <a:lnTo>
                        <a:pt x="5" y="0"/>
                      </a:lnTo>
                      <a:lnTo>
                        <a:pt x="3" y="3"/>
                      </a:lnTo>
                      <a:lnTo>
                        <a:pt x="1" y="5"/>
                      </a:lnTo>
                      <a:lnTo>
                        <a:pt x="0" y="11"/>
                      </a:lnTo>
                      <a:lnTo>
                        <a:pt x="0" y="15"/>
                      </a:lnTo>
                      <a:lnTo>
                        <a:pt x="0" y="22"/>
                      </a:lnTo>
                      <a:lnTo>
                        <a:pt x="3" y="28"/>
                      </a:lnTo>
                      <a:lnTo>
                        <a:pt x="11" y="32"/>
                      </a:lnTo>
                      <a:lnTo>
                        <a:pt x="17" y="34"/>
                      </a:lnTo>
                      <a:lnTo>
                        <a:pt x="24" y="32"/>
                      </a:lnTo>
                      <a:lnTo>
                        <a:pt x="32" y="28"/>
                      </a:lnTo>
                      <a:lnTo>
                        <a:pt x="36" y="22"/>
                      </a:lnTo>
                      <a:lnTo>
                        <a:pt x="36" y="15"/>
                      </a:lnTo>
                      <a:close/>
                    </a:path>
                  </a:pathLst>
                </a:custGeom>
                <a:solidFill>
                  <a:srgbClr val="FDE7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47" name="Freeform 827"/>
                <p:cNvSpPr>
                  <a:spLocks/>
                </p:cNvSpPr>
                <p:nvPr/>
              </p:nvSpPr>
              <p:spPr bwMode="auto">
                <a:xfrm>
                  <a:off x="1551" y="2030"/>
                  <a:ext cx="33" cy="32"/>
                </a:xfrm>
                <a:custGeom>
                  <a:avLst/>
                  <a:gdLst>
                    <a:gd name="T0" fmla="*/ 33 w 33"/>
                    <a:gd name="T1" fmla="*/ 15 h 32"/>
                    <a:gd name="T2" fmla="*/ 33 w 33"/>
                    <a:gd name="T3" fmla="*/ 11 h 32"/>
                    <a:gd name="T4" fmla="*/ 33 w 33"/>
                    <a:gd name="T5" fmla="*/ 7 h 32"/>
                    <a:gd name="T6" fmla="*/ 29 w 33"/>
                    <a:gd name="T7" fmla="*/ 7 h 32"/>
                    <a:gd name="T8" fmla="*/ 27 w 33"/>
                    <a:gd name="T9" fmla="*/ 7 h 32"/>
                    <a:gd name="T10" fmla="*/ 29 w 33"/>
                    <a:gd name="T11" fmla="*/ 11 h 32"/>
                    <a:gd name="T12" fmla="*/ 29 w 33"/>
                    <a:gd name="T13" fmla="*/ 15 h 32"/>
                    <a:gd name="T14" fmla="*/ 29 w 33"/>
                    <a:gd name="T15" fmla="*/ 21 h 32"/>
                    <a:gd name="T16" fmla="*/ 25 w 33"/>
                    <a:gd name="T17" fmla="*/ 24 h 32"/>
                    <a:gd name="T18" fmla="*/ 21 w 33"/>
                    <a:gd name="T19" fmla="*/ 26 h 32"/>
                    <a:gd name="T20" fmla="*/ 16 w 33"/>
                    <a:gd name="T21" fmla="*/ 28 h 32"/>
                    <a:gd name="T22" fmla="*/ 12 w 33"/>
                    <a:gd name="T23" fmla="*/ 26 h 32"/>
                    <a:gd name="T24" fmla="*/ 8 w 33"/>
                    <a:gd name="T25" fmla="*/ 24 h 32"/>
                    <a:gd name="T26" fmla="*/ 4 w 33"/>
                    <a:gd name="T27" fmla="*/ 21 h 32"/>
                    <a:gd name="T28" fmla="*/ 4 w 33"/>
                    <a:gd name="T29" fmla="*/ 15 h 32"/>
                    <a:gd name="T30" fmla="*/ 4 w 33"/>
                    <a:gd name="T31" fmla="*/ 11 h 32"/>
                    <a:gd name="T32" fmla="*/ 6 w 33"/>
                    <a:gd name="T33" fmla="*/ 7 h 32"/>
                    <a:gd name="T34" fmla="*/ 8 w 33"/>
                    <a:gd name="T35" fmla="*/ 3 h 32"/>
                    <a:gd name="T36" fmla="*/ 12 w 33"/>
                    <a:gd name="T37" fmla="*/ 2 h 32"/>
                    <a:gd name="T38" fmla="*/ 10 w 33"/>
                    <a:gd name="T39" fmla="*/ 2 h 32"/>
                    <a:gd name="T40" fmla="*/ 8 w 33"/>
                    <a:gd name="T41" fmla="*/ 0 h 32"/>
                    <a:gd name="T42" fmla="*/ 4 w 33"/>
                    <a:gd name="T43" fmla="*/ 3 h 32"/>
                    <a:gd name="T44" fmla="*/ 2 w 33"/>
                    <a:gd name="T45" fmla="*/ 7 h 32"/>
                    <a:gd name="T46" fmla="*/ 0 w 33"/>
                    <a:gd name="T47" fmla="*/ 11 h 32"/>
                    <a:gd name="T48" fmla="*/ 0 w 33"/>
                    <a:gd name="T49" fmla="*/ 15 h 32"/>
                    <a:gd name="T50" fmla="*/ 0 w 33"/>
                    <a:gd name="T51" fmla="*/ 21 h 32"/>
                    <a:gd name="T52" fmla="*/ 4 w 33"/>
                    <a:gd name="T53" fmla="*/ 26 h 32"/>
                    <a:gd name="T54" fmla="*/ 10 w 33"/>
                    <a:gd name="T55" fmla="*/ 30 h 32"/>
                    <a:gd name="T56" fmla="*/ 16 w 33"/>
                    <a:gd name="T57" fmla="*/ 32 h 32"/>
                    <a:gd name="T58" fmla="*/ 23 w 33"/>
                    <a:gd name="T59" fmla="*/ 30 h 32"/>
                    <a:gd name="T60" fmla="*/ 29 w 33"/>
                    <a:gd name="T61" fmla="*/ 26 h 32"/>
                    <a:gd name="T62" fmla="*/ 33 w 33"/>
                    <a:gd name="T63" fmla="*/ 21 h 32"/>
                    <a:gd name="T64" fmla="*/ 33 w 33"/>
                    <a:gd name="T65" fmla="*/ 15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33" h="32">
                      <a:moveTo>
                        <a:pt x="33" y="15"/>
                      </a:moveTo>
                      <a:lnTo>
                        <a:pt x="33" y="11"/>
                      </a:lnTo>
                      <a:lnTo>
                        <a:pt x="33" y="7"/>
                      </a:lnTo>
                      <a:lnTo>
                        <a:pt x="29" y="7"/>
                      </a:lnTo>
                      <a:lnTo>
                        <a:pt x="27" y="7"/>
                      </a:lnTo>
                      <a:lnTo>
                        <a:pt x="29" y="11"/>
                      </a:lnTo>
                      <a:lnTo>
                        <a:pt x="29" y="15"/>
                      </a:lnTo>
                      <a:lnTo>
                        <a:pt x="29" y="21"/>
                      </a:lnTo>
                      <a:lnTo>
                        <a:pt x="25" y="24"/>
                      </a:lnTo>
                      <a:lnTo>
                        <a:pt x="21" y="26"/>
                      </a:lnTo>
                      <a:lnTo>
                        <a:pt x="16" y="28"/>
                      </a:lnTo>
                      <a:lnTo>
                        <a:pt x="12" y="26"/>
                      </a:lnTo>
                      <a:lnTo>
                        <a:pt x="8" y="24"/>
                      </a:lnTo>
                      <a:lnTo>
                        <a:pt x="4" y="21"/>
                      </a:lnTo>
                      <a:lnTo>
                        <a:pt x="4" y="15"/>
                      </a:lnTo>
                      <a:lnTo>
                        <a:pt x="4" y="11"/>
                      </a:lnTo>
                      <a:lnTo>
                        <a:pt x="6" y="7"/>
                      </a:lnTo>
                      <a:lnTo>
                        <a:pt x="8" y="3"/>
                      </a:lnTo>
                      <a:lnTo>
                        <a:pt x="12" y="2"/>
                      </a:lnTo>
                      <a:lnTo>
                        <a:pt x="10" y="2"/>
                      </a:lnTo>
                      <a:lnTo>
                        <a:pt x="8" y="0"/>
                      </a:lnTo>
                      <a:lnTo>
                        <a:pt x="4" y="3"/>
                      </a:lnTo>
                      <a:lnTo>
                        <a:pt x="2" y="7"/>
                      </a:lnTo>
                      <a:lnTo>
                        <a:pt x="0" y="11"/>
                      </a:lnTo>
                      <a:lnTo>
                        <a:pt x="0" y="15"/>
                      </a:lnTo>
                      <a:lnTo>
                        <a:pt x="0" y="21"/>
                      </a:lnTo>
                      <a:lnTo>
                        <a:pt x="4" y="26"/>
                      </a:lnTo>
                      <a:lnTo>
                        <a:pt x="10" y="30"/>
                      </a:lnTo>
                      <a:lnTo>
                        <a:pt x="16" y="32"/>
                      </a:lnTo>
                      <a:lnTo>
                        <a:pt x="23" y="30"/>
                      </a:lnTo>
                      <a:lnTo>
                        <a:pt x="29" y="26"/>
                      </a:lnTo>
                      <a:lnTo>
                        <a:pt x="33" y="21"/>
                      </a:lnTo>
                      <a:lnTo>
                        <a:pt x="33" y="15"/>
                      </a:lnTo>
                      <a:close/>
                    </a:path>
                  </a:pathLst>
                </a:custGeom>
                <a:solidFill>
                  <a:srgbClr val="FDE9D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48" name="Freeform 828"/>
                <p:cNvSpPr>
                  <a:spLocks/>
                </p:cNvSpPr>
                <p:nvPr/>
              </p:nvSpPr>
              <p:spPr bwMode="auto">
                <a:xfrm>
                  <a:off x="1553" y="2032"/>
                  <a:ext cx="29" cy="28"/>
                </a:xfrm>
                <a:custGeom>
                  <a:avLst/>
                  <a:gdLst>
                    <a:gd name="T0" fmla="*/ 29 w 29"/>
                    <a:gd name="T1" fmla="*/ 13 h 28"/>
                    <a:gd name="T2" fmla="*/ 29 w 29"/>
                    <a:gd name="T3" fmla="*/ 9 h 28"/>
                    <a:gd name="T4" fmla="*/ 27 w 29"/>
                    <a:gd name="T5" fmla="*/ 5 h 28"/>
                    <a:gd name="T6" fmla="*/ 25 w 29"/>
                    <a:gd name="T7" fmla="*/ 5 h 28"/>
                    <a:gd name="T8" fmla="*/ 21 w 29"/>
                    <a:gd name="T9" fmla="*/ 3 h 28"/>
                    <a:gd name="T10" fmla="*/ 25 w 29"/>
                    <a:gd name="T11" fmla="*/ 7 h 28"/>
                    <a:gd name="T12" fmla="*/ 25 w 29"/>
                    <a:gd name="T13" fmla="*/ 13 h 28"/>
                    <a:gd name="T14" fmla="*/ 25 w 29"/>
                    <a:gd name="T15" fmla="*/ 17 h 28"/>
                    <a:gd name="T16" fmla="*/ 23 w 29"/>
                    <a:gd name="T17" fmla="*/ 20 h 28"/>
                    <a:gd name="T18" fmla="*/ 19 w 29"/>
                    <a:gd name="T19" fmla="*/ 22 h 28"/>
                    <a:gd name="T20" fmla="*/ 14 w 29"/>
                    <a:gd name="T21" fmla="*/ 24 h 28"/>
                    <a:gd name="T22" fmla="*/ 10 w 29"/>
                    <a:gd name="T23" fmla="*/ 22 h 28"/>
                    <a:gd name="T24" fmla="*/ 6 w 29"/>
                    <a:gd name="T25" fmla="*/ 20 h 28"/>
                    <a:gd name="T26" fmla="*/ 4 w 29"/>
                    <a:gd name="T27" fmla="*/ 17 h 28"/>
                    <a:gd name="T28" fmla="*/ 4 w 29"/>
                    <a:gd name="T29" fmla="*/ 13 h 28"/>
                    <a:gd name="T30" fmla="*/ 4 w 29"/>
                    <a:gd name="T31" fmla="*/ 9 h 28"/>
                    <a:gd name="T32" fmla="*/ 6 w 29"/>
                    <a:gd name="T33" fmla="*/ 5 h 28"/>
                    <a:gd name="T34" fmla="*/ 10 w 29"/>
                    <a:gd name="T35" fmla="*/ 3 h 28"/>
                    <a:gd name="T36" fmla="*/ 14 w 29"/>
                    <a:gd name="T37" fmla="*/ 1 h 28"/>
                    <a:gd name="T38" fmla="*/ 10 w 29"/>
                    <a:gd name="T39" fmla="*/ 1 h 28"/>
                    <a:gd name="T40" fmla="*/ 8 w 29"/>
                    <a:gd name="T41" fmla="*/ 0 h 28"/>
                    <a:gd name="T42" fmla="*/ 4 w 29"/>
                    <a:gd name="T43" fmla="*/ 1 h 28"/>
                    <a:gd name="T44" fmla="*/ 2 w 29"/>
                    <a:gd name="T45" fmla="*/ 5 h 28"/>
                    <a:gd name="T46" fmla="*/ 0 w 29"/>
                    <a:gd name="T47" fmla="*/ 9 h 28"/>
                    <a:gd name="T48" fmla="*/ 0 w 29"/>
                    <a:gd name="T49" fmla="*/ 13 h 28"/>
                    <a:gd name="T50" fmla="*/ 0 w 29"/>
                    <a:gd name="T51" fmla="*/ 19 h 28"/>
                    <a:gd name="T52" fmla="*/ 4 w 29"/>
                    <a:gd name="T53" fmla="*/ 24 h 28"/>
                    <a:gd name="T54" fmla="*/ 8 w 29"/>
                    <a:gd name="T55" fmla="*/ 26 h 28"/>
                    <a:gd name="T56" fmla="*/ 14 w 29"/>
                    <a:gd name="T57" fmla="*/ 28 h 28"/>
                    <a:gd name="T58" fmla="*/ 21 w 29"/>
                    <a:gd name="T59" fmla="*/ 26 h 28"/>
                    <a:gd name="T60" fmla="*/ 25 w 29"/>
                    <a:gd name="T61" fmla="*/ 24 h 28"/>
                    <a:gd name="T62" fmla="*/ 29 w 29"/>
                    <a:gd name="T63" fmla="*/ 19 h 28"/>
                    <a:gd name="T64" fmla="*/ 29 w 29"/>
                    <a:gd name="T65" fmla="*/ 13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9" h="28">
                      <a:moveTo>
                        <a:pt x="29" y="13"/>
                      </a:moveTo>
                      <a:lnTo>
                        <a:pt x="29" y="9"/>
                      </a:lnTo>
                      <a:lnTo>
                        <a:pt x="27" y="5"/>
                      </a:lnTo>
                      <a:lnTo>
                        <a:pt x="25" y="5"/>
                      </a:lnTo>
                      <a:lnTo>
                        <a:pt x="21" y="3"/>
                      </a:lnTo>
                      <a:lnTo>
                        <a:pt x="25" y="7"/>
                      </a:lnTo>
                      <a:lnTo>
                        <a:pt x="25" y="13"/>
                      </a:lnTo>
                      <a:lnTo>
                        <a:pt x="25" y="17"/>
                      </a:lnTo>
                      <a:lnTo>
                        <a:pt x="23" y="20"/>
                      </a:lnTo>
                      <a:lnTo>
                        <a:pt x="19" y="22"/>
                      </a:lnTo>
                      <a:lnTo>
                        <a:pt x="14" y="24"/>
                      </a:lnTo>
                      <a:lnTo>
                        <a:pt x="10" y="22"/>
                      </a:lnTo>
                      <a:lnTo>
                        <a:pt x="6" y="20"/>
                      </a:lnTo>
                      <a:lnTo>
                        <a:pt x="4" y="17"/>
                      </a:lnTo>
                      <a:lnTo>
                        <a:pt x="4" y="13"/>
                      </a:lnTo>
                      <a:lnTo>
                        <a:pt x="4" y="9"/>
                      </a:lnTo>
                      <a:lnTo>
                        <a:pt x="6" y="5"/>
                      </a:lnTo>
                      <a:lnTo>
                        <a:pt x="10" y="3"/>
                      </a:lnTo>
                      <a:lnTo>
                        <a:pt x="14" y="1"/>
                      </a:lnTo>
                      <a:lnTo>
                        <a:pt x="10" y="1"/>
                      </a:lnTo>
                      <a:lnTo>
                        <a:pt x="8" y="0"/>
                      </a:lnTo>
                      <a:lnTo>
                        <a:pt x="4" y="1"/>
                      </a:lnTo>
                      <a:lnTo>
                        <a:pt x="2" y="5"/>
                      </a:lnTo>
                      <a:lnTo>
                        <a:pt x="0" y="9"/>
                      </a:lnTo>
                      <a:lnTo>
                        <a:pt x="0" y="13"/>
                      </a:lnTo>
                      <a:lnTo>
                        <a:pt x="0" y="19"/>
                      </a:lnTo>
                      <a:lnTo>
                        <a:pt x="4" y="24"/>
                      </a:lnTo>
                      <a:lnTo>
                        <a:pt x="8" y="26"/>
                      </a:lnTo>
                      <a:lnTo>
                        <a:pt x="14" y="28"/>
                      </a:lnTo>
                      <a:lnTo>
                        <a:pt x="21" y="26"/>
                      </a:lnTo>
                      <a:lnTo>
                        <a:pt x="25" y="24"/>
                      </a:lnTo>
                      <a:lnTo>
                        <a:pt x="29" y="19"/>
                      </a:lnTo>
                      <a:lnTo>
                        <a:pt x="29" y="13"/>
                      </a:lnTo>
                      <a:close/>
                    </a:path>
                  </a:pathLst>
                </a:custGeom>
                <a:solidFill>
                  <a:srgbClr val="FDEB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49" name="Freeform 829"/>
                <p:cNvSpPr>
                  <a:spLocks noEditPoints="1"/>
                </p:cNvSpPr>
                <p:nvPr/>
              </p:nvSpPr>
              <p:spPr bwMode="auto">
                <a:xfrm>
                  <a:off x="1555" y="2032"/>
                  <a:ext cx="25" cy="26"/>
                </a:xfrm>
                <a:custGeom>
                  <a:avLst/>
                  <a:gdLst>
                    <a:gd name="T0" fmla="*/ 25 w 25"/>
                    <a:gd name="T1" fmla="*/ 13 h 26"/>
                    <a:gd name="T2" fmla="*/ 25 w 25"/>
                    <a:gd name="T3" fmla="*/ 9 h 26"/>
                    <a:gd name="T4" fmla="*/ 23 w 25"/>
                    <a:gd name="T5" fmla="*/ 5 h 26"/>
                    <a:gd name="T6" fmla="*/ 15 w 25"/>
                    <a:gd name="T7" fmla="*/ 3 h 26"/>
                    <a:gd name="T8" fmla="*/ 8 w 25"/>
                    <a:gd name="T9" fmla="*/ 0 h 26"/>
                    <a:gd name="T10" fmla="*/ 4 w 25"/>
                    <a:gd name="T11" fmla="*/ 1 h 26"/>
                    <a:gd name="T12" fmla="*/ 2 w 25"/>
                    <a:gd name="T13" fmla="*/ 5 h 26"/>
                    <a:gd name="T14" fmla="*/ 0 w 25"/>
                    <a:gd name="T15" fmla="*/ 9 h 26"/>
                    <a:gd name="T16" fmla="*/ 0 w 25"/>
                    <a:gd name="T17" fmla="*/ 13 h 26"/>
                    <a:gd name="T18" fmla="*/ 0 w 25"/>
                    <a:gd name="T19" fmla="*/ 19 h 26"/>
                    <a:gd name="T20" fmla="*/ 4 w 25"/>
                    <a:gd name="T21" fmla="*/ 22 h 26"/>
                    <a:gd name="T22" fmla="*/ 8 w 25"/>
                    <a:gd name="T23" fmla="*/ 24 h 26"/>
                    <a:gd name="T24" fmla="*/ 12 w 25"/>
                    <a:gd name="T25" fmla="*/ 26 h 26"/>
                    <a:gd name="T26" fmla="*/ 17 w 25"/>
                    <a:gd name="T27" fmla="*/ 24 h 26"/>
                    <a:gd name="T28" fmla="*/ 21 w 25"/>
                    <a:gd name="T29" fmla="*/ 22 h 26"/>
                    <a:gd name="T30" fmla="*/ 25 w 25"/>
                    <a:gd name="T31" fmla="*/ 19 h 26"/>
                    <a:gd name="T32" fmla="*/ 25 w 25"/>
                    <a:gd name="T33" fmla="*/ 13 h 26"/>
                    <a:gd name="T34" fmla="*/ 21 w 25"/>
                    <a:gd name="T35" fmla="*/ 13 h 26"/>
                    <a:gd name="T36" fmla="*/ 21 w 25"/>
                    <a:gd name="T37" fmla="*/ 17 h 26"/>
                    <a:gd name="T38" fmla="*/ 19 w 25"/>
                    <a:gd name="T39" fmla="*/ 20 h 26"/>
                    <a:gd name="T40" fmla="*/ 15 w 25"/>
                    <a:gd name="T41" fmla="*/ 22 h 26"/>
                    <a:gd name="T42" fmla="*/ 12 w 25"/>
                    <a:gd name="T43" fmla="*/ 22 h 26"/>
                    <a:gd name="T44" fmla="*/ 10 w 25"/>
                    <a:gd name="T45" fmla="*/ 22 h 26"/>
                    <a:gd name="T46" fmla="*/ 6 w 25"/>
                    <a:gd name="T47" fmla="*/ 20 h 26"/>
                    <a:gd name="T48" fmla="*/ 4 w 25"/>
                    <a:gd name="T49" fmla="*/ 17 h 26"/>
                    <a:gd name="T50" fmla="*/ 2 w 25"/>
                    <a:gd name="T51" fmla="*/ 13 h 26"/>
                    <a:gd name="T52" fmla="*/ 4 w 25"/>
                    <a:gd name="T53" fmla="*/ 9 h 26"/>
                    <a:gd name="T54" fmla="*/ 6 w 25"/>
                    <a:gd name="T55" fmla="*/ 5 h 26"/>
                    <a:gd name="T56" fmla="*/ 10 w 25"/>
                    <a:gd name="T57" fmla="*/ 3 h 26"/>
                    <a:gd name="T58" fmla="*/ 12 w 25"/>
                    <a:gd name="T59" fmla="*/ 3 h 26"/>
                    <a:gd name="T60" fmla="*/ 15 w 25"/>
                    <a:gd name="T61" fmla="*/ 3 h 26"/>
                    <a:gd name="T62" fmla="*/ 19 w 25"/>
                    <a:gd name="T63" fmla="*/ 5 h 26"/>
                    <a:gd name="T64" fmla="*/ 21 w 25"/>
                    <a:gd name="T65" fmla="*/ 9 h 26"/>
                    <a:gd name="T66" fmla="*/ 21 w 25"/>
                    <a:gd name="T67" fmla="*/ 13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5" h="26">
                      <a:moveTo>
                        <a:pt x="25" y="13"/>
                      </a:moveTo>
                      <a:lnTo>
                        <a:pt x="25" y="9"/>
                      </a:lnTo>
                      <a:lnTo>
                        <a:pt x="23" y="5"/>
                      </a:lnTo>
                      <a:lnTo>
                        <a:pt x="15" y="3"/>
                      </a:lnTo>
                      <a:lnTo>
                        <a:pt x="8" y="0"/>
                      </a:lnTo>
                      <a:lnTo>
                        <a:pt x="4" y="1"/>
                      </a:lnTo>
                      <a:lnTo>
                        <a:pt x="2" y="5"/>
                      </a:lnTo>
                      <a:lnTo>
                        <a:pt x="0" y="9"/>
                      </a:lnTo>
                      <a:lnTo>
                        <a:pt x="0" y="13"/>
                      </a:lnTo>
                      <a:lnTo>
                        <a:pt x="0" y="19"/>
                      </a:lnTo>
                      <a:lnTo>
                        <a:pt x="4" y="22"/>
                      </a:lnTo>
                      <a:lnTo>
                        <a:pt x="8" y="24"/>
                      </a:lnTo>
                      <a:lnTo>
                        <a:pt x="12" y="26"/>
                      </a:lnTo>
                      <a:lnTo>
                        <a:pt x="17" y="24"/>
                      </a:lnTo>
                      <a:lnTo>
                        <a:pt x="21" y="22"/>
                      </a:lnTo>
                      <a:lnTo>
                        <a:pt x="25" y="19"/>
                      </a:lnTo>
                      <a:lnTo>
                        <a:pt x="25" y="13"/>
                      </a:lnTo>
                      <a:close/>
                      <a:moveTo>
                        <a:pt x="21" y="13"/>
                      </a:moveTo>
                      <a:lnTo>
                        <a:pt x="21" y="17"/>
                      </a:lnTo>
                      <a:lnTo>
                        <a:pt x="19" y="20"/>
                      </a:lnTo>
                      <a:lnTo>
                        <a:pt x="15" y="22"/>
                      </a:lnTo>
                      <a:lnTo>
                        <a:pt x="12" y="22"/>
                      </a:lnTo>
                      <a:lnTo>
                        <a:pt x="10" y="22"/>
                      </a:lnTo>
                      <a:lnTo>
                        <a:pt x="6" y="20"/>
                      </a:lnTo>
                      <a:lnTo>
                        <a:pt x="4" y="17"/>
                      </a:lnTo>
                      <a:lnTo>
                        <a:pt x="2" y="13"/>
                      </a:lnTo>
                      <a:lnTo>
                        <a:pt x="4" y="9"/>
                      </a:lnTo>
                      <a:lnTo>
                        <a:pt x="6" y="5"/>
                      </a:lnTo>
                      <a:lnTo>
                        <a:pt x="10" y="3"/>
                      </a:lnTo>
                      <a:lnTo>
                        <a:pt x="12" y="3"/>
                      </a:lnTo>
                      <a:lnTo>
                        <a:pt x="15" y="3"/>
                      </a:lnTo>
                      <a:lnTo>
                        <a:pt x="19" y="5"/>
                      </a:lnTo>
                      <a:lnTo>
                        <a:pt x="21" y="9"/>
                      </a:lnTo>
                      <a:lnTo>
                        <a:pt x="21" y="13"/>
                      </a:lnTo>
                      <a:close/>
                    </a:path>
                  </a:pathLst>
                </a:custGeom>
                <a:solidFill>
                  <a:srgbClr val="FEEFE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50" name="Freeform 830"/>
                <p:cNvSpPr>
                  <a:spLocks noEditPoints="1"/>
                </p:cNvSpPr>
                <p:nvPr/>
              </p:nvSpPr>
              <p:spPr bwMode="auto">
                <a:xfrm>
                  <a:off x="1557" y="2033"/>
                  <a:ext cx="21" cy="23"/>
                </a:xfrm>
                <a:custGeom>
                  <a:avLst/>
                  <a:gdLst>
                    <a:gd name="T0" fmla="*/ 21 w 21"/>
                    <a:gd name="T1" fmla="*/ 12 h 23"/>
                    <a:gd name="T2" fmla="*/ 21 w 21"/>
                    <a:gd name="T3" fmla="*/ 6 h 23"/>
                    <a:gd name="T4" fmla="*/ 17 w 21"/>
                    <a:gd name="T5" fmla="*/ 2 h 23"/>
                    <a:gd name="T6" fmla="*/ 13 w 21"/>
                    <a:gd name="T7" fmla="*/ 2 h 23"/>
                    <a:gd name="T8" fmla="*/ 10 w 21"/>
                    <a:gd name="T9" fmla="*/ 0 h 23"/>
                    <a:gd name="T10" fmla="*/ 6 w 21"/>
                    <a:gd name="T11" fmla="*/ 2 h 23"/>
                    <a:gd name="T12" fmla="*/ 2 w 21"/>
                    <a:gd name="T13" fmla="*/ 4 h 23"/>
                    <a:gd name="T14" fmla="*/ 0 w 21"/>
                    <a:gd name="T15" fmla="*/ 8 h 23"/>
                    <a:gd name="T16" fmla="*/ 0 w 21"/>
                    <a:gd name="T17" fmla="*/ 12 h 23"/>
                    <a:gd name="T18" fmla="*/ 0 w 21"/>
                    <a:gd name="T19" fmla="*/ 16 h 23"/>
                    <a:gd name="T20" fmla="*/ 2 w 21"/>
                    <a:gd name="T21" fmla="*/ 19 h 23"/>
                    <a:gd name="T22" fmla="*/ 6 w 21"/>
                    <a:gd name="T23" fmla="*/ 21 h 23"/>
                    <a:gd name="T24" fmla="*/ 10 w 21"/>
                    <a:gd name="T25" fmla="*/ 23 h 23"/>
                    <a:gd name="T26" fmla="*/ 15 w 21"/>
                    <a:gd name="T27" fmla="*/ 21 h 23"/>
                    <a:gd name="T28" fmla="*/ 19 w 21"/>
                    <a:gd name="T29" fmla="*/ 19 h 23"/>
                    <a:gd name="T30" fmla="*/ 21 w 21"/>
                    <a:gd name="T31" fmla="*/ 16 h 23"/>
                    <a:gd name="T32" fmla="*/ 21 w 21"/>
                    <a:gd name="T33" fmla="*/ 12 h 23"/>
                    <a:gd name="T34" fmla="*/ 17 w 21"/>
                    <a:gd name="T35" fmla="*/ 12 h 23"/>
                    <a:gd name="T36" fmla="*/ 17 w 21"/>
                    <a:gd name="T37" fmla="*/ 16 h 23"/>
                    <a:gd name="T38" fmla="*/ 15 w 21"/>
                    <a:gd name="T39" fmla="*/ 18 h 23"/>
                    <a:gd name="T40" fmla="*/ 13 w 21"/>
                    <a:gd name="T41" fmla="*/ 19 h 23"/>
                    <a:gd name="T42" fmla="*/ 10 w 21"/>
                    <a:gd name="T43" fmla="*/ 19 h 23"/>
                    <a:gd name="T44" fmla="*/ 8 w 21"/>
                    <a:gd name="T45" fmla="*/ 19 h 23"/>
                    <a:gd name="T46" fmla="*/ 6 w 21"/>
                    <a:gd name="T47" fmla="*/ 18 h 23"/>
                    <a:gd name="T48" fmla="*/ 4 w 21"/>
                    <a:gd name="T49" fmla="*/ 16 h 23"/>
                    <a:gd name="T50" fmla="*/ 2 w 21"/>
                    <a:gd name="T51" fmla="*/ 12 h 23"/>
                    <a:gd name="T52" fmla="*/ 4 w 21"/>
                    <a:gd name="T53" fmla="*/ 8 h 23"/>
                    <a:gd name="T54" fmla="*/ 6 w 21"/>
                    <a:gd name="T55" fmla="*/ 6 h 23"/>
                    <a:gd name="T56" fmla="*/ 8 w 21"/>
                    <a:gd name="T57" fmla="*/ 4 h 23"/>
                    <a:gd name="T58" fmla="*/ 10 w 21"/>
                    <a:gd name="T59" fmla="*/ 4 h 23"/>
                    <a:gd name="T60" fmla="*/ 13 w 21"/>
                    <a:gd name="T61" fmla="*/ 4 h 23"/>
                    <a:gd name="T62" fmla="*/ 15 w 21"/>
                    <a:gd name="T63" fmla="*/ 6 h 23"/>
                    <a:gd name="T64" fmla="*/ 17 w 21"/>
                    <a:gd name="T65" fmla="*/ 8 h 23"/>
                    <a:gd name="T66" fmla="*/ 17 w 21"/>
                    <a:gd name="T67" fmla="*/ 12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1" h="23">
                      <a:moveTo>
                        <a:pt x="21" y="12"/>
                      </a:moveTo>
                      <a:lnTo>
                        <a:pt x="21" y="6"/>
                      </a:lnTo>
                      <a:lnTo>
                        <a:pt x="17" y="2"/>
                      </a:lnTo>
                      <a:lnTo>
                        <a:pt x="13" y="2"/>
                      </a:lnTo>
                      <a:lnTo>
                        <a:pt x="10" y="0"/>
                      </a:lnTo>
                      <a:lnTo>
                        <a:pt x="6" y="2"/>
                      </a:lnTo>
                      <a:lnTo>
                        <a:pt x="2" y="4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16"/>
                      </a:lnTo>
                      <a:lnTo>
                        <a:pt x="2" y="19"/>
                      </a:lnTo>
                      <a:lnTo>
                        <a:pt x="6" y="21"/>
                      </a:lnTo>
                      <a:lnTo>
                        <a:pt x="10" y="23"/>
                      </a:lnTo>
                      <a:lnTo>
                        <a:pt x="15" y="21"/>
                      </a:lnTo>
                      <a:lnTo>
                        <a:pt x="19" y="19"/>
                      </a:lnTo>
                      <a:lnTo>
                        <a:pt x="21" y="16"/>
                      </a:lnTo>
                      <a:lnTo>
                        <a:pt x="21" y="12"/>
                      </a:lnTo>
                      <a:close/>
                      <a:moveTo>
                        <a:pt x="17" y="12"/>
                      </a:moveTo>
                      <a:lnTo>
                        <a:pt x="17" y="16"/>
                      </a:lnTo>
                      <a:lnTo>
                        <a:pt x="15" y="18"/>
                      </a:lnTo>
                      <a:lnTo>
                        <a:pt x="13" y="19"/>
                      </a:lnTo>
                      <a:lnTo>
                        <a:pt x="10" y="19"/>
                      </a:lnTo>
                      <a:lnTo>
                        <a:pt x="8" y="19"/>
                      </a:lnTo>
                      <a:lnTo>
                        <a:pt x="6" y="18"/>
                      </a:lnTo>
                      <a:lnTo>
                        <a:pt x="4" y="16"/>
                      </a:lnTo>
                      <a:lnTo>
                        <a:pt x="2" y="12"/>
                      </a:lnTo>
                      <a:lnTo>
                        <a:pt x="4" y="8"/>
                      </a:lnTo>
                      <a:lnTo>
                        <a:pt x="6" y="6"/>
                      </a:lnTo>
                      <a:lnTo>
                        <a:pt x="8" y="4"/>
                      </a:lnTo>
                      <a:lnTo>
                        <a:pt x="10" y="4"/>
                      </a:lnTo>
                      <a:lnTo>
                        <a:pt x="13" y="4"/>
                      </a:lnTo>
                      <a:lnTo>
                        <a:pt x="15" y="6"/>
                      </a:lnTo>
                      <a:lnTo>
                        <a:pt x="17" y="8"/>
                      </a:lnTo>
                      <a:lnTo>
                        <a:pt x="17" y="12"/>
                      </a:lnTo>
                      <a:close/>
                    </a:path>
                  </a:pathLst>
                </a:custGeom>
                <a:solidFill>
                  <a:srgbClr val="FEF2E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51" name="Freeform 831"/>
                <p:cNvSpPr>
                  <a:spLocks noEditPoints="1"/>
                </p:cNvSpPr>
                <p:nvPr/>
              </p:nvSpPr>
              <p:spPr bwMode="auto">
                <a:xfrm>
                  <a:off x="1557" y="2035"/>
                  <a:ext cx="19" cy="19"/>
                </a:xfrm>
                <a:custGeom>
                  <a:avLst/>
                  <a:gdLst>
                    <a:gd name="T0" fmla="*/ 19 w 19"/>
                    <a:gd name="T1" fmla="*/ 10 h 19"/>
                    <a:gd name="T2" fmla="*/ 19 w 19"/>
                    <a:gd name="T3" fmla="*/ 6 h 19"/>
                    <a:gd name="T4" fmla="*/ 17 w 19"/>
                    <a:gd name="T5" fmla="*/ 2 h 19"/>
                    <a:gd name="T6" fmla="*/ 13 w 19"/>
                    <a:gd name="T7" fmla="*/ 0 h 19"/>
                    <a:gd name="T8" fmla="*/ 10 w 19"/>
                    <a:gd name="T9" fmla="*/ 0 h 19"/>
                    <a:gd name="T10" fmla="*/ 8 w 19"/>
                    <a:gd name="T11" fmla="*/ 0 h 19"/>
                    <a:gd name="T12" fmla="*/ 4 w 19"/>
                    <a:gd name="T13" fmla="*/ 2 h 19"/>
                    <a:gd name="T14" fmla="*/ 2 w 19"/>
                    <a:gd name="T15" fmla="*/ 6 h 19"/>
                    <a:gd name="T16" fmla="*/ 0 w 19"/>
                    <a:gd name="T17" fmla="*/ 10 h 19"/>
                    <a:gd name="T18" fmla="*/ 2 w 19"/>
                    <a:gd name="T19" fmla="*/ 14 h 19"/>
                    <a:gd name="T20" fmla="*/ 4 w 19"/>
                    <a:gd name="T21" fmla="*/ 17 h 19"/>
                    <a:gd name="T22" fmla="*/ 8 w 19"/>
                    <a:gd name="T23" fmla="*/ 19 h 19"/>
                    <a:gd name="T24" fmla="*/ 10 w 19"/>
                    <a:gd name="T25" fmla="*/ 19 h 19"/>
                    <a:gd name="T26" fmla="*/ 13 w 19"/>
                    <a:gd name="T27" fmla="*/ 19 h 19"/>
                    <a:gd name="T28" fmla="*/ 17 w 19"/>
                    <a:gd name="T29" fmla="*/ 17 h 19"/>
                    <a:gd name="T30" fmla="*/ 19 w 19"/>
                    <a:gd name="T31" fmla="*/ 14 h 19"/>
                    <a:gd name="T32" fmla="*/ 19 w 19"/>
                    <a:gd name="T33" fmla="*/ 10 h 19"/>
                    <a:gd name="T34" fmla="*/ 15 w 19"/>
                    <a:gd name="T35" fmla="*/ 10 h 19"/>
                    <a:gd name="T36" fmla="*/ 15 w 19"/>
                    <a:gd name="T37" fmla="*/ 14 h 19"/>
                    <a:gd name="T38" fmla="*/ 10 w 19"/>
                    <a:gd name="T39" fmla="*/ 16 h 19"/>
                    <a:gd name="T40" fmla="*/ 6 w 19"/>
                    <a:gd name="T41" fmla="*/ 14 h 19"/>
                    <a:gd name="T42" fmla="*/ 4 w 19"/>
                    <a:gd name="T43" fmla="*/ 10 h 19"/>
                    <a:gd name="T44" fmla="*/ 6 w 19"/>
                    <a:gd name="T45" fmla="*/ 6 h 19"/>
                    <a:gd name="T46" fmla="*/ 10 w 19"/>
                    <a:gd name="T47" fmla="*/ 4 h 19"/>
                    <a:gd name="T48" fmla="*/ 15 w 19"/>
                    <a:gd name="T49" fmla="*/ 6 h 19"/>
                    <a:gd name="T50" fmla="*/ 15 w 19"/>
                    <a:gd name="T51" fmla="*/ 1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9" h="19">
                      <a:moveTo>
                        <a:pt x="19" y="10"/>
                      </a:moveTo>
                      <a:lnTo>
                        <a:pt x="19" y="6"/>
                      </a:lnTo>
                      <a:lnTo>
                        <a:pt x="17" y="2"/>
                      </a:lnTo>
                      <a:lnTo>
                        <a:pt x="13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4" y="2"/>
                      </a:lnTo>
                      <a:lnTo>
                        <a:pt x="2" y="6"/>
                      </a:lnTo>
                      <a:lnTo>
                        <a:pt x="0" y="10"/>
                      </a:lnTo>
                      <a:lnTo>
                        <a:pt x="2" y="14"/>
                      </a:lnTo>
                      <a:lnTo>
                        <a:pt x="4" y="17"/>
                      </a:lnTo>
                      <a:lnTo>
                        <a:pt x="8" y="19"/>
                      </a:lnTo>
                      <a:lnTo>
                        <a:pt x="10" y="19"/>
                      </a:lnTo>
                      <a:lnTo>
                        <a:pt x="13" y="19"/>
                      </a:lnTo>
                      <a:lnTo>
                        <a:pt x="17" y="17"/>
                      </a:lnTo>
                      <a:lnTo>
                        <a:pt x="19" y="14"/>
                      </a:lnTo>
                      <a:lnTo>
                        <a:pt x="19" y="10"/>
                      </a:lnTo>
                      <a:close/>
                      <a:moveTo>
                        <a:pt x="15" y="10"/>
                      </a:moveTo>
                      <a:lnTo>
                        <a:pt x="15" y="14"/>
                      </a:lnTo>
                      <a:lnTo>
                        <a:pt x="10" y="16"/>
                      </a:lnTo>
                      <a:lnTo>
                        <a:pt x="6" y="14"/>
                      </a:lnTo>
                      <a:lnTo>
                        <a:pt x="4" y="10"/>
                      </a:lnTo>
                      <a:lnTo>
                        <a:pt x="6" y="6"/>
                      </a:lnTo>
                      <a:lnTo>
                        <a:pt x="10" y="4"/>
                      </a:lnTo>
                      <a:lnTo>
                        <a:pt x="15" y="6"/>
                      </a:lnTo>
                      <a:lnTo>
                        <a:pt x="15" y="10"/>
                      </a:lnTo>
                      <a:close/>
                    </a:path>
                  </a:pathLst>
                </a:custGeom>
                <a:solidFill>
                  <a:srgbClr val="FEF4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52" name="Freeform 832"/>
                <p:cNvSpPr>
                  <a:spLocks noEditPoints="1"/>
                </p:cNvSpPr>
                <p:nvPr/>
              </p:nvSpPr>
              <p:spPr bwMode="auto">
                <a:xfrm>
                  <a:off x="1559" y="2037"/>
                  <a:ext cx="15" cy="15"/>
                </a:xfrm>
                <a:custGeom>
                  <a:avLst/>
                  <a:gdLst>
                    <a:gd name="T0" fmla="*/ 15 w 15"/>
                    <a:gd name="T1" fmla="*/ 8 h 15"/>
                    <a:gd name="T2" fmla="*/ 15 w 15"/>
                    <a:gd name="T3" fmla="*/ 4 h 15"/>
                    <a:gd name="T4" fmla="*/ 13 w 15"/>
                    <a:gd name="T5" fmla="*/ 2 h 15"/>
                    <a:gd name="T6" fmla="*/ 11 w 15"/>
                    <a:gd name="T7" fmla="*/ 0 h 15"/>
                    <a:gd name="T8" fmla="*/ 8 w 15"/>
                    <a:gd name="T9" fmla="*/ 0 h 15"/>
                    <a:gd name="T10" fmla="*/ 6 w 15"/>
                    <a:gd name="T11" fmla="*/ 0 h 15"/>
                    <a:gd name="T12" fmla="*/ 4 w 15"/>
                    <a:gd name="T13" fmla="*/ 2 h 15"/>
                    <a:gd name="T14" fmla="*/ 2 w 15"/>
                    <a:gd name="T15" fmla="*/ 4 h 15"/>
                    <a:gd name="T16" fmla="*/ 0 w 15"/>
                    <a:gd name="T17" fmla="*/ 8 h 15"/>
                    <a:gd name="T18" fmla="*/ 2 w 15"/>
                    <a:gd name="T19" fmla="*/ 12 h 15"/>
                    <a:gd name="T20" fmla="*/ 4 w 15"/>
                    <a:gd name="T21" fmla="*/ 14 h 15"/>
                    <a:gd name="T22" fmla="*/ 6 w 15"/>
                    <a:gd name="T23" fmla="*/ 15 h 15"/>
                    <a:gd name="T24" fmla="*/ 8 w 15"/>
                    <a:gd name="T25" fmla="*/ 15 h 15"/>
                    <a:gd name="T26" fmla="*/ 11 w 15"/>
                    <a:gd name="T27" fmla="*/ 15 h 15"/>
                    <a:gd name="T28" fmla="*/ 13 w 15"/>
                    <a:gd name="T29" fmla="*/ 14 h 15"/>
                    <a:gd name="T30" fmla="*/ 15 w 15"/>
                    <a:gd name="T31" fmla="*/ 12 h 15"/>
                    <a:gd name="T32" fmla="*/ 15 w 15"/>
                    <a:gd name="T33" fmla="*/ 8 h 15"/>
                    <a:gd name="T34" fmla="*/ 11 w 15"/>
                    <a:gd name="T35" fmla="*/ 8 h 15"/>
                    <a:gd name="T36" fmla="*/ 11 w 15"/>
                    <a:gd name="T37" fmla="*/ 10 h 15"/>
                    <a:gd name="T38" fmla="*/ 8 w 15"/>
                    <a:gd name="T39" fmla="*/ 12 h 15"/>
                    <a:gd name="T40" fmla="*/ 6 w 15"/>
                    <a:gd name="T41" fmla="*/ 10 h 15"/>
                    <a:gd name="T42" fmla="*/ 4 w 15"/>
                    <a:gd name="T43" fmla="*/ 8 h 15"/>
                    <a:gd name="T44" fmla="*/ 6 w 15"/>
                    <a:gd name="T45" fmla="*/ 6 h 15"/>
                    <a:gd name="T46" fmla="*/ 8 w 15"/>
                    <a:gd name="T47" fmla="*/ 4 h 15"/>
                    <a:gd name="T48" fmla="*/ 11 w 15"/>
                    <a:gd name="T49" fmla="*/ 6 h 15"/>
                    <a:gd name="T50" fmla="*/ 11 w 15"/>
                    <a:gd name="T51" fmla="*/ 8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5" h="15">
                      <a:moveTo>
                        <a:pt x="15" y="8"/>
                      </a:moveTo>
                      <a:lnTo>
                        <a:pt x="15" y="4"/>
                      </a:lnTo>
                      <a:lnTo>
                        <a:pt x="13" y="2"/>
                      </a:lnTo>
                      <a:lnTo>
                        <a:pt x="11" y="0"/>
                      </a:lnTo>
                      <a:lnTo>
                        <a:pt x="8" y="0"/>
                      </a:lnTo>
                      <a:lnTo>
                        <a:pt x="6" y="0"/>
                      </a:lnTo>
                      <a:lnTo>
                        <a:pt x="4" y="2"/>
                      </a:lnTo>
                      <a:lnTo>
                        <a:pt x="2" y="4"/>
                      </a:lnTo>
                      <a:lnTo>
                        <a:pt x="0" y="8"/>
                      </a:lnTo>
                      <a:lnTo>
                        <a:pt x="2" y="12"/>
                      </a:lnTo>
                      <a:lnTo>
                        <a:pt x="4" y="14"/>
                      </a:lnTo>
                      <a:lnTo>
                        <a:pt x="6" y="15"/>
                      </a:lnTo>
                      <a:lnTo>
                        <a:pt x="8" y="15"/>
                      </a:lnTo>
                      <a:lnTo>
                        <a:pt x="11" y="15"/>
                      </a:lnTo>
                      <a:lnTo>
                        <a:pt x="13" y="14"/>
                      </a:lnTo>
                      <a:lnTo>
                        <a:pt x="15" y="12"/>
                      </a:lnTo>
                      <a:lnTo>
                        <a:pt x="15" y="8"/>
                      </a:lnTo>
                      <a:close/>
                      <a:moveTo>
                        <a:pt x="11" y="8"/>
                      </a:moveTo>
                      <a:lnTo>
                        <a:pt x="11" y="10"/>
                      </a:lnTo>
                      <a:lnTo>
                        <a:pt x="8" y="12"/>
                      </a:lnTo>
                      <a:lnTo>
                        <a:pt x="6" y="10"/>
                      </a:lnTo>
                      <a:lnTo>
                        <a:pt x="4" y="8"/>
                      </a:lnTo>
                      <a:lnTo>
                        <a:pt x="6" y="6"/>
                      </a:lnTo>
                      <a:lnTo>
                        <a:pt x="8" y="4"/>
                      </a:lnTo>
                      <a:lnTo>
                        <a:pt x="11" y="6"/>
                      </a:lnTo>
                      <a:lnTo>
                        <a:pt x="11" y="8"/>
                      </a:lnTo>
                      <a:close/>
                    </a:path>
                  </a:pathLst>
                </a:custGeom>
                <a:solidFill>
                  <a:srgbClr val="FEF7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53" name="Freeform 833"/>
                <p:cNvSpPr>
                  <a:spLocks/>
                </p:cNvSpPr>
                <p:nvPr/>
              </p:nvSpPr>
              <p:spPr bwMode="auto">
                <a:xfrm>
                  <a:off x="1561" y="2039"/>
                  <a:ext cx="11" cy="12"/>
                </a:xfrm>
                <a:custGeom>
                  <a:avLst/>
                  <a:gdLst>
                    <a:gd name="T0" fmla="*/ 11 w 11"/>
                    <a:gd name="T1" fmla="*/ 6 h 12"/>
                    <a:gd name="T2" fmla="*/ 11 w 11"/>
                    <a:gd name="T3" fmla="*/ 2 h 12"/>
                    <a:gd name="T4" fmla="*/ 6 w 11"/>
                    <a:gd name="T5" fmla="*/ 0 h 12"/>
                    <a:gd name="T6" fmla="*/ 2 w 11"/>
                    <a:gd name="T7" fmla="*/ 2 h 12"/>
                    <a:gd name="T8" fmla="*/ 0 w 11"/>
                    <a:gd name="T9" fmla="*/ 6 h 12"/>
                    <a:gd name="T10" fmla="*/ 2 w 11"/>
                    <a:gd name="T11" fmla="*/ 10 h 12"/>
                    <a:gd name="T12" fmla="*/ 6 w 11"/>
                    <a:gd name="T13" fmla="*/ 12 h 12"/>
                    <a:gd name="T14" fmla="*/ 11 w 11"/>
                    <a:gd name="T15" fmla="*/ 10 h 12"/>
                    <a:gd name="T16" fmla="*/ 11 w 11"/>
                    <a:gd name="T17" fmla="*/ 6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" h="12">
                      <a:moveTo>
                        <a:pt x="11" y="6"/>
                      </a:moveTo>
                      <a:lnTo>
                        <a:pt x="11" y="2"/>
                      </a:lnTo>
                      <a:lnTo>
                        <a:pt x="6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lnTo>
                        <a:pt x="2" y="10"/>
                      </a:lnTo>
                      <a:lnTo>
                        <a:pt x="6" y="12"/>
                      </a:lnTo>
                      <a:lnTo>
                        <a:pt x="11" y="10"/>
                      </a:lnTo>
                      <a:lnTo>
                        <a:pt x="11" y="6"/>
                      </a:lnTo>
                      <a:close/>
                    </a:path>
                  </a:pathLst>
                </a:custGeom>
                <a:solidFill>
                  <a:srgbClr val="FFF9F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54" name="Freeform 834"/>
                <p:cNvSpPr>
                  <a:spLocks/>
                </p:cNvSpPr>
                <p:nvPr/>
              </p:nvSpPr>
              <p:spPr bwMode="auto">
                <a:xfrm>
                  <a:off x="1563" y="2041"/>
                  <a:ext cx="7" cy="8"/>
                </a:xfrm>
                <a:custGeom>
                  <a:avLst/>
                  <a:gdLst>
                    <a:gd name="T0" fmla="*/ 7 w 7"/>
                    <a:gd name="T1" fmla="*/ 4 h 8"/>
                    <a:gd name="T2" fmla="*/ 7 w 7"/>
                    <a:gd name="T3" fmla="*/ 2 h 8"/>
                    <a:gd name="T4" fmla="*/ 4 w 7"/>
                    <a:gd name="T5" fmla="*/ 0 h 8"/>
                    <a:gd name="T6" fmla="*/ 2 w 7"/>
                    <a:gd name="T7" fmla="*/ 2 h 8"/>
                    <a:gd name="T8" fmla="*/ 0 w 7"/>
                    <a:gd name="T9" fmla="*/ 4 h 8"/>
                    <a:gd name="T10" fmla="*/ 2 w 7"/>
                    <a:gd name="T11" fmla="*/ 6 h 8"/>
                    <a:gd name="T12" fmla="*/ 4 w 7"/>
                    <a:gd name="T13" fmla="*/ 8 h 8"/>
                    <a:gd name="T14" fmla="*/ 7 w 7"/>
                    <a:gd name="T15" fmla="*/ 6 h 8"/>
                    <a:gd name="T16" fmla="*/ 7 w 7"/>
                    <a:gd name="T17" fmla="*/ 4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" h="8">
                      <a:moveTo>
                        <a:pt x="7" y="4"/>
                      </a:moveTo>
                      <a:lnTo>
                        <a:pt x="7" y="2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4" y="8"/>
                      </a:lnTo>
                      <a:lnTo>
                        <a:pt x="7" y="6"/>
                      </a:lnTo>
                      <a:lnTo>
                        <a:pt x="7" y="4"/>
                      </a:lnTo>
                      <a:close/>
                    </a:path>
                  </a:pathLst>
                </a:custGeom>
                <a:solidFill>
                  <a:srgbClr val="FFFCF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55" name="Freeform 835"/>
                <p:cNvSpPr>
                  <a:spLocks/>
                </p:cNvSpPr>
                <p:nvPr/>
              </p:nvSpPr>
              <p:spPr bwMode="auto">
                <a:xfrm>
                  <a:off x="1565" y="2043"/>
                  <a:ext cx="4" cy="4"/>
                </a:xfrm>
                <a:custGeom>
                  <a:avLst/>
                  <a:gdLst>
                    <a:gd name="T0" fmla="*/ 4 w 4"/>
                    <a:gd name="T1" fmla="*/ 2 h 4"/>
                    <a:gd name="T2" fmla="*/ 4 w 4"/>
                    <a:gd name="T3" fmla="*/ 0 h 4"/>
                    <a:gd name="T4" fmla="*/ 2 w 4"/>
                    <a:gd name="T5" fmla="*/ 0 h 4"/>
                    <a:gd name="T6" fmla="*/ 2 w 4"/>
                    <a:gd name="T7" fmla="*/ 0 h 4"/>
                    <a:gd name="T8" fmla="*/ 0 w 4"/>
                    <a:gd name="T9" fmla="*/ 2 h 4"/>
                    <a:gd name="T10" fmla="*/ 2 w 4"/>
                    <a:gd name="T11" fmla="*/ 4 h 4"/>
                    <a:gd name="T12" fmla="*/ 2 w 4"/>
                    <a:gd name="T13" fmla="*/ 4 h 4"/>
                    <a:gd name="T14" fmla="*/ 4 w 4"/>
                    <a:gd name="T15" fmla="*/ 4 h 4"/>
                    <a:gd name="T16" fmla="*/ 4 w 4"/>
                    <a:gd name="T17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" h="4">
                      <a:moveTo>
                        <a:pt x="4" y="2"/>
                      </a:move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4" y="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56" name="Freeform 836"/>
                <p:cNvSpPr>
                  <a:spLocks/>
                </p:cNvSpPr>
                <p:nvPr/>
              </p:nvSpPr>
              <p:spPr bwMode="auto">
                <a:xfrm>
                  <a:off x="1276" y="1980"/>
                  <a:ext cx="6" cy="4"/>
                </a:xfrm>
                <a:custGeom>
                  <a:avLst/>
                  <a:gdLst>
                    <a:gd name="T0" fmla="*/ 0 w 6"/>
                    <a:gd name="T1" fmla="*/ 0 h 4"/>
                    <a:gd name="T2" fmla="*/ 0 w 6"/>
                    <a:gd name="T3" fmla="*/ 0 h 4"/>
                    <a:gd name="T4" fmla="*/ 2 w 6"/>
                    <a:gd name="T5" fmla="*/ 2 h 4"/>
                    <a:gd name="T6" fmla="*/ 4 w 6"/>
                    <a:gd name="T7" fmla="*/ 2 h 4"/>
                    <a:gd name="T8" fmla="*/ 6 w 6"/>
                    <a:gd name="T9" fmla="*/ 4 h 4"/>
                    <a:gd name="T10" fmla="*/ 4 w 6"/>
                    <a:gd name="T11" fmla="*/ 2 h 4"/>
                    <a:gd name="T12" fmla="*/ 0 w 6"/>
                    <a:gd name="T13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4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2" y="2"/>
                      </a:lnTo>
                      <a:lnTo>
                        <a:pt x="4" y="2"/>
                      </a:lnTo>
                      <a:lnTo>
                        <a:pt x="6" y="4"/>
                      </a:lnTo>
                      <a:lnTo>
                        <a:pt x="4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7763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8357" name="Group 837"/>
              <p:cNvGrpSpPr>
                <a:grpSpLocks/>
              </p:cNvGrpSpPr>
              <p:nvPr/>
            </p:nvGrpSpPr>
            <p:grpSpPr bwMode="auto">
              <a:xfrm>
                <a:off x="1195" y="1116"/>
                <a:ext cx="326" cy="868"/>
                <a:chOff x="1195" y="1116"/>
                <a:chExt cx="326" cy="868"/>
              </a:xfrm>
            </p:grpSpPr>
            <p:sp>
              <p:nvSpPr>
                <p:cNvPr id="108358" name="Freeform 838"/>
                <p:cNvSpPr>
                  <a:spLocks noEditPoints="1"/>
                </p:cNvSpPr>
                <p:nvPr/>
              </p:nvSpPr>
              <p:spPr bwMode="auto">
                <a:xfrm>
                  <a:off x="1274" y="1827"/>
                  <a:ext cx="69" cy="157"/>
                </a:xfrm>
                <a:custGeom>
                  <a:avLst/>
                  <a:gdLst>
                    <a:gd name="T0" fmla="*/ 69 w 69"/>
                    <a:gd name="T1" fmla="*/ 0 h 157"/>
                    <a:gd name="T2" fmla="*/ 69 w 69"/>
                    <a:gd name="T3" fmla="*/ 0 h 157"/>
                    <a:gd name="T4" fmla="*/ 67 w 69"/>
                    <a:gd name="T5" fmla="*/ 0 h 157"/>
                    <a:gd name="T6" fmla="*/ 69 w 69"/>
                    <a:gd name="T7" fmla="*/ 0 h 157"/>
                    <a:gd name="T8" fmla="*/ 69 w 69"/>
                    <a:gd name="T9" fmla="*/ 0 h 157"/>
                    <a:gd name="T10" fmla="*/ 0 w 69"/>
                    <a:gd name="T11" fmla="*/ 150 h 157"/>
                    <a:gd name="T12" fmla="*/ 2 w 69"/>
                    <a:gd name="T13" fmla="*/ 153 h 157"/>
                    <a:gd name="T14" fmla="*/ 4 w 69"/>
                    <a:gd name="T15" fmla="*/ 155 h 157"/>
                    <a:gd name="T16" fmla="*/ 10 w 69"/>
                    <a:gd name="T17" fmla="*/ 157 h 157"/>
                    <a:gd name="T18" fmla="*/ 16 w 69"/>
                    <a:gd name="T19" fmla="*/ 157 h 157"/>
                    <a:gd name="T20" fmla="*/ 8 w 69"/>
                    <a:gd name="T21" fmla="*/ 153 h 157"/>
                    <a:gd name="T22" fmla="*/ 0 w 69"/>
                    <a:gd name="T23" fmla="*/ 150 h 1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69" h="157">
                      <a:moveTo>
                        <a:pt x="69" y="0"/>
                      </a:moveTo>
                      <a:lnTo>
                        <a:pt x="69" y="0"/>
                      </a:lnTo>
                      <a:lnTo>
                        <a:pt x="67" y="0"/>
                      </a:lnTo>
                      <a:lnTo>
                        <a:pt x="69" y="0"/>
                      </a:lnTo>
                      <a:lnTo>
                        <a:pt x="69" y="0"/>
                      </a:lnTo>
                      <a:close/>
                      <a:moveTo>
                        <a:pt x="0" y="150"/>
                      </a:moveTo>
                      <a:lnTo>
                        <a:pt x="2" y="153"/>
                      </a:lnTo>
                      <a:lnTo>
                        <a:pt x="4" y="155"/>
                      </a:lnTo>
                      <a:lnTo>
                        <a:pt x="10" y="157"/>
                      </a:lnTo>
                      <a:lnTo>
                        <a:pt x="16" y="157"/>
                      </a:lnTo>
                      <a:lnTo>
                        <a:pt x="8" y="153"/>
                      </a:lnTo>
                      <a:lnTo>
                        <a:pt x="0" y="150"/>
                      </a:lnTo>
                      <a:close/>
                    </a:path>
                  </a:pathLst>
                </a:custGeom>
                <a:solidFill>
                  <a:srgbClr val="E97E4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59" name="Freeform 839"/>
                <p:cNvSpPr>
                  <a:spLocks noEditPoints="1"/>
                </p:cNvSpPr>
                <p:nvPr/>
              </p:nvSpPr>
              <p:spPr bwMode="auto">
                <a:xfrm>
                  <a:off x="1273" y="1825"/>
                  <a:ext cx="79" cy="159"/>
                </a:xfrm>
                <a:custGeom>
                  <a:avLst/>
                  <a:gdLst>
                    <a:gd name="T0" fmla="*/ 3 w 79"/>
                    <a:gd name="T1" fmla="*/ 155 h 159"/>
                    <a:gd name="T2" fmla="*/ 7 w 79"/>
                    <a:gd name="T3" fmla="*/ 157 h 159"/>
                    <a:gd name="T4" fmla="*/ 9 w 79"/>
                    <a:gd name="T5" fmla="*/ 159 h 159"/>
                    <a:gd name="T6" fmla="*/ 15 w 79"/>
                    <a:gd name="T7" fmla="*/ 159 h 159"/>
                    <a:gd name="T8" fmla="*/ 22 w 79"/>
                    <a:gd name="T9" fmla="*/ 159 h 159"/>
                    <a:gd name="T10" fmla="*/ 11 w 79"/>
                    <a:gd name="T11" fmla="*/ 155 h 159"/>
                    <a:gd name="T12" fmla="*/ 0 w 79"/>
                    <a:gd name="T13" fmla="*/ 150 h 159"/>
                    <a:gd name="T14" fmla="*/ 1 w 79"/>
                    <a:gd name="T15" fmla="*/ 153 h 159"/>
                    <a:gd name="T16" fmla="*/ 3 w 79"/>
                    <a:gd name="T17" fmla="*/ 155 h 159"/>
                    <a:gd name="T18" fmla="*/ 70 w 79"/>
                    <a:gd name="T19" fmla="*/ 2 h 159"/>
                    <a:gd name="T20" fmla="*/ 66 w 79"/>
                    <a:gd name="T21" fmla="*/ 0 h 159"/>
                    <a:gd name="T22" fmla="*/ 62 w 79"/>
                    <a:gd name="T23" fmla="*/ 2 h 159"/>
                    <a:gd name="T24" fmla="*/ 70 w 79"/>
                    <a:gd name="T25" fmla="*/ 4 h 159"/>
                    <a:gd name="T26" fmla="*/ 79 w 79"/>
                    <a:gd name="T27" fmla="*/ 7 h 159"/>
                    <a:gd name="T28" fmla="*/ 75 w 79"/>
                    <a:gd name="T29" fmla="*/ 4 h 159"/>
                    <a:gd name="T30" fmla="*/ 70 w 79"/>
                    <a:gd name="T31" fmla="*/ 2 h 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79" h="159">
                      <a:moveTo>
                        <a:pt x="3" y="155"/>
                      </a:moveTo>
                      <a:lnTo>
                        <a:pt x="7" y="157"/>
                      </a:lnTo>
                      <a:lnTo>
                        <a:pt x="9" y="159"/>
                      </a:lnTo>
                      <a:lnTo>
                        <a:pt x="15" y="159"/>
                      </a:lnTo>
                      <a:lnTo>
                        <a:pt x="22" y="159"/>
                      </a:lnTo>
                      <a:lnTo>
                        <a:pt x="11" y="155"/>
                      </a:lnTo>
                      <a:lnTo>
                        <a:pt x="0" y="150"/>
                      </a:lnTo>
                      <a:lnTo>
                        <a:pt x="1" y="153"/>
                      </a:lnTo>
                      <a:lnTo>
                        <a:pt x="3" y="155"/>
                      </a:lnTo>
                      <a:close/>
                      <a:moveTo>
                        <a:pt x="70" y="2"/>
                      </a:moveTo>
                      <a:lnTo>
                        <a:pt x="66" y="0"/>
                      </a:lnTo>
                      <a:lnTo>
                        <a:pt x="62" y="2"/>
                      </a:lnTo>
                      <a:lnTo>
                        <a:pt x="70" y="4"/>
                      </a:lnTo>
                      <a:lnTo>
                        <a:pt x="79" y="7"/>
                      </a:lnTo>
                      <a:lnTo>
                        <a:pt x="75" y="4"/>
                      </a:lnTo>
                      <a:lnTo>
                        <a:pt x="70" y="2"/>
                      </a:lnTo>
                      <a:close/>
                    </a:path>
                  </a:pathLst>
                </a:custGeom>
                <a:solidFill>
                  <a:srgbClr val="EB87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60" name="Freeform 840"/>
                <p:cNvSpPr>
                  <a:spLocks noEditPoints="1"/>
                </p:cNvSpPr>
                <p:nvPr/>
              </p:nvSpPr>
              <p:spPr bwMode="auto">
                <a:xfrm>
                  <a:off x="1271" y="1825"/>
                  <a:ext cx="85" cy="159"/>
                </a:xfrm>
                <a:custGeom>
                  <a:avLst/>
                  <a:gdLst>
                    <a:gd name="T0" fmla="*/ 72 w 85"/>
                    <a:gd name="T1" fmla="*/ 2 h 159"/>
                    <a:gd name="T2" fmla="*/ 72 w 85"/>
                    <a:gd name="T3" fmla="*/ 2 h 159"/>
                    <a:gd name="T4" fmla="*/ 70 w 85"/>
                    <a:gd name="T5" fmla="*/ 2 h 159"/>
                    <a:gd name="T6" fmla="*/ 66 w 85"/>
                    <a:gd name="T7" fmla="*/ 0 h 159"/>
                    <a:gd name="T8" fmla="*/ 60 w 85"/>
                    <a:gd name="T9" fmla="*/ 2 h 159"/>
                    <a:gd name="T10" fmla="*/ 74 w 85"/>
                    <a:gd name="T11" fmla="*/ 6 h 159"/>
                    <a:gd name="T12" fmla="*/ 85 w 85"/>
                    <a:gd name="T13" fmla="*/ 11 h 159"/>
                    <a:gd name="T14" fmla="*/ 79 w 85"/>
                    <a:gd name="T15" fmla="*/ 6 h 159"/>
                    <a:gd name="T16" fmla="*/ 72 w 85"/>
                    <a:gd name="T17" fmla="*/ 2 h 159"/>
                    <a:gd name="T18" fmla="*/ 72 w 85"/>
                    <a:gd name="T19" fmla="*/ 2 h 159"/>
                    <a:gd name="T20" fmla="*/ 72 w 85"/>
                    <a:gd name="T21" fmla="*/ 2 h 159"/>
                    <a:gd name="T22" fmla="*/ 3 w 85"/>
                    <a:gd name="T23" fmla="*/ 152 h 159"/>
                    <a:gd name="T24" fmla="*/ 11 w 85"/>
                    <a:gd name="T25" fmla="*/ 155 h 159"/>
                    <a:gd name="T26" fmla="*/ 19 w 85"/>
                    <a:gd name="T27" fmla="*/ 159 h 159"/>
                    <a:gd name="T28" fmla="*/ 22 w 85"/>
                    <a:gd name="T29" fmla="*/ 159 h 159"/>
                    <a:gd name="T30" fmla="*/ 28 w 85"/>
                    <a:gd name="T31" fmla="*/ 157 h 159"/>
                    <a:gd name="T32" fmla="*/ 13 w 85"/>
                    <a:gd name="T33" fmla="*/ 153 h 159"/>
                    <a:gd name="T34" fmla="*/ 0 w 85"/>
                    <a:gd name="T35" fmla="*/ 146 h 159"/>
                    <a:gd name="T36" fmla="*/ 2 w 85"/>
                    <a:gd name="T37" fmla="*/ 150 h 159"/>
                    <a:gd name="T38" fmla="*/ 3 w 85"/>
                    <a:gd name="T39" fmla="*/ 152 h 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85" h="159">
                      <a:moveTo>
                        <a:pt x="72" y="2"/>
                      </a:moveTo>
                      <a:lnTo>
                        <a:pt x="72" y="2"/>
                      </a:lnTo>
                      <a:lnTo>
                        <a:pt x="70" y="2"/>
                      </a:lnTo>
                      <a:lnTo>
                        <a:pt x="66" y="0"/>
                      </a:lnTo>
                      <a:lnTo>
                        <a:pt x="60" y="2"/>
                      </a:lnTo>
                      <a:lnTo>
                        <a:pt x="74" y="6"/>
                      </a:lnTo>
                      <a:lnTo>
                        <a:pt x="85" y="11"/>
                      </a:lnTo>
                      <a:lnTo>
                        <a:pt x="79" y="6"/>
                      </a:lnTo>
                      <a:lnTo>
                        <a:pt x="72" y="2"/>
                      </a:lnTo>
                      <a:lnTo>
                        <a:pt x="72" y="2"/>
                      </a:lnTo>
                      <a:lnTo>
                        <a:pt x="72" y="2"/>
                      </a:lnTo>
                      <a:close/>
                      <a:moveTo>
                        <a:pt x="3" y="152"/>
                      </a:moveTo>
                      <a:lnTo>
                        <a:pt x="11" y="155"/>
                      </a:lnTo>
                      <a:lnTo>
                        <a:pt x="19" y="159"/>
                      </a:lnTo>
                      <a:lnTo>
                        <a:pt x="22" y="159"/>
                      </a:lnTo>
                      <a:lnTo>
                        <a:pt x="28" y="157"/>
                      </a:lnTo>
                      <a:lnTo>
                        <a:pt x="13" y="153"/>
                      </a:lnTo>
                      <a:lnTo>
                        <a:pt x="0" y="146"/>
                      </a:lnTo>
                      <a:lnTo>
                        <a:pt x="2" y="150"/>
                      </a:lnTo>
                      <a:lnTo>
                        <a:pt x="3" y="152"/>
                      </a:lnTo>
                      <a:close/>
                    </a:path>
                  </a:pathLst>
                </a:custGeom>
                <a:solidFill>
                  <a:srgbClr val="EC906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61" name="Freeform 841"/>
                <p:cNvSpPr>
                  <a:spLocks noEditPoints="1"/>
                </p:cNvSpPr>
                <p:nvPr/>
              </p:nvSpPr>
              <p:spPr bwMode="auto">
                <a:xfrm>
                  <a:off x="1271" y="1827"/>
                  <a:ext cx="87" cy="157"/>
                </a:xfrm>
                <a:custGeom>
                  <a:avLst/>
                  <a:gdLst>
                    <a:gd name="T0" fmla="*/ 81 w 87"/>
                    <a:gd name="T1" fmla="*/ 5 h 157"/>
                    <a:gd name="T2" fmla="*/ 72 w 87"/>
                    <a:gd name="T3" fmla="*/ 2 h 157"/>
                    <a:gd name="T4" fmla="*/ 64 w 87"/>
                    <a:gd name="T5" fmla="*/ 0 h 157"/>
                    <a:gd name="T6" fmla="*/ 60 w 87"/>
                    <a:gd name="T7" fmla="*/ 0 h 157"/>
                    <a:gd name="T8" fmla="*/ 57 w 87"/>
                    <a:gd name="T9" fmla="*/ 2 h 157"/>
                    <a:gd name="T10" fmla="*/ 74 w 87"/>
                    <a:gd name="T11" fmla="*/ 5 h 157"/>
                    <a:gd name="T12" fmla="*/ 87 w 87"/>
                    <a:gd name="T13" fmla="*/ 13 h 157"/>
                    <a:gd name="T14" fmla="*/ 85 w 87"/>
                    <a:gd name="T15" fmla="*/ 9 h 157"/>
                    <a:gd name="T16" fmla="*/ 81 w 87"/>
                    <a:gd name="T17" fmla="*/ 5 h 157"/>
                    <a:gd name="T18" fmla="*/ 2 w 87"/>
                    <a:gd name="T19" fmla="*/ 148 h 157"/>
                    <a:gd name="T20" fmla="*/ 13 w 87"/>
                    <a:gd name="T21" fmla="*/ 153 h 157"/>
                    <a:gd name="T22" fmla="*/ 24 w 87"/>
                    <a:gd name="T23" fmla="*/ 157 h 157"/>
                    <a:gd name="T24" fmla="*/ 28 w 87"/>
                    <a:gd name="T25" fmla="*/ 155 h 157"/>
                    <a:gd name="T26" fmla="*/ 32 w 87"/>
                    <a:gd name="T27" fmla="*/ 153 h 157"/>
                    <a:gd name="T28" fmla="*/ 22 w 87"/>
                    <a:gd name="T29" fmla="*/ 151 h 157"/>
                    <a:gd name="T30" fmla="*/ 15 w 87"/>
                    <a:gd name="T31" fmla="*/ 150 h 157"/>
                    <a:gd name="T32" fmla="*/ 7 w 87"/>
                    <a:gd name="T33" fmla="*/ 146 h 157"/>
                    <a:gd name="T34" fmla="*/ 0 w 87"/>
                    <a:gd name="T35" fmla="*/ 142 h 157"/>
                    <a:gd name="T36" fmla="*/ 0 w 87"/>
                    <a:gd name="T37" fmla="*/ 142 h 157"/>
                    <a:gd name="T38" fmla="*/ 0 w 87"/>
                    <a:gd name="T39" fmla="*/ 142 h 157"/>
                    <a:gd name="T40" fmla="*/ 2 w 87"/>
                    <a:gd name="T41" fmla="*/ 146 h 157"/>
                    <a:gd name="T42" fmla="*/ 2 w 87"/>
                    <a:gd name="T43" fmla="*/ 148 h 1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87" h="157">
                      <a:moveTo>
                        <a:pt x="81" y="5"/>
                      </a:moveTo>
                      <a:lnTo>
                        <a:pt x="72" y="2"/>
                      </a:lnTo>
                      <a:lnTo>
                        <a:pt x="64" y="0"/>
                      </a:lnTo>
                      <a:lnTo>
                        <a:pt x="60" y="0"/>
                      </a:lnTo>
                      <a:lnTo>
                        <a:pt x="57" y="2"/>
                      </a:lnTo>
                      <a:lnTo>
                        <a:pt x="74" y="5"/>
                      </a:lnTo>
                      <a:lnTo>
                        <a:pt x="87" y="13"/>
                      </a:lnTo>
                      <a:lnTo>
                        <a:pt x="85" y="9"/>
                      </a:lnTo>
                      <a:lnTo>
                        <a:pt x="81" y="5"/>
                      </a:lnTo>
                      <a:close/>
                      <a:moveTo>
                        <a:pt x="2" y="148"/>
                      </a:moveTo>
                      <a:lnTo>
                        <a:pt x="13" y="153"/>
                      </a:lnTo>
                      <a:lnTo>
                        <a:pt x="24" y="157"/>
                      </a:lnTo>
                      <a:lnTo>
                        <a:pt x="28" y="155"/>
                      </a:lnTo>
                      <a:lnTo>
                        <a:pt x="32" y="153"/>
                      </a:lnTo>
                      <a:lnTo>
                        <a:pt x="22" y="151"/>
                      </a:lnTo>
                      <a:lnTo>
                        <a:pt x="15" y="150"/>
                      </a:lnTo>
                      <a:lnTo>
                        <a:pt x="7" y="146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6"/>
                      </a:lnTo>
                      <a:lnTo>
                        <a:pt x="2" y="148"/>
                      </a:lnTo>
                      <a:close/>
                    </a:path>
                  </a:pathLst>
                </a:custGeom>
                <a:solidFill>
                  <a:srgbClr val="EE997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62" name="Freeform 842"/>
                <p:cNvSpPr>
                  <a:spLocks noEditPoints="1"/>
                </p:cNvSpPr>
                <p:nvPr/>
              </p:nvSpPr>
              <p:spPr bwMode="auto">
                <a:xfrm>
                  <a:off x="1269" y="1827"/>
                  <a:ext cx="91" cy="155"/>
                </a:xfrm>
                <a:custGeom>
                  <a:avLst/>
                  <a:gdLst>
                    <a:gd name="T0" fmla="*/ 87 w 91"/>
                    <a:gd name="T1" fmla="*/ 9 h 155"/>
                    <a:gd name="T2" fmla="*/ 76 w 91"/>
                    <a:gd name="T3" fmla="*/ 4 h 155"/>
                    <a:gd name="T4" fmla="*/ 62 w 91"/>
                    <a:gd name="T5" fmla="*/ 0 h 155"/>
                    <a:gd name="T6" fmla="*/ 61 w 91"/>
                    <a:gd name="T7" fmla="*/ 2 h 155"/>
                    <a:gd name="T8" fmla="*/ 57 w 91"/>
                    <a:gd name="T9" fmla="*/ 4 h 155"/>
                    <a:gd name="T10" fmla="*/ 66 w 91"/>
                    <a:gd name="T11" fmla="*/ 5 h 155"/>
                    <a:gd name="T12" fmla="*/ 76 w 91"/>
                    <a:gd name="T13" fmla="*/ 7 h 155"/>
                    <a:gd name="T14" fmla="*/ 83 w 91"/>
                    <a:gd name="T15" fmla="*/ 13 h 155"/>
                    <a:gd name="T16" fmla="*/ 91 w 91"/>
                    <a:gd name="T17" fmla="*/ 17 h 155"/>
                    <a:gd name="T18" fmla="*/ 89 w 91"/>
                    <a:gd name="T19" fmla="*/ 13 h 155"/>
                    <a:gd name="T20" fmla="*/ 87 w 91"/>
                    <a:gd name="T21" fmla="*/ 9 h 155"/>
                    <a:gd name="T22" fmla="*/ 2 w 91"/>
                    <a:gd name="T23" fmla="*/ 144 h 155"/>
                    <a:gd name="T24" fmla="*/ 15 w 91"/>
                    <a:gd name="T25" fmla="*/ 151 h 155"/>
                    <a:gd name="T26" fmla="*/ 30 w 91"/>
                    <a:gd name="T27" fmla="*/ 155 h 155"/>
                    <a:gd name="T28" fmla="*/ 34 w 91"/>
                    <a:gd name="T29" fmla="*/ 155 h 155"/>
                    <a:gd name="T30" fmla="*/ 38 w 91"/>
                    <a:gd name="T31" fmla="*/ 153 h 155"/>
                    <a:gd name="T32" fmla="*/ 26 w 91"/>
                    <a:gd name="T33" fmla="*/ 151 h 155"/>
                    <a:gd name="T34" fmla="*/ 17 w 91"/>
                    <a:gd name="T35" fmla="*/ 148 h 155"/>
                    <a:gd name="T36" fmla="*/ 9 w 91"/>
                    <a:gd name="T37" fmla="*/ 144 h 155"/>
                    <a:gd name="T38" fmla="*/ 0 w 91"/>
                    <a:gd name="T39" fmla="*/ 138 h 155"/>
                    <a:gd name="T40" fmla="*/ 2 w 91"/>
                    <a:gd name="T41" fmla="*/ 140 h 155"/>
                    <a:gd name="T42" fmla="*/ 2 w 91"/>
                    <a:gd name="T43" fmla="*/ 142 h 155"/>
                    <a:gd name="T44" fmla="*/ 2 w 91"/>
                    <a:gd name="T45" fmla="*/ 144 h 155"/>
                    <a:gd name="T46" fmla="*/ 2 w 91"/>
                    <a:gd name="T47" fmla="*/ 144 h 1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91" h="155">
                      <a:moveTo>
                        <a:pt x="87" y="9"/>
                      </a:moveTo>
                      <a:lnTo>
                        <a:pt x="76" y="4"/>
                      </a:lnTo>
                      <a:lnTo>
                        <a:pt x="62" y="0"/>
                      </a:lnTo>
                      <a:lnTo>
                        <a:pt x="61" y="2"/>
                      </a:lnTo>
                      <a:lnTo>
                        <a:pt x="57" y="4"/>
                      </a:lnTo>
                      <a:lnTo>
                        <a:pt x="66" y="5"/>
                      </a:lnTo>
                      <a:lnTo>
                        <a:pt x="76" y="7"/>
                      </a:lnTo>
                      <a:lnTo>
                        <a:pt x="83" y="13"/>
                      </a:lnTo>
                      <a:lnTo>
                        <a:pt x="91" y="17"/>
                      </a:lnTo>
                      <a:lnTo>
                        <a:pt x="89" y="13"/>
                      </a:lnTo>
                      <a:lnTo>
                        <a:pt x="87" y="9"/>
                      </a:lnTo>
                      <a:close/>
                      <a:moveTo>
                        <a:pt x="2" y="144"/>
                      </a:moveTo>
                      <a:lnTo>
                        <a:pt x="15" y="151"/>
                      </a:lnTo>
                      <a:lnTo>
                        <a:pt x="30" y="155"/>
                      </a:lnTo>
                      <a:lnTo>
                        <a:pt x="34" y="155"/>
                      </a:lnTo>
                      <a:lnTo>
                        <a:pt x="38" y="153"/>
                      </a:lnTo>
                      <a:lnTo>
                        <a:pt x="26" y="151"/>
                      </a:lnTo>
                      <a:lnTo>
                        <a:pt x="17" y="148"/>
                      </a:lnTo>
                      <a:lnTo>
                        <a:pt x="9" y="144"/>
                      </a:lnTo>
                      <a:lnTo>
                        <a:pt x="0" y="138"/>
                      </a:lnTo>
                      <a:lnTo>
                        <a:pt x="2" y="140"/>
                      </a:lnTo>
                      <a:lnTo>
                        <a:pt x="2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solidFill>
                  <a:srgbClr val="F0A37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63" name="Freeform 843"/>
                <p:cNvSpPr>
                  <a:spLocks noEditPoints="1"/>
                </p:cNvSpPr>
                <p:nvPr/>
              </p:nvSpPr>
              <p:spPr bwMode="auto">
                <a:xfrm>
                  <a:off x="1269" y="1829"/>
                  <a:ext cx="93" cy="151"/>
                </a:xfrm>
                <a:custGeom>
                  <a:avLst/>
                  <a:gdLst>
                    <a:gd name="T0" fmla="*/ 89 w 93"/>
                    <a:gd name="T1" fmla="*/ 11 h 151"/>
                    <a:gd name="T2" fmla="*/ 76 w 93"/>
                    <a:gd name="T3" fmla="*/ 3 h 151"/>
                    <a:gd name="T4" fmla="*/ 59 w 93"/>
                    <a:gd name="T5" fmla="*/ 0 h 151"/>
                    <a:gd name="T6" fmla="*/ 57 w 93"/>
                    <a:gd name="T7" fmla="*/ 2 h 151"/>
                    <a:gd name="T8" fmla="*/ 55 w 93"/>
                    <a:gd name="T9" fmla="*/ 3 h 151"/>
                    <a:gd name="T10" fmla="*/ 64 w 93"/>
                    <a:gd name="T11" fmla="*/ 5 h 151"/>
                    <a:gd name="T12" fmla="*/ 76 w 93"/>
                    <a:gd name="T13" fmla="*/ 7 h 151"/>
                    <a:gd name="T14" fmla="*/ 83 w 93"/>
                    <a:gd name="T15" fmla="*/ 13 h 151"/>
                    <a:gd name="T16" fmla="*/ 93 w 93"/>
                    <a:gd name="T17" fmla="*/ 19 h 151"/>
                    <a:gd name="T18" fmla="*/ 91 w 93"/>
                    <a:gd name="T19" fmla="*/ 15 h 151"/>
                    <a:gd name="T20" fmla="*/ 89 w 93"/>
                    <a:gd name="T21" fmla="*/ 11 h 151"/>
                    <a:gd name="T22" fmla="*/ 2 w 93"/>
                    <a:gd name="T23" fmla="*/ 140 h 151"/>
                    <a:gd name="T24" fmla="*/ 9 w 93"/>
                    <a:gd name="T25" fmla="*/ 144 h 151"/>
                    <a:gd name="T26" fmla="*/ 17 w 93"/>
                    <a:gd name="T27" fmla="*/ 148 h 151"/>
                    <a:gd name="T28" fmla="*/ 24 w 93"/>
                    <a:gd name="T29" fmla="*/ 149 h 151"/>
                    <a:gd name="T30" fmla="*/ 34 w 93"/>
                    <a:gd name="T31" fmla="*/ 151 h 151"/>
                    <a:gd name="T32" fmla="*/ 38 w 93"/>
                    <a:gd name="T33" fmla="*/ 151 h 151"/>
                    <a:gd name="T34" fmla="*/ 40 w 93"/>
                    <a:gd name="T35" fmla="*/ 149 h 151"/>
                    <a:gd name="T36" fmla="*/ 28 w 93"/>
                    <a:gd name="T37" fmla="*/ 148 h 151"/>
                    <a:gd name="T38" fmla="*/ 19 w 93"/>
                    <a:gd name="T39" fmla="*/ 144 h 151"/>
                    <a:gd name="T40" fmla="*/ 9 w 93"/>
                    <a:gd name="T41" fmla="*/ 140 h 151"/>
                    <a:gd name="T42" fmla="*/ 0 w 93"/>
                    <a:gd name="T43" fmla="*/ 132 h 151"/>
                    <a:gd name="T44" fmla="*/ 0 w 93"/>
                    <a:gd name="T45" fmla="*/ 136 h 151"/>
                    <a:gd name="T46" fmla="*/ 2 w 93"/>
                    <a:gd name="T47" fmla="*/ 140 h 1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93" h="151">
                      <a:moveTo>
                        <a:pt x="89" y="11"/>
                      </a:moveTo>
                      <a:lnTo>
                        <a:pt x="76" y="3"/>
                      </a:lnTo>
                      <a:lnTo>
                        <a:pt x="59" y="0"/>
                      </a:lnTo>
                      <a:lnTo>
                        <a:pt x="57" y="2"/>
                      </a:lnTo>
                      <a:lnTo>
                        <a:pt x="55" y="3"/>
                      </a:lnTo>
                      <a:lnTo>
                        <a:pt x="64" y="5"/>
                      </a:lnTo>
                      <a:lnTo>
                        <a:pt x="76" y="7"/>
                      </a:lnTo>
                      <a:lnTo>
                        <a:pt x="83" y="13"/>
                      </a:lnTo>
                      <a:lnTo>
                        <a:pt x="93" y="19"/>
                      </a:lnTo>
                      <a:lnTo>
                        <a:pt x="91" y="15"/>
                      </a:lnTo>
                      <a:lnTo>
                        <a:pt x="89" y="11"/>
                      </a:lnTo>
                      <a:close/>
                      <a:moveTo>
                        <a:pt x="2" y="140"/>
                      </a:moveTo>
                      <a:lnTo>
                        <a:pt x="9" y="144"/>
                      </a:lnTo>
                      <a:lnTo>
                        <a:pt x="17" y="148"/>
                      </a:lnTo>
                      <a:lnTo>
                        <a:pt x="24" y="149"/>
                      </a:lnTo>
                      <a:lnTo>
                        <a:pt x="34" y="151"/>
                      </a:lnTo>
                      <a:lnTo>
                        <a:pt x="38" y="151"/>
                      </a:lnTo>
                      <a:lnTo>
                        <a:pt x="40" y="149"/>
                      </a:lnTo>
                      <a:lnTo>
                        <a:pt x="28" y="148"/>
                      </a:lnTo>
                      <a:lnTo>
                        <a:pt x="19" y="144"/>
                      </a:lnTo>
                      <a:lnTo>
                        <a:pt x="9" y="140"/>
                      </a:lnTo>
                      <a:lnTo>
                        <a:pt x="0" y="132"/>
                      </a:lnTo>
                      <a:lnTo>
                        <a:pt x="0" y="136"/>
                      </a:lnTo>
                      <a:lnTo>
                        <a:pt x="2" y="140"/>
                      </a:lnTo>
                      <a:close/>
                    </a:path>
                  </a:pathLst>
                </a:custGeom>
                <a:solidFill>
                  <a:srgbClr val="F0A4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64" name="Freeform 844"/>
                <p:cNvSpPr>
                  <a:spLocks noEditPoints="1"/>
                </p:cNvSpPr>
                <p:nvPr/>
              </p:nvSpPr>
              <p:spPr bwMode="auto">
                <a:xfrm>
                  <a:off x="1269" y="1831"/>
                  <a:ext cx="93" cy="149"/>
                </a:xfrm>
                <a:custGeom>
                  <a:avLst/>
                  <a:gdLst>
                    <a:gd name="T0" fmla="*/ 91 w 93"/>
                    <a:gd name="T1" fmla="*/ 13 h 149"/>
                    <a:gd name="T2" fmla="*/ 83 w 93"/>
                    <a:gd name="T3" fmla="*/ 9 h 149"/>
                    <a:gd name="T4" fmla="*/ 76 w 93"/>
                    <a:gd name="T5" fmla="*/ 3 h 149"/>
                    <a:gd name="T6" fmla="*/ 66 w 93"/>
                    <a:gd name="T7" fmla="*/ 1 h 149"/>
                    <a:gd name="T8" fmla="*/ 57 w 93"/>
                    <a:gd name="T9" fmla="*/ 0 h 149"/>
                    <a:gd name="T10" fmla="*/ 57 w 93"/>
                    <a:gd name="T11" fmla="*/ 0 h 149"/>
                    <a:gd name="T12" fmla="*/ 55 w 93"/>
                    <a:gd name="T13" fmla="*/ 1 h 149"/>
                    <a:gd name="T14" fmla="*/ 53 w 93"/>
                    <a:gd name="T15" fmla="*/ 1 h 149"/>
                    <a:gd name="T16" fmla="*/ 53 w 93"/>
                    <a:gd name="T17" fmla="*/ 3 h 149"/>
                    <a:gd name="T18" fmla="*/ 64 w 93"/>
                    <a:gd name="T19" fmla="*/ 5 h 149"/>
                    <a:gd name="T20" fmla="*/ 74 w 93"/>
                    <a:gd name="T21" fmla="*/ 7 h 149"/>
                    <a:gd name="T22" fmla="*/ 85 w 93"/>
                    <a:gd name="T23" fmla="*/ 13 h 149"/>
                    <a:gd name="T24" fmla="*/ 93 w 93"/>
                    <a:gd name="T25" fmla="*/ 20 h 149"/>
                    <a:gd name="T26" fmla="*/ 93 w 93"/>
                    <a:gd name="T27" fmla="*/ 17 h 149"/>
                    <a:gd name="T28" fmla="*/ 91 w 93"/>
                    <a:gd name="T29" fmla="*/ 13 h 149"/>
                    <a:gd name="T30" fmla="*/ 0 w 93"/>
                    <a:gd name="T31" fmla="*/ 134 h 149"/>
                    <a:gd name="T32" fmla="*/ 9 w 93"/>
                    <a:gd name="T33" fmla="*/ 140 h 149"/>
                    <a:gd name="T34" fmla="*/ 17 w 93"/>
                    <a:gd name="T35" fmla="*/ 144 h 149"/>
                    <a:gd name="T36" fmla="*/ 26 w 93"/>
                    <a:gd name="T37" fmla="*/ 147 h 149"/>
                    <a:gd name="T38" fmla="*/ 38 w 93"/>
                    <a:gd name="T39" fmla="*/ 149 h 149"/>
                    <a:gd name="T40" fmla="*/ 40 w 93"/>
                    <a:gd name="T41" fmla="*/ 147 h 149"/>
                    <a:gd name="T42" fmla="*/ 43 w 93"/>
                    <a:gd name="T43" fmla="*/ 146 h 149"/>
                    <a:gd name="T44" fmla="*/ 30 w 93"/>
                    <a:gd name="T45" fmla="*/ 144 h 149"/>
                    <a:gd name="T46" fmla="*/ 19 w 93"/>
                    <a:gd name="T47" fmla="*/ 140 h 149"/>
                    <a:gd name="T48" fmla="*/ 9 w 93"/>
                    <a:gd name="T49" fmla="*/ 134 h 149"/>
                    <a:gd name="T50" fmla="*/ 0 w 93"/>
                    <a:gd name="T51" fmla="*/ 129 h 149"/>
                    <a:gd name="T52" fmla="*/ 0 w 93"/>
                    <a:gd name="T53" fmla="*/ 130 h 149"/>
                    <a:gd name="T54" fmla="*/ 0 w 93"/>
                    <a:gd name="T55" fmla="*/ 134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93" h="149">
                      <a:moveTo>
                        <a:pt x="91" y="13"/>
                      </a:moveTo>
                      <a:lnTo>
                        <a:pt x="83" y="9"/>
                      </a:lnTo>
                      <a:lnTo>
                        <a:pt x="76" y="3"/>
                      </a:lnTo>
                      <a:lnTo>
                        <a:pt x="66" y="1"/>
                      </a:lnTo>
                      <a:lnTo>
                        <a:pt x="57" y="0"/>
                      </a:lnTo>
                      <a:lnTo>
                        <a:pt x="57" y="0"/>
                      </a:lnTo>
                      <a:lnTo>
                        <a:pt x="55" y="1"/>
                      </a:lnTo>
                      <a:lnTo>
                        <a:pt x="53" y="1"/>
                      </a:lnTo>
                      <a:lnTo>
                        <a:pt x="53" y="3"/>
                      </a:lnTo>
                      <a:lnTo>
                        <a:pt x="64" y="5"/>
                      </a:lnTo>
                      <a:lnTo>
                        <a:pt x="74" y="7"/>
                      </a:lnTo>
                      <a:lnTo>
                        <a:pt x="85" y="13"/>
                      </a:lnTo>
                      <a:lnTo>
                        <a:pt x="93" y="20"/>
                      </a:lnTo>
                      <a:lnTo>
                        <a:pt x="93" y="17"/>
                      </a:lnTo>
                      <a:lnTo>
                        <a:pt x="91" y="13"/>
                      </a:lnTo>
                      <a:close/>
                      <a:moveTo>
                        <a:pt x="0" y="134"/>
                      </a:moveTo>
                      <a:lnTo>
                        <a:pt x="9" y="140"/>
                      </a:lnTo>
                      <a:lnTo>
                        <a:pt x="17" y="144"/>
                      </a:lnTo>
                      <a:lnTo>
                        <a:pt x="26" y="147"/>
                      </a:lnTo>
                      <a:lnTo>
                        <a:pt x="38" y="149"/>
                      </a:lnTo>
                      <a:lnTo>
                        <a:pt x="40" y="147"/>
                      </a:lnTo>
                      <a:lnTo>
                        <a:pt x="43" y="146"/>
                      </a:lnTo>
                      <a:lnTo>
                        <a:pt x="30" y="144"/>
                      </a:lnTo>
                      <a:lnTo>
                        <a:pt x="19" y="140"/>
                      </a:lnTo>
                      <a:lnTo>
                        <a:pt x="9" y="134"/>
                      </a:lnTo>
                      <a:lnTo>
                        <a:pt x="0" y="129"/>
                      </a:lnTo>
                      <a:lnTo>
                        <a:pt x="0" y="130"/>
                      </a:lnTo>
                      <a:lnTo>
                        <a:pt x="0" y="134"/>
                      </a:lnTo>
                      <a:close/>
                    </a:path>
                  </a:pathLst>
                </a:custGeom>
                <a:solidFill>
                  <a:srgbClr val="F0A6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65" name="Freeform 845"/>
                <p:cNvSpPr>
                  <a:spLocks noEditPoints="1"/>
                </p:cNvSpPr>
                <p:nvPr/>
              </p:nvSpPr>
              <p:spPr bwMode="auto">
                <a:xfrm>
                  <a:off x="1267" y="1832"/>
                  <a:ext cx="95" cy="146"/>
                </a:xfrm>
                <a:custGeom>
                  <a:avLst/>
                  <a:gdLst>
                    <a:gd name="T0" fmla="*/ 95 w 95"/>
                    <a:gd name="T1" fmla="*/ 16 h 146"/>
                    <a:gd name="T2" fmla="*/ 85 w 95"/>
                    <a:gd name="T3" fmla="*/ 10 h 146"/>
                    <a:gd name="T4" fmla="*/ 78 w 95"/>
                    <a:gd name="T5" fmla="*/ 4 h 146"/>
                    <a:gd name="T6" fmla="*/ 66 w 95"/>
                    <a:gd name="T7" fmla="*/ 2 h 146"/>
                    <a:gd name="T8" fmla="*/ 57 w 95"/>
                    <a:gd name="T9" fmla="*/ 0 h 146"/>
                    <a:gd name="T10" fmla="*/ 57 w 95"/>
                    <a:gd name="T11" fmla="*/ 0 h 146"/>
                    <a:gd name="T12" fmla="*/ 57 w 95"/>
                    <a:gd name="T13" fmla="*/ 0 h 146"/>
                    <a:gd name="T14" fmla="*/ 55 w 95"/>
                    <a:gd name="T15" fmla="*/ 2 h 146"/>
                    <a:gd name="T16" fmla="*/ 53 w 95"/>
                    <a:gd name="T17" fmla="*/ 2 h 146"/>
                    <a:gd name="T18" fmla="*/ 64 w 95"/>
                    <a:gd name="T19" fmla="*/ 4 h 146"/>
                    <a:gd name="T20" fmla="*/ 76 w 95"/>
                    <a:gd name="T21" fmla="*/ 8 h 146"/>
                    <a:gd name="T22" fmla="*/ 87 w 95"/>
                    <a:gd name="T23" fmla="*/ 14 h 146"/>
                    <a:gd name="T24" fmla="*/ 95 w 95"/>
                    <a:gd name="T25" fmla="*/ 21 h 146"/>
                    <a:gd name="T26" fmla="*/ 95 w 95"/>
                    <a:gd name="T27" fmla="*/ 21 h 146"/>
                    <a:gd name="T28" fmla="*/ 95 w 95"/>
                    <a:gd name="T29" fmla="*/ 19 h 146"/>
                    <a:gd name="T30" fmla="*/ 95 w 95"/>
                    <a:gd name="T31" fmla="*/ 18 h 146"/>
                    <a:gd name="T32" fmla="*/ 95 w 95"/>
                    <a:gd name="T33" fmla="*/ 16 h 146"/>
                    <a:gd name="T34" fmla="*/ 2 w 95"/>
                    <a:gd name="T35" fmla="*/ 129 h 146"/>
                    <a:gd name="T36" fmla="*/ 11 w 95"/>
                    <a:gd name="T37" fmla="*/ 137 h 146"/>
                    <a:gd name="T38" fmla="*/ 21 w 95"/>
                    <a:gd name="T39" fmla="*/ 141 h 146"/>
                    <a:gd name="T40" fmla="*/ 30 w 95"/>
                    <a:gd name="T41" fmla="*/ 145 h 146"/>
                    <a:gd name="T42" fmla="*/ 42 w 95"/>
                    <a:gd name="T43" fmla="*/ 146 h 146"/>
                    <a:gd name="T44" fmla="*/ 45 w 95"/>
                    <a:gd name="T45" fmla="*/ 145 h 146"/>
                    <a:gd name="T46" fmla="*/ 49 w 95"/>
                    <a:gd name="T47" fmla="*/ 143 h 146"/>
                    <a:gd name="T48" fmla="*/ 47 w 95"/>
                    <a:gd name="T49" fmla="*/ 143 h 146"/>
                    <a:gd name="T50" fmla="*/ 47 w 95"/>
                    <a:gd name="T51" fmla="*/ 143 h 146"/>
                    <a:gd name="T52" fmla="*/ 34 w 95"/>
                    <a:gd name="T53" fmla="*/ 141 h 146"/>
                    <a:gd name="T54" fmla="*/ 23 w 95"/>
                    <a:gd name="T55" fmla="*/ 137 h 146"/>
                    <a:gd name="T56" fmla="*/ 11 w 95"/>
                    <a:gd name="T57" fmla="*/ 131 h 146"/>
                    <a:gd name="T58" fmla="*/ 0 w 95"/>
                    <a:gd name="T59" fmla="*/ 124 h 146"/>
                    <a:gd name="T60" fmla="*/ 2 w 95"/>
                    <a:gd name="T61" fmla="*/ 128 h 146"/>
                    <a:gd name="T62" fmla="*/ 2 w 95"/>
                    <a:gd name="T63" fmla="*/ 129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95" h="146">
                      <a:moveTo>
                        <a:pt x="95" y="16"/>
                      </a:moveTo>
                      <a:lnTo>
                        <a:pt x="85" y="10"/>
                      </a:lnTo>
                      <a:lnTo>
                        <a:pt x="78" y="4"/>
                      </a:lnTo>
                      <a:lnTo>
                        <a:pt x="66" y="2"/>
                      </a:lnTo>
                      <a:lnTo>
                        <a:pt x="57" y="0"/>
                      </a:lnTo>
                      <a:lnTo>
                        <a:pt x="57" y="0"/>
                      </a:lnTo>
                      <a:lnTo>
                        <a:pt x="57" y="0"/>
                      </a:lnTo>
                      <a:lnTo>
                        <a:pt x="55" y="2"/>
                      </a:lnTo>
                      <a:lnTo>
                        <a:pt x="53" y="2"/>
                      </a:lnTo>
                      <a:lnTo>
                        <a:pt x="64" y="4"/>
                      </a:lnTo>
                      <a:lnTo>
                        <a:pt x="76" y="8"/>
                      </a:lnTo>
                      <a:lnTo>
                        <a:pt x="87" y="14"/>
                      </a:lnTo>
                      <a:lnTo>
                        <a:pt x="95" y="21"/>
                      </a:lnTo>
                      <a:lnTo>
                        <a:pt x="95" y="21"/>
                      </a:lnTo>
                      <a:lnTo>
                        <a:pt x="95" y="19"/>
                      </a:lnTo>
                      <a:lnTo>
                        <a:pt x="95" y="18"/>
                      </a:lnTo>
                      <a:lnTo>
                        <a:pt x="95" y="16"/>
                      </a:lnTo>
                      <a:close/>
                      <a:moveTo>
                        <a:pt x="2" y="129"/>
                      </a:moveTo>
                      <a:lnTo>
                        <a:pt x="11" y="137"/>
                      </a:lnTo>
                      <a:lnTo>
                        <a:pt x="21" y="141"/>
                      </a:lnTo>
                      <a:lnTo>
                        <a:pt x="30" y="145"/>
                      </a:lnTo>
                      <a:lnTo>
                        <a:pt x="42" y="146"/>
                      </a:lnTo>
                      <a:lnTo>
                        <a:pt x="45" y="145"/>
                      </a:lnTo>
                      <a:lnTo>
                        <a:pt x="49" y="143"/>
                      </a:lnTo>
                      <a:lnTo>
                        <a:pt x="47" y="143"/>
                      </a:lnTo>
                      <a:lnTo>
                        <a:pt x="47" y="143"/>
                      </a:lnTo>
                      <a:lnTo>
                        <a:pt x="34" y="141"/>
                      </a:lnTo>
                      <a:lnTo>
                        <a:pt x="23" y="137"/>
                      </a:lnTo>
                      <a:lnTo>
                        <a:pt x="11" y="131"/>
                      </a:lnTo>
                      <a:lnTo>
                        <a:pt x="0" y="124"/>
                      </a:lnTo>
                      <a:lnTo>
                        <a:pt x="2" y="128"/>
                      </a:lnTo>
                      <a:lnTo>
                        <a:pt x="2" y="129"/>
                      </a:lnTo>
                      <a:close/>
                    </a:path>
                  </a:pathLst>
                </a:custGeom>
                <a:solidFill>
                  <a:srgbClr val="F1A8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66" name="Freeform 846"/>
                <p:cNvSpPr>
                  <a:spLocks noEditPoints="1"/>
                </p:cNvSpPr>
                <p:nvPr/>
              </p:nvSpPr>
              <p:spPr bwMode="auto">
                <a:xfrm>
                  <a:off x="1267" y="1834"/>
                  <a:ext cx="95" cy="143"/>
                </a:xfrm>
                <a:custGeom>
                  <a:avLst/>
                  <a:gdLst>
                    <a:gd name="T0" fmla="*/ 95 w 95"/>
                    <a:gd name="T1" fmla="*/ 17 h 143"/>
                    <a:gd name="T2" fmla="*/ 87 w 95"/>
                    <a:gd name="T3" fmla="*/ 10 h 143"/>
                    <a:gd name="T4" fmla="*/ 76 w 95"/>
                    <a:gd name="T5" fmla="*/ 4 h 143"/>
                    <a:gd name="T6" fmla="*/ 66 w 95"/>
                    <a:gd name="T7" fmla="*/ 2 h 143"/>
                    <a:gd name="T8" fmla="*/ 55 w 95"/>
                    <a:gd name="T9" fmla="*/ 0 h 143"/>
                    <a:gd name="T10" fmla="*/ 53 w 95"/>
                    <a:gd name="T11" fmla="*/ 0 h 143"/>
                    <a:gd name="T12" fmla="*/ 51 w 95"/>
                    <a:gd name="T13" fmla="*/ 2 h 143"/>
                    <a:gd name="T14" fmla="*/ 64 w 95"/>
                    <a:gd name="T15" fmla="*/ 4 h 143"/>
                    <a:gd name="T16" fmla="*/ 76 w 95"/>
                    <a:gd name="T17" fmla="*/ 8 h 143"/>
                    <a:gd name="T18" fmla="*/ 87 w 95"/>
                    <a:gd name="T19" fmla="*/ 16 h 143"/>
                    <a:gd name="T20" fmla="*/ 95 w 95"/>
                    <a:gd name="T21" fmla="*/ 23 h 143"/>
                    <a:gd name="T22" fmla="*/ 95 w 95"/>
                    <a:gd name="T23" fmla="*/ 21 h 143"/>
                    <a:gd name="T24" fmla="*/ 95 w 95"/>
                    <a:gd name="T25" fmla="*/ 17 h 143"/>
                    <a:gd name="T26" fmla="*/ 95 w 95"/>
                    <a:gd name="T27" fmla="*/ 17 h 143"/>
                    <a:gd name="T28" fmla="*/ 95 w 95"/>
                    <a:gd name="T29" fmla="*/ 17 h 143"/>
                    <a:gd name="T30" fmla="*/ 2 w 95"/>
                    <a:gd name="T31" fmla="*/ 126 h 143"/>
                    <a:gd name="T32" fmla="*/ 11 w 95"/>
                    <a:gd name="T33" fmla="*/ 131 h 143"/>
                    <a:gd name="T34" fmla="*/ 21 w 95"/>
                    <a:gd name="T35" fmla="*/ 137 h 143"/>
                    <a:gd name="T36" fmla="*/ 32 w 95"/>
                    <a:gd name="T37" fmla="*/ 141 h 143"/>
                    <a:gd name="T38" fmla="*/ 45 w 95"/>
                    <a:gd name="T39" fmla="*/ 143 h 143"/>
                    <a:gd name="T40" fmla="*/ 49 w 95"/>
                    <a:gd name="T41" fmla="*/ 141 h 143"/>
                    <a:gd name="T42" fmla="*/ 51 w 95"/>
                    <a:gd name="T43" fmla="*/ 139 h 143"/>
                    <a:gd name="T44" fmla="*/ 49 w 95"/>
                    <a:gd name="T45" fmla="*/ 139 h 143"/>
                    <a:gd name="T46" fmla="*/ 47 w 95"/>
                    <a:gd name="T47" fmla="*/ 139 h 143"/>
                    <a:gd name="T48" fmla="*/ 34 w 95"/>
                    <a:gd name="T49" fmla="*/ 137 h 143"/>
                    <a:gd name="T50" fmla="*/ 23 w 95"/>
                    <a:gd name="T51" fmla="*/ 133 h 143"/>
                    <a:gd name="T52" fmla="*/ 11 w 95"/>
                    <a:gd name="T53" fmla="*/ 127 h 143"/>
                    <a:gd name="T54" fmla="*/ 0 w 95"/>
                    <a:gd name="T55" fmla="*/ 120 h 143"/>
                    <a:gd name="T56" fmla="*/ 0 w 95"/>
                    <a:gd name="T57" fmla="*/ 122 h 143"/>
                    <a:gd name="T58" fmla="*/ 2 w 95"/>
                    <a:gd name="T59" fmla="*/ 126 h 1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95" h="143">
                      <a:moveTo>
                        <a:pt x="95" y="17"/>
                      </a:moveTo>
                      <a:lnTo>
                        <a:pt x="87" y="10"/>
                      </a:lnTo>
                      <a:lnTo>
                        <a:pt x="76" y="4"/>
                      </a:lnTo>
                      <a:lnTo>
                        <a:pt x="66" y="2"/>
                      </a:lnTo>
                      <a:lnTo>
                        <a:pt x="55" y="0"/>
                      </a:lnTo>
                      <a:lnTo>
                        <a:pt x="53" y="0"/>
                      </a:lnTo>
                      <a:lnTo>
                        <a:pt x="51" y="2"/>
                      </a:lnTo>
                      <a:lnTo>
                        <a:pt x="64" y="4"/>
                      </a:lnTo>
                      <a:lnTo>
                        <a:pt x="76" y="8"/>
                      </a:lnTo>
                      <a:lnTo>
                        <a:pt x="87" y="16"/>
                      </a:lnTo>
                      <a:lnTo>
                        <a:pt x="95" y="23"/>
                      </a:lnTo>
                      <a:lnTo>
                        <a:pt x="95" y="21"/>
                      </a:lnTo>
                      <a:lnTo>
                        <a:pt x="95" y="17"/>
                      </a:lnTo>
                      <a:lnTo>
                        <a:pt x="95" y="17"/>
                      </a:lnTo>
                      <a:lnTo>
                        <a:pt x="95" y="17"/>
                      </a:lnTo>
                      <a:close/>
                      <a:moveTo>
                        <a:pt x="2" y="126"/>
                      </a:moveTo>
                      <a:lnTo>
                        <a:pt x="11" y="131"/>
                      </a:lnTo>
                      <a:lnTo>
                        <a:pt x="21" y="137"/>
                      </a:lnTo>
                      <a:lnTo>
                        <a:pt x="32" y="141"/>
                      </a:lnTo>
                      <a:lnTo>
                        <a:pt x="45" y="143"/>
                      </a:lnTo>
                      <a:lnTo>
                        <a:pt x="49" y="141"/>
                      </a:lnTo>
                      <a:lnTo>
                        <a:pt x="51" y="139"/>
                      </a:lnTo>
                      <a:lnTo>
                        <a:pt x="49" y="139"/>
                      </a:lnTo>
                      <a:lnTo>
                        <a:pt x="47" y="139"/>
                      </a:lnTo>
                      <a:lnTo>
                        <a:pt x="34" y="137"/>
                      </a:lnTo>
                      <a:lnTo>
                        <a:pt x="23" y="133"/>
                      </a:lnTo>
                      <a:lnTo>
                        <a:pt x="11" y="127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2" y="126"/>
                      </a:lnTo>
                      <a:close/>
                    </a:path>
                  </a:pathLst>
                </a:custGeom>
                <a:solidFill>
                  <a:srgbClr val="F1AA8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67" name="Freeform 847"/>
                <p:cNvSpPr>
                  <a:spLocks noEditPoints="1"/>
                </p:cNvSpPr>
                <p:nvPr/>
              </p:nvSpPr>
              <p:spPr bwMode="auto">
                <a:xfrm>
                  <a:off x="1267" y="1834"/>
                  <a:ext cx="97" cy="141"/>
                </a:xfrm>
                <a:custGeom>
                  <a:avLst/>
                  <a:gdLst>
                    <a:gd name="T0" fmla="*/ 95 w 97"/>
                    <a:gd name="T1" fmla="*/ 19 h 141"/>
                    <a:gd name="T2" fmla="*/ 87 w 97"/>
                    <a:gd name="T3" fmla="*/ 12 h 141"/>
                    <a:gd name="T4" fmla="*/ 76 w 97"/>
                    <a:gd name="T5" fmla="*/ 6 h 141"/>
                    <a:gd name="T6" fmla="*/ 64 w 97"/>
                    <a:gd name="T7" fmla="*/ 2 h 141"/>
                    <a:gd name="T8" fmla="*/ 53 w 97"/>
                    <a:gd name="T9" fmla="*/ 0 h 141"/>
                    <a:gd name="T10" fmla="*/ 51 w 97"/>
                    <a:gd name="T11" fmla="*/ 2 h 141"/>
                    <a:gd name="T12" fmla="*/ 49 w 97"/>
                    <a:gd name="T13" fmla="*/ 4 h 141"/>
                    <a:gd name="T14" fmla="*/ 63 w 97"/>
                    <a:gd name="T15" fmla="*/ 6 h 141"/>
                    <a:gd name="T16" fmla="*/ 76 w 97"/>
                    <a:gd name="T17" fmla="*/ 10 h 141"/>
                    <a:gd name="T18" fmla="*/ 85 w 97"/>
                    <a:gd name="T19" fmla="*/ 17 h 141"/>
                    <a:gd name="T20" fmla="*/ 97 w 97"/>
                    <a:gd name="T21" fmla="*/ 25 h 141"/>
                    <a:gd name="T22" fmla="*/ 95 w 97"/>
                    <a:gd name="T23" fmla="*/ 23 h 141"/>
                    <a:gd name="T24" fmla="*/ 95 w 97"/>
                    <a:gd name="T25" fmla="*/ 19 h 141"/>
                    <a:gd name="T26" fmla="*/ 0 w 97"/>
                    <a:gd name="T27" fmla="*/ 122 h 141"/>
                    <a:gd name="T28" fmla="*/ 11 w 97"/>
                    <a:gd name="T29" fmla="*/ 129 h 141"/>
                    <a:gd name="T30" fmla="*/ 23 w 97"/>
                    <a:gd name="T31" fmla="*/ 135 h 141"/>
                    <a:gd name="T32" fmla="*/ 34 w 97"/>
                    <a:gd name="T33" fmla="*/ 139 h 141"/>
                    <a:gd name="T34" fmla="*/ 47 w 97"/>
                    <a:gd name="T35" fmla="*/ 141 h 141"/>
                    <a:gd name="T36" fmla="*/ 47 w 97"/>
                    <a:gd name="T37" fmla="*/ 141 h 141"/>
                    <a:gd name="T38" fmla="*/ 49 w 97"/>
                    <a:gd name="T39" fmla="*/ 141 h 141"/>
                    <a:gd name="T40" fmla="*/ 51 w 97"/>
                    <a:gd name="T41" fmla="*/ 139 h 141"/>
                    <a:gd name="T42" fmla="*/ 53 w 97"/>
                    <a:gd name="T43" fmla="*/ 137 h 141"/>
                    <a:gd name="T44" fmla="*/ 51 w 97"/>
                    <a:gd name="T45" fmla="*/ 137 h 141"/>
                    <a:gd name="T46" fmla="*/ 47 w 97"/>
                    <a:gd name="T47" fmla="*/ 137 h 141"/>
                    <a:gd name="T48" fmla="*/ 34 w 97"/>
                    <a:gd name="T49" fmla="*/ 135 h 141"/>
                    <a:gd name="T50" fmla="*/ 21 w 97"/>
                    <a:gd name="T51" fmla="*/ 131 h 141"/>
                    <a:gd name="T52" fmla="*/ 9 w 97"/>
                    <a:gd name="T53" fmla="*/ 126 h 141"/>
                    <a:gd name="T54" fmla="*/ 0 w 97"/>
                    <a:gd name="T55" fmla="*/ 116 h 141"/>
                    <a:gd name="T56" fmla="*/ 0 w 97"/>
                    <a:gd name="T57" fmla="*/ 120 h 141"/>
                    <a:gd name="T58" fmla="*/ 0 w 97"/>
                    <a:gd name="T59" fmla="*/ 122 h 1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97" h="141">
                      <a:moveTo>
                        <a:pt x="95" y="19"/>
                      </a:moveTo>
                      <a:lnTo>
                        <a:pt x="87" y="12"/>
                      </a:lnTo>
                      <a:lnTo>
                        <a:pt x="76" y="6"/>
                      </a:lnTo>
                      <a:lnTo>
                        <a:pt x="64" y="2"/>
                      </a:lnTo>
                      <a:lnTo>
                        <a:pt x="53" y="0"/>
                      </a:lnTo>
                      <a:lnTo>
                        <a:pt x="51" y="2"/>
                      </a:lnTo>
                      <a:lnTo>
                        <a:pt x="49" y="4"/>
                      </a:lnTo>
                      <a:lnTo>
                        <a:pt x="63" y="6"/>
                      </a:lnTo>
                      <a:lnTo>
                        <a:pt x="76" y="10"/>
                      </a:lnTo>
                      <a:lnTo>
                        <a:pt x="85" y="17"/>
                      </a:lnTo>
                      <a:lnTo>
                        <a:pt x="97" y="25"/>
                      </a:lnTo>
                      <a:lnTo>
                        <a:pt x="95" y="23"/>
                      </a:lnTo>
                      <a:lnTo>
                        <a:pt x="95" y="19"/>
                      </a:lnTo>
                      <a:close/>
                      <a:moveTo>
                        <a:pt x="0" y="122"/>
                      </a:moveTo>
                      <a:lnTo>
                        <a:pt x="11" y="129"/>
                      </a:lnTo>
                      <a:lnTo>
                        <a:pt x="23" y="135"/>
                      </a:lnTo>
                      <a:lnTo>
                        <a:pt x="34" y="139"/>
                      </a:lnTo>
                      <a:lnTo>
                        <a:pt x="47" y="141"/>
                      </a:lnTo>
                      <a:lnTo>
                        <a:pt x="47" y="141"/>
                      </a:lnTo>
                      <a:lnTo>
                        <a:pt x="49" y="141"/>
                      </a:lnTo>
                      <a:lnTo>
                        <a:pt x="51" y="139"/>
                      </a:lnTo>
                      <a:lnTo>
                        <a:pt x="53" y="137"/>
                      </a:lnTo>
                      <a:lnTo>
                        <a:pt x="51" y="137"/>
                      </a:lnTo>
                      <a:lnTo>
                        <a:pt x="47" y="137"/>
                      </a:lnTo>
                      <a:lnTo>
                        <a:pt x="34" y="135"/>
                      </a:lnTo>
                      <a:lnTo>
                        <a:pt x="21" y="131"/>
                      </a:lnTo>
                      <a:lnTo>
                        <a:pt x="9" y="126"/>
                      </a:lnTo>
                      <a:lnTo>
                        <a:pt x="0" y="116"/>
                      </a:lnTo>
                      <a:lnTo>
                        <a:pt x="0" y="120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solidFill>
                  <a:srgbClr val="F1AB8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68" name="Freeform 848"/>
                <p:cNvSpPr>
                  <a:spLocks noEditPoints="1"/>
                </p:cNvSpPr>
                <p:nvPr/>
              </p:nvSpPr>
              <p:spPr bwMode="auto">
                <a:xfrm>
                  <a:off x="1267" y="1836"/>
                  <a:ext cx="97" cy="137"/>
                </a:xfrm>
                <a:custGeom>
                  <a:avLst/>
                  <a:gdLst>
                    <a:gd name="T0" fmla="*/ 95 w 97"/>
                    <a:gd name="T1" fmla="*/ 21 h 137"/>
                    <a:gd name="T2" fmla="*/ 87 w 97"/>
                    <a:gd name="T3" fmla="*/ 14 h 137"/>
                    <a:gd name="T4" fmla="*/ 76 w 97"/>
                    <a:gd name="T5" fmla="*/ 6 h 137"/>
                    <a:gd name="T6" fmla="*/ 64 w 97"/>
                    <a:gd name="T7" fmla="*/ 2 h 137"/>
                    <a:gd name="T8" fmla="*/ 51 w 97"/>
                    <a:gd name="T9" fmla="*/ 0 h 137"/>
                    <a:gd name="T10" fmla="*/ 49 w 97"/>
                    <a:gd name="T11" fmla="*/ 2 h 137"/>
                    <a:gd name="T12" fmla="*/ 47 w 97"/>
                    <a:gd name="T13" fmla="*/ 4 h 137"/>
                    <a:gd name="T14" fmla="*/ 47 w 97"/>
                    <a:gd name="T15" fmla="*/ 4 h 137"/>
                    <a:gd name="T16" fmla="*/ 47 w 97"/>
                    <a:gd name="T17" fmla="*/ 4 h 137"/>
                    <a:gd name="T18" fmla="*/ 63 w 97"/>
                    <a:gd name="T19" fmla="*/ 6 h 137"/>
                    <a:gd name="T20" fmla="*/ 74 w 97"/>
                    <a:gd name="T21" fmla="*/ 10 h 137"/>
                    <a:gd name="T22" fmla="*/ 85 w 97"/>
                    <a:gd name="T23" fmla="*/ 17 h 137"/>
                    <a:gd name="T24" fmla="*/ 97 w 97"/>
                    <a:gd name="T25" fmla="*/ 27 h 137"/>
                    <a:gd name="T26" fmla="*/ 97 w 97"/>
                    <a:gd name="T27" fmla="*/ 23 h 137"/>
                    <a:gd name="T28" fmla="*/ 95 w 97"/>
                    <a:gd name="T29" fmla="*/ 21 h 137"/>
                    <a:gd name="T30" fmla="*/ 0 w 97"/>
                    <a:gd name="T31" fmla="*/ 118 h 137"/>
                    <a:gd name="T32" fmla="*/ 11 w 97"/>
                    <a:gd name="T33" fmla="*/ 125 h 137"/>
                    <a:gd name="T34" fmla="*/ 23 w 97"/>
                    <a:gd name="T35" fmla="*/ 131 h 137"/>
                    <a:gd name="T36" fmla="*/ 34 w 97"/>
                    <a:gd name="T37" fmla="*/ 135 h 137"/>
                    <a:gd name="T38" fmla="*/ 47 w 97"/>
                    <a:gd name="T39" fmla="*/ 137 h 137"/>
                    <a:gd name="T40" fmla="*/ 49 w 97"/>
                    <a:gd name="T41" fmla="*/ 137 h 137"/>
                    <a:gd name="T42" fmla="*/ 51 w 97"/>
                    <a:gd name="T43" fmla="*/ 137 h 137"/>
                    <a:gd name="T44" fmla="*/ 53 w 97"/>
                    <a:gd name="T45" fmla="*/ 135 h 137"/>
                    <a:gd name="T46" fmla="*/ 57 w 97"/>
                    <a:gd name="T47" fmla="*/ 133 h 137"/>
                    <a:gd name="T48" fmla="*/ 53 w 97"/>
                    <a:gd name="T49" fmla="*/ 133 h 137"/>
                    <a:gd name="T50" fmla="*/ 47 w 97"/>
                    <a:gd name="T51" fmla="*/ 133 h 137"/>
                    <a:gd name="T52" fmla="*/ 34 w 97"/>
                    <a:gd name="T53" fmla="*/ 131 h 137"/>
                    <a:gd name="T54" fmla="*/ 21 w 97"/>
                    <a:gd name="T55" fmla="*/ 127 h 137"/>
                    <a:gd name="T56" fmla="*/ 9 w 97"/>
                    <a:gd name="T57" fmla="*/ 120 h 137"/>
                    <a:gd name="T58" fmla="*/ 0 w 97"/>
                    <a:gd name="T59" fmla="*/ 112 h 137"/>
                    <a:gd name="T60" fmla="*/ 0 w 97"/>
                    <a:gd name="T61" fmla="*/ 114 h 137"/>
                    <a:gd name="T62" fmla="*/ 0 w 97"/>
                    <a:gd name="T63" fmla="*/ 118 h 1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97" h="137">
                      <a:moveTo>
                        <a:pt x="95" y="21"/>
                      </a:moveTo>
                      <a:lnTo>
                        <a:pt x="87" y="14"/>
                      </a:lnTo>
                      <a:lnTo>
                        <a:pt x="76" y="6"/>
                      </a:lnTo>
                      <a:lnTo>
                        <a:pt x="64" y="2"/>
                      </a:lnTo>
                      <a:lnTo>
                        <a:pt x="51" y="0"/>
                      </a:lnTo>
                      <a:lnTo>
                        <a:pt x="49" y="2"/>
                      </a:lnTo>
                      <a:lnTo>
                        <a:pt x="47" y="4"/>
                      </a:lnTo>
                      <a:lnTo>
                        <a:pt x="47" y="4"/>
                      </a:lnTo>
                      <a:lnTo>
                        <a:pt x="47" y="4"/>
                      </a:lnTo>
                      <a:lnTo>
                        <a:pt x="63" y="6"/>
                      </a:lnTo>
                      <a:lnTo>
                        <a:pt x="74" y="10"/>
                      </a:lnTo>
                      <a:lnTo>
                        <a:pt x="85" y="17"/>
                      </a:lnTo>
                      <a:lnTo>
                        <a:pt x="97" y="27"/>
                      </a:lnTo>
                      <a:lnTo>
                        <a:pt x="97" y="23"/>
                      </a:lnTo>
                      <a:lnTo>
                        <a:pt x="95" y="21"/>
                      </a:lnTo>
                      <a:close/>
                      <a:moveTo>
                        <a:pt x="0" y="118"/>
                      </a:moveTo>
                      <a:lnTo>
                        <a:pt x="11" y="125"/>
                      </a:lnTo>
                      <a:lnTo>
                        <a:pt x="23" y="131"/>
                      </a:lnTo>
                      <a:lnTo>
                        <a:pt x="34" y="135"/>
                      </a:lnTo>
                      <a:lnTo>
                        <a:pt x="47" y="137"/>
                      </a:lnTo>
                      <a:lnTo>
                        <a:pt x="49" y="137"/>
                      </a:lnTo>
                      <a:lnTo>
                        <a:pt x="51" y="137"/>
                      </a:lnTo>
                      <a:lnTo>
                        <a:pt x="53" y="135"/>
                      </a:lnTo>
                      <a:lnTo>
                        <a:pt x="57" y="133"/>
                      </a:lnTo>
                      <a:lnTo>
                        <a:pt x="53" y="133"/>
                      </a:lnTo>
                      <a:lnTo>
                        <a:pt x="47" y="133"/>
                      </a:lnTo>
                      <a:lnTo>
                        <a:pt x="34" y="131"/>
                      </a:lnTo>
                      <a:lnTo>
                        <a:pt x="21" y="127"/>
                      </a:lnTo>
                      <a:lnTo>
                        <a:pt x="9" y="120"/>
                      </a:lnTo>
                      <a:lnTo>
                        <a:pt x="0" y="112"/>
                      </a:lnTo>
                      <a:lnTo>
                        <a:pt x="0" y="114"/>
                      </a:lnTo>
                      <a:lnTo>
                        <a:pt x="0" y="118"/>
                      </a:lnTo>
                      <a:close/>
                    </a:path>
                  </a:pathLst>
                </a:custGeom>
                <a:solidFill>
                  <a:srgbClr val="F2AD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69" name="Freeform 849"/>
                <p:cNvSpPr>
                  <a:spLocks noEditPoints="1"/>
                </p:cNvSpPr>
                <p:nvPr/>
              </p:nvSpPr>
              <p:spPr bwMode="auto">
                <a:xfrm>
                  <a:off x="1267" y="1838"/>
                  <a:ext cx="97" cy="133"/>
                </a:xfrm>
                <a:custGeom>
                  <a:avLst/>
                  <a:gdLst>
                    <a:gd name="T0" fmla="*/ 97 w 97"/>
                    <a:gd name="T1" fmla="*/ 21 h 133"/>
                    <a:gd name="T2" fmla="*/ 85 w 97"/>
                    <a:gd name="T3" fmla="*/ 13 h 133"/>
                    <a:gd name="T4" fmla="*/ 76 w 97"/>
                    <a:gd name="T5" fmla="*/ 6 h 133"/>
                    <a:gd name="T6" fmla="*/ 63 w 97"/>
                    <a:gd name="T7" fmla="*/ 2 h 133"/>
                    <a:gd name="T8" fmla="*/ 49 w 97"/>
                    <a:gd name="T9" fmla="*/ 0 h 133"/>
                    <a:gd name="T10" fmla="*/ 47 w 97"/>
                    <a:gd name="T11" fmla="*/ 2 h 133"/>
                    <a:gd name="T12" fmla="*/ 45 w 97"/>
                    <a:gd name="T13" fmla="*/ 4 h 133"/>
                    <a:gd name="T14" fmla="*/ 47 w 97"/>
                    <a:gd name="T15" fmla="*/ 4 h 133"/>
                    <a:gd name="T16" fmla="*/ 47 w 97"/>
                    <a:gd name="T17" fmla="*/ 4 h 133"/>
                    <a:gd name="T18" fmla="*/ 63 w 97"/>
                    <a:gd name="T19" fmla="*/ 6 h 133"/>
                    <a:gd name="T20" fmla="*/ 74 w 97"/>
                    <a:gd name="T21" fmla="*/ 12 h 133"/>
                    <a:gd name="T22" fmla="*/ 85 w 97"/>
                    <a:gd name="T23" fmla="*/ 17 h 133"/>
                    <a:gd name="T24" fmla="*/ 95 w 97"/>
                    <a:gd name="T25" fmla="*/ 27 h 133"/>
                    <a:gd name="T26" fmla="*/ 97 w 97"/>
                    <a:gd name="T27" fmla="*/ 25 h 133"/>
                    <a:gd name="T28" fmla="*/ 97 w 97"/>
                    <a:gd name="T29" fmla="*/ 21 h 133"/>
                    <a:gd name="T30" fmla="*/ 0 w 97"/>
                    <a:gd name="T31" fmla="*/ 112 h 133"/>
                    <a:gd name="T32" fmla="*/ 9 w 97"/>
                    <a:gd name="T33" fmla="*/ 122 h 133"/>
                    <a:gd name="T34" fmla="*/ 21 w 97"/>
                    <a:gd name="T35" fmla="*/ 127 h 133"/>
                    <a:gd name="T36" fmla="*/ 34 w 97"/>
                    <a:gd name="T37" fmla="*/ 131 h 133"/>
                    <a:gd name="T38" fmla="*/ 47 w 97"/>
                    <a:gd name="T39" fmla="*/ 133 h 133"/>
                    <a:gd name="T40" fmla="*/ 51 w 97"/>
                    <a:gd name="T41" fmla="*/ 133 h 133"/>
                    <a:gd name="T42" fmla="*/ 53 w 97"/>
                    <a:gd name="T43" fmla="*/ 133 h 133"/>
                    <a:gd name="T44" fmla="*/ 57 w 97"/>
                    <a:gd name="T45" fmla="*/ 131 h 133"/>
                    <a:gd name="T46" fmla="*/ 59 w 97"/>
                    <a:gd name="T47" fmla="*/ 129 h 133"/>
                    <a:gd name="T48" fmla="*/ 53 w 97"/>
                    <a:gd name="T49" fmla="*/ 129 h 133"/>
                    <a:gd name="T50" fmla="*/ 47 w 97"/>
                    <a:gd name="T51" fmla="*/ 129 h 133"/>
                    <a:gd name="T52" fmla="*/ 34 w 97"/>
                    <a:gd name="T53" fmla="*/ 127 h 133"/>
                    <a:gd name="T54" fmla="*/ 21 w 97"/>
                    <a:gd name="T55" fmla="*/ 123 h 133"/>
                    <a:gd name="T56" fmla="*/ 9 w 97"/>
                    <a:gd name="T57" fmla="*/ 116 h 133"/>
                    <a:gd name="T58" fmla="*/ 0 w 97"/>
                    <a:gd name="T59" fmla="*/ 106 h 133"/>
                    <a:gd name="T60" fmla="*/ 0 w 97"/>
                    <a:gd name="T61" fmla="*/ 110 h 133"/>
                    <a:gd name="T62" fmla="*/ 0 w 97"/>
                    <a:gd name="T63" fmla="*/ 112 h 1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97" h="133">
                      <a:moveTo>
                        <a:pt x="97" y="21"/>
                      </a:moveTo>
                      <a:lnTo>
                        <a:pt x="85" y="13"/>
                      </a:lnTo>
                      <a:lnTo>
                        <a:pt x="76" y="6"/>
                      </a:lnTo>
                      <a:lnTo>
                        <a:pt x="63" y="2"/>
                      </a:lnTo>
                      <a:lnTo>
                        <a:pt x="49" y="0"/>
                      </a:lnTo>
                      <a:lnTo>
                        <a:pt x="47" y="2"/>
                      </a:lnTo>
                      <a:lnTo>
                        <a:pt x="45" y="4"/>
                      </a:lnTo>
                      <a:lnTo>
                        <a:pt x="47" y="4"/>
                      </a:lnTo>
                      <a:lnTo>
                        <a:pt x="47" y="4"/>
                      </a:lnTo>
                      <a:lnTo>
                        <a:pt x="63" y="6"/>
                      </a:lnTo>
                      <a:lnTo>
                        <a:pt x="74" y="12"/>
                      </a:lnTo>
                      <a:lnTo>
                        <a:pt x="85" y="17"/>
                      </a:lnTo>
                      <a:lnTo>
                        <a:pt x="95" y="27"/>
                      </a:lnTo>
                      <a:lnTo>
                        <a:pt x="97" y="25"/>
                      </a:lnTo>
                      <a:lnTo>
                        <a:pt x="97" y="21"/>
                      </a:lnTo>
                      <a:close/>
                      <a:moveTo>
                        <a:pt x="0" y="112"/>
                      </a:moveTo>
                      <a:lnTo>
                        <a:pt x="9" y="122"/>
                      </a:lnTo>
                      <a:lnTo>
                        <a:pt x="21" y="127"/>
                      </a:lnTo>
                      <a:lnTo>
                        <a:pt x="34" y="131"/>
                      </a:lnTo>
                      <a:lnTo>
                        <a:pt x="47" y="133"/>
                      </a:lnTo>
                      <a:lnTo>
                        <a:pt x="51" y="133"/>
                      </a:lnTo>
                      <a:lnTo>
                        <a:pt x="53" y="133"/>
                      </a:lnTo>
                      <a:lnTo>
                        <a:pt x="57" y="131"/>
                      </a:lnTo>
                      <a:lnTo>
                        <a:pt x="59" y="129"/>
                      </a:lnTo>
                      <a:lnTo>
                        <a:pt x="53" y="129"/>
                      </a:lnTo>
                      <a:lnTo>
                        <a:pt x="47" y="129"/>
                      </a:lnTo>
                      <a:lnTo>
                        <a:pt x="34" y="127"/>
                      </a:lnTo>
                      <a:lnTo>
                        <a:pt x="21" y="123"/>
                      </a:lnTo>
                      <a:lnTo>
                        <a:pt x="9" y="116"/>
                      </a:lnTo>
                      <a:lnTo>
                        <a:pt x="0" y="106"/>
                      </a:lnTo>
                      <a:lnTo>
                        <a:pt x="0" y="110"/>
                      </a:lnTo>
                      <a:lnTo>
                        <a:pt x="0" y="112"/>
                      </a:lnTo>
                      <a:close/>
                    </a:path>
                  </a:pathLst>
                </a:custGeom>
                <a:solidFill>
                  <a:srgbClr val="F2AF8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70" name="Freeform 850"/>
                <p:cNvSpPr>
                  <a:spLocks noEditPoints="1"/>
                </p:cNvSpPr>
                <p:nvPr/>
              </p:nvSpPr>
              <p:spPr bwMode="auto">
                <a:xfrm>
                  <a:off x="1267" y="1840"/>
                  <a:ext cx="97" cy="129"/>
                </a:xfrm>
                <a:custGeom>
                  <a:avLst/>
                  <a:gdLst>
                    <a:gd name="T0" fmla="*/ 97 w 97"/>
                    <a:gd name="T1" fmla="*/ 23 h 129"/>
                    <a:gd name="T2" fmla="*/ 85 w 97"/>
                    <a:gd name="T3" fmla="*/ 13 h 129"/>
                    <a:gd name="T4" fmla="*/ 74 w 97"/>
                    <a:gd name="T5" fmla="*/ 6 h 129"/>
                    <a:gd name="T6" fmla="*/ 63 w 97"/>
                    <a:gd name="T7" fmla="*/ 2 h 129"/>
                    <a:gd name="T8" fmla="*/ 47 w 97"/>
                    <a:gd name="T9" fmla="*/ 0 h 129"/>
                    <a:gd name="T10" fmla="*/ 47 w 97"/>
                    <a:gd name="T11" fmla="*/ 0 h 129"/>
                    <a:gd name="T12" fmla="*/ 47 w 97"/>
                    <a:gd name="T13" fmla="*/ 0 h 129"/>
                    <a:gd name="T14" fmla="*/ 45 w 97"/>
                    <a:gd name="T15" fmla="*/ 2 h 129"/>
                    <a:gd name="T16" fmla="*/ 44 w 97"/>
                    <a:gd name="T17" fmla="*/ 4 h 129"/>
                    <a:gd name="T18" fmla="*/ 45 w 97"/>
                    <a:gd name="T19" fmla="*/ 4 h 129"/>
                    <a:gd name="T20" fmla="*/ 47 w 97"/>
                    <a:gd name="T21" fmla="*/ 4 h 129"/>
                    <a:gd name="T22" fmla="*/ 63 w 97"/>
                    <a:gd name="T23" fmla="*/ 6 h 129"/>
                    <a:gd name="T24" fmla="*/ 76 w 97"/>
                    <a:gd name="T25" fmla="*/ 11 h 129"/>
                    <a:gd name="T26" fmla="*/ 85 w 97"/>
                    <a:gd name="T27" fmla="*/ 17 h 129"/>
                    <a:gd name="T28" fmla="*/ 95 w 97"/>
                    <a:gd name="T29" fmla="*/ 29 h 129"/>
                    <a:gd name="T30" fmla="*/ 95 w 97"/>
                    <a:gd name="T31" fmla="*/ 25 h 129"/>
                    <a:gd name="T32" fmla="*/ 97 w 97"/>
                    <a:gd name="T33" fmla="*/ 23 h 129"/>
                    <a:gd name="T34" fmla="*/ 0 w 97"/>
                    <a:gd name="T35" fmla="*/ 108 h 129"/>
                    <a:gd name="T36" fmla="*/ 9 w 97"/>
                    <a:gd name="T37" fmla="*/ 116 h 129"/>
                    <a:gd name="T38" fmla="*/ 21 w 97"/>
                    <a:gd name="T39" fmla="*/ 123 h 129"/>
                    <a:gd name="T40" fmla="*/ 34 w 97"/>
                    <a:gd name="T41" fmla="*/ 127 h 129"/>
                    <a:gd name="T42" fmla="*/ 47 w 97"/>
                    <a:gd name="T43" fmla="*/ 129 h 129"/>
                    <a:gd name="T44" fmla="*/ 53 w 97"/>
                    <a:gd name="T45" fmla="*/ 129 h 129"/>
                    <a:gd name="T46" fmla="*/ 57 w 97"/>
                    <a:gd name="T47" fmla="*/ 129 h 129"/>
                    <a:gd name="T48" fmla="*/ 57 w 97"/>
                    <a:gd name="T49" fmla="*/ 127 h 129"/>
                    <a:gd name="T50" fmla="*/ 59 w 97"/>
                    <a:gd name="T51" fmla="*/ 125 h 129"/>
                    <a:gd name="T52" fmla="*/ 61 w 97"/>
                    <a:gd name="T53" fmla="*/ 125 h 129"/>
                    <a:gd name="T54" fmla="*/ 61 w 97"/>
                    <a:gd name="T55" fmla="*/ 123 h 129"/>
                    <a:gd name="T56" fmla="*/ 55 w 97"/>
                    <a:gd name="T57" fmla="*/ 125 h 129"/>
                    <a:gd name="T58" fmla="*/ 47 w 97"/>
                    <a:gd name="T59" fmla="*/ 125 h 129"/>
                    <a:gd name="T60" fmla="*/ 34 w 97"/>
                    <a:gd name="T61" fmla="*/ 123 h 129"/>
                    <a:gd name="T62" fmla="*/ 21 w 97"/>
                    <a:gd name="T63" fmla="*/ 120 h 129"/>
                    <a:gd name="T64" fmla="*/ 9 w 97"/>
                    <a:gd name="T65" fmla="*/ 112 h 129"/>
                    <a:gd name="T66" fmla="*/ 0 w 97"/>
                    <a:gd name="T67" fmla="*/ 102 h 129"/>
                    <a:gd name="T68" fmla="*/ 0 w 97"/>
                    <a:gd name="T69" fmla="*/ 104 h 129"/>
                    <a:gd name="T70" fmla="*/ 0 w 97"/>
                    <a:gd name="T71" fmla="*/ 108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97" h="129">
                      <a:moveTo>
                        <a:pt x="97" y="23"/>
                      </a:moveTo>
                      <a:lnTo>
                        <a:pt x="85" y="13"/>
                      </a:lnTo>
                      <a:lnTo>
                        <a:pt x="74" y="6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47" y="0"/>
                      </a:lnTo>
                      <a:lnTo>
                        <a:pt x="47" y="0"/>
                      </a:lnTo>
                      <a:lnTo>
                        <a:pt x="45" y="2"/>
                      </a:lnTo>
                      <a:lnTo>
                        <a:pt x="44" y="4"/>
                      </a:lnTo>
                      <a:lnTo>
                        <a:pt x="45" y="4"/>
                      </a:lnTo>
                      <a:lnTo>
                        <a:pt x="47" y="4"/>
                      </a:lnTo>
                      <a:lnTo>
                        <a:pt x="63" y="6"/>
                      </a:lnTo>
                      <a:lnTo>
                        <a:pt x="76" y="11"/>
                      </a:lnTo>
                      <a:lnTo>
                        <a:pt x="85" y="17"/>
                      </a:lnTo>
                      <a:lnTo>
                        <a:pt x="95" y="29"/>
                      </a:lnTo>
                      <a:lnTo>
                        <a:pt x="95" y="25"/>
                      </a:lnTo>
                      <a:lnTo>
                        <a:pt x="97" y="23"/>
                      </a:lnTo>
                      <a:close/>
                      <a:moveTo>
                        <a:pt x="0" y="108"/>
                      </a:moveTo>
                      <a:lnTo>
                        <a:pt x="9" y="116"/>
                      </a:lnTo>
                      <a:lnTo>
                        <a:pt x="21" y="123"/>
                      </a:lnTo>
                      <a:lnTo>
                        <a:pt x="34" y="127"/>
                      </a:lnTo>
                      <a:lnTo>
                        <a:pt x="47" y="129"/>
                      </a:lnTo>
                      <a:lnTo>
                        <a:pt x="53" y="129"/>
                      </a:lnTo>
                      <a:lnTo>
                        <a:pt x="57" y="129"/>
                      </a:lnTo>
                      <a:lnTo>
                        <a:pt x="57" y="127"/>
                      </a:lnTo>
                      <a:lnTo>
                        <a:pt x="59" y="125"/>
                      </a:lnTo>
                      <a:lnTo>
                        <a:pt x="61" y="125"/>
                      </a:lnTo>
                      <a:lnTo>
                        <a:pt x="61" y="123"/>
                      </a:lnTo>
                      <a:lnTo>
                        <a:pt x="55" y="125"/>
                      </a:lnTo>
                      <a:lnTo>
                        <a:pt x="47" y="125"/>
                      </a:lnTo>
                      <a:lnTo>
                        <a:pt x="34" y="123"/>
                      </a:lnTo>
                      <a:lnTo>
                        <a:pt x="21" y="120"/>
                      </a:lnTo>
                      <a:lnTo>
                        <a:pt x="9" y="112"/>
                      </a:lnTo>
                      <a:lnTo>
                        <a:pt x="0" y="102"/>
                      </a:lnTo>
                      <a:lnTo>
                        <a:pt x="0" y="104"/>
                      </a:lnTo>
                      <a:lnTo>
                        <a:pt x="0" y="108"/>
                      </a:lnTo>
                      <a:close/>
                    </a:path>
                  </a:pathLst>
                </a:custGeom>
                <a:solidFill>
                  <a:srgbClr val="F2B1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71" name="Freeform 851"/>
                <p:cNvSpPr>
                  <a:spLocks noEditPoints="1"/>
                </p:cNvSpPr>
                <p:nvPr/>
              </p:nvSpPr>
              <p:spPr bwMode="auto">
                <a:xfrm>
                  <a:off x="1267" y="1842"/>
                  <a:ext cx="95" cy="125"/>
                </a:xfrm>
                <a:custGeom>
                  <a:avLst/>
                  <a:gdLst>
                    <a:gd name="T0" fmla="*/ 95 w 95"/>
                    <a:gd name="T1" fmla="*/ 23 h 125"/>
                    <a:gd name="T2" fmla="*/ 85 w 95"/>
                    <a:gd name="T3" fmla="*/ 13 h 125"/>
                    <a:gd name="T4" fmla="*/ 74 w 95"/>
                    <a:gd name="T5" fmla="*/ 8 h 125"/>
                    <a:gd name="T6" fmla="*/ 63 w 95"/>
                    <a:gd name="T7" fmla="*/ 2 h 125"/>
                    <a:gd name="T8" fmla="*/ 47 w 95"/>
                    <a:gd name="T9" fmla="*/ 0 h 125"/>
                    <a:gd name="T10" fmla="*/ 47 w 95"/>
                    <a:gd name="T11" fmla="*/ 0 h 125"/>
                    <a:gd name="T12" fmla="*/ 45 w 95"/>
                    <a:gd name="T13" fmla="*/ 0 h 125"/>
                    <a:gd name="T14" fmla="*/ 44 w 95"/>
                    <a:gd name="T15" fmla="*/ 2 h 125"/>
                    <a:gd name="T16" fmla="*/ 42 w 95"/>
                    <a:gd name="T17" fmla="*/ 4 h 125"/>
                    <a:gd name="T18" fmla="*/ 45 w 95"/>
                    <a:gd name="T19" fmla="*/ 4 h 125"/>
                    <a:gd name="T20" fmla="*/ 47 w 95"/>
                    <a:gd name="T21" fmla="*/ 4 h 125"/>
                    <a:gd name="T22" fmla="*/ 63 w 95"/>
                    <a:gd name="T23" fmla="*/ 6 h 125"/>
                    <a:gd name="T24" fmla="*/ 76 w 95"/>
                    <a:gd name="T25" fmla="*/ 11 h 125"/>
                    <a:gd name="T26" fmla="*/ 85 w 95"/>
                    <a:gd name="T27" fmla="*/ 19 h 125"/>
                    <a:gd name="T28" fmla="*/ 95 w 95"/>
                    <a:gd name="T29" fmla="*/ 28 h 125"/>
                    <a:gd name="T30" fmla="*/ 95 w 95"/>
                    <a:gd name="T31" fmla="*/ 27 h 125"/>
                    <a:gd name="T32" fmla="*/ 95 w 95"/>
                    <a:gd name="T33" fmla="*/ 23 h 125"/>
                    <a:gd name="T34" fmla="*/ 0 w 95"/>
                    <a:gd name="T35" fmla="*/ 102 h 125"/>
                    <a:gd name="T36" fmla="*/ 9 w 95"/>
                    <a:gd name="T37" fmla="*/ 112 h 125"/>
                    <a:gd name="T38" fmla="*/ 21 w 95"/>
                    <a:gd name="T39" fmla="*/ 119 h 125"/>
                    <a:gd name="T40" fmla="*/ 34 w 95"/>
                    <a:gd name="T41" fmla="*/ 123 h 125"/>
                    <a:gd name="T42" fmla="*/ 47 w 95"/>
                    <a:gd name="T43" fmla="*/ 125 h 125"/>
                    <a:gd name="T44" fmla="*/ 53 w 95"/>
                    <a:gd name="T45" fmla="*/ 125 h 125"/>
                    <a:gd name="T46" fmla="*/ 59 w 95"/>
                    <a:gd name="T47" fmla="*/ 125 h 125"/>
                    <a:gd name="T48" fmla="*/ 59 w 95"/>
                    <a:gd name="T49" fmla="*/ 123 h 125"/>
                    <a:gd name="T50" fmla="*/ 59 w 95"/>
                    <a:gd name="T51" fmla="*/ 123 h 125"/>
                    <a:gd name="T52" fmla="*/ 61 w 95"/>
                    <a:gd name="T53" fmla="*/ 121 h 125"/>
                    <a:gd name="T54" fmla="*/ 63 w 95"/>
                    <a:gd name="T55" fmla="*/ 119 h 125"/>
                    <a:gd name="T56" fmla="*/ 55 w 95"/>
                    <a:gd name="T57" fmla="*/ 121 h 125"/>
                    <a:gd name="T58" fmla="*/ 47 w 95"/>
                    <a:gd name="T59" fmla="*/ 121 h 125"/>
                    <a:gd name="T60" fmla="*/ 34 w 95"/>
                    <a:gd name="T61" fmla="*/ 119 h 125"/>
                    <a:gd name="T62" fmla="*/ 21 w 95"/>
                    <a:gd name="T63" fmla="*/ 116 h 125"/>
                    <a:gd name="T64" fmla="*/ 9 w 95"/>
                    <a:gd name="T65" fmla="*/ 108 h 125"/>
                    <a:gd name="T66" fmla="*/ 0 w 95"/>
                    <a:gd name="T67" fmla="*/ 97 h 125"/>
                    <a:gd name="T68" fmla="*/ 0 w 95"/>
                    <a:gd name="T69" fmla="*/ 100 h 125"/>
                    <a:gd name="T70" fmla="*/ 0 w 95"/>
                    <a:gd name="T71" fmla="*/ 102 h 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95" h="125">
                      <a:moveTo>
                        <a:pt x="95" y="23"/>
                      </a:moveTo>
                      <a:lnTo>
                        <a:pt x="85" y="13"/>
                      </a:lnTo>
                      <a:lnTo>
                        <a:pt x="74" y="8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47" y="0"/>
                      </a:lnTo>
                      <a:lnTo>
                        <a:pt x="45" y="0"/>
                      </a:lnTo>
                      <a:lnTo>
                        <a:pt x="44" y="2"/>
                      </a:lnTo>
                      <a:lnTo>
                        <a:pt x="42" y="4"/>
                      </a:lnTo>
                      <a:lnTo>
                        <a:pt x="45" y="4"/>
                      </a:lnTo>
                      <a:lnTo>
                        <a:pt x="47" y="4"/>
                      </a:lnTo>
                      <a:lnTo>
                        <a:pt x="63" y="6"/>
                      </a:lnTo>
                      <a:lnTo>
                        <a:pt x="76" y="11"/>
                      </a:lnTo>
                      <a:lnTo>
                        <a:pt x="85" y="19"/>
                      </a:lnTo>
                      <a:lnTo>
                        <a:pt x="95" y="28"/>
                      </a:lnTo>
                      <a:lnTo>
                        <a:pt x="95" y="27"/>
                      </a:lnTo>
                      <a:lnTo>
                        <a:pt x="95" y="23"/>
                      </a:lnTo>
                      <a:close/>
                      <a:moveTo>
                        <a:pt x="0" y="102"/>
                      </a:moveTo>
                      <a:lnTo>
                        <a:pt x="9" y="112"/>
                      </a:lnTo>
                      <a:lnTo>
                        <a:pt x="21" y="119"/>
                      </a:lnTo>
                      <a:lnTo>
                        <a:pt x="34" y="123"/>
                      </a:lnTo>
                      <a:lnTo>
                        <a:pt x="47" y="125"/>
                      </a:lnTo>
                      <a:lnTo>
                        <a:pt x="53" y="125"/>
                      </a:lnTo>
                      <a:lnTo>
                        <a:pt x="59" y="125"/>
                      </a:lnTo>
                      <a:lnTo>
                        <a:pt x="59" y="123"/>
                      </a:lnTo>
                      <a:lnTo>
                        <a:pt x="59" y="123"/>
                      </a:lnTo>
                      <a:lnTo>
                        <a:pt x="61" y="121"/>
                      </a:lnTo>
                      <a:lnTo>
                        <a:pt x="63" y="119"/>
                      </a:lnTo>
                      <a:lnTo>
                        <a:pt x="55" y="121"/>
                      </a:lnTo>
                      <a:lnTo>
                        <a:pt x="47" y="121"/>
                      </a:lnTo>
                      <a:lnTo>
                        <a:pt x="34" y="119"/>
                      </a:lnTo>
                      <a:lnTo>
                        <a:pt x="21" y="116"/>
                      </a:lnTo>
                      <a:lnTo>
                        <a:pt x="9" y="108"/>
                      </a:lnTo>
                      <a:lnTo>
                        <a:pt x="0" y="97"/>
                      </a:lnTo>
                      <a:lnTo>
                        <a:pt x="0" y="100"/>
                      </a:lnTo>
                      <a:lnTo>
                        <a:pt x="0" y="102"/>
                      </a:lnTo>
                      <a:close/>
                    </a:path>
                  </a:pathLst>
                </a:custGeom>
                <a:solidFill>
                  <a:srgbClr val="F2B39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72" name="Freeform 852"/>
                <p:cNvSpPr>
                  <a:spLocks noEditPoints="1"/>
                </p:cNvSpPr>
                <p:nvPr/>
              </p:nvSpPr>
              <p:spPr bwMode="auto">
                <a:xfrm>
                  <a:off x="1267" y="1844"/>
                  <a:ext cx="95" cy="121"/>
                </a:xfrm>
                <a:custGeom>
                  <a:avLst/>
                  <a:gdLst>
                    <a:gd name="T0" fmla="*/ 95 w 95"/>
                    <a:gd name="T1" fmla="*/ 25 h 121"/>
                    <a:gd name="T2" fmla="*/ 85 w 95"/>
                    <a:gd name="T3" fmla="*/ 13 h 121"/>
                    <a:gd name="T4" fmla="*/ 76 w 95"/>
                    <a:gd name="T5" fmla="*/ 7 h 121"/>
                    <a:gd name="T6" fmla="*/ 63 w 95"/>
                    <a:gd name="T7" fmla="*/ 2 h 121"/>
                    <a:gd name="T8" fmla="*/ 47 w 95"/>
                    <a:gd name="T9" fmla="*/ 0 h 121"/>
                    <a:gd name="T10" fmla="*/ 45 w 95"/>
                    <a:gd name="T11" fmla="*/ 0 h 121"/>
                    <a:gd name="T12" fmla="*/ 44 w 95"/>
                    <a:gd name="T13" fmla="*/ 0 h 121"/>
                    <a:gd name="T14" fmla="*/ 42 w 95"/>
                    <a:gd name="T15" fmla="*/ 2 h 121"/>
                    <a:gd name="T16" fmla="*/ 40 w 95"/>
                    <a:gd name="T17" fmla="*/ 6 h 121"/>
                    <a:gd name="T18" fmla="*/ 44 w 95"/>
                    <a:gd name="T19" fmla="*/ 4 h 121"/>
                    <a:gd name="T20" fmla="*/ 47 w 95"/>
                    <a:gd name="T21" fmla="*/ 4 h 121"/>
                    <a:gd name="T22" fmla="*/ 63 w 95"/>
                    <a:gd name="T23" fmla="*/ 6 h 121"/>
                    <a:gd name="T24" fmla="*/ 76 w 95"/>
                    <a:gd name="T25" fmla="*/ 11 h 121"/>
                    <a:gd name="T26" fmla="*/ 85 w 95"/>
                    <a:gd name="T27" fmla="*/ 19 h 121"/>
                    <a:gd name="T28" fmla="*/ 95 w 95"/>
                    <a:gd name="T29" fmla="*/ 30 h 121"/>
                    <a:gd name="T30" fmla="*/ 95 w 95"/>
                    <a:gd name="T31" fmla="*/ 26 h 121"/>
                    <a:gd name="T32" fmla="*/ 95 w 95"/>
                    <a:gd name="T33" fmla="*/ 25 h 121"/>
                    <a:gd name="T34" fmla="*/ 0 w 95"/>
                    <a:gd name="T35" fmla="*/ 98 h 121"/>
                    <a:gd name="T36" fmla="*/ 9 w 95"/>
                    <a:gd name="T37" fmla="*/ 108 h 121"/>
                    <a:gd name="T38" fmla="*/ 21 w 95"/>
                    <a:gd name="T39" fmla="*/ 116 h 121"/>
                    <a:gd name="T40" fmla="*/ 34 w 95"/>
                    <a:gd name="T41" fmla="*/ 119 h 121"/>
                    <a:gd name="T42" fmla="*/ 47 w 95"/>
                    <a:gd name="T43" fmla="*/ 121 h 121"/>
                    <a:gd name="T44" fmla="*/ 55 w 95"/>
                    <a:gd name="T45" fmla="*/ 121 h 121"/>
                    <a:gd name="T46" fmla="*/ 61 w 95"/>
                    <a:gd name="T47" fmla="*/ 119 h 121"/>
                    <a:gd name="T48" fmla="*/ 63 w 95"/>
                    <a:gd name="T49" fmla="*/ 117 h 121"/>
                    <a:gd name="T50" fmla="*/ 64 w 95"/>
                    <a:gd name="T51" fmla="*/ 116 h 121"/>
                    <a:gd name="T52" fmla="*/ 57 w 95"/>
                    <a:gd name="T53" fmla="*/ 117 h 121"/>
                    <a:gd name="T54" fmla="*/ 47 w 95"/>
                    <a:gd name="T55" fmla="*/ 117 h 121"/>
                    <a:gd name="T56" fmla="*/ 34 w 95"/>
                    <a:gd name="T57" fmla="*/ 116 h 121"/>
                    <a:gd name="T58" fmla="*/ 21 w 95"/>
                    <a:gd name="T59" fmla="*/ 112 h 121"/>
                    <a:gd name="T60" fmla="*/ 9 w 95"/>
                    <a:gd name="T61" fmla="*/ 102 h 121"/>
                    <a:gd name="T62" fmla="*/ 2 w 95"/>
                    <a:gd name="T63" fmla="*/ 93 h 121"/>
                    <a:gd name="T64" fmla="*/ 0 w 95"/>
                    <a:gd name="T65" fmla="*/ 95 h 121"/>
                    <a:gd name="T66" fmla="*/ 0 w 95"/>
                    <a:gd name="T67" fmla="*/ 98 h 1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95" h="121">
                      <a:moveTo>
                        <a:pt x="95" y="25"/>
                      </a:moveTo>
                      <a:lnTo>
                        <a:pt x="85" y="13"/>
                      </a:lnTo>
                      <a:lnTo>
                        <a:pt x="76" y="7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45" y="0"/>
                      </a:lnTo>
                      <a:lnTo>
                        <a:pt x="44" y="0"/>
                      </a:lnTo>
                      <a:lnTo>
                        <a:pt x="42" y="2"/>
                      </a:lnTo>
                      <a:lnTo>
                        <a:pt x="40" y="6"/>
                      </a:lnTo>
                      <a:lnTo>
                        <a:pt x="44" y="4"/>
                      </a:lnTo>
                      <a:lnTo>
                        <a:pt x="47" y="4"/>
                      </a:lnTo>
                      <a:lnTo>
                        <a:pt x="63" y="6"/>
                      </a:lnTo>
                      <a:lnTo>
                        <a:pt x="76" y="11"/>
                      </a:lnTo>
                      <a:lnTo>
                        <a:pt x="85" y="19"/>
                      </a:lnTo>
                      <a:lnTo>
                        <a:pt x="95" y="30"/>
                      </a:lnTo>
                      <a:lnTo>
                        <a:pt x="95" y="26"/>
                      </a:lnTo>
                      <a:lnTo>
                        <a:pt x="95" y="25"/>
                      </a:lnTo>
                      <a:close/>
                      <a:moveTo>
                        <a:pt x="0" y="98"/>
                      </a:moveTo>
                      <a:lnTo>
                        <a:pt x="9" y="108"/>
                      </a:lnTo>
                      <a:lnTo>
                        <a:pt x="21" y="116"/>
                      </a:lnTo>
                      <a:lnTo>
                        <a:pt x="34" y="119"/>
                      </a:lnTo>
                      <a:lnTo>
                        <a:pt x="47" y="121"/>
                      </a:lnTo>
                      <a:lnTo>
                        <a:pt x="55" y="121"/>
                      </a:lnTo>
                      <a:lnTo>
                        <a:pt x="61" y="119"/>
                      </a:lnTo>
                      <a:lnTo>
                        <a:pt x="63" y="117"/>
                      </a:lnTo>
                      <a:lnTo>
                        <a:pt x="64" y="116"/>
                      </a:lnTo>
                      <a:lnTo>
                        <a:pt x="57" y="117"/>
                      </a:lnTo>
                      <a:lnTo>
                        <a:pt x="47" y="117"/>
                      </a:lnTo>
                      <a:lnTo>
                        <a:pt x="34" y="116"/>
                      </a:lnTo>
                      <a:lnTo>
                        <a:pt x="21" y="112"/>
                      </a:lnTo>
                      <a:lnTo>
                        <a:pt x="9" y="102"/>
                      </a:lnTo>
                      <a:lnTo>
                        <a:pt x="2" y="93"/>
                      </a:lnTo>
                      <a:lnTo>
                        <a:pt x="0" y="95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rgbClr val="F3B49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73" name="Freeform 853"/>
                <p:cNvSpPr>
                  <a:spLocks noEditPoints="1"/>
                </p:cNvSpPr>
                <p:nvPr/>
              </p:nvSpPr>
              <p:spPr bwMode="auto">
                <a:xfrm>
                  <a:off x="1267" y="1846"/>
                  <a:ext cx="95" cy="117"/>
                </a:xfrm>
                <a:custGeom>
                  <a:avLst/>
                  <a:gdLst>
                    <a:gd name="T0" fmla="*/ 95 w 95"/>
                    <a:gd name="T1" fmla="*/ 24 h 117"/>
                    <a:gd name="T2" fmla="*/ 85 w 95"/>
                    <a:gd name="T3" fmla="*/ 15 h 117"/>
                    <a:gd name="T4" fmla="*/ 76 w 95"/>
                    <a:gd name="T5" fmla="*/ 7 h 117"/>
                    <a:gd name="T6" fmla="*/ 63 w 95"/>
                    <a:gd name="T7" fmla="*/ 2 h 117"/>
                    <a:gd name="T8" fmla="*/ 47 w 95"/>
                    <a:gd name="T9" fmla="*/ 0 h 117"/>
                    <a:gd name="T10" fmla="*/ 45 w 95"/>
                    <a:gd name="T11" fmla="*/ 0 h 117"/>
                    <a:gd name="T12" fmla="*/ 42 w 95"/>
                    <a:gd name="T13" fmla="*/ 0 h 117"/>
                    <a:gd name="T14" fmla="*/ 40 w 95"/>
                    <a:gd name="T15" fmla="*/ 4 h 117"/>
                    <a:gd name="T16" fmla="*/ 40 w 95"/>
                    <a:gd name="T17" fmla="*/ 5 h 117"/>
                    <a:gd name="T18" fmla="*/ 44 w 95"/>
                    <a:gd name="T19" fmla="*/ 4 h 117"/>
                    <a:gd name="T20" fmla="*/ 47 w 95"/>
                    <a:gd name="T21" fmla="*/ 4 h 117"/>
                    <a:gd name="T22" fmla="*/ 63 w 95"/>
                    <a:gd name="T23" fmla="*/ 5 h 117"/>
                    <a:gd name="T24" fmla="*/ 76 w 95"/>
                    <a:gd name="T25" fmla="*/ 11 h 117"/>
                    <a:gd name="T26" fmla="*/ 85 w 95"/>
                    <a:gd name="T27" fmla="*/ 19 h 117"/>
                    <a:gd name="T28" fmla="*/ 95 w 95"/>
                    <a:gd name="T29" fmla="*/ 30 h 117"/>
                    <a:gd name="T30" fmla="*/ 95 w 95"/>
                    <a:gd name="T31" fmla="*/ 28 h 117"/>
                    <a:gd name="T32" fmla="*/ 95 w 95"/>
                    <a:gd name="T33" fmla="*/ 24 h 117"/>
                    <a:gd name="T34" fmla="*/ 0 w 95"/>
                    <a:gd name="T35" fmla="*/ 93 h 117"/>
                    <a:gd name="T36" fmla="*/ 9 w 95"/>
                    <a:gd name="T37" fmla="*/ 104 h 117"/>
                    <a:gd name="T38" fmla="*/ 21 w 95"/>
                    <a:gd name="T39" fmla="*/ 112 h 117"/>
                    <a:gd name="T40" fmla="*/ 34 w 95"/>
                    <a:gd name="T41" fmla="*/ 115 h 117"/>
                    <a:gd name="T42" fmla="*/ 47 w 95"/>
                    <a:gd name="T43" fmla="*/ 117 h 117"/>
                    <a:gd name="T44" fmla="*/ 55 w 95"/>
                    <a:gd name="T45" fmla="*/ 117 h 117"/>
                    <a:gd name="T46" fmla="*/ 63 w 95"/>
                    <a:gd name="T47" fmla="*/ 115 h 117"/>
                    <a:gd name="T48" fmla="*/ 64 w 95"/>
                    <a:gd name="T49" fmla="*/ 114 h 117"/>
                    <a:gd name="T50" fmla="*/ 66 w 95"/>
                    <a:gd name="T51" fmla="*/ 110 h 117"/>
                    <a:gd name="T52" fmla="*/ 59 w 95"/>
                    <a:gd name="T53" fmla="*/ 114 h 117"/>
                    <a:gd name="T54" fmla="*/ 47 w 95"/>
                    <a:gd name="T55" fmla="*/ 114 h 117"/>
                    <a:gd name="T56" fmla="*/ 34 w 95"/>
                    <a:gd name="T57" fmla="*/ 112 h 117"/>
                    <a:gd name="T58" fmla="*/ 21 w 95"/>
                    <a:gd name="T59" fmla="*/ 106 h 117"/>
                    <a:gd name="T60" fmla="*/ 9 w 95"/>
                    <a:gd name="T61" fmla="*/ 98 h 117"/>
                    <a:gd name="T62" fmla="*/ 2 w 95"/>
                    <a:gd name="T63" fmla="*/ 89 h 117"/>
                    <a:gd name="T64" fmla="*/ 2 w 95"/>
                    <a:gd name="T65" fmla="*/ 91 h 117"/>
                    <a:gd name="T66" fmla="*/ 0 w 95"/>
                    <a:gd name="T67" fmla="*/ 93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95" h="117">
                      <a:moveTo>
                        <a:pt x="95" y="24"/>
                      </a:moveTo>
                      <a:lnTo>
                        <a:pt x="85" y="15"/>
                      </a:lnTo>
                      <a:lnTo>
                        <a:pt x="76" y="7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45" y="0"/>
                      </a:lnTo>
                      <a:lnTo>
                        <a:pt x="42" y="0"/>
                      </a:lnTo>
                      <a:lnTo>
                        <a:pt x="40" y="4"/>
                      </a:lnTo>
                      <a:lnTo>
                        <a:pt x="40" y="5"/>
                      </a:lnTo>
                      <a:lnTo>
                        <a:pt x="44" y="4"/>
                      </a:lnTo>
                      <a:lnTo>
                        <a:pt x="47" y="4"/>
                      </a:lnTo>
                      <a:lnTo>
                        <a:pt x="63" y="5"/>
                      </a:lnTo>
                      <a:lnTo>
                        <a:pt x="76" y="11"/>
                      </a:lnTo>
                      <a:lnTo>
                        <a:pt x="85" y="19"/>
                      </a:lnTo>
                      <a:lnTo>
                        <a:pt x="95" y="30"/>
                      </a:lnTo>
                      <a:lnTo>
                        <a:pt x="95" y="28"/>
                      </a:lnTo>
                      <a:lnTo>
                        <a:pt x="95" y="24"/>
                      </a:lnTo>
                      <a:close/>
                      <a:moveTo>
                        <a:pt x="0" y="93"/>
                      </a:moveTo>
                      <a:lnTo>
                        <a:pt x="9" y="104"/>
                      </a:lnTo>
                      <a:lnTo>
                        <a:pt x="21" y="112"/>
                      </a:lnTo>
                      <a:lnTo>
                        <a:pt x="34" y="115"/>
                      </a:lnTo>
                      <a:lnTo>
                        <a:pt x="47" y="117"/>
                      </a:lnTo>
                      <a:lnTo>
                        <a:pt x="55" y="117"/>
                      </a:lnTo>
                      <a:lnTo>
                        <a:pt x="63" y="115"/>
                      </a:lnTo>
                      <a:lnTo>
                        <a:pt x="64" y="114"/>
                      </a:lnTo>
                      <a:lnTo>
                        <a:pt x="66" y="110"/>
                      </a:lnTo>
                      <a:lnTo>
                        <a:pt x="59" y="114"/>
                      </a:lnTo>
                      <a:lnTo>
                        <a:pt x="47" y="114"/>
                      </a:lnTo>
                      <a:lnTo>
                        <a:pt x="34" y="112"/>
                      </a:lnTo>
                      <a:lnTo>
                        <a:pt x="21" y="106"/>
                      </a:lnTo>
                      <a:lnTo>
                        <a:pt x="9" y="98"/>
                      </a:lnTo>
                      <a:lnTo>
                        <a:pt x="2" y="89"/>
                      </a:lnTo>
                      <a:lnTo>
                        <a:pt x="2" y="91"/>
                      </a:lnTo>
                      <a:lnTo>
                        <a:pt x="0" y="93"/>
                      </a:lnTo>
                      <a:close/>
                    </a:path>
                  </a:pathLst>
                </a:custGeom>
                <a:solidFill>
                  <a:srgbClr val="F3B69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74" name="Freeform 854"/>
                <p:cNvSpPr>
                  <a:spLocks noEditPoints="1"/>
                </p:cNvSpPr>
                <p:nvPr/>
              </p:nvSpPr>
              <p:spPr bwMode="auto">
                <a:xfrm>
                  <a:off x="1269" y="1848"/>
                  <a:ext cx="93" cy="113"/>
                </a:xfrm>
                <a:custGeom>
                  <a:avLst/>
                  <a:gdLst>
                    <a:gd name="T0" fmla="*/ 93 w 93"/>
                    <a:gd name="T1" fmla="*/ 26 h 113"/>
                    <a:gd name="T2" fmla="*/ 83 w 93"/>
                    <a:gd name="T3" fmla="*/ 15 h 113"/>
                    <a:gd name="T4" fmla="*/ 74 w 93"/>
                    <a:gd name="T5" fmla="*/ 7 h 113"/>
                    <a:gd name="T6" fmla="*/ 61 w 93"/>
                    <a:gd name="T7" fmla="*/ 2 h 113"/>
                    <a:gd name="T8" fmla="*/ 45 w 93"/>
                    <a:gd name="T9" fmla="*/ 0 h 113"/>
                    <a:gd name="T10" fmla="*/ 42 w 93"/>
                    <a:gd name="T11" fmla="*/ 0 h 113"/>
                    <a:gd name="T12" fmla="*/ 38 w 93"/>
                    <a:gd name="T13" fmla="*/ 2 h 113"/>
                    <a:gd name="T14" fmla="*/ 38 w 93"/>
                    <a:gd name="T15" fmla="*/ 3 h 113"/>
                    <a:gd name="T16" fmla="*/ 36 w 93"/>
                    <a:gd name="T17" fmla="*/ 5 h 113"/>
                    <a:gd name="T18" fmla="*/ 42 w 93"/>
                    <a:gd name="T19" fmla="*/ 3 h 113"/>
                    <a:gd name="T20" fmla="*/ 45 w 93"/>
                    <a:gd name="T21" fmla="*/ 3 h 113"/>
                    <a:gd name="T22" fmla="*/ 53 w 93"/>
                    <a:gd name="T23" fmla="*/ 5 h 113"/>
                    <a:gd name="T24" fmla="*/ 61 w 93"/>
                    <a:gd name="T25" fmla="*/ 5 h 113"/>
                    <a:gd name="T26" fmla="*/ 66 w 93"/>
                    <a:gd name="T27" fmla="*/ 9 h 113"/>
                    <a:gd name="T28" fmla="*/ 74 w 93"/>
                    <a:gd name="T29" fmla="*/ 11 h 113"/>
                    <a:gd name="T30" fmla="*/ 83 w 93"/>
                    <a:gd name="T31" fmla="*/ 21 h 113"/>
                    <a:gd name="T32" fmla="*/ 93 w 93"/>
                    <a:gd name="T33" fmla="*/ 32 h 113"/>
                    <a:gd name="T34" fmla="*/ 93 w 93"/>
                    <a:gd name="T35" fmla="*/ 28 h 113"/>
                    <a:gd name="T36" fmla="*/ 93 w 93"/>
                    <a:gd name="T37" fmla="*/ 26 h 113"/>
                    <a:gd name="T38" fmla="*/ 0 w 93"/>
                    <a:gd name="T39" fmla="*/ 89 h 113"/>
                    <a:gd name="T40" fmla="*/ 7 w 93"/>
                    <a:gd name="T41" fmla="*/ 98 h 113"/>
                    <a:gd name="T42" fmla="*/ 19 w 93"/>
                    <a:gd name="T43" fmla="*/ 108 h 113"/>
                    <a:gd name="T44" fmla="*/ 32 w 93"/>
                    <a:gd name="T45" fmla="*/ 112 h 113"/>
                    <a:gd name="T46" fmla="*/ 45 w 93"/>
                    <a:gd name="T47" fmla="*/ 113 h 113"/>
                    <a:gd name="T48" fmla="*/ 55 w 93"/>
                    <a:gd name="T49" fmla="*/ 113 h 113"/>
                    <a:gd name="T50" fmla="*/ 62 w 93"/>
                    <a:gd name="T51" fmla="*/ 112 h 113"/>
                    <a:gd name="T52" fmla="*/ 64 w 93"/>
                    <a:gd name="T53" fmla="*/ 108 h 113"/>
                    <a:gd name="T54" fmla="*/ 66 w 93"/>
                    <a:gd name="T55" fmla="*/ 106 h 113"/>
                    <a:gd name="T56" fmla="*/ 57 w 93"/>
                    <a:gd name="T57" fmla="*/ 108 h 113"/>
                    <a:gd name="T58" fmla="*/ 45 w 93"/>
                    <a:gd name="T59" fmla="*/ 110 h 113"/>
                    <a:gd name="T60" fmla="*/ 32 w 93"/>
                    <a:gd name="T61" fmla="*/ 108 h 113"/>
                    <a:gd name="T62" fmla="*/ 19 w 93"/>
                    <a:gd name="T63" fmla="*/ 102 h 113"/>
                    <a:gd name="T64" fmla="*/ 9 w 93"/>
                    <a:gd name="T65" fmla="*/ 94 h 113"/>
                    <a:gd name="T66" fmla="*/ 0 w 93"/>
                    <a:gd name="T67" fmla="*/ 83 h 113"/>
                    <a:gd name="T68" fmla="*/ 0 w 93"/>
                    <a:gd name="T69" fmla="*/ 87 h 113"/>
                    <a:gd name="T70" fmla="*/ 0 w 93"/>
                    <a:gd name="T71" fmla="*/ 89 h 1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93" h="113">
                      <a:moveTo>
                        <a:pt x="93" y="26"/>
                      </a:moveTo>
                      <a:lnTo>
                        <a:pt x="83" y="15"/>
                      </a:lnTo>
                      <a:lnTo>
                        <a:pt x="74" y="7"/>
                      </a:lnTo>
                      <a:lnTo>
                        <a:pt x="61" y="2"/>
                      </a:lnTo>
                      <a:lnTo>
                        <a:pt x="45" y="0"/>
                      </a:lnTo>
                      <a:lnTo>
                        <a:pt x="42" y="0"/>
                      </a:lnTo>
                      <a:lnTo>
                        <a:pt x="38" y="2"/>
                      </a:lnTo>
                      <a:lnTo>
                        <a:pt x="38" y="3"/>
                      </a:lnTo>
                      <a:lnTo>
                        <a:pt x="36" y="5"/>
                      </a:lnTo>
                      <a:lnTo>
                        <a:pt x="42" y="3"/>
                      </a:lnTo>
                      <a:lnTo>
                        <a:pt x="45" y="3"/>
                      </a:lnTo>
                      <a:lnTo>
                        <a:pt x="53" y="5"/>
                      </a:lnTo>
                      <a:lnTo>
                        <a:pt x="61" y="5"/>
                      </a:lnTo>
                      <a:lnTo>
                        <a:pt x="66" y="9"/>
                      </a:lnTo>
                      <a:lnTo>
                        <a:pt x="74" y="11"/>
                      </a:lnTo>
                      <a:lnTo>
                        <a:pt x="83" y="21"/>
                      </a:lnTo>
                      <a:lnTo>
                        <a:pt x="93" y="32"/>
                      </a:lnTo>
                      <a:lnTo>
                        <a:pt x="93" y="28"/>
                      </a:lnTo>
                      <a:lnTo>
                        <a:pt x="93" y="26"/>
                      </a:lnTo>
                      <a:close/>
                      <a:moveTo>
                        <a:pt x="0" y="89"/>
                      </a:moveTo>
                      <a:lnTo>
                        <a:pt x="7" y="98"/>
                      </a:lnTo>
                      <a:lnTo>
                        <a:pt x="19" y="108"/>
                      </a:lnTo>
                      <a:lnTo>
                        <a:pt x="32" y="112"/>
                      </a:lnTo>
                      <a:lnTo>
                        <a:pt x="45" y="113"/>
                      </a:lnTo>
                      <a:lnTo>
                        <a:pt x="55" y="113"/>
                      </a:lnTo>
                      <a:lnTo>
                        <a:pt x="62" y="112"/>
                      </a:lnTo>
                      <a:lnTo>
                        <a:pt x="64" y="108"/>
                      </a:lnTo>
                      <a:lnTo>
                        <a:pt x="66" y="106"/>
                      </a:lnTo>
                      <a:lnTo>
                        <a:pt x="57" y="108"/>
                      </a:lnTo>
                      <a:lnTo>
                        <a:pt x="45" y="110"/>
                      </a:lnTo>
                      <a:lnTo>
                        <a:pt x="32" y="108"/>
                      </a:lnTo>
                      <a:lnTo>
                        <a:pt x="19" y="102"/>
                      </a:lnTo>
                      <a:lnTo>
                        <a:pt x="9" y="94"/>
                      </a:lnTo>
                      <a:lnTo>
                        <a:pt x="0" y="83"/>
                      </a:lnTo>
                      <a:lnTo>
                        <a:pt x="0" y="87"/>
                      </a:lnTo>
                      <a:lnTo>
                        <a:pt x="0" y="89"/>
                      </a:lnTo>
                      <a:close/>
                    </a:path>
                  </a:pathLst>
                </a:custGeom>
                <a:solidFill>
                  <a:srgbClr val="F3B89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75" name="Freeform 855"/>
                <p:cNvSpPr>
                  <a:spLocks noEditPoints="1"/>
                </p:cNvSpPr>
                <p:nvPr/>
              </p:nvSpPr>
              <p:spPr bwMode="auto">
                <a:xfrm>
                  <a:off x="1269" y="1850"/>
                  <a:ext cx="93" cy="110"/>
                </a:xfrm>
                <a:custGeom>
                  <a:avLst/>
                  <a:gdLst>
                    <a:gd name="T0" fmla="*/ 93 w 93"/>
                    <a:gd name="T1" fmla="*/ 26 h 110"/>
                    <a:gd name="T2" fmla="*/ 83 w 93"/>
                    <a:gd name="T3" fmla="*/ 15 h 110"/>
                    <a:gd name="T4" fmla="*/ 74 w 93"/>
                    <a:gd name="T5" fmla="*/ 7 h 110"/>
                    <a:gd name="T6" fmla="*/ 61 w 93"/>
                    <a:gd name="T7" fmla="*/ 1 h 110"/>
                    <a:gd name="T8" fmla="*/ 45 w 93"/>
                    <a:gd name="T9" fmla="*/ 0 h 110"/>
                    <a:gd name="T10" fmla="*/ 42 w 93"/>
                    <a:gd name="T11" fmla="*/ 0 h 110"/>
                    <a:gd name="T12" fmla="*/ 38 w 93"/>
                    <a:gd name="T13" fmla="*/ 1 h 110"/>
                    <a:gd name="T14" fmla="*/ 36 w 93"/>
                    <a:gd name="T15" fmla="*/ 3 h 110"/>
                    <a:gd name="T16" fmla="*/ 34 w 93"/>
                    <a:gd name="T17" fmla="*/ 5 h 110"/>
                    <a:gd name="T18" fmla="*/ 40 w 93"/>
                    <a:gd name="T19" fmla="*/ 5 h 110"/>
                    <a:gd name="T20" fmla="*/ 45 w 93"/>
                    <a:gd name="T21" fmla="*/ 3 h 110"/>
                    <a:gd name="T22" fmla="*/ 53 w 93"/>
                    <a:gd name="T23" fmla="*/ 5 h 110"/>
                    <a:gd name="T24" fmla="*/ 61 w 93"/>
                    <a:gd name="T25" fmla="*/ 5 h 110"/>
                    <a:gd name="T26" fmla="*/ 66 w 93"/>
                    <a:gd name="T27" fmla="*/ 9 h 110"/>
                    <a:gd name="T28" fmla="*/ 74 w 93"/>
                    <a:gd name="T29" fmla="*/ 11 h 110"/>
                    <a:gd name="T30" fmla="*/ 79 w 93"/>
                    <a:gd name="T31" fmla="*/ 17 h 110"/>
                    <a:gd name="T32" fmla="*/ 83 w 93"/>
                    <a:gd name="T33" fmla="*/ 20 h 110"/>
                    <a:gd name="T34" fmla="*/ 89 w 93"/>
                    <a:gd name="T35" fmla="*/ 26 h 110"/>
                    <a:gd name="T36" fmla="*/ 93 w 93"/>
                    <a:gd name="T37" fmla="*/ 32 h 110"/>
                    <a:gd name="T38" fmla="*/ 93 w 93"/>
                    <a:gd name="T39" fmla="*/ 30 h 110"/>
                    <a:gd name="T40" fmla="*/ 93 w 93"/>
                    <a:gd name="T41" fmla="*/ 26 h 110"/>
                    <a:gd name="T42" fmla="*/ 0 w 93"/>
                    <a:gd name="T43" fmla="*/ 85 h 110"/>
                    <a:gd name="T44" fmla="*/ 7 w 93"/>
                    <a:gd name="T45" fmla="*/ 94 h 110"/>
                    <a:gd name="T46" fmla="*/ 19 w 93"/>
                    <a:gd name="T47" fmla="*/ 102 h 110"/>
                    <a:gd name="T48" fmla="*/ 32 w 93"/>
                    <a:gd name="T49" fmla="*/ 108 h 110"/>
                    <a:gd name="T50" fmla="*/ 45 w 93"/>
                    <a:gd name="T51" fmla="*/ 110 h 110"/>
                    <a:gd name="T52" fmla="*/ 57 w 93"/>
                    <a:gd name="T53" fmla="*/ 110 h 110"/>
                    <a:gd name="T54" fmla="*/ 64 w 93"/>
                    <a:gd name="T55" fmla="*/ 106 h 110"/>
                    <a:gd name="T56" fmla="*/ 66 w 93"/>
                    <a:gd name="T57" fmla="*/ 104 h 110"/>
                    <a:gd name="T58" fmla="*/ 70 w 93"/>
                    <a:gd name="T59" fmla="*/ 100 h 110"/>
                    <a:gd name="T60" fmla="*/ 59 w 93"/>
                    <a:gd name="T61" fmla="*/ 104 h 110"/>
                    <a:gd name="T62" fmla="*/ 45 w 93"/>
                    <a:gd name="T63" fmla="*/ 106 h 110"/>
                    <a:gd name="T64" fmla="*/ 40 w 93"/>
                    <a:gd name="T65" fmla="*/ 106 h 110"/>
                    <a:gd name="T66" fmla="*/ 32 w 93"/>
                    <a:gd name="T67" fmla="*/ 104 h 110"/>
                    <a:gd name="T68" fmla="*/ 24 w 93"/>
                    <a:gd name="T69" fmla="*/ 102 h 110"/>
                    <a:gd name="T70" fmla="*/ 19 w 93"/>
                    <a:gd name="T71" fmla="*/ 98 h 110"/>
                    <a:gd name="T72" fmla="*/ 9 w 93"/>
                    <a:gd name="T73" fmla="*/ 89 h 110"/>
                    <a:gd name="T74" fmla="*/ 2 w 93"/>
                    <a:gd name="T75" fmla="*/ 79 h 110"/>
                    <a:gd name="T76" fmla="*/ 0 w 93"/>
                    <a:gd name="T77" fmla="*/ 81 h 110"/>
                    <a:gd name="T78" fmla="*/ 0 w 93"/>
                    <a:gd name="T79" fmla="*/ 85 h 1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93" h="110">
                      <a:moveTo>
                        <a:pt x="93" y="26"/>
                      </a:moveTo>
                      <a:lnTo>
                        <a:pt x="83" y="15"/>
                      </a:lnTo>
                      <a:lnTo>
                        <a:pt x="74" y="7"/>
                      </a:lnTo>
                      <a:lnTo>
                        <a:pt x="61" y="1"/>
                      </a:lnTo>
                      <a:lnTo>
                        <a:pt x="45" y="0"/>
                      </a:lnTo>
                      <a:lnTo>
                        <a:pt x="42" y="0"/>
                      </a:lnTo>
                      <a:lnTo>
                        <a:pt x="38" y="1"/>
                      </a:lnTo>
                      <a:lnTo>
                        <a:pt x="36" y="3"/>
                      </a:lnTo>
                      <a:lnTo>
                        <a:pt x="34" y="5"/>
                      </a:lnTo>
                      <a:lnTo>
                        <a:pt x="40" y="5"/>
                      </a:lnTo>
                      <a:lnTo>
                        <a:pt x="45" y="3"/>
                      </a:lnTo>
                      <a:lnTo>
                        <a:pt x="53" y="5"/>
                      </a:lnTo>
                      <a:lnTo>
                        <a:pt x="61" y="5"/>
                      </a:lnTo>
                      <a:lnTo>
                        <a:pt x="66" y="9"/>
                      </a:lnTo>
                      <a:lnTo>
                        <a:pt x="74" y="11"/>
                      </a:lnTo>
                      <a:lnTo>
                        <a:pt x="79" y="17"/>
                      </a:lnTo>
                      <a:lnTo>
                        <a:pt x="83" y="20"/>
                      </a:lnTo>
                      <a:lnTo>
                        <a:pt x="89" y="26"/>
                      </a:lnTo>
                      <a:lnTo>
                        <a:pt x="93" y="32"/>
                      </a:lnTo>
                      <a:lnTo>
                        <a:pt x="93" y="30"/>
                      </a:lnTo>
                      <a:lnTo>
                        <a:pt x="93" y="26"/>
                      </a:lnTo>
                      <a:close/>
                      <a:moveTo>
                        <a:pt x="0" y="85"/>
                      </a:moveTo>
                      <a:lnTo>
                        <a:pt x="7" y="94"/>
                      </a:lnTo>
                      <a:lnTo>
                        <a:pt x="19" y="102"/>
                      </a:lnTo>
                      <a:lnTo>
                        <a:pt x="32" y="108"/>
                      </a:lnTo>
                      <a:lnTo>
                        <a:pt x="45" y="110"/>
                      </a:lnTo>
                      <a:lnTo>
                        <a:pt x="57" y="110"/>
                      </a:lnTo>
                      <a:lnTo>
                        <a:pt x="64" y="106"/>
                      </a:lnTo>
                      <a:lnTo>
                        <a:pt x="66" y="104"/>
                      </a:lnTo>
                      <a:lnTo>
                        <a:pt x="70" y="100"/>
                      </a:lnTo>
                      <a:lnTo>
                        <a:pt x="59" y="104"/>
                      </a:lnTo>
                      <a:lnTo>
                        <a:pt x="45" y="106"/>
                      </a:lnTo>
                      <a:lnTo>
                        <a:pt x="40" y="106"/>
                      </a:lnTo>
                      <a:lnTo>
                        <a:pt x="32" y="104"/>
                      </a:lnTo>
                      <a:lnTo>
                        <a:pt x="24" y="102"/>
                      </a:lnTo>
                      <a:lnTo>
                        <a:pt x="19" y="98"/>
                      </a:lnTo>
                      <a:lnTo>
                        <a:pt x="9" y="89"/>
                      </a:lnTo>
                      <a:lnTo>
                        <a:pt x="2" y="79"/>
                      </a:lnTo>
                      <a:lnTo>
                        <a:pt x="0" y="81"/>
                      </a:lnTo>
                      <a:lnTo>
                        <a:pt x="0" y="85"/>
                      </a:lnTo>
                      <a:close/>
                    </a:path>
                  </a:pathLst>
                </a:custGeom>
                <a:solidFill>
                  <a:srgbClr val="F4BB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76" name="Freeform 856"/>
                <p:cNvSpPr>
                  <a:spLocks noEditPoints="1"/>
                </p:cNvSpPr>
                <p:nvPr/>
              </p:nvSpPr>
              <p:spPr bwMode="auto">
                <a:xfrm>
                  <a:off x="1269" y="1851"/>
                  <a:ext cx="93" cy="107"/>
                </a:xfrm>
                <a:custGeom>
                  <a:avLst/>
                  <a:gdLst>
                    <a:gd name="T0" fmla="*/ 93 w 93"/>
                    <a:gd name="T1" fmla="*/ 29 h 107"/>
                    <a:gd name="T2" fmla="*/ 83 w 93"/>
                    <a:gd name="T3" fmla="*/ 18 h 107"/>
                    <a:gd name="T4" fmla="*/ 74 w 93"/>
                    <a:gd name="T5" fmla="*/ 8 h 107"/>
                    <a:gd name="T6" fmla="*/ 66 w 93"/>
                    <a:gd name="T7" fmla="*/ 6 h 107"/>
                    <a:gd name="T8" fmla="*/ 61 w 93"/>
                    <a:gd name="T9" fmla="*/ 2 h 107"/>
                    <a:gd name="T10" fmla="*/ 53 w 93"/>
                    <a:gd name="T11" fmla="*/ 2 h 107"/>
                    <a:gd name="T12" fmla="*/ 45 w 93"/>
                    <a:gd name="T13" fmla="*/ 0 h 107"/>
                    <a:gd name="T14" fmla="*/ 42 w 93"/>
                    <a:gd name="T15" fmla="*/ 0 h 107"/>
                    <a:gd name="T16" fmla="*/ 36 w 93"/>
                    <a:gd name="T17" fmla="*/ 2 h 107"/>
                    <a:gd name="T18" fmla="*/ 34 w 93"/>
                    <a:gd name="T19" fmla="*/ 4 h 107"/>
                    <a:gd name="T20" fmla="*/ 32 w 93"/>
                    <a:gd name="T21" fmla="*/ 6 h 107"/>
                    <a:gd name="T22" fmla="*/ 40 w 93"/>
                    <a:gd name="T23" fmla="*/ 6 h 107"/>
                    <a:gd name="T24" fmla="*/ 45 w 93"/>
                    <a:gd name="T25" fmla="*/ 4 h 107"/>
                    <a:gd name="T26" fmla="*/ 53 w 93"/>
                    <a:gd name="T27" fmla="*/ 6 h 107"/>
                    <a:gd name="T28" fmla="*/ 61 w 93"/>
                    <a:gd name="T29" fmla="*/ 6 h 107"/>
                    <a:gd name="T30" fmla="*/ 68 w 93"/>
                    <a:gd name="T31" fmla="*/ 10 h 107"/>
                    <a:gd name="T32" fmla="*/ 74 w 93"/>
                    <a:gd name="T33" fmla="*/ 14 h 107"/>
                    <a:gd name="T34" fmla="*/ 79 w 93"/>
                    <a:gd name="T35" fmla="*/ 18 h 107"/>
                    <a:gd name="T36" fmla="*/ 83 w 93"/>
                    <a:gd name="T37" fmla="*/ 23 h 107"/>
                    <a:gd name="T38" fmla="*/ 87 w 93"/>
                    <a:gd name="T39" fmla="*/ 29 h 107"/>
                    <a:gd name="T40" fmla="*/ 91 w 93"/>
                    <a:gd name="T41" fmla="*/ 35 h 107"/>
                    <a:gd name="T42" fmla="*/ 91 w 93"/>
                    <a:gd name="T43" fmla="*/ 31 h 107"/>
                    <a:gd name="T44" fmla="*/ 93 w 93"/>
                    <a:gd name="T45" fmla="*/ 29 h 107"/>
                    <a:gd name="T46" fmla="*/ 0 w 93"/>
                    <a:gd name="T47" fmla="*/ 80 h 107"/>
                    <a:gd name="T48" fmla="*/ 9 w 93"/>
                    <a:gd name="T49" fmla="*/ 91 h 107"/>
                    <a:gd name="T50" fmla="*/ 19 w 93"/>
                    <a:gd name="T51" fmla="*/ 99 h 107"/>
                    <a:gd name="T52" fmla="*/ 32 w 93"/>
                    <a:gd name="T53" fmla="*/ 105 h 107"/>
                    <a:gd name="T54" fmla="*/ 45 w 93"/>
                    <a:gd name="T55" fmla="*/ 107 h 107"/>
                    <a:gd name="T56" fmla="*/ 57 w 93"/>
                    <a:gd name="T57" fmla="*/ 105 h 107"/>
                    <a:gd name="T58" fmla="*/ 66 w 93"/>
                    <a:gd name="T59" fmla="*/ 103 h 107"/>
                    <a:gd name="T60" fmla="*/ 70 w 93"/>
                    <a:gd name="T61" fmla="*/ 99 h 107"/>
                    <a:gd name="T62" fmla="*/ 72 w 93"/>
                    <a:gd name="T63" fmla="*/ 95 h 107"/>
                    <a:gd name="T64" fmla="*/ 59 w 93"/>
                    <a:gd name="T65" fmla="*/ 101 h 107"/>
                    <a:gd name="T66" fmla="*/ 45 w 93"/>
                    <a:gd name="T67" fmla="*/ 103 h 107"/>
                    <a:gd name="T68" fmla="*/ 40 w 93"/>
                    <a:gd name="T69" fmla="*/ 103 h 107"/>
                    <a:gd name="T70" fmla="*/ 32 w 93"/>
                    <a:gd name="T71" fmla="*/ 101 h 107"/>
                    <a:gd name="T72" fmla="*/ 24 w 93"/>
                    <a:gd name="T73" fmla="*/ 99 h 107"/>
                    <a:gd name="T74" fmla="*/ 19 w 93"/>
                    <a:gd name="T75" fmla="*/ 95 h 107"/>
                    <a:gd name="T76" fmla="*/ 13 w 93"/>
                    <a:gd name="T77" fmla="*/ 91 h 107"/>
                    <a:gd name="T78" fmla="*/ 9 w 93"/>
                    <a:gd name="T79" fmla="*/ 86 h 107"/>
                    <a:gd name="T80" fmla="*/ 5 w 93"/>
                    <a:gd name="T81" fmla="*/ 80 h 107"/>
                    <a:gd name="T82" fmla="*/ 2 w 93"/>
                    <a:gd name="T83" fmla="*/ 74 h 107"/>
                    <a:gd name="T84" fmla="*/ 2 w 93"/>
                    <a:gd name="T85" fmla="*/ 78 h 107"/>
                    <a:gd name="T86" fmla="*/ 0 w 93"/>
                    <a:gd name="T87" fmla="*/ 80 h 1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93" h="107">
                      <a:moveTo>
                        <a:pt x="93" y="29"/>
                      </a:moveTo>
                      <a:lnTo>
                        <a:pt x="83" y="18"/>
                      </a:lnTo>
                      <a:lnTo>
                        <a:pt x="74" y="8"/>
                      </a:lnTo>
                      <a:lnTo>
                        <a:pt x="66" y="6"/>
                      </a:lnTo>
                      <a:lnTo>
                        <a:pt x="61" y="2"/>
                      </a:lnTo>
                      <a:lnTo>
                        <a:pt x="53" y="2"/>
                      </a:lnTo>
                      <a:lnTo>
                        <a:pt x="45" y="0"/>
                      </a:lnTo>
                      <a:lnTo>
                        <a:pt x="42" y="0"/>
                      </a:lnTo>
                      <a:lnTo>
                        <a:pt x="36" y="2"/>
                      </a:lnTo>
                      <a:lnTo>
                        <a:pt x="34" y="4"/>
                      </a:lnTo>
                      <a:lnTo>
                        <a:pt x="32" y="6"/>
                      </a:lnTo>
                      <a:lnTo>
                        <a:pt x="40" y="6"/>
                      </a:lnTo>
                      <a:lnTo>
                        <a:pt x="45" y="4"/>
                      </a:lnTo>
                      <a:lnTo>
                        <a:pt x="53" y="6"/>
                      </a:lnTo>
                      <a:lnTo>
                        <a:pt x="61" y="6"/>
                      </a:lnTo>
                      <a:lnTo>
                        <a:pt x="68" y="10"/>
                      </a:lnTo>
                      <a:lnTo>
                        <a:pt x="74" y="14"/>
                      </a:lnTo>
                      <a:lnTo>
                        <a:pt x="79" y="18"/>
                      </a:lnTo>
                      <a:lnTo>
                        <a:pt x="83" y="23"/>
                      </a:lnTo>
                      <a:lnTo>
                        <a:pt x="87" y="29"/>
                      </a:lnTo>
                      <a:lnTo>
                        <a:pt x="91" y="35"/>
                      </a:lnTo>
                      <a:lnTo>
                        <a:pt x="91" y="31"/>
                      </a:lnTo>
                      <a:lnTo>
                        <a:pt x="93" y="29"/>
                      </a:lnTo>
                      <a:close/>
                      <a:moveTo>
                        <a:pt x="0" y="80"/>
                      </a:moveTo>
                      <a:lnTo>
                        <a:pt x="9" y="91"/>
                      </a:lnTo>
                      <a:lnTo>
                        <a:pt x="19" y="99"/>
                      </a:lnTo>
                      <a:lnTo>
                        <a:pt x="32" y="105"/>
                      </a:lnTo>
                      <a:lnTo>
                        <a:pt x="45" y="107"/>
                      </a:lnTo>
                      <a:lnTo>
                        <a:pt x="57" y="105"/>
                      </a:lnTo>
                      <a:lnTo>
                        <a:pt x="66" y="103"/>
                      </a:lnTo>
                      <a:lnTo>
                        <a:pt x="70" y="99"/>
                      </a:lnTo>
                      <a:lnTo>
                        <a:pt x="72" y="95"/>
                      </a:lnTo>
                      <a:lnTo>
                        <a:pt x="59" y="101"/>
                      </a:lnTo>
                      <a:lnTo>
                        <a:pt x="45" y="103"/>
                      </a:lnTo>
                      <a:lnTo>
                        <a:pt x="40" y="103"/>
                      </a:lnTo>
                      <a:lnTo>
                        <a:pt x="32" y="101"/>
                      </a:lnTo>
                      <a:lnTo>
                        <a:pt x="24" y="99"/>
                      </a:lnTo>
                      <a:lnTo>
                        <a:pt x="19" y="95"/>
                      </a:lnTo>
                      <a:lnTo>
                        <a:pt x="13" y="91"/>
                      </a:lnTo>
                      <a:lnTo>
                        <a:pt x="9" y="86"/>
                      </a:lnTo>
                      <a:lnTo>
                        <a:pt x="5" y="80"/>
                      </a:lnTo>
                      <a:lnTo>
                        <a:pt x="2" y="74"/>
                      </a:lnTo>
                      <a:lnTo>
                        <a:pt x="2" y="78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rgbClr val="F4BD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77" name="Freeform 857"/>
                <p:cNvSpPr>
                  <a:spLocks noEditPoints="1"/>
                </p:cNvSpPr>
                <p:nvPr/>
              </p:nvSpPr>
              <p:spPr bwMode="auto">
                <a:xfrm>
                  <a:off x="1271" y="1853"/>
                  <a:ext cx="91" cy="103"/>
                </a:xfrm>
                <a:custGeom>
                  <a:avLst/>
                  <a:gdLst>
                    <a:gd name="T0" fmla="*/ 91 w 91"/>
                    <a:gd name="T1" fmla="*/ 29 h 103"/>
                    <a:gd name="T2" fmla="*/ 87 w 91"/>
                    <a:gd name="T3" fmla="*/ 23 h 103"/>
                    <a:gd name="T4" fmla="*/ 81 w 91"/>
                    <a:gd name="T5" fmla="*/ 17 h 103"/>
                    <a:gd name="T6" fmla="*/ 77 w 91"/>
                    <a:gd name="T7" fmla="*/ 14 h 103"/>
                    <a:gd name="T8" fmla="*/ 72 w 91"/>
                    <a:gd name="T9" fmla="*/ 8 h 103"/>
                    <a:gd name="T10" fmla="*/ 64 w 91"/>
                    <a:gd name="T11" fmla="*/ 6 h 103"/>
                    <a:gd name="T12" fmla="*/ 59 w 91"/>
                    <a:gd name="T13" fmla="*/ 2 h 103"/>
                    <a:gd name="T14" fmla="*/ 51 w 91"/>
                    <a:gd name="T15" fmla="*/ 2 h 103"/>
                    <a:gd name="T16" fmla="*/ 43 w 91"/>
                    <a:gd name="T17" fmla="*/ 0 h 103"/>
                    <a:gd name="T18" fmla="*/ 38 w 91"/>
                    <a:gd name="T19" fmla="*/ 2 h 103"/>
                    <a:gd name="T20" fmla="*/ 32 w 91"/>
                    <a:gd name="T21" fmla="*/ 2 h 103"/>
                    <a:gd name="T22" fmla="*/ 30 w 91"/>
                    <a:gd name="T23" fmla="*/ 4 h 103"/>
                    <a:gd name="T24" fmla="*/ 28 w 91"/>
                    <a:gd name="T25" fmla="*/ 8 h 103"/>
                    <a:gd name="T26" fmla="*/ 36 w 91"/>
                    <a:gd name="T27" fmla="*/ 6 h 103"/>
                    <a:gd name="T28" fmla="*/ 43 w 91"/>
                    <a:gd name="T29" fmla="*/ 4 h 103"/>
                    <a:gd name="T30" fmla="*/ 51 w 91"/>
                    <a:gd name="T31" fmla="*/ 6 h 103"/>
                    <a:gd name="T32" fmla="*/ 59 w 91"/>
                    <a:gd name="T33" fmla="*/ 8 h 103"/>
                    <a:gd name="T34" fmla="*/ 66 w 91"/>
                    <a:gd name="T35" fmla="*/ 10 h 103"/>
                    <a:gd name="T36" fmla="*/ 72 w 91"/>
                    <a:gd name="T37" fmla="*/ 14 h 103"/>
                    <a:gd name="T38" fmla="*/ 77 w 91"/>
                    <a:gd name="T39" fmla="*/ 17 h 103"/>
                    <a:gd name="T40" fmla="*/ 81 w 91"/>
                    <a:gd name="T41" fmla="*/ 23 h 103"/>
                    <a:gd name="T42" fmla="*/ 85 w 91"/>
                    <a:gd name="T43" fmla="*/ 29 h 103"/>
                    <a:gd name="T44" fmla="*/ 89 w 91"/>
                    <a:gd name="T45" fmla="*/ 36 h 103"/>
                    <a:gd name="T46" fmla="*/ 89 w 91"/>
                    <a:gd name="T47" fmla="*/ 33 h 103"/>
                    <a:gd name="T48" fmla="*/ 91 w 91"/>
                    <a:gd name="T49" fmla="*/ 29 h 103"/>
                    <a:gd name="T50" fmla="*/ 0 w 91"/>
                    <a:gd name="T51" fmla="*/ 76 h 103"/>
                    <a:gd name="T52" fmla="*/ 7 w 91"/>
                    <a:gd name="T53" fmla="*/ 86 h 103"/>
                    <a:gd name="T54" fmla="*/ 17 w 91"/>
                    <a:gd name="T55" fmla="*/ 95 h 103"/>
                    <a:gd name="T56" fmla="*/ 22 w 91"/>
                    <a:gd name="T57" fmla="*/ 99 h 103"/>
                    <a:gd name="T58" fmla="*/ 30 w 91"/>
                    <a:gd name="T59" fmla="*/ 101 h 103"/>
                    <a:gd name="T60" fmla="*/ 38 w 91"/>
                    <a:gd name="T61" fmla="*/ 103 h 103"/>
                    <a:gd name="T62" fmla="*/ 43 w 91"/>
                    <a:gd name="T63" fmla="*/ 103 h 103"/>
                    <a:gd name="T64" fmla="*/ 57 w 91"/>
                    <a:gd name="T65" fmla="*/ 101 h 103"/>
                    <a:gd name="T66" fmla="*/ 68 w 91"/>
                    <a:gd name="T67" fmla="*/ 97 h 103"/>
                    <a:gd name="T68" fmla="*/ 70 w 91"/>
                    <a:gd name="T69" fmla="*/ 93 h 103"/>
                    <a:gd name="T70" fmla="*/ 72 w 91"/>
                    <a:gd name="T71" fmla="*/ 91 h 103"/>
                    <a:gd name="T72" fmla="*/ 66 w 91"/>
                    <a:gd name="T73" fmla="*/ 93 h 103"/>
                    <a:gd name="T74" fmla="*/ 59 w 91"/>
                    <a:gd name="T75" fmla="*/ 97 h 103"/>
                    <a:gd name="T76" fmla="*/ 51 w 91"/>
                    <a:gd name="T77" fmla="*/ 99 h 103"/>
                    <a:gd name="T78" fmla="*/ 43 w 91"/>
                    <a:gd name="T79" fmla="*/ 99 h 103"/>
                    <a:gd name="T80" fmla="*/ 38 w 91"/>
                    <a:gd name="T81" fmla="*/ 99 h 103"/>
                    <a:gd name="T82" fmla="*/ 30 w 91"/>
                    <a:gd name="T83" fmla="*/ 97 h 103"/>
                    <a:gd name="T84" fmla="*/ 22 w 91"/>
                    <a:gd name="T85" fmla="*/ 95 h 103"/>
                    <a:gd name="T86" fmla="*/ 17 w 91"/>
                    <a:gd name="T87" fmla="*/ 91 h 103"/>
                    <a:gd name="T88" fmla="*/ 11 w 91"/>
                    <a:gd name="T89" fmla="*/ 86 h 103"/>
                    <a:gd name="T90" fmla="*/ 7 w 91"/>
                    <a:gd name="T91" fmla="*/ 82 h 103"/>
                    <a:gd name="T92" fmla="*/ 3 w 91"/>
                    <a:gd name="T93" fmla="*/ 76 h 103"/>
                    <a:gd name="T94" fmla="*/ 0 w 91"/>
                    <a:gd name="T95" fmla="*/ 70 h 103"/>
                    <a:gd name="T96" fmla="*/ 0 w 91"/>
                    <a:gd name="T97" fmla="*/ 72 h 103"/>
                    <a:gd name="T98" fmla="*/ 0 w 91"/>
                    <a:gd name="T99" fmla="*/ 76 h 1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91" h="103">
                      <a:moveTo>
                        <a:pt x="91" y="29"/>
                      </a:moveTo>
                      <a:lnTo>
                        <a:pt x="87" y="23"/>
                      </a:lnTo>
                      <a:lnTo>
                        <a:pt x="81" y="17"/>
                      </a:lnTo>
                      <a:lnTo>
                        <a:pt x="77" y="14"/>
                      </a:lnTo>
                      <a:lnTo>
                        <a:pt x="72" y="8"/>
                      </a:lnTo>
                      <a:lnTo>
                        <a:pt x="64" y="6"/>
                      </a:lnTo>
                      <a:lnTo>
                        <a:pt x="59" y="2"/>
                      </a:lnTo>
                      <a:lnTo>
                        <a:pt x="51" y="2"/>
                      </a:lnTo>
                      <a:lnTo>
                        <a:pt x="43" y="0"/>
                      </a:lnTo>
                      <a:lnTo>
                        <a:pt x="38" y="2"/>
                      </a:lnTo>
                      <a:lnTo>
                        <a:pt x="32" y="2"/>
                      </a:lnTo>
                      <a:lnTo>
                        <a:pt x="30" y="4"/>
                      </a:lnTo>
                      <a:lnTo>
                        <a:pt x="28" y="8"/>
                      </a:lnTo>
                      <a:lnTo>
                        <a:pt x="36" y="6"/>
                      </a:lnTo>
                      <a:lnTo>
                        <a:pt x="43" y="4"/>
                      </a:lnTo>
                      <a:lnTo>
                        <a:pt x="51" y="6"/>
                      </a:lnTo>
                      <a:lnTo>
                        <a:pt x="59" y="8"/>
                      </a:lnTo>
                      <a:lnTo>
                        <a:pt x="66" y="10"/>
                      </a:lnTo>
                      <a:lnTo>
                        <a:pt x="72" y="14"/>
                      </a:lnTo>
                      <a:lnTo>
                        <a:pt x="77" y="17"/>
                      </a:lnTo>
                      <a:lnTo>
                        <a:pt x="81" y="23"/>
                      </a:lnTo>
                      <a:lnTo>
                        <a:pt x="85" y="29"/>
                      </a:lnTo>
                      <a:lnTo>
                        <a:pt x="89" y="36"/>
                      </a:lnTo>
                      <a:lnTo>
                        <a:pt x="89" y="33"/>
                      </a:lnTo>
                      <a:lnTo>
                        <a:pt x="91" y="29"/>
                      </a:lnTo>
                      <a:close/>
                      <a:moveTo>
                        <a:pt x="0" y="76"/>
                      </a:moveTo>
                      <a:lnTo>
                        <a:pt x="7" y="86"/>
                      </a:lnTo>
                      <a:lnTo>
                        <a:pt x="17" y="95"/>
                      </a:lnTo>
                      <a:lnTo>
                        <a:pt x="22" y="99"/>
                      </a:lnTo>
                      <a:lnTo>
                        <a:pt x="30" y="101"/>
                      </a:lnTo>
                      <a:lnTo>
                        <a:pt x="38" y="103"/>
                      </a:lnTo>
                      <a:lnTo>
                        <a:pt x="43" y="103"/>
                      </a:lnTo>
                      <a:lnTo>
                        <a:pt x="57" y="101"/>
                      </a:lnTo>
                      <a:lnTo>
                        <a:pt x="68" y="97"/>
                      </a:lnTo>
                      <a:lnTo>
                        <a:pt x="70" y="93"/>
                      </a:lnTo>
                      <a:lnTo>
                        <a:pt x="72" y="91"/>
                      </a:lnTo>
                      <a:lnTo>
                        <a:pt x="66" y="93"/>
                      </a:lnTo>
                      <a:lnTo>
                        <a:pt x="59" y="97"/>
                      </a:lnTo>
                      <a:lnTo>
                        <a:pt x="51" y="99"/>
                      </a:lnTo>
                      <a:lnTo>
                        <a:pt x="43" y="99"/>
                      </a:lnTo>
                      <a:lnTo>
                        <a:pt x="38" y="99"/>
                      </a:lnTo>
                      <a:lnTo>
                        <a:pt x="30" y="97"/>
                      </a:lnTo>
                      <a:lnTo>
                        <a:pt x="22" y="95"/>
                      </a:lnTo>
                      <a:lnTo>
                        <a:pt x="17" y="91"/>
                      </a:lnTo>
                      <a:lnTo>
                        <a:pt x="11" y="86"/>
                      </a:lnTo>
                      <a:lnTo>
                        <a:pt x="7" y="82"/>
                      </a:lnTo>
                      <a:lnTo>
                        <a:pt x="3" y="76"/>
                      </a:lnTo>
                      <a:lnTo>
                        <a:pt x="0" y="70"/>
                      </a:lnTo>
                      <a:lnTo>
                        <a:pt x="0" y="72"/>
                      </a:lnTo>
                      <a:lnTo>
                        <a:pt x="0" y="76"/>
                      </a:lnTo>
                      <a:close/>
                    </a:path>
                  </a:pathLst>
                </a:custGeom>
                <a:solidFill>
                  <a:srgbClr val="F5B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78" name="Freeform 858"/>
                <p:cNvSpPr>
                  <a:spLocks noEditPoints="1"/>
                </p:cNvSpPr>
                <p:nvPr/>
              </p:nvSpPr>
              <p:spPr bwMode="auto">
                <a:xfrm>
                  <a:off x="1271" y="1855"/>
                  <a:ext cx="89" cy="99"/>
                </a:xfrm>
                <a:custGeom>
                  <a:avLst/>
                  <a:gdLst>
                    <a:gd name="T0" fmla="*/ 89 w 89"/>
                    <a:gd name="T1" fmla="*/ 31 h 99"/>
                    <a:gd name="T2" fmla="*/ 85 w 89"/>
                    <a:gd name="T3" fmla="*/ 25 h 99"/>
                    <a:gd name="T4" fmla="*/ 81 w 89"/>
                    <a:gd name="T5" fmla="*/ 19 h 99"/>
                    <a:gd name="T6" fmla="*/ 77 w 89"/>
                    <a:gd name="T7" fmla="*/ 14 h 99"/>
                    <a:gd name="T8" fmla="*/ 72 w 89"/>
                    <a:gd name="T9" fmla="*/ 10 h 99"/>
                    <a:gd name="T10" fmla="*/ 66 w 89"/>
                    <a:gd name="T11" fmla="*/ 6 h 99"/>
                    <a:gd name="T12" fmla="*/ 59 w 89"/>
                    <a:gd name="T13" fmla="*/ 2 h 99"/>
                    <a:gd name="T14" fmla="*/ 51 w 89"/>
                    <a:gd name="T15" fmla="*/ 2 h 99"/>
                    <a:gd name="T16" fmla="*/ 43 w 89"/>
                    <a:gd name="T17" fmla="*/ 0 h 99"/>
                    <a:gd name="T18" fmla="*/ 38 w 89"/>
                    <a:gd name="T19" fmla="*/ 2 h 99"/>
                    <a:gd name="T20" fmla="*/ 30 w 89"/>
                    <a:gd name="T21" fmla="*/ 2 h 99"/>
                    <a:gd name="T22" fmla="*/ 28 w 89"/>
                    <a:gd name="T23" fmla="*/ 6 h 99"/>
                    <a:gd name="T24" fmla="*/ 26 w 89"/>
                    <a:gd name="T25" fmla="*/ 8 h 99"/>
                    <a:gd name="T26" fmla="*/ 36 w 89"/>
                    <a:gd name="T27" fmla="*/ 6 h 99"/>
                    <a:gd name="T28" fmla="*/ 43 w 89"/>
                    <a:gd name="T29" fmla="*/ 4 h 99"/>
                    <a:gd name="T30" fmla="*/ 51 w 89"/>
                    <a:gd name="T31" fmla="*/ 6 h 99"/>
                    <a:gd name="T32" fmla="*/ 59 w 89"/>
                    <a:gd name="T33" fmla="*/ 8 h 99"/>
                    <a:gd name="T34" fmla="*/ 66 w 89"/>
                    <a:gd name="T35" fmla="*/ 10 h 99"/>
                    <a:gd name="T36" fmla="*/ 72 w 89"/>
                    <a:gd name="T37" fmla="*/ 14 h 99"/>
                    <a:gd name="T38" fmla="*/ 77 w 89"/>
                    <a:gd name="T39" fmla="*/ 19 h 99"/>
                    <a:gd name="T40" fmla="*/ 81 w 89"/>
                    <a:gd name="T41" fmla="*/ 25 h 99"/>
                    <a:gd name="T42" fmla="*/ 85 w 89"/>
                    <a:gd name="T43" fmla="*/ 31 h 99"/>
                    <a:gd name="T44" fmla="*/ 87 w 89"/>
                    <a:gd name="T45" fmla="*/ 38 h 99"/>
                    <a:gd name="T46" fmla="*/ 89 w 89"/>
                    <a:gd name="T47" fmla="*/ 34 h 99"/>
                    <a:gd name="T48" fmla="*/ 89 w 89"/>
                    <a:gd name="T49" fmla="*/ 31 h 99"/>
                    <a:gd name="T50" fmla="*/ 0 w 89"/>
                    <a:gd name="T51" fmla="*/ 70 h 99"/>
                    <a:gd name="T52" fmla="*/ 3 w 89"/>
                    <a:gd name="T53" fmla="*/ 76 h 99"/>
                    <a:gd name="T54" fmla="*/ 7 w 89"/>
                    <a:gd name="T55" fmla="*/ 82 h 99"/>
                    <a:gd name="T56" fmla="*/ 11 w 89"/>
                    <a:gd name="T57" fmla="*/ 87 h 99"/>
                    <a:gd name="T58" fmla="*/ 17 w 89"/>
                    <a:gd name="T59" fmla="*/ 91 h 99"/>
                    <a:gd name="T60" fmla="*/ 22 w 89"/>
                    <a:gd name="T61" fmla="*/ 95 h 99"/>
                    <a:gd name="T62" fmla="*/ 30 w 89"/>
                    <a:gd name="T63" fmla="*/ 97 h 99"/>
                    <a:gd name="T64" fmla="*/ 38 w 89"/>
                    <a:gd name="T65" fmla="*/ 99 h 99"/>
                    <a:gd name="T66" fmla="*/ 43 w 89"/>
                    <a:gd name="T67" fmla="*/ 99 h 99"/>
                    <a:gd name="T68" fmla="*/ 57 w 89"/>
                    <a:gd name="T69" fmla="*/ 97 h 99"/>
                    <a:gd name="T70" fmla="*/ 70 w 89"/>
                    <a:gd name="T71" fmla="*/ 91 h 99"/>
                    <a:gd name="T72" fmla="*/ 72 w 89"/>
                    <a:gd name="T73" fmla="*/ 87 h 99"/>
                    <a:gd name="T74" fmla="*/ 74 w 89"/>
                    <a:gd name="T75" fmla="*/ 84 h 99"/>
                    <a:gd name="T76" fmla="*/ 68 w 89"/>
                    <a:gd name="T77" fmla="*/ 89 h 99"/>
                    <a:gd name="T78" fmla="*/ 60 w 89"/>
                    <a:gd name="T79" fmla="*/ 93 h 99"/>
                    <a:gd name="T80" fmla="*/ 53 w 89"/>
                    <a:gd name="T81" fmla="*/ 95 h 99"/>
                    <a:gd name="T82" fmla="*/ 43 w 89"/>
                    <a:gd name="T83" fmla="*/ 95 h 99"/>
                    <a:gd name="T84" fmla="*/ 38 w 89"/>
                    <a:gd name="T85" fmla="*/ 95 h 99"/>
                    <a:gd name="T86" fmla="*/ 30 w 89"/>
                    <a:gd name="T87" fmla="*/ 93 h 99"/>
                    <a:gd name="T88" fmla="*/ 22 w 89"/>
                    <a:gd name="T89" fmla="*/ 89 h 99"/>
                    <a:gd name="T90" fmla="*/ 17 w 89"/>
                    <a:gd name="T91" fmla="*/ 87 h 99"/>
                    <a:gd name="T92" fmla="*/ 13 w 89"/>
                    <a:gd name="T93" fmla="*/ 82 h 99"/>
                    <a:gd name="T94" fmla="*/ 7 w 89"/>
                    <a:gd name="T95" fmla="*/ 76 h 99"/>
                    <a:gd name="T96" fmla="*/ 3 w 89"/>
                    <a:gd name="T97" fmla="*/ 70 h 99"/>
                    <a:gd name="T98" fmla="*/ 2 w 89"/>
                    <a:gd name="T99" fmla="*/ 65 h 99"/>
                    <a:gd name="T100" fmla="*/ 0 w 89"/>
                    <a:gd name="T101" fmla="*/ 68 h 99"/>
                    <a:gd name="T102" fmla="*/ 0 w 89"/>
                    <a:gd name="T103" fmla="*/ 70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89" h="99">
                      <a:moveTo>
                        <a:pt x="89" y="31"/>
                      </a:moveTo>
                      <a:lnTo>
                        <a:pt x="85" y="25"/>
                      </a:lnTo>
                      <a:lnTo>
                        <a:pt x="81" y="19"/>
                      </a:lnTo>
                      <a:lnTo>
                        <a:pt x="77" y="14"/>
                      </a:lnTo>
                      <a:lnTo>
                        <a:pt x="72" y="10"/>
                      </a:lnTo>
                      <a:lnTo>
                        <a:pt x="66" y="6"/>
                      </a:lnTo>
                      <a:lnTo>
                        <a:pt x="59" y="2"/>
                      </a:lnTo>
                      <a:lnTo>
                        <a:pt x="51" y="2"/>
                      </a:lnTo>
                      <a:lnTo>
                        <a:pt x="43" y="0"/>
                      </a:lnTo>
                      <a:lnTo>
                        <a:pt x="38" y="2"/>
                      </a:lnTo>
                      <a:lnTo>
                        <a:pt x="30" y="2"/>
                      </a:lnTo>
                      <a:lnTo>
                        <a:pt x="28" y="6"/>
                      </a:lnTo>
                      <a:lnTo>
                        <a:pt x="26" y="8"/>
                      </a:lnTo>
                      <a:lnTo>
                        <a:pt x="36" y="6"/>
                      </a:lnTo>
                      <a:lnTo>
                        <a:pt x="43" y="4"/>
                      </a:lnTo>
                      <a:lnTo>
                        <a:pt x="51" y="6"/>
                      </a:lnTo>
                      <a:lnTo>
                        <a:pt x="59" y="8"/>
                      </a:lnTo>
                      <a:lnTo>
                        <a:pt x="66" y="10"/>
                      </a:lnTo>
                      <a:lnTo>
                        <a:pt x="72" y="14"/>
                      </a:lnTo>
                      <a:lnTo>
                        <a:pt x="77" y="19"/>
                      </a:lnTo>
                      <a:lnTo>
                        <a:pt x="81" y="25"/>
                      </a:lnTo>
                      <a:lnTo>
                        <a:pt x="85" y="31"/>
                      </a:lnTo>
                      <a:lnTo>
                        <a:pt x="87" y="38"/>
                      </a:lnTo>
                      <a:lnTo>
                        <a:pt x="89" y="34"/>
                      </a:lnTo>
                      <a:lnTo>
                        <a:pt x="89" y="31"/>
                      </a:lnTo>
                      <a:close/>
                      <a:moveTo>
                        <a:pt x="0" y="70"/>
                      </a:moveTo>
                      <a:lnTo>
                        <a:pt x="3" y="76"/>
                      </a:lnTo>
                      <a:lnTo>
                        <a:pt x="7" y="82"/>
                      </a:lnTo>
                      <a:lnTo>
                        <a:pt x="11" y="87"/>
                      </a:lnTo>
                      <a:lnTo>
                        <a:pt x="17" y="91"/>
                      </a:lnTo>
                      <a:lnTo>
                        <a:pt x="22" y="95"/>
                      </a:lnTo>
                      <a:lnTo>
                        <a:pt x="30" y="97"/>
                      </a:lnTo>
                      <a:lnTo>
                        <a:pt x="38" y="99"/>
                      </a:lnTo>
                      <a:lnTo>
                        <a:pt x="43" y="99"/>
                      </a:lnTo>
                      <a:lnTo>
                        <a:pt x="57" y="97"/>
                      </a:lnTo>
                      <a:lnTo>
                        <a:pt x="70" y="91"/>
                      </a:lnTo>
                      <a:lnTo>
                        <a:pt x="72" y="87"/>
                      </a:lnTo>
                      <a:lnTo>
                        <a:pt x="74" y="84"/>
                      </a:lnTo>
                      <a:lnTo>
                        <a:pt x="68" y="89"/>
                      </a:lnTo>
                      <a:lnTo>
                        <a:pt x="60" y="93"/>
                      </a:lnTo>
                      <a:lnTo>
                        <a:pt x="53" y="95"/>
                      </a:lnTo>
                      <a:lnTo>
                        <a:pt x="43" y="95"/>
                      </a:lnTo>
                      <a:lnTo>
                        <a:pt x="38" y="95"/>
                      </a:lnTo>
                      <a:lnTo>
                        <a:pt x="30" y="93"/>
                      </a:lnTo>
                      <a:lnTo>
                        <a:pt x="22" y="89"/>
                      </a:lnTo>
                      <a:lnTo>
                        <a:pt x="17" y="87"/>
                      </a:lnTo>
                      <a:lnTo>
                        <a:pt x="13" y="82"/>
                      </a:lnTo>
                      <a:lnTo>
                        <a:pt x="7" y="76"/>
                      </a:lnTo>
                      <a:lnTo>
                        <a:pt x="3" y="70"/>
                      </a:lnTo>
                      <a:lnTo>
                        <a:pt x="2" y="65"/>
                      </a:lnTo>
                      <a:lnTo>
                        <a:pt x="0" y="68"/>
                      </a:lnTo>
                      <a:lnTo>
                        <a:pt x="0" y="70"/>
                      </a:lnTo>
                      <a:close/>
                    </a:path>
                  </a:pathLst>
                </a:custGeom>
                <a:solidFill>
                  <a:srgbClr val="F5C0A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79" name="Freeform 859"/>
                <p:cNvSpPr>
                  <a:spLocks noEditPoints="1"/>
                </p:cNvSpPr>
                <p:nvPr/>
              </p:nvSpPr>
              <p:spPr bwMode="auto">
                <a:xfrm>
                  <a:off x="1271" y="1857"/>
                  <a:ext cx="89" cy="95"/>
                </a:xfrm>
                <a:custGeom>
                  <a:avLst/>
                  <a:gdLst>
                    <a:gd name="T0" fmla="*/ 89 w 89"/>
                    <a:gd name="T1" fmla="*/ 32 h 95"/>
                    <a:gd name="T2" fmla="*/ 85 w 89"/>
                    <a:gd name="T3" fmla="*/ 25 h 95"/>
                    <a:gd name="T4" fmla="*/ 81 w 89"/>
                    <a:gd name="T5" fmla="*/ 19 h 95"/>
                    <a:gd name="T6" fmla="*/ 77 w 89"/>
                    <a:gd name="T7" fmla="*/ 13 h 95"/>
                    <a:gd name="T8" fmla="*/ 72 w 89"/>
                    <a:gd name="T9" fmla="*/ 10 h 95"/>
                    <a:gd name="T10" fmla="*/ 66 w 89"/>
                    <a:gd name="T11" fmla="*/ 6 h 95"/>
                    <a:gd name="T12" fmla="*/ 59 w 89"/>
                    <a:gd name="T13" fmla="*/ 4 h 95"/>
                    <a:gd name="T14" fmla="*/ 51 w 89"/>
                    <a:gd name="T15" fmla="*/ 2 h 95"/>
                    <a:gd name="T16" fmla="*/ 43 w 89"/>
                    <a:gd name="T17" fmla="*/ 0 h 95"/>
                    <a:gd name="T18" fmla="*/ 36 w 89"/>
                    <a:gd name="T19" fmla="*/ 2 h 95"/>
                    <a:gd name="T20" fmla="*/ 28 w 89"/>
                    <a:gd name="T21" fmla="*/ 4 h 95"/>
                    <a:gd name="T22" fmla="*/ 26 w 89"/>
                    <a:gd name="T23" fmla="*/ 6 h 95"/>
                    <a:gd name="T24" fmla="*/ 24 w 89"/>
                    <a:gd name="T25" fmla="*/ 10 h 95"/>
                    <a:gd name="T26" fmla="*/ 34 w 89"/>
                    <a:gd name="T27" fmla="*/ 6 h 95"/>
                    <a:gd name="T28" fmla="*/ 43 w 89"/>
                    <a:gd name="T29" fmla="*/ 4 h 95"/>
                    <a:gd name="T30" fmla="*/ 53 w 89"/>
                    <a:gd name="T31" fmla="*/ 6 h 95"/>
                    <a:gd name="T32" fmla="*/ 59 w 89"/>
                    <a:gd name="T33" fmla="*/ 8 h 95"/>
                    <a:gd name="T34" fmla="*/ 66 w 89"/>
                    <a:gd name="T35" fmla="*/ 10 h 95"/>
                    <a:gd name="T36" fmla="*/ 72 w 89"/>
                    <a:gd name="T37" fmla="*/ 15 h 95"/>
                    <a:gd name="T38" fmla="*/ 77 w 89"/>
                    <a:gd name="T39" fmla="*/ 21 h 95"/>
                    <a:gd name="T40" fmla="*/ 81 w 89"/>
                    <a:gd name="T41" fmla="*/ 27 h 95"/>
                    <a:gd name="T42" fmla="*/ 85 w 89"/>
                    <a:gd name="T43" fmla="*/ 32 h 95"/>
                    <a:gd name="T44" fmla="*/ 87 w 89"/>
                    <a:gd name="T45" fmla="*/ 40 h 95"/>
                    <a:gd name="T46" fmla="*/ 87 w 89"/>
                    <a:gd name="T47" fmla="*/ 36 h 95"/>
                    <a:gd name="T48" fmla="*/ 89 w 89"/>
                    <a:gd name="T49" fmla="*/ 32 h 95"/>
                    <a:gd name="T50" fmla="*/ 0 w 89"/>
                    <a:gd name="T51" fmla="*/ 66 h 95"/>
                    <a:gd name="T52" fmla="*/ 3 w 89"/>
                    <a:gd name="T53" fmla="*/ 72 h 95"/>
                    <a:gd name="T54" fmla="*/ 7 w 89"/>
                    <a:gd name="T55" fmla="*/ 78 h 95"/>
                    <a:gd name="T56" fmla="*/ 11 w 89"/>
                    <a:gd name="T57" fmla="*/ 82 h 95"/>
                    <a:gd name="T58" fmla="*/ 17 w 89"/>
                    <a:gd name="T59" fmla="*/ 87 h 95"/>
                    <a:gd name="T60" fmla="*/ 22 w 89"/>
                    <a:gd name="T61" fmla="*/ 91 h 95"/>
                    <a:gd name="T62" fmla="*/ 30 w 89"/>
                    <a:gd name="T63" fmla="*/ 93 h 95"/>
                    <a:gd name="T64" fmla="*/ 38 w 89"/>
                    <a:gd name="T65" fmla="*/ 95 h 95"/>
                    <a:gd name="T66" fmla="*/ 43 w 89"/>
                    <a:gd name="T67" fmla="*/ 95 h 95"/>
                    <a:gd name="T68" fmla="*/ 51 w 89"/>
                    <a:gd name="T69" fmla="*/ 95 h 95"/>
                    <a:gd name="T70" fmla="*/ 59 w 89"/>
                    <a:gd name="T71" fmla="*/ 93 h 95"/>
                    <a:gd name="T72" fmla="*/ 66 w 89"/>
                    <a:gd name="T73" fmla="*/ 89 h 95"/>
                    <a:gd name="T74" fmla="*/ 72 w 89"/>
                    <a:gd name="T75" fmla="*/ 87 h 95"/>
                    <a:gd name="T76" fmla="*/ 74 w 89"/>
                    <a:gd name="T77" fmla="*/ 82 h 95"/>
                    <a:gd name="T78" fmla="*/ 76 w 89"/>
                    <a:gd name="T79" fmla="*/ 78 h 95"/>
                    <a:gd name="T80" fmla="*/ 70 w 89"/>
                    <a:gd name="T81" fmla="*/ 84 h 95"/>
                    <a:gd name="T82" fmla="*/ 62 w 89"/>
                    <a:gd name="T83" fmla="*/ 87 h 95"/>
                    <a:gd name="T84" fmla="*/ 53 w 89"/>
                    <a:gd name="T85" fmla="*/ 91 h 95"/>
                    <a:gd name="T86" fmla="*/ 43 w 89"/>
                    <a:gd name="T87" fmla="*/ 91 h 95"/>
                    <a:gd name="T88" fmla="*/ 36 w 89"/>
                    <a:gd name="T89" fmla="*/ 91 h 95"/>
                    <a:gd name="T90" fmla="*/ 30 w 89"/>
                    <a:gd name="T91" fmla="*/ 89 h 95"/>
                    <a:gd name="T92" fmla="*/ 22 w 89"/>
                    <a:gd name="T93" fmla="*/ 85 h 95"/>
                    <a:gd name="T94" fmla="*/ 17 w 89"/>
                    <a:gd name="T95" fmla="*/ 82 h 95"/>
                    <a:gd name="T96" fmla="*/ 13 w 89"/>
                    <a:gd name="T97" fmla="*/ 78 h 95"/>
                    <a:gd name="T98" fmla="*/ 7 w 89"/>
                    <a:gd name="T99" fmla="*/ 72 h 95"/>
                    <a:gd name="T100" fmla="*/ 5 w 89"/>
                    <a:gd name="T101" fmla="*/ 66 h 95"/>
                    <a:gd name="T102" fmla="*/ 2 w 89"/>
                    <a:gd name="T103" fmla="*/ 59 h 95"/>
                    <a:gd name="T104" fmla="*/ 2 w 89"/>
                    <a:gd name="T105" fmla="*/ 63 h 95"/>
                    <a:gd name="T106" fmla="*/ 0 w 89"/>
                    <a:gd name="T107" fmla="*/ 66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9" h="95">
                      <a:moveTo>
                        <a:pt x="89" y="32"/>
                      </a:moveTo>
                      <a:lnTo>
                        <a:pt x="85" y="25"/>
                      </a:lnTo>
                      <a:lnTo>
                        <a:pt x="81" y="19"/>
                      </a:lnTo>
                      <a:lnTo>
                        <a:pt x="77" y="13"/>
                      </a:lnTo>
                      <a:lnTo>
                        <a:pt x="72" y="10"/>
                      </a:lnTo>
                      <a:lnTo>
                        <a:pt x="66" y="6"/>
                      </a:lnTo>
                      <a:lnTo>
                        <a:pt x="59" y="4"/>
                      </a:lnTo>
                      <a:lnTo>
                        <a:pt x="51" y="2"/>
                      </a:lnTo>
                      <a:lnTo>
                        <a:pt x="43" y="0"/>
                      </a:lnTo>
                      <a:lnTo>
                        <a:pt x="36" y="2"/>
                      </a:lnTo>
                      <a:lnTo>
                        <a:pt x="28" y="4"/>
                      </a:lnTo>
                      <a:lnTo>
                        <a:pt x="26" y="6"/>
                      </a:lnTo>
                      <a:lnTo>
                        <a:pt x="24" y="10"/>
                      </a:lnTo>
                      <a:lnTo>
                        <a:pt x="34" y="6"/>
                      </a:lnTo>
                      <a:lnTo>
                        <a:pt x="43" y="4"/>
                      </a:lnTo>
                      <a:lnTo>
                        <a:pt x="53" y="6"/>
                      </a:lnTo>
                      <a:lnTo>
                        <a:pt x="59" y="8"/>
                      </a:lnTo>
                      <a:lnTo>
                        <a:pt x="66" y="10"/>
                      </a:lnTo>
                      <a:lnTo>
                        <a:pt x="72" y="15"/>
                      </a:lnTo>
                      <a:lnTo>
                        <a:pt x="77" y="21"/>
                      </a:lnTo>
                      <a:lnTo>
                        <a:pt x="81" y="27"/>
                      </a:lnTo>
                      <a:lnTo>
                        <a:pt x="85" y="32"/>
                      </a:lnTo>
                      <a:lnTo>
                        <a:pt x="87" y="40"/>
                      </a:lnTo>
                      <a:lnTo>
                        <a:pt x="87" y="36"/>
                      </a:lnTo>
                      <a:lnTo>
                        <a:pt x="89" y="32"/>
                      </a:lnTo>
                      <a:close/>
                      <a:moveTo>
                        <a:pt x="0" y="66"/>
                      </a:moveTo>
                      <a:lnTo>
                        <a:pt x="3" y="72"/>
                      </a:lnTo>
                      <a:lnTo>
                        <a:pt x="7" y="78"/>
                      </a:lnTo>
                      <a:lnTo>
                        <a:pt x="11" y="82"/>
                      </a:lnTo>
                      <a:lnTo>
                        <a:pt x="17" y="87"/>
                      </a:lnTo>
                      <a:lnTo>
                        <a:pt x="22" y="91"/>
                      </a:lnTo>
                      <a:lnTo>
                        <a:pt x="30" y="93"/>
                      </a:lnTo>
                      <a:lnTo>
                        <a:pt x="38" y="95"/>
                      </a:lnTo>
                      <a:lnTo>
                        <a:pt x="43" y="95"/>
                      </a:lnTo>
                      <a:lnTo>
                        <a:pt x="51" y="95"/>
                      </a:lnTo>
                      <a:lnTo>
                        <a:pt x="59" y="93"/>
                      </a:lnTo>
                      <a:lnTo>
                        <a:pt x="66" y="89"/>
                      </a:lnTo>
                      <a:lnTo>
                        <a:pt x="72" y="87"/>
                      </a:lnTo>
                      <a:lnTo>
                        <a:pt x="74" y="82"/>
                      </a:lnTo>
                      <a:lnTo>
                        <a:pt x="76" y="78"/>
                      </a:lnTo>
                      <a:lnTo>
                        <a:pt x="70" y="84"/>
                      </a:lnTo>
                      <a:lnTo>
                        <a:pt x="62" y="87"/>
                      </a:lnTo>
                      <a:lnTo>
                        <a:pt x="53" y="91"/>
                      </a:lnTo>
                      <a:lnTo>
                        <a:pt x="43" y="91"/>
                      </a:lnTo>
                      <a:lnTo>
                        <a:pt x="36" y="91"/>
                      </a:lnTo>
                      <a:lnTo>
                        <a:pt x="30" y="89"/>
                      </a:lnTo>
                      <a:lnTo>
                        <a:pt x="22" y="85"/>
                      </a:lnTo>
                      <a:lnTo>
                        <a:pt x="17" y="82"/>
                      </a:lnTo>
                      <a:lnTo>
                        <a:pt x="13" y="78"/>
                      </a:lnTo>
                      <a:lnTo>
                        <a:pt x="7" y="72"/>
                      </a:lnTo>
                      <a:lnTo>
                        <a:pt x="5" y="66"/>
                      </a:lnTo>
                      <a:lnTo>
                        <a:pt x="2" y="59"/>
                      </a:lnTo>
                      <a:lnTo>
                        <a:pt x="2" y="63"/>
                      </a:lnTo>
                      <a:lnTo>
                        <a:pt x="0" y="66"/>
                      </a:lnTo>
                      <a:close/>
                    </a:path>
                  </a:pathLst>
                </a:custGeom>
                <a:solidFill>
                  <a:srgbClr val="F5C3A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80" name="Freeform 860"/>
                <p:cNvSpPr>
                  <a:spLocks noEditPoints="1"/>
                </p:cNvSpPr>
                <p:nvPr/>
              </p:nvSpPr>
              <p:spPr bwMode="auto">
                <a:xfrm>
                  <a:off x="1273" y="1859"/>
                  <a:ext cx="85" cy="91"/>
                </a:xfrm>
                <a:custGeom>
                  <a:avLst/>
                  <a:gdLst>
                    <a:gd name="T0" fmla="*/ 85 w 85"/>
                    <a:gd name="T1" fmla="*/ 34 h 91"/>
                    <a:gd name="T2" fmla="*/ 83 w 85"/>
                    <a:gd name="T3" fmla="*/ 27 h 91"/>
                    <a:gd name="T4" fmla="*/ 79 w 85"/>
                    <a:gd name="T5" fmla="*/ 21 h 91"/>
                    <a:gd name="T6" fmla="*/ 75 w 85"/>
                    <a:gd name="T7" fmla="*/ 15 h 91"/>
                    <a:gd name="T8" fmla="*/ 70 w 85"/>
                    <a:gd name="T9" fmla="*/ 10 h 91"/>
                    <a:gd name="T10" fmla="*/ 64 w 85"/>
                    <a:gd name="T11" fmla="*/ 6 h 91"/>
                    <a:gd name="T12" fmla="*/ 57 w 85"/>
                    <a:gd name="T13" fmla="*/ 4 h 91"/>
                    <a:gd name="T14" fmla="*/ 49 w 85"/>
                    <a:gd name="T15" fmla="*/ 2 h 91"/>
                    <a:gd name="T16" fmla="*/ 41 w 85"/>
                    <a:gd name="T17" fmla="*/ 0 h 91"/>
                    <a:gd name="T18" fmla="*/ 34 w 85"/>
                    <a:gd name="T19" fmla="*/ 2 h 91"/>
                    <a:gd name="T20" fmla="*/ 24 w 85"/>
                    <a:gd name="T21" fmla="*/ 4 h 91"/>
                    <a:gd name="T22" fmla="*/ 22 w 85"/>
                    <a:gd name="T23" fmla="*/ 8 h 91"/>
                    <a:gd name="T24" fmla="*/ 20 w 85"/>
                    <a:gd name="T25" fmla="*/ 10 h 91"/>
                    <a:gd name="T26" fmla="*/ 32 w 85"/>
                    <a:gd name="T27" fmla="*/ 6 h 91"/>
                    <a:gd name="T28" fmla="*/ 41 w 85"/>
                    <a:gd name="T29" fmla="*/ 4 h 91"/>
                    <a:gd name="T30" fmla="*/ 51 w 85"/>
                    <a:gd name="T31" fmla="*/ 6 h 91"/>
                    <a:gd name="T32" fmla="*/ 58 w 85"/>
                    <a:gd name="T33" fmla="*/ 8 h 91"/>
                    <a:gd name="T34" fmla="*/ 64 w 85"/>
                    <a:gd name="T35" fmla="*/ 11 h 91"/>
                    <a:gd name="T36" fmla="*/ 72 w 85"/>
                    <a:gd name="T37" fmla="*/ 15 h 91"/>
                    <a:gd name="T38" fmla="*/ 75 w 85"/>
                    <a:gd name="T39" fmla="*/ 23 h 91"/>
                    <a:gd name="T40" fmla="*/ 79 w 85"/>
                    <a:gd name="T41" fmla="*/ 28 h 91"/>
                    <a:gd name="T42" fmla="*/ 83 w 85"/>
                    <a:gd name="T43" fmla="*/ 36 h 91"/>
                    <a:gd name="T44" fmla="*/ 83 w 85"/>
                    <a:gd name="T45" fmla="*/ 44 h 91"/>
                    <a:gd name="T46" fmla="*/ 85 w 85"/>
                    <a:gd name="T47" fmla="*/ 40 h 91"/>
                    <a:gd name="T48" fmla="*/ 85 w 85"/>
                    <a:gd name="T49" fmla="*/ 34 h 91"/>
                    <a:gd name="T50" fmla="*/ 0 w 85"/>
                    <a:gd name="T51" fmla="*/ 61 h 91"/>
                    <a:gd name="T52" fmla="*/ 1 w 85"/>
                    <a:gd name="T53" fmla="*/ 66 h 91"/>
                    <a:gd name="T54" fmla="*/ 5 w 85"/>
                    <a:gd name="T55" fmla="*/ 72 h 91"/>
                    <a:gd name="T56" fmla="*/ 11 w 85"/>
                    <a:gd name="T57" fmla="*/ 78 h 91"/>
                    <a:gd name="T58" fmla="*/ 15 w 85"/>
                    <a:gd name="T59" fmla="*/ 83 h 91"/>
                    <a:gd name="T60" fmla="*/ 20 w 85"/>
                    <a:gd name="T61" fmla="*/ 85 h 91"/>
                    <a:gd name="T62" fmla="*/ 28 w 85"/>
                    <a:gd name="T63" fmla="*/ 89 h 91"/>
                    <a:gd name="T64" fmla="*/ 36 w 85"/>
                    <a:gd name="T65" fmla="*/ 91 h 91"/>
                    <a:gd name="T66" fmla="*/ 41 w 85"/>
                    <a:gd name="T67" fmla="*/ 91 h 91"/>
                    <a:gd name="T68" fmla="*/ 51 w 85"/>
                    <a:gd name="T69" fmla="*/ 91 h 91"/>
                    <a:gd name="T70" fmla="*/ 58 w 85"/>
                    <a:gd name="T71" fmla="*/ 89 h 91"/>
                    <a:gd name="T72" fmla="*/ 66 w 85"/>
                    <a:gd name="T73" fmla="*/ 85 h 91"/>
                    <a:gd name="T74" fmla="*/ 72 w 85"/>
                    <a:gd name="T75" fmla="*/ 80 h 91"/>
                    <a:gd name="T76" fmla="*/ 74 w 85"/>
                    <a:gd name="T77" fmla="*/ 74 h 91"/>
                    <a:gd name="T78" fmla="*/ 77 w 85"/>
                    <a:gd name="T79" fmla="*/ 68 h 91"/>
                    <a:gd name="T80" fmla="*/ 70 w 85"/>
                    <a:gd name="T81" fmla="*/ 76 h 91"/>
                    <a:gd name="T82" fmla="*/ 62 w 85"/>
                    <a:gd name="T83" fmla="*/ 82 h 91"/>
                    <a:gd name="T84" fmla="*/ 53 w 85"/>
                    <a:gd name="T85" fmla="*/ 85 h 91"/>
                    <a:gd name="T86" fmla="*/ 41 w 85"/>
                    <a:gd name="T87" fmla="*/ 87 h 91"/>
                    <a:gd name="T88" fmla="*/ 34 w 85"/>
                    <a:gd name="T89" fmla="*/ 87 h 91"/>
                    <a:gd name="T90" fmla="*/ 28 w 85"/>
                    <a:gd name="T91" fmla="*/ 85 h 91"/>
                    <a:gd name="T92" fmla="*/ 20 w 85"/>
                    <a:gd name="T93" fmla="*/ 82 h 91"/>
                    <a:gd name="T94" fmla="*/ 15 w 85"/>
                    <a:gd name="T95" fmla="*/ 78 h 91"/>
                    <a:gd name="T96" fmla="*/ 11 w 85"/>
                    <a:gd name="T97" fmla="*/ 72 h 91"/>
                    <a:gd name="T98" fmla="*/ 7 w 85"/>
                    <a:gd name="T99" fmla="*/ 66 h 91"/>
                    <a:gd name="T100" fmla="*/ 3 w 85"/>
                    <a:gd name="T101" fmla="*/ 61 h 91"/>
                    <a:gd name="T102" fmla="*/ 1 w 85"/>
                    <a:gd name="T103" fmla="*/ 53 h 91"/>
                    <a:gd name="T104" fmla="*/ 0 w 85"/>
                    <a:gd name="T105" fmla="*/ 57 h 91"/>
                    <a:gd name="T106" fmla="*/ 0 w 85"/>
                    <a:gd name="T107" fmla="*/ 61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5" h="91">
                      <a:moveTo>
                        <a:pt x="85" y="34"/>
                      </a:moveTo>
                      <a:lnTo>
                        <a:pt x="83" y="27"/>
                      </a:lnTo>
                      <a:lnTo>
                        <a:pt x="79" y="21"/>
                      </a:lnTo>
                      <a:lnTo>
                        <a:pt x="75" y="15"/>
                      </a:lnTo>
                      <a:lnTo>
                        <a:pt x="70" y="10"/>
                      </a:lnTo>
                      <a:lnTo>
                        <a:pt x="64" y="6"/>
                      </a:lnTo>
                      <a:lnTo>
                        <a:pt x="57" y="4"/>
                      </a:lnTo>
                      <a:lnTo>
                        <a:pt x="49" y="2"/>
                      </a:lnTo>
                      <a:lnTo>
                        <a:pt x="41" y="0"/>
                      </a:lnTo>
                      <a:lnTo>
                        <a:pt x="34" y="2"/>
                      </a:lnTo>
                      <a:lnTo>
                        <a:pt x="24" y="4"/>
                      </a:lnTo>
                      <a:lnTo>
                        <a:pt x="22" y="8"/>
                      </a:lnTo>
                      <a:lnTo>
                        <a:pt x="20" y="10"/>
                      </a:lnTo>
                      <a:lnTo>
                        <a:pt x="32" y="6"/>
                      </a:lnTo>
                      <a:lnTo>
                        <a:pt x="41" y="4"/>
                      </a:lnTo>
                      <a:lnTo>
                        <a:pt x="51" y="6"/>
                      </a:lnTo>
                      <a:lnTo>
                        <a:pt x="58" y="8"/>
                      </a:lnTo>
                      <a:lnTo>
                        <a:pt x="64" y="11"/>
                      </a:lnTo>
                      <a:lnTo>
                        <a:pt x="72" y="15"/>
                      </a:lnTo>
                      <a:lnTo>
                        <a:pt x="75" y="23"/>
                      </a:lnTo>
                      <a:lnTo>
                        <a:pt x="79" y="28"/>
                      </a:lnTo>
                      <a:lnTo>
                        <a:pt x="83" y="36"/>
                      </a:lnTo>
                      <a:lnTo>
                        <a:pt x="83" y="44"/>
                      </a:lnTo>
                      <a:lnTo>
                        <a:pt x="85" y="40"/>
                      </a:lnTo>
                      <a:lnTo>
                        <a:pt x="85" y="34"/>
                      </a:lnTo>
                      <a:close/>
                      <a:moveTo>
                        <a:pt x="0" y="61"/>
                      </a:moveTo>
                      <a:lnTo>
                        <a:pt x="1" y="66"/>
                      </a:lnTo>
                      <a:lnTo>
                        <a:pt x="5" y="72"/>
                      </a:lnTo>
                      <a:lnTo>
                        <a:pt x="11" y="78"/>
                      </a:lnTo>
                      <a:lnTo>
                        <a:pt x="15" y="83"/>
                      </a:lnTo>
                      <a:lnTo>
                        <a:pt x="20" y="85"/>
                      </a:lnTo>
                      <a:lnTo>
                        <a:pt x="28" y="89"/>
                      </a:lnTo>
                      <a:lnTo>
                        <a:pt x="36" y="91"/>
                      </a:lnTo>
                      <a:lnTo>
                        <a:pt x="41" y="91"/>
                      </a:lnTo>
                      <a:lnTo>
                        <a:pt x="51" y="91"/>
                      </a:lnTo>
                      <a:lnTo>
                        <a:pt x="58" y="89"/>
                      </a:lnTo>
                      <a:lnTo>
                        <a:pt x="66" y="85"/>
                      </a:lnTo>
                      <a:lnTo>
                        <a:pt x="72" y="80"/>
                      </a:lnTo>
                      <a:lnTo>
                        <a:pt x="74" y="74"/>
                      </a:lnTo>
                      <a:lnTo>
                        <a:pt x="77" y="68"/>
                      </a:lnTo>
                      <a:lnTo>
                        <a:pt x="70" y="76"/>
                      </a:lnTo>
                      <a:lnTo>
                        <a:pt x="62" y="82"/>
                      </a:lnTo>
                      <a:lnTo>
                        <a:pt x="53" y="85"/>
                      </a:lnTo>
                      <a:lnTo>
                        <a:pt x="41" y="87"/>
                      </a:lnTo>
                      <a:lnTo>
                        <a:pt x="34" y="87"/>
                      </a:lnTo>
                      <a:lnTo>
                        <a:pt x="28" y="85"/>
                      </a:lnTo>
                      <a:lnTo>
                        <a:pt x="20" y="82"/>
                      </a:lnTo>
                      <a:lnTo>
                        <a:pt x="15" y="78"/>
                      </a:lnTo>
                      <a:lnTo>
                        <a:pt x="11" y="72"/>
                      </a:lnTo>
                      <a:lnTo>
                        <a:pt x="7" y="66"/>
                      </a:lnTo>
                      <a:lnTo>
                        <a:pt x="3" y="61"/>
                      </a:lnTo>
                      <a:lnTo>
                        <a:pt x="1" y="53"/>
                      </a:lnTo>
                      <a:lnTo>
                        <a:pt x="0" y="57"/>
                      </a:lnTo>
                      <a:lnTo>
                        <a:pt x="0" y="61"/>
                      </a:lnTo>
                      <a:close/>
                    </a:path>
                  </a:pathLst>
                </a:custGeom>
                <a:solidFill>
                  <a:srgbClr val="F6C5A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81" name="Freeform 861"/>
                <p:cNvSpPr>
                  <a:spLocks/>
                </p:cNvSpPr>
                <p:nvPr/>
              </p:nvSpPr>
              <p:spPr bwMode="auto">
                <a:xfrm>
                  <a:off x="1273" y="1861"/>
                  <a:ext cx="85" cy="87"/>
                </a:xfrm>
                <a:custGeom>
                  <a:avLst/>
                  <a:gdLst>
                    <a:gd name="T0" fmla="*/ 85 w 85"/>
                    <a:gd name="T1" fmla="*/ 36 h 87"/>
                    <a:gd name="T2" fmla="*/ 83 w 85"/>
                    <a:gd name="T3" fmla="*/ 28 h 87"/>
                    <a:gd name="T4" fmla="*/ 79 w 85"/>
                    <a:gd name="T5" fmla="*/ 23 h 87"/>
                    <a:gd name="T6" fmla="*/ 75 w 85"/>
                    <a:gd name="T7" fmla="*/ 17 h 87"/>
                    <a:gd name="T8" fmla="*/ 70 w 85"/>
                    <a:gd name="T9" fmla="*/ 11 h 87"/>
                    <a:gd name="T10" fmla="*/ 64 w 85"/>
                    <a:gd name="T11" fmla="*/ 6 h 87"/>
                    <a:gd name="T12" fmla="*/ 57 w 85"/>
                    <a:gd name="T13" fmla="*/ 4 h 87"/>
                    <a:gd name="T14" fmla="*/ 51 w 85"/>
                    <a:gd name="T15" fmla="*/ 2 h 87"/>
                    <a:gd name="T16" fmla="*/ 41 w 85"/>
                    <a:gd name="T17" fmla="*/ 0 h 87"/>
                    <a:gd name="T18" fmla="*/ 32 w 85"/>
                    <a:gd name="T19" fmla="*/ 2 h 87"/>
                    <a:gd name="T20" fmla="*/ 22 w 85"/>
                    <a:gd name="T21" fmla="*/ 6 h 87"/>
                    <a:gd name="T22" fmla="*/ 20 w 85"/>
                    <a:gd name="T23" fmla="*/ 8 h 87"/>
                    <a:gd name="T24" fmla="*/ 19 w 85"/>
                    <a:gd name="T25" fmla="*/ 11 h 87"/>
                    <a:gd name="T26" fmla="*/ 30 w 85"/>
                    <a:gd name="T27" fmla="*/ 6 h 87"/>
                    <a:gd name="T28" fmla="*/ 41 w 85"/>
                    <a:gd name="T29" fmla="*/ 4 h 87"/>
                    <a:gd name="T30" fmla="*/ 51 w 85"/>
                    <a:gd name="T31" fmla="*/ 6 h 87"/>
                    <a:gd name="T32" fmla="*/ 57 w 85"/>
                    <a:gd name="T33" fmla="*/ 8 h 87"/>
                    <a:gd name="T34" fmla="*/ 64 w 85"/>
                    <a:gd name="T35" fmla="*/ 11 h 87"/>
                    <a:gd name="T36" fmla="*/ 70 w 85"/>
                    <a:gd name="T37" fmla="*/ 15 h 87"/>
                    <a:gd name="T38" fmla="*/ 75 w 85"/>
                    <a:gd name="T39" fmla="*/ 23 h 87"/>
                    <a:gd name="T40" fmla="*/ 79 w 85"/>
                    <a:gd name="T41" fmla="*/ 28 h 87"/>
                    <a:gd name="T42" fmla="*/ 81 w 85"/>
                    <a:gd name="T43" fmla="*/ 36 h 87"/>
                    <a:gd name="T44" fmla="*/ 81 w 85"/>
                    <a:gd name="T45" fmla="*/ 44 h 87"/>
                    <a:gd name="T46" fmla="*/ 81 w 85"/>
                    <a:gd name="T47" fmla="*/ 51 h 87"/>
                    <a:gd name="T48" fmla="*/ 79 w 85"/>
                    <a:gd name="T49" fmla="*/ 59 h 87"/>
                    <a:gd name="T50" fmla="*/ 75 w 85"/>
                    <a:gd name="T51" fmla="*/ 66 h 87"/>
                    <a:gd name="T52" fmla="*/ 70 w 85"/>
                    <a:gd name="T53" fmla="*/ 72 h 87"/>
                    <a:gd name="T54" fmla="*/ 64 w 85"/>
                    <a:gd name="T55" fmla="*/ 78 h 87"/>
                    <a:gd name="T56" fmla="*/ 57 w 85"/>
                    <a:gd name="T57" fmla="*/ 80 h 87"/>
                    <a:gd name="T58" fmla="*/ 51 w 85"/>
                    <a:gd name="T59" fmla="*/ 83 h 87"/>
                    <a:gd name="T60" fmla="*/ 41 w 85"/>
                    <a:gd name="T61" fmla="*/ 83 h 87"/>
                    <a:gd name="T62" fmla="*/ 34 w 85"/>
                    <a:gd name="T63" fmla="*/ 83 h 87"/>
                    <a:gd name="T64" fmla="*/ 28 w 85"/>
                    <a:gd name="T65" fmla="*/ 81 h 87"/>
                    <a:gd name="T66" fmla="*/ 20 w 85"/>
                    <a:gd name="T67" fmla="*/ 78 h 87"/>
                    <a:gd name="T68" fmla="*/ 15 w 85"/>
                    <a:gd name="T69" fmla="*/ 74 h 87"/>
                    <a:gd name="T70" fmla="*/ 11 w 85"/>
                    <a:gd name="T71" fmla="*/ 68 h 87"/>
                    <a:gd name="T72" fmla="*/ 7 w 85"/>
                    <a:gd name="T73" fmla="*/ 62 h 87"/>
                    <a:gd name="T74" fmla="*/ 3 w 85"/>
                    <a:gd name="T75" fmla="*/ 55 h 87"/>
                    <a:gd name="T76" fmla="*/ 3 w 85"/>
                    <a:gd name="T77" fmla="*/ 47 h 87"/>
                    <a:gd name="T78" fmla="*/ 1 w 85"/>
                    <a:gd name="T79" fmla="*/ 51 h 87"/>
                    <a:gd name="T80" fmla="*/ 0 w 85"/>
                    <a:gd name="T81" fmla="*/ 55 h 87"/>
                    <a:gd name="T82" fmla="*/ 3 w 85"/>
                    <a:gd name="T83" fmla="*/ 62 h 87"/>
                    <a:gd name="T84" fmla="*/ 5 w 85"/>
                    <a:gd name="T85" fmla="*/ 68 h 87"/>
                    <a:gd name="T86" fmla="*/ 11 w 85"/>
                    <a:gd name="T87" fmla="*/ 74 h 87"/>
                    <a:gd name="T88" fmla="*/ 15 w 85"/>
                    <a:gd name="T89" fmla="*/ 78 h 87"/>
                    <a:gd name="T90" fmla="*/ 20 w 85"/>
                    <a:gd name="T91" fmla="*/ 81 h 87"/>
                    <a:gd name="T92" fmla="*/ 28 w 85"/>
                    <a:gd name="T93" fmla="*/ 85 h 87"/>
                    <a:gd name="T94" fmla="*/ 34 w 85"/>
                    <a:gd name="T95" fmla="*/ 87 h 87"/>
                    <a:gd name="T96" fmla="*/ 41 w 85"/>
                    <a:gd name="T97" fmla="*/ 87 h 87"/>
                    <a:gd name="T98" fmla="*/ 51 w 85"/>
                    <a:gd name="T99" fmla="*/ 87 h 87"/>
                    <a:gd name="T100" fmla="*/ 60 w 85"/>
                    <a:gd name="T101" fmla="*/ 83 h 87"/>
                    <a:gd name="T102" fmla="*/ 68 w 85"/>
                    <a:gd name="T103" fmla="*/ 80 h 87"/>
                    <a:gd name="T104" fmla="*/ 74 w 85"/>
                    <a:gd name="T105" fmla="*/ 74 h 87"/>
                    <a:gd name="T106" fmla="*/ 77 w 85"/>
                    <a:gd name="T107" fmla="*/ 66 h 87"/>
                    <a:gd name="T108" fmla="*/ 79 w 85"/>
                    <a:gd name="T109" fmla="*/ 59 h 87"/>
                    <a:gd name="T110" fmla="*/ 83 w 85"/>
                    <a:gd name="T111" fmla="*/ 47 h 87"/>
                    <a:gd name="T112" fmla="*/ 85 w 85"/>
                    <a:gd name="T113" fmla="*/ 36 h 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85" h="87">
                      <a:moveTo>
                        <a:pt x="85" y="36"/>
                      </a:moveTo>
                      <a:lnTo>
                        <a:pt x="83" y="28"/>
                      </a:lnTo>
                      <a:lnTo>
                        <a:pt x="79" y="23"/>
                      </a:lnTo>
                      <a:lnTo>
                        <a:pt x="75" y="17"/>
                      </a:lnTo>
                      <a:lnTo>
                        <a:pt x="70" y="11"/>
                      </a:lnTo>
                      <a:lnTo>
                        <a:pt x="64" y="6"/>
                      </a:lnTo>
                      <a:lnTo>
                        <a:pt x="57" y="4"/>
                      </a:lnTo>
                      <a:lnTo>
                        <a:pt x="51" y="2"/>
                      </a:lnTo>
                      <a:lnTo>
                        <a:pt x="41" y="0"/>
                      </a:lnTo>
                      <a:lnTo>
                        <a:pt x="32" y="2"/>
                      </a:lnTo>
                      <a:lnTo>
                        <a:pt x="22" y="6"/>
                      </a:lnTo>
                      <a:lnTo>
                        <a:pt x="20" y="8"/>
                      </a:lnTo>
                      <a:lnTo>
                        <a:pt x="19" y="11"/>
                      </a:lnTo>
                      <a:lnTo>
                        <a:pt x="30" y="6"/>
                      </a:lnTo>
                      <a:lnTo>
                        <a:pt x="41" y="4"/>
                      </a:lnTo>
                      <a:lnTo>
                        <a:pt x="51" y="6"/>
                      </a:lnTo>
                      <a:lnTo>
                        <a:pt x="57" y="8"/>
                      </a:lnTo>
                      <a:lnTo>
                        <a:pt x="64" y="11"/>
                      </a:lnTo>
                      <a:lnTo>
                        <a:pt x="70" y="15"/>
                      </a:lnTo>
                      <a:lnTo>
                        <a:pt x="75" y="23"/>
                      </a:lnTo>
                      <a:lnTo>
                        <a:pt x="79" y="28"/>
                      </a:lnTo>
                      <a:lnTo>
                        <a:pt x="81" y="36"/>
                      </a:lnTo>
                      <a:lnTo>
                        <a:pt x="81" y="44"/>
                      </a:lnTo>
                      <a:lnTo>
                        <a:pt x="81" y="51"/>
                      </a:lnTo>
                      <a:lnTo>
                        <a:pt x="79" y="59"/>
                      </a:lnTo>
                      <a:lnTo>
                        <a:pt x="75" y="66"/>
                      </a:lnTo>
                      <a:lnTo>
                        <a:pt x="70" y="72"/>
                      </a:lnTo>
                      <a:lnTo>
                        <a:pt x="64" y="78"/>
                      </a:lnTo>
                      <a:lnTo>
                        <a:pt x="57" y="80"/>
                      </a:lnTo>
                      <a:lnTo>
                        <a:pt x="51" y="83"/>
                      </a:lnTo>
                      <a:lnTo>
                        <a:pt x="41" y="83"/>
                      </a:lnTo>
                      <a:lnTo>
                        <a:pt x="34" y="83"/>
                      </a:lnTo>
                      <a:lnTo>
                        <a:pt x="28" y="81"/>
                      </a:lnTo>
                      <a:lnTo>
                        <a:pt x="20" y="78"/>
                      </a:lnTo>
                      <a:lnTo>
                        <a:pt x="15" y="74"/>
                      </a:lnTo>
                      <a:lnTo>
                        <a:pt x="11" y="68"/>
                      </a:lnTo>
                      <a:lnTo>
                        <a:pt x="7" y="62"/>
                      </a:lnTo>
                      <a:lnTo>
                        <a:pt x="3" y="55"/>
                      </a:lnTo>
                      <a:lnTo>
                        <a:pt x="3" y="47"/>
                      </a:lnTo>
                      <a:lnTo>
                        <a:pt x="1" y="51"/>
                      </a:lnTo>
                      <a:lnTo>
                        <a:pt x="0" y="55"/>
                      </a:lnTo>
                      <a:lnTo>
                        <a:pt x="3" y="62"/>
                      </a:lnTo>
                      <a:lnTo>
                        <a:pt x="5" y="68"/>
                      </a:lnTo>
                      <a:lnTo>
                        <a:pt x="11" y="74"/>
                      </a:lnTo>
                      <a:lnTo>
                        <a:pt x="15" y="78"/>
                      </a:lnTo>
                      <a:lnTo>
                        <a:pt x="20" y="81"/>
                      </a:lnTo>
                      <a:lnTo>
                        <a:pt x="28" y="85"/>
                      </a:lnTo>
                      <a:lnTo>
                        <a:pt x="34" y="87"/>
                      </a:lnTo>
                      <a:lnTo>
                        <a:pt x="41" y="87"/>
                      </a:lnTo>
                      <a:lnTo>
                        <a:pt x="51" y="87"/>
                      </a:lnTo>
                      <a:lnTo>
                        <a:pt x="60" y="83"/>
                      </a:lnTo>
                      <a:lnTo>
                        <a:pt x="68" y="80"/>
                      </a:lnTo>
                      <a:lnTo>
                        <a:pt x="74" y="74"/>
                      </a:lnTo>
                      <a:lnTo>
                        <a:pt x="77" y="66"/>
                      </a:lnTo>
                      <a:lnTo>
                        <a:pt x="79" y="59"/>
                      </a:lnTo>
                      <a:lnTo>
                        <a:pt x="83" y="47"/>
                      </a:lnTo>
                      <a:lnTo>
                        <a:pt x="85" y="36"/>
                      </a:lnTo>
                      <a:close/>
                    </a:path>
                  </a:pathLst>
                </a:custGeom>
                <a:solidFill>
                  <a:srgbClr val="F6C7A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82" name="Freeform 862"/>
                <p:cNvSpPr>
                  <a:spLocks/>
                </p:cNvSpPr>
                <p:nvPr/>
              </p:nvSpPr>
              <p:spPr bwMode="auto">
                <a:xfrm>
                  <a:off x="1274" y="1863"/>
                  <a:ext cx="82" cy="83"/>
                </a:xfrm>
                <a:custGeom>
                  <a:avLst/>
                  <a:gdLst>
                    <a:gd name="T0" fmla="*/ 82 w 82"/>
                    <a:gd name="T1" fmla="*/ 40 h 83"/>
                    <a:gd name="T2" fmla="*/ 82 w 82"/>
                    <a:gd name="T3" fmla="*/ 32 h 83"/>
                    <a:gd name="T4" fmla="*/ 78 w 82"/>
                    <a:gd name="T5" fmla="*/ 24 h 83"/>
                    <a:gd name="T6" fmla="*/ 74 w 82"/>
                    <a:gd name="T7" fmla="*/ 19 h 83"/>
                    <a:gd name="T8" fmla="*/ 71 w 82"/>
                    <a:gd name="T9" fmla="*/ 11 h 83"/>
                    <a:gd name="T10" fmla="*/ 63 w 82"/>
                    <a:gd name="T11" fmla="*/ 7 h 83"/>
                    <a:gd name="T12" fmla="*/ 57 w 82"/>
                    <a:gd name="T13" fmla="*/ 4 h 83"/>
                    <a:gd name="T14" fmla="*/ 50 w 82"/>
                    <a:gd name="T15" fmla="*/ 2 h 83"/>
                    <a:gd name="T16" fmla="*/ 40 w 82"/>
                    <a:gd name="T17" fmla="*/ 0 h 83"/>
                    <a:gd name="T18" fmla="*/ 31 w 82"/>
                    <a:gd name="T19" fmla="*/ 2 h 83"/>
                    <a:gd name="T20" fmla="*/ 19 w 82"/>
                    <a:gd name="T21" fmla="*/ 6 h 83"/>
                    <a:gd name="T22" fmla="*/ 18 w 82"/>
                    <a:gd name="T23" fmla="*/ 9 h 83"/>
                    <a:gd name="T24" fmla="*/ 16 w 82"/>
                    <a:gd name="T25" fmla="*/ 13 h 83"/>
                    <a:gd name="T26" fmla="*/ 21 w 82"/>
                    <a:gd name="T27" fmla="*/ 9 h 83"/>
                    <a:gd name="T28" fmla="*/ 27 w 82"/>
                    <a:gd name="T29" fmla="*/ 7 h 83"/>
                    <a:gd name="T30" fmla="*/ 35 w 82"/>
                    <a:gd name="T31" fmla="*/ 6 h 83"/>
                    <a:gd name="T32" fmla="*/ 40 w 82"/>
                    <a:gd name="T33" fmla="*/ 4 h 83"/>
                    <a:gd name="T34" fmla="*/ 48 w 82"/>
                    <a:gd name="T35" fmla="*/ 6 h 83"/>
                    <a:gd name="T36" fmla="*/ 56 w 82"/>
                    <a:gd name="T37" fmla="*/ 7 h 83"/>
                    <a:gd name="T38" fmla="*/ 61 w 82"/>
                    <a:gd name="T39" fmla="*/ 11 h 83"/>
                    <a:gd name="T40" fmla="*/ 67 w 82"/>
                    <a:gd name="T41" fmla="*/ 15 h 83"/>
                    <a:gd name="T42" fmla="*/ 73 w 82"/>
                    <a:gd name="T43" fmla="*/ 21 h 83"/>
                    <a:gd name="T44" fmla="*/ 76 w 82"/>
                    <a:gd name="T45" fmla="*/ 26 h 83"/>
                    <a:gd name="T46" fmla="*/ 78 w 82"/>
                    <a:gd name="T47" fmla="*/ 34 h 83"/>
                    <a:gd name="T48" fmla="*/ 78 w 82"/>
                    <a:gd name="T49" fmla="*/ 42 h 83"/>
                    <a:gd name="T50" fmla="*/ 78 w 82"/>
                    <a:gd name="T51" fmla="*/ 49 h 83"/>
                    <a:gd name="T52" fmla="*/ 76 w 82"/>
                    <a:gd name="T53" fmla="*/ 57 h 83"/>
                    <a:gd name="T54" fmla="*/ 73 w 82"/>
                    <a:gd name="T55" fmla="*/ 62 h 83"/>
                    <a:gd name="T56" fmla="*/ 67 w 82"/>
                    <a:gd name="T57" fmla="*/ 68 h 83"/>
                    <a:gd name="T58" fmla="*/ 61 w 82"/>
                    <a:gd name="T59" fmla="*/ 74 h 83"/>
                    <a:gd name="T60" fmla="*/ 56 w 82"/>
                    <a:gd name="T61" fmla="*/ 78 h 83"/>
                    <a:gd name="T62" fmla="*/ 48 w 82"/>
                    <a:gd name="T63" fmla="*/ 79 h 83"/>
                    <a:gd name="T64" fmla="*/ 40 w 82"/>
                    <a:gd name="T65" fmla="*/ 79 h 83"/>
                    <a:gd name="T66" fmla="*/ 33 w 82"/>
                    <a:gd name="T67" fmla="*/ 79 h 83"/>
                    <a:gd name="T68" fmla="*/ 27 w 82"/>
                    <a:gd name="T69" fmla="*/ 78 h 83"/>
                    <a:gd name="T70" fmla="*/ 19 w 82"/>
                    <a:gd name="T71" fmla="*/ 74 h 83"/>
                    <a:gd name="T72" fmla="*/ 14 w 82"/>
                    <a:gd name="T73" fmla="*/ 68 h 83"/>
                    <a:gd name="T74" fmla="*/ 10 w 82"/>
                    <a:gd name="T75" fmla="*/ 62 h 83"/>
                    <a:gd name="T76" fmla="*/ 6 w 82"/>
                    <a:gd name="T77" fmla="*/ 57 h 83"/>
                    <a:gd name="T78" fmla="*/ 4 w 82"/>
                    <a:gd name="T79" fmla="*/ 49 h 83"/>
                    <a:gd name="T80" fmla="*/ 2 w 82"/>
                    <a:gd name="T81" fmla="*/ 42 h 83"/>
                    <a:gd name="T82" fmla="*/ 2 w 82"/>
                    <a:gd name="T83" fmla="*/ 42 h 83"/>
                    <a:gd name="T84" fmla="*/ 2 w 82"/>
                    <a:gd name="T85" fmla="*/ 42 h 83"/>
                    <a:gd name="T86" fmla="*/ 2 w 82"/>
                    <a:gd name="T87" fmla="*/ 45 h 83"/>
                    <a:gd name="T88" fmla="*/ 0 w 82"/>
                    <a:gd name="T89" fmla="*/ 49 h 83"/>
                    <a:gd name="T90" fmla="*/ 2 w 82"/>
                    <a:gd name="T91" fmla="*/ 57 h 83"/>
                    <a:gd name="T92" fmla="*/ 6 w 82"/>
                    <a:gd name="T93" fmla="*/ 62 h 83"/>
                    <a:gd name="T94" fmla="*/ 10 w 82"/>
                    <a:gd name="T95" fmla="*/ 68 h 83"/>
                    <a:gd name="T96" fmla="*/ 14 w 82"/>
                    <a:gd name="T97" fmla="*/ 74 h 83"/>
                    <a:gd name="T98" fmla="*/ 19 w 82"/>
                    <a:gd name="T99" fmla="*/ 78 h 83"/>
                    <a:gd name="T100" fmla="*/ 27 w 82"/>
                    <a:gd name="T101" fmla="*/ 81 h 83"/>
                    <a:gd name="T102" fmla="*/ 33 w 82"/>
                    <a:gd name="T103" fmla="*/ 83 h 83"/>
                    <a:gd name="T104" fmla="*/ 40 w 82"/>
                    <a:gd name="T105" fmla="*/ 83 h 83"/>
                    <a:gd name="T106" fmla="*/ 52 w 82"/>
                    <a:gd name="T107" fmla="*/ 81 h 83"/>
                    <a:gd name="T108" fmla="*/ 61 w 82"/>
                    <a:gd name="T109" fmla="*/ 78 h 83"/>
                    <a:gd name="T110" fmla="*/ 69 w 82"/>
                    <a:gd name="T111" fmla="*/ 72 h 83"/>
                    <a:gd name="T112" fmla="*/ 76 w 82"/>
                    <a:gd name="T113" fmla="*/ 64 h 83"/>
                    <a:gd name="T114" fmla="*/ 76 w 82"/>
                    <a:gd name="T115" fmla="*/ 60 h 83"/>
                    <a:gd name="T116" fmla="*/ 78 w 82"/>
                    <a:gd name="T117" fmla="*/ 57 h 83"/>
                    <a:gd name="T118" fmla="*/ 80 w 82"/>
                    <a:gd name="T119" fmla="*/ 47 h 83"/>
                    <a:gd name="T120" fmla="*/ 82 w 82"/>
                    <a:gd name="T121" fmla="*/ 40 h 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82" h="83">
                      <a:moveTo>
                        <a:pt x="82" y="40"/>
                      </a:moveTo>
                      <a:lnTo>
                        <a:pt x="82" y="32"/>
                      </a:lnTo>
                      <a:lnTo>
                        <a:pt x="78" y="24"/>
                      </a:lnTo>
                      <a:lnTo>
                        <a:pt x="74" y="19"/>
                      </a:lnTo>
                      <a:lnTo>
                        <a:pt x="71" y="11"/>
                      </a:lnTo>
                      <a:lnTo>
                        <a:pt x="63" y="7"/>
                      </a:lnTo>
                      <a:lnTo>
                        <a:pt x="57" y="4"/>
                      </a:lnTo>
                      <a:lnTo>
                        <a:pt x="50" y="2"/>
                      </a:lnTo>
                      <a:lnTo>
                        <a:pt x="40" y="0"/>
                      </a:lnTo>
                      <a:lnTo>
                        <a:pt x="31" y="2"/>
                      </a:lnTo>
                      <a:lnTo>
                        <a:pt x="19" y="6"/>
                      </a:lnTo>
                      <a:lnTo>
                        <a:pt x="18" y="9"/>
                      </a:lnTo>
                      <a:lnTo>
                        <a:pt x="16" y="13"/>
                      </a:lnTo>
                      <a:lnTo>
                        <a:pt x="21" y="9"/>
                      </a:lnTo>
                      <a:lnTo>
                        <a:pt x="27" y="7"/>
                      </a:lnTo>
                      <a:lnTo>
                        <a:pt x="35" y="6"/>
                      </a:lnTo>
                      <a:lnTo>
                        <a:pt x="40" y="4"/>
                      </a:lnTo>
                      <a:lnTo>
                        <a:pt x="48" y="6"/>
                      </a:lnTo>
                      <a:lnTo>
                        <a:pt x="56" y="7"/>
                      </a:lnTo>
                      <a:lnTo>
                        <a:pt x="61" y="11"/>
                      </a:lnTo>
                      <a:lnTo>
                        <a:pt x="67" y="15"/>
                      </a:lnTo>
                      <a:lnTo>
                        <a:pt x="73" y="21"/>
                      </a:lnTo>
                      <a:lnTo>
                        <a:pt x="76" y="26"/>
                      </a:lnTo>
                      <a:lnTo>
                        <a:pt x="78" y="34"/>
                      </a:lnTo>
                      <a:lnTo>
                        <a:pt x="78" y="42"/>
                      </a:lnTo>
                      <a:lnTo>
                        <a:pt x="78" y="49"/>
                      </a:lnTo>
                      <a:lnTo>
                        <a:pt x="76" y="57"/>
                      </a:lnTo>
                      <a:lnTo>
                        <a:pt x="73" y="62"/>
                      </a:lnTo>
                      <a:lnTo>
                        <a:pt x="67" y="68"/>
                      </a:lnTo>
                      <a:lnTo>
                        <a:pt x="61" y="74"/>
                      </a:lnTo>
                      <a:lnTo>
                        <a:pt x="56" y="78"/>
                      </a:lnTo>
                      <a:lnTo>
                        <a:pt x="48" y="79"/>
                      </a:lnTo>
                      <a:lnTo>
                        <a:pt x="40" y="79"/>
                      </a:lnTo>
                      <a:lnTo>
                        <a:pt x="33" y="79"/>
                      </a:lnTo>
                      <a:lnTo>
                        <a:pt x="27" y="78"/>
                      </a:lnTo>
                      <a:lnTo>
                        <a:pt x="19" y="74"/>
                      </a:lnTo>
                      <a:lnTo>
                        <a:pt x="14" y="68"/>
                      </a:lnTo>
                      <a:lnTo>
                        <a:pt x="10" y="62"/>
                      </a:lnTo>
                      <a:lnTo>
                        <a:pt x="6" y="57"/>
                      </a:lnTo>
                      <a:lnTo>
                        <a:pt x="4" y="49"/>
                      </a:lnTo>
                      <a:lnTo>
                        <a:pt x="2" y="42"/>
                      </a:lnTo>
                      <a:lnTo>
                        <a:pt x="2" y="42"/>
                      </a:lnTo>
                      <a:lnTo>
                        <a:pt x="2" y="42"/>
                      </a:lnTo>
                      <a:lnTo>
                        <a:pt x="2" y="45"/>
                      </a:lnTo>
                      <a:lnTo>
                        <a:pt x="0" y="49"/>
                      </a:lnTo>
                      <a:lnTo>
                        <a:pt x="2" y="57"/>
                      </a:lnTo>
                      <a:lnTo>
                        <a:pt x="6" y="62"/>
                      </a:lnTo>
                      <a:lnTo>
                        <a:pt x="10" y="68"/>
                      </a:lnTo>
                      <a:lnTo>
                        <a:pt x="14" y="74"/>
                      </a:lnTo>
                      <a:lnTo>
                        <a:pt x="19" y="78"/>
                      </a:lnTo>
                      <a:lnTo>
                        <a:pt x="27" y="81"/>
                      </a:lnTo>
                      <a:lnTo>
                        <a:pt x="33" y="83"/>
                      </a:lnTo>
                      <a:lnTo>
                        <a:pt x="40" y="83"/>
                      </a:lnTo>
                      <a:lnTo>
                        <a:pt x="52" y="81"/>
                      </a:lnTo>
                      <a:lnTo>
                        <a:pt x="61" y="78"/>
                      </a:lnTo>
                      <a:lnTo>
                        <a:pt x="69" y="72"/>
                      </a:lnTo>
                      <a:lnTo>
                        <a:pt x="76" y="64"/>
                      </a:lnTo>
                      <a:lnTo>
                        <a:pt x="76" y="60"/>
                      </a:lnTo>
                      <a:lnTo>
                        <a:pt x="78" y="57"/>
                      </a:lnTo>
                      <a:lnTo>
                        <a:pt x="80" y="47"/>
                      </a:lnTo>
                      <a:lnTo>
                        <a:pt x="82" y="40"/>
                      </a:lnTo>
                      <a:close/>
                    </a:path>
                  </a:pathLst>
                </a:custGeom>
                <a:solidFill>
                  <a:srgbClr val="F7C9A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83" name="Freeform 863"/>
                <p:cNvSpPr>
                  <a:spLocks/>
                </p:cNvSpPr>
                <p:nvPr/>
              </p:nvSpPr>
              <p:spPr bwMode="auto">
                <a:xfrm>
                  <a:off x="1276" y="1865"/>
                  <a:ext cx="78" cy="79"/>
                </a:xfrm>
                <a:custGeom>
                  <a:avLst/>
                  <a:gdLst>
                    <a:gd name="T0" fmla="*/ 78 w 78"/>
                    <a:gd name="T1" fmla="*/ 40 h 79"/>
                    <a:gd name="T2" fmla="*/ 78 w 78"/>
                    <a:gd name="T3" fmla="*/ 32 h 79"/>
                    <a:gd name="T4" fmla="*/ 76 w 78"/>
                    <a:gd name="T5" fmla="*/ 24 h 79"/>
                    <a:gd name="T6" fmla="*/ 72 w 78"/>
                    <a:gd name="T7" fmla="*/ 19 h 79"/>
                    <a:gd name="T8" fmla="*/ 67 w 78"/>
                    <a:gd name="T9" fmla="*/ 11 h 79"/>
                    <a:gd name="T10" fmla="*/ 61 w 78"/>
                    <a:gd name="T11" fmla="*/ 7 h 79"/>
                    <a:gd name="T12" fmla="*/ 54 w 78"/>
                    <a:gd name="T13" fmla="*/ 4 h 79"/>
                    <a:gd name="T14" fmla="*/ 48 w 78"/>
                    <a:gd name="T15" fmla="*/ 2 h 79"/>
                    <a:gd name="T16" fmla="*/ 38 w 78"/>
                    <a:gd name="T17" fmla="*/ 0 h 79"/>
                    <a:gd name="T18" fmla="*/ 27 w 78"/>
                    <a:gd name="T19" fmla="*/ 2 h 79"/>
                    <a:gd name="T20" fmla="*/ 16 w 78"/>
                    <a:gd name="T21" fmla="*/ 7 h 79"/>
                    <a:gd name="T22" fmla="*/ 14 w 78"/>
                    <a:gd name="T23" fmla="*/ 13 h 79"/>
                    <a:gd name="T24" fmla="*/ 10 w 78"/>
                    <a:gd name="T25" fmla="*/ 19 h 79"/>
                    <a:gd name="T26" fmla="*/ 16 w 78"/>
                    <a:gd name="T27" fmla="*/ 13 h 79"/>
                    <a:gd name="T28" fmla="*/ 23 w 78"/>
                    <a:gd name="T29" fmla="*/ 7 h 79"/>
                    <a:gd name="T30" fmla="*/ 31 w 78"/>
                    <a:gd name="T31" fmla="*/ 5 h 79"/>
                    <a:gd name="T32" fmla="*/ 38 w 78"/>
                    <a:gd name="T33" fmla="*/ 4 h 79"/>
                    <a:gd name="T34" fmla="*/ 46 w 78"/>
                    <a:gd name="T35" fmla="*/ 5 h 79"/>
                    <a:gd name="T36" fmla="*/ 54 w 78"/>
                    <a:gd name="T37" fmla="*/ 7 h 79"/>
                    <a:gd name="T38" fmla="*/ 59 w 78"/>
                    <a:gd name="T39" fmla="*/ 11 h 79"/>
                    <a:gd name="T40" fmla="*/ 65 w 78"/>
                    <a:gd name="T41" fmla="*/ 15 h 79"/>
                    <a:gd name="T42" fmla="*/ 69 w 78"/>
                    <a:gd name="T43" fmla="*/ 21 h 79"/>
                    <a:gd name="T44" fmla="*/ 72 w 78"/>
                    <a:gd name="T45" fmla="*/ 26 h 79"/>
                    <a:gd name="T46" fmla="*/ 74 w 78"/>
                    <a:gd name="T47" fmla="*/ 32 h 79"/>
                    <a:gd name="T48" fmla="*/ 74 w 78"/>
                    <a:gd name="T49" fmla="*/ 40 h 79"/>
                    <a:gd name="T50" fmla="*/ 74 w 78"/>
                    <a:gd name="T51" fmla="*/ 47 h 79"/>
                    <a:gd name="T52" fmla="*/ 72 w 78"/>
                    <a:gd name="T53" fmla="*/ 55 h 79"/>
                    <a:gd name="T54" fmla="*/ 69 w 78"/>
                    <a:gd name="T55" fmla="*/ 60 h 79"/>
                    <a:gd name="T56" fmla="*/ 65 w 78"/>
                    <a:gd name="T57" fmla="*/ 66 h 79"/>
                    <a:gd name="T58" fmla="*/ 59 w 78"/>
                    <a:gd name="T59" fmla="*/ 70 h 79"/>
                    <a:gd name="T60" fmla="*/ 54 w 78"/>
                    <a:gd name="T61" fmla="*/ 74 h 79"/>
                    <a:gd name="T62" fmla="*/ 46 w 78"/>
                    <a:gd name="T63" fmla="*/ 76 h 79"/>
                    <a:gd name="T64" fmla="*/ 38 w 78"/>
                    <a:gd name="T65" fmla="*/ 76 h 79"/>
                    <a:gd name="T66" fmla="*/ 33 w 78"/>
                    <a:gd name="T67" fmla="*/ 76 h 79"/>
                    <a:gd name="T68" fmla="*/ 25 w 78"/>
                    <a:gd name="T69" fmla="*/ 74 h 79"/>
                    <a:gd name="T70" fmla="*/ 19 w 78"/>
                    <a:gd name="T71" fmla="*/ 70 h 79"/>
                    <a:gd name="T72" fmla="*/ 14 w 78"/>
                    <a:gd name="T73" fmla="*/ 66 h 79"/>
                    <a:gd name="T74" fmla="*/ 10 w 78"/>
                    <a:gd name="T75" fmla="*/ 60 h 79"/>
                    <a:gd name="T76" fmla="*/ 6 w 78"/>
                    <a:gd name="T77" fmla="*/ 55 h 79"/>
                    <a:gd name="T78" fmla="*/ 4 w 78"/>
                    <a:gd name="T79" fmla="*/ 47 h 79"/>
                    <a:gd name="T80" fmla="*/ 2 w 78"/>
                    <a:gd name="T81" fmla="*/ 40 h 79"/>
                    <a:gd name="T82" fmla="*/ 4 w 78"/>
                    <a:gd name="T83" fmla="*/ 36 h 79"/>
                    <a:gd name="T84" fmla="*/ 4 w 78"/>
                    <a:gd name="T85" fmla="*/ 34 h 79"/>
                    <a:gd name="T86" fmla="*/ 2 w 78"/>
                    <a:gd name="T87" fmla="*/ 40 h 79"/>
                    <a:gd name="T88" fmla="*/ 0 w 78"/>
                    <a:gd name="T89" fmla="*/ 43 h 79"/>
                    <a:gd name="T90" fmla="*/ 0 w 78"/>
                    <a:gd name="T91" fmla="*/ 51 h 79"/>
                    <a:gd name="T92" fmla="*/ 4 w 78"/>
                    <a:gd name="T93" fmla="*/ 58 h 79"/>
                    <a:gd name="T94" fmla="*/ 8 w 78"/>
                    <a:gd name="T95" fmla="*/ 64 h 79"/>
                    <a:gd name="T96" fmla="*/ 12 w 78"/>
                    <a:gd name="T97" fmla="*/ 70 h 79"/>
                    <a:gd name="T98" fmla="*/ 17 w 78"/>
                    <a:gd name="T99" fmla="*/ 74 h 79"/>
                    <a:gd name="T100" fmla="*/ 25 w 78"/>
                    <a:gd name="T101" fmla="*/ 77 h 79"/>
                    <a:gd name="T102" fmla="*/ 31 w 78"/>
                    <a:gd name="T103" fmla="*/ 79 h 79"/>
                    <a:gd name="T104" fmla="*/ 38 w 78"/>
                    <a:gd name="T105" fmla="*/ 79 h 79"/>
                    <a:gd name="T106" fmla="*/ 48 w 78"/>
                    <a:gd name="T107" fmla="*/ 79 h 79"/>
                    <a:gd name="T108" fmla="*/ 54 w 78"/>
                    <a:gd name="T109" fmla="*/ 76 h 79"/>
                    <a:gd name="T110" fmla="*/ 61 w 78"/>
                    <a:gd name="T111" fmla="*/ 74 h 79"/>
                    <a:gd name="T112" fmla="*/ 67 w 78"/>
                    <a:gd name="T113" fmla="*/ 68 h 79"/>
                    <a:gd name="T114" fmla="*/ 72 w 78"/>
                    <a:gd name="T115" fmla="*/ 62 h 79"/>
                    <a:gd name="T116" fmla="*/ 76 w 78"/>
                    <a:gd name="T117" fmla="*/ 55 h 79"/>
                    <a:gd name="T118" fmla="*/ 78 w 78"/>
                    <a:gd name="T119" fmla="*/ 47 h 79"/>
                    <a:gd name="T120" fmla="*/ 78 w 78"/>
                    <a:gd name="T121" fmla="*/ 40 h 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78" h="79">
                      <a:moveTo>
                        <a:pt x="78" y="40"/>
                      </a:moveTo>
                      <a:lnTo>
                        <a:pt x="78" y="32"/>
                      </a:lnTo>
                      <a:lnTo>
                        <a:pt x="76" y="24"/>
                      </a:lnTo>
                      <a:lnTo>
                        <a:pt x="72" y="19"/>
                      </a:lnTo>
                      <a:lnTo>
                        <a:pt x="67" y="11"/>
                      </a:lnTo>
                      <a:lnTo>
                        <a:pt x="61" y="7"/>
                      </a:lnTo>
                      <a:lnTo>
                        <a:pt x="54" y="4"/>
                      </a:lnTo>
                      <a:lnTo>
                        <a:pt x="48" y="2"/>
                      </a:lnTo>
                      <a:lnTo>
                        <a:pt x="38" y="0"/>
                      </a:lnTo>
                      <a:lnTo>
                        <a:pt x="27" y="2"/>
                      </a:lnTo>
                      <a:lnTo>
                        <a:pt x="16" y="7"/>
                      </a:lnTo>
                      <a:lnTo>
                        <a:pt x="14" y="13"/>
                      </a:lnTo>
                      <a:lnTo>
                        <a:pt x="10" y="19"/>
                      </a:lnTo>
                      <a:lnTo>
                        <a:pt x="16" y="13"/>
                      </a:lnTo>
                      <a:lnTo>
                        <a:pt x="23" y="7"/>
                      </a:lnTo>
                      <a:lnTo>
                        <a:pt x="31" y="5"/>
                      </a:lnTo>
                      <a:lnTo>
                        <a:pt x="38" y="4"/>
                      </a:lnTo>
                      <a:lnTo>
                        <a:pt x="46" y="5"/>
                      </a:lnTo>
                      <a:lnTo>
                        <a:pt x="54" y="7"/>
                      </a:lnTo>
                      <a:lnTo>
                        <a:pt x="59" y="11"/>
                      </a:lnTo>
                      <a:lnTo>
                        <a:pt x="65" y="15"/>
                      </a:lnTo>
                      <a:lnTo>
                        <a:pt x="69" y="21"/>
                      </a:lnTo>
                      <a:lnTo>
                        <a:pt x="72" y="26"/>
                      </a:lnTo>
                      <a:lnTo>
                        <a:pt x="74" y="32"/>
                      </a:lnTo>
                      <a:lnTo>
                        <a:pt x="74" y="40"/>
                      </a:lnTo>
                      <a:lnTo>
                        <a:pt x="74" y="47"/>
                      </a:lnTo>
                      <a:lnTo>
                        <a:pt x="72" y="55"/>
                      </a:lnTo>
                      <a:lnTo>
                        <a:pt x="69" y="60"/>
                      </a:lnTo>
                      <a:lnTo>
                        <a:pt x="65" y="66"/>
                      </a:lnTo>
                      <a:lnTo>
                        <a:pt x="59" y="70"/>
                      </a:lnTo>
                      <a:lnTo>
                        <a:pt x="54" y="74"/>
                      </a:lnTo>
                      <a:lnTo>
                        <a:pt x="46" y="76"/>
                      </a:lnTo>
                      <a:lnTo>
                        <a:pt x="38" y="76"/>
                      </a:lnTo>
                      <a:lnTo>
                        <a:pt x="33" y="76"/>
                      </a:lnTo>
                      <a:lnTo>
                        <a:pt x="25" y="74"/>
                      </a:lnTo>
                      <a:lnTo>
                        <a:pt x="19" y="70"/>
                      </a:lnTo>
                      <a:lnTo>
                        <a:pt x="14" y="66"/>
                      </a:lnTo>
                      <a:lnTo>
                        <a:pt x="10" y="60"/>
                      </a:lnTo>
                      <a:lnTo>
                        <a:pt x="6" y="55"/>
                      </a:lnTo>
                      <a:lnTo>
                        <a:pt x="4" y="47"/>
                      </a:lnTo>
                      <a:lnTo>
                        <a:pt x="2" y="40"/>
                      </a:lnTo>
                      <a:lnTo>
                        <a:pt x="4" y="36"/>
                      </a:lnTo>
                      <a:lnTo>
                        <a:pt x="4" y="34"/>
                      </a:lnTo>
                      <a:lnTo>
                        <a:pt x="2" y="40"/>
                      </a:lnTo>
                      <a:lnTo>
                        <a:pt x="0" y="43"/>
                      </a:lnTo>
                      <a:lnTo>
                        <a:pt x="0" y="51"/>
                      </a:lnTo>
                      <a:lnTo>
                        <a:pt x="4" y="58"/>
                      </a:lnTo>
                      <a:lnTo>
                        <a:pt x="8" y="64"/>
                      </a:lnTo>
                      <a:lnTo>
                        <a:pt x="12" y="70"/>
                      </a:lnTo>
                      <a:lnTo>
                        <a:pt x="17" y="74"/>
                      </a:lnTo>
                      <a:lnTo>
                        <a:pt x="25" y="77"/>
                      </a:lnTo>
                      <a:lnTo>
                        <a:pt x="31" y="79"/>
                      </a:lnTo>
                      <a:lnTo>
                        <a:pt x="38" y="79"/>
                      </a:lnTo>
                      <a:lnTo>
                        <a:pt x="48" y="79"/>
                      </a:lnTo>
                      <a:lnTo>
                        <a:pt x="54" y="76"/>
                      </a:lnTo>
                      <a:lnTo>
                        <a:pt x="61" y="74"/>
                      </a:lnTo>
                      <a:lnTo>
                        <a:pt x="67" y="68"/>
                      </a:lnTo>
                      <a:lnTo>
                        <a:pt x="72" y="62"/>
                      </a:lnTo>
                      <a:lnTo>
                        <a:pt x="76" y="55"/>
                      </a:lnTo>
                      <a:lnTo>
                        <a:pt x="78" y="47"/>
                      </a:lnTo>
                      <a:lnTo>
                        <a:pt x="78" y="40"/>
                      </a:lnTo>
                      <a:close/>
                    </a:path>
                  </a:pathLst>
                </a:custGeom>
                <a:solidFill>
                  <a:srgbClr val="F7CB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84" name="Freeform 864"/>
                <p:cNvSpPr>
                  <a:spLocks noEditPoints="1"/>
                </p:cNvSpPr>
                <p:nvPr/>
              </p:nvSpPr>
              <p:spPr bwMode="auto">
                <a:xfrm>
                  <a:off x="1276" y="1867"/>
                  <a:ext cx="76" cy="75"/>
                </a:xfrm>
                <a:custGeom>
                  <a:avLst/>
                  <a:gdLst>
                    <a:gd name="T0" fmla="*/ 76 w 76"/>
                    <a:gd name="T1" fmla="*/ 30 h 75"/>
                    <a:gd name="T2" fmla="*/ 71 w 76"/>
                    <a:gd name="T3" fmla="*/ 17 h 75"/>
                    <a:gd name="T4" fmla="*/ 59 w 76"/>
                    <a:gd name="T5" fmla="*/ 7 h 75"/>
                    <a:gd name="T6" fmla="*/ 46 w 76"/>
                    <a:gd name="T7" fmla="*/ 2 h 75"/>
                    <a:gd name="T8" fmla="*/ 33 w 76"/>
                    <a:gd name="T9" fmla="*/ 2 h 75"/>
                    <a:gd name="T10" fmla="*/ 19 w 76"/>
                    <a:gd name="T11" fmla="*/ 5 h 75"/>
                    <a:gd name="T12" fmla="*/ 10 w 76"/>
                    <a:gd name="T13" fmla="*/ 19 h 75"/>
                    <a:gd name="T14" fmla="*/ 2 w 76"/>
                    <a:gd name="T15" fmla="*/ 32 h 75"/>
                    <a:gd name="T16" fmla="*/ 0 w 76"/>
                    <a:gd name="T17" fmla="*/ 38 h 75"/>
                    <a:gd name="T18" fmla="*/ 2 w 76"/>
                    <a:gd name="T19" fmla="*/ 45 h 75"/>
                    <a:gd name="T20" fmla="*/ 8 w 76"/>
                    <a:gd name="T21" fmla="*/ 58 h 75"/>
                    <a:gd name="T22" fmla="*/ 17 w 76"/>
                    <a:gd name="T23" fmla="*/ 70 h 75"/>
                    <a:gd name="T24" fmla="*/ 31 w 76"/>
                    <a:gd name="T25" fmla="*/ 75 h 75"/>
                    <a:gd name="T26" fmla="*/ 46 w 76"/>
                    <a:gd name="T27" fmla="*/ 75 h 75"/>
                    <a:gd name="T28" fmla="*/ 59 w 76"/>
                    <a:gd name="T29" fmla="*/ 70 h 75"/>
                    <a:gd name="T30" fmla="*/ 71 w 76"/>
                    <a:gd name="T31" fmla="*/ 58 h 75"/>
                    <a:gd name="T32" fmla="*/ 76 w 76"/>
                    <a:gd name="T33" fmla="*/ 45 h 75"/>
                    <a:gd name="T34" fmla="*/ 72 w 76"/>
                    <a:gd name="T35" fmla="*/ 38 h 75"/>
                    <a:gd name="T36" fmla="*/ 71 w 76"/>
                    <a:gd name="T37" fmla="*/ 51 h 75"/>
                    <a:gd name="T38" fmla="*/ 63 w 76"/>
                    <a:gd name="T39" fmla="*/ 62 h 75"/>
                    <a:gd name="T40" fmla="*/ 52 w 76"/>
                    <a:gd name="T41" fmla="*/ 70 h 75"/>
                    <a:gd name="T42" fmla="*/ 38 w 76"/>
                    <a:gd name="T43" fmla="*/ 72 h 75"/>
                    <a:gd name="T44" fmla="*/ 25 w 76"/>
                    <a:gd name="T45" fmla="*/ 70 h 75"/>
                    <a:gd name="T46" fmla="*/ 16 w 76"/>
                    <a:gd name="T47" fmla="*/ 62 h 75"/>
                    <a:gd name="T48" fmla="*/ 8 w 76"/>
                    <a:gd name="T49" fmla="*/ 51 h 75"/>
                    <a:gd name="T50" fmla="*/ 4 w 76"/>
                    <a:gd name="T51" fmla="*/ 38 h 75"/>
                    <a:gd name="T52" fmla="*/ 8 w 76"/>
                    <a:gd name="T53" fmla="*/ 24 h 75"/>
                    <a:gd name="T54" fmla="*/ 16 w 76"/>
                    <a:gd name="T55" fmla="*/ 15 h 75"/>
                    <a:gd name="T56" fmla="*/ 25 w 76"/>
                    <a:gd name="T57" fmla="*/ 7 h 75"/>
                    <a:gd name="T58" fmla="*/ 38 w 76"/>
                    <a:gd name="T59" fmla="*/ 3 h 75"/>
                    <a:gd name="T60" fmla="*/ 52 w 76"/>
                    <a:gd name="T61" fmla="*/ 7 h 75"/>
                    <a:gd name="T62" fmla="*/ 63 w 76"/>
                    <a:gd name="T63" fmla="*/ 15 h 75"/>
                    <a:gd name="T64" fmla="*/ 71 w 76"/>
                    <a:gd name="T65" fmla="*/ 24 h 75"/>
                    <a:gd name="T66" fmla="*/ 72 w 76"/>
                    <a:gd name="T67" fmla="*/ 3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76" h="75">
                      <a:moveTo>
                        <a:pt x="76" y="38"/>
                      </a:moveTo>
                      <a:lnTo>
                        <a:pt x="76" y="30"/>
                      </a:lnTo>
                      <a:lnTo>
                        <a:pt x="74" y="22"/>
                      </a:lnTo>
                      <a:lnTo>
                        <a:pt x="71" y="17"/>
                      </a:lnTo>
                      <a:lnTo>
                        <a:pt x="65" y="11"/>
                      </a:lnTo>
                      <a:lnTo>
                        <a:pt x="59" y="7"/>
                      </a:lnTo>
                      <a:lnTo>
                        <a:pt x="54" y="3"/>
                      </a:lnTo>
                      <a:lnTo>
                        <a:pt x="46" y="2"/>
                      </a:lnTo>
                      <a:lnTo>
                        <a:pt x="38" y="0"/>
                      </a:lnTo>
                      <a:lnTo>
                        <a:pt x="33" y="2"/>
                      </a:lnTo>
                      <a:lnTo>
                        <a:pt x="25" y="3"/>
                      </a:lnTo>
                      <a:lnTo>
                        <a:pt x="19" y="5"/>
                      </a:lnTo>
                      <a:lnTo>
                        <a:pt x="14" y="9"/>
                      </a:lnTo>
                      <a:lnTo>
                        <a:pt x="10" y="19"/>
                      </a:lnTo>
                      <a:lnTo>
                        <a:pt x="6" y="28"/>
                      </a:lnTo>
                      <a:lnTo>
                        <a:pt x="2" y="32"/>
                      </a:lnTo>
                      <a:lnTo>
                        <a:pt x="0" y="38"/>
                      </a:lnTo>
                      <a:lnTo>
                        <a:pt x="0" y="38"/>
                      </a:lnTo>
                      <a:lnTo>
                        <a:pt x="0" y="38"/>
                      </a:lnTo>
                      <a:lnTo>
                        <a:pt x="2" y="45"/>
                      </a:lnTo>
                      <a:lnTo>
                        <a:pt x="4" y="53"/>
                      </a:lnTo>
                      <a:lnTo>
                        <a:pt x="8" y="58"/>
                      </a:lnTo>
                      <a:lnTo>
                        <a:pt x="12" y="64"/>
                      </a:lnTo>
                      <a:lnTo>
                        <a:pt x="17" y="70"/>
                      </a:lnTo>
                      <a:lnTo>
                        <a:pt x="25" y="74"/>
                      </a:lnTo>
                      <a:lnTo>
                        <a:pt x="31" y="75"/>
                      </a:lnTo>
                      <a:lnTo>
                        <a:pt x="38" y="75"/>
                      </a:lnTo>
                      <a:lnTo>
                        <a:pt x="46" y="75"/>
                      </a:lnTo>
                      <a:lnTo>
                        <a:pt x="54" y="74"/>
                      </a:lnTo>
                      <a:lnTo>
                        <a:pt x="59" y="70"/>
                      </a:lnTo>
                      <a:lnTo>
                        <a:pt x="65" y="64"/>
                      </a:lnTo>
                      <a:lnTo>
                        <a:pt x="71" y="58"/>
                      </a:lnTo>
                      <a:lnTo>
                        <a:pt x="74" y="53"/>
                      </a:lnTo>
                      <a:lnTo>
                        <a:pt x="76" y="45"/>
                      </a:lnTo>
                      <a:lnTo>
                        <a:pt x="76" y="38"/>
                      </a:lnTo>
                      <a:close/>
                      <a:moveTo>
                        <a:pt x="72" y="38"/>
                      </a:moveTo>
                      <a:lnTo>
                        <a:pt x="72" y="45"/>
                      </a:lnTo>
                      <a:lnTo>
                        <a:pt x="71" y="51"/>
                      </a:lnTo>
                      <a:lnTo>
                        <a:pt x="67" y="56"/>
                      </a:lnTo>
                      <a:lnTo>
                        <a:pt x="63" y="62"/>
                      </a:lnTo>
                      <a:lnTo>
                        <a:pt x="57" y="66"/>
                      </a:lnTo>
                      <a:lnTo>
                        <a:pt x="52" y="70"/>
                      </a:lnTo>
                      <a:lnTo>
                        <a:pt x="46" y="72"/>
                      </a:lnTo>
                      <a:lnTo>
                        <a:pt x="38" y="72"/>
                      </a:lnTo>
                      <a:lnTo>
                        <a:pt x="33" y="72"/>
                      </a:lnTo>
                      <a:lnTo>
                        <a:pt x="25" y="70"/>
                      </a:lnTo>
                      <a:lnTo>
                        <a:pt x="19" y="66"/>
                      </a:lnTo>
                      <a:lnTo>
                        <a:pt x="16" y="62"/>
                      </a:lnTo>
                      <a:lnTo>
                        <a:pt x="12" y="56"/>
                      </a:lnTo>
                      <a:lnTo>
                        <a:pt x="8" y="51"/>
                      </a:lnTo>
                      <a:lnTo>
                        <a:pt x="6" y="45"/>
                      </a:lnTo>
                      <a:lnTo>
                        <a:pt x="4" y="38"/>
                      </a:lnTo>
                      <a:lnTo>
                        <a:pt x="6" y="32"/>
                      </a:lnTo>
                      <a:lnTo>
                        <a:pt x="8" y="24"/>
                      </a:lnTo>
                      <a:lnTo>
                        <a:pt x="12" y="19"/>
                      </a:lnTo>
                      <a:lnTo>
                        <a:pt x="16" y="15"/>
                      </a:lnTo>
                      <a:lnTo>
                        <a:pt x="19" y="9"/>
                      </a:lnTo>
                      <a:lnTo>
                        <a:pt x="25" y="7"/>
                      </a:lnTo>
                      <a:lnTo>
                        <a:pt x="33" y="5"/>
                      </a:lnTo>
                      <a:lnTo>
                        <a:pt x="38" y="3"/>
                      </a:lnTo>
                      <a:lnTo>
                        <a:pt x="46" y="5"/>
                      </a:lnTo>
                      <a:lnTo>
                        <a:pt x="52" y="7"/>
                      </a:lnTo>
                      <a:lnTo>
                        <a:pt x="57" y="9"/>
                      </a:lnTo>
                      <a:lnTo>
                        <a:pt x="63" y="15"/>
                      </a:lnTo>
                      <a:lnTo>
                        <a:pt x="67" y="19"/>
                      </a:lnTo>
                      <a:lnTo>
                        <a:pt x="71" y="24"/>
                      </a:lnTo>
                      <a:lnTo>
                        <a:pt x="72" y="32"/>
                      </a:lnTo>
                      <a:lnTo>
                        <a:pt x="72" y="38"/>
                      </a:lnTo>
                      <a:close/>
                    </a:path>
                  </a:pathLst>
                </a:custGeom>
                <a:solidFill>
                  <a:srgbClr val="F8CEB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85" name="Freeform 865"/>
                <p:cNvSpPr>
                  <a:spLocks noEditPoints="1"/>
                </p:cNvSpPr>
                <p:nvPr/>
              </p:nvSpPr>
              <p:spPr bwMode="auto">
                <a:xfrm>
                  <a:off x="1278" y="1869"/>
                  <a:ext cx="72" cy="72"/>
                </a:xfrm>
                <a:custGeom>
                  <a:avLst/>
                  <a:gdLst>
                    <a:gd name="T0" fmla="*/ 72 w 72"/>
                    <a:gd name="T1" fmla="*/ 28 h 72"/>
                    <a:gd name="T2" fmla="*/ 67 w 72"/>
                    <a:gd name="T3" fmla="*/ 17 h 72"/>
                    <a:gd name="T4" fmla="*/ 57 w 72"/>
                    <a:gd name="T5" fmla="*/ 7 h 72"/>
                    <a:gd name="T6" fmla="*/ 44 w 72"/>
                    <a:gd name="T7" fmla="*/ 1 h 72"/>
                    <a:gd name="T8" fmla="*/ 29 w 72"/>
                    <a:gd name="T9" fmla="*/ 1 h 72"/>
                    <a:gd name="T10" fmla="*/ 14 w 72"/>
                    <a:gd name="T11" fmla="*/ 9 h 72"/>
                    <a:gd name="T12" fmla="*/ 6 w 72"/>
                    <a:gd name="T13" fmla="*/ 20 h 72"/>
                    <a:gd name="T14" fmla="*/ 2 w 72"/>
                    <a:gd name="T15" fmla="*/ 28 h 72"/>
                    <a:gd name="T16" fmla="*/ 2 w 72"/>
                    <a:gd name="T17" fmla="*/ 32 h 72"/>
                    <a:gd name="T18" fmla="*/ 2 w 72"/>
                    <a:gd name="T19" fmla="*/ 43 h 72"/>
                    <a:gd name="T20" fmla="*/ 8 w 72"/>
                    <a:gd name="T21" fmla="*/ 56 h 72"/>
                    <a:gd name="T22" fmla="*/ 17 w 72"/>
                    <a:gd name="T23" fmla="*/ 66 h 72"/>
                    <a:gd name="T24" fmla="*/ 31 w 72"/>
                    <a:gd name="T25" fmla="*/ 72 h 72"/>
                    <a:gd name="T26" fmla="*/ 44 w 72"/>
                    <a:gd name="T27" fmla="*/ 72 h 72"/>
                    <a:gd name="T28" fmla="*/ 57 w 72"/>
                    <a:gd name="T29" fmla="*/ 66 h 72"/>
                    <a:gd name="T30" fmla="*/ 67 w 72"/>
                    <a:gd name="T31" fmla="*/ 56 h 72"/>
                    <a:gd name="T32" fmla="*/ 72 w 72"/>
                    <a:gd name="T33" fmla="*/ 43 h 72"/>
                    <a:gd name="T34" fmla="*/ 69 w 72"/>
                    <a:gd name="T35" fmla="*/ 36 h 72"/>
                    <a:gd name="T36" fmla="*/ 67 w 72"/>
                    <a:gd name="T37" fmla="*/ 49 h 72"/>
                    <a:gd name="T38" fmla="*/ 59 w 72"/>
                    <a:gd name="T39" fmla="*/ 58 h 72"/>
                    <a:gd name="T40" fmla="*/ 50 w 72"/>
                    <a:gd name="T41" fmla="*/ 66 h 72"/>
                    <a:gd name="T42" fmla="*/ 36 w 72"/>
                    <a:gd name="T43" fmla="*/ 68 h 72"/>
                    <a:gd name="T44" fmla="*/ 25 w 72"/>
                    <a:gd name="T45" fmla="*/ 66 h 72"/>
                    <a:gd name="T46" fmla="*/ 14 w 72"/>
                    <a:gd name="T47" fmla="*/ 58 h 72"/>
                    <a:gd name="T48" fmla="*/ 8 w 72"/>
                    <a:gd name="T49" fmla="*/ 49 h 72"/>
                    <a:gd name="T50" fmla="*/ 4 w 72"/>
                    <a:gd name="T51" fmla="*/ 36 h 72"/>
                    <a:gd name="T52" fmla="*/ 8 w 72"/>
                    <a:gd name="T53" fmla="*/ 24 h 72"/>
                    <a:gd name="T54" fmla="*/ 14 w 72"/>
                    <a:gd name="T55" fmla="*/ 13 h 72"/>
                    <a:gd name="T56" fmla="*/ 25 w 72"/>
                    <a:gd name="T57" fmla="*/ 7 h 72"/>
                    <a:gd name="T58" fmla="*/ 36 w 72"/>
                    <a:gd name="T59" fmla="*/ 3 h 72"/>
                    <a:gd name="T60" fmla="*/ 50 w 72"/>
                    <a:gd name="T61" fmla="*/ 7 h 72"/>
                    <a:gd name="T62" fmla="*/ 59 w 72"/>
                    <a:gd name="T63" fmla="*/ 13 h 72"/>
                    <a:gd name="T64" fmla="*/ 67 w 72"/>
                    <a:gd name="T65" fmla="*/ 24 h 72"/>
                    <a:gd name="T66" fmla="*/ 69 w 72"/>
                    <a:gd name="T67" fmla="*/ 36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72" h="72">
                      <a:moveTo>
                        <a:pt x="72" y="36"/>
                      </a:moveTo>
                      <a:lnTo>
                        <a:pt x="72" y="28"/>
                      </a:lnTo>
                      <a:lnTo>
                        <a:pt x="70" y="22"/>
                      </a:lnTo>
                      <a:lnTo>
                        <a:pt x="67" y="17"/>
                      </a:lnTo>
                      <a:lnTo>
                        <a:pt x="63" y="11"/>
                      </a:lnTo>
                      <a:lnTo>
                        <a:pt x="57" y="7"/>
                      </a:lnTo>
                      <a:lnTo>
                        <a:pt x="52" y="3"/>
                      </a:lnTo>
                      <a:lnTo>
                        <a:pt x="44" y="1"/>
                      </a:lnTo>
                      <a:lnTo>
                        <a:pt x="36" y="0"/>
                      </a:lnTo>
                      <a:lnTo>
                        <a:pt x="29" y="1"/>
                      </a:lnTo>
                      <a:lnTo>
                        <a:pt x="21" y="3"/>
                      </a:lnTo>
                      <a:lnTo>
                        <a:pt x="14" y="9"/>
                      </a:lnTo>
                      <a:lnTo>
                        <a:pt x="8" y="15"/>
                      </a:lnTo>
                      <a:lnTo>
                        <a:pt x="6" y="20"/>
                      </a:lnTo>
                      <a:lnTo>
                        <a:pt x="4" y="26"/>
                      </a:lnTo>
                      <a:lnTo>
                        <a:pt x="2" y="28"/>
                      </a:lnTo>
                      <a:lnTo>
                        <a:pt x="2" y="30"/>
                      </a:lnTo>
                      <a:lnTo>
                        <a:pt x="2" y="32"/>
                      </a:lnTo>
                      <a:lnTo>
                        <a:pt x="0" y="36"/>
                      </a:lnTo>
                      <a:lnTo>
                        <a:pt x="2" y="43"/>
                      </a:lnTo>
                      <a:lnTo>
                        <a:pt x="4" y="51"/>
                      </a:lnTo>
                      <a:lnTo>
                        <a:pt x="8" y="56"/>
                      </a:lnTo>
                      <a:lnTo>
                        <a:pt x="12" y="62"/>
                      </a:lnTo>
                      <a:lnTo>
                        <a:pt x="17" y="66"/>
                      </a:lnTo>
                      <a:lnTo>
                        <a:pt x="23" y="70"/>
                      </a:lnTo>
                      <a:lnTo>
                        <a:pt x="31" y="72"/>
                      </a:lnTo>
                      <a:lnTo>
                        <a:pt x="36" y="72"/>
                      </a:lnTo>
                      <a:lnTo>
                        <a:pt x="44" y="72"/>
                      </a:lnTo>
                      <a:lnTo>
                        <a:pt x="52" y="70"/>
                      </a:lnTo>
                      <a:lnTo>
                        <a:pt x="57" y="66"/>
                      </a:lnTo>
                      <a:lnTo>
                        <a:pt x="63" y="62"/>
                      </a:lnTo>
                      <a:lnTo>
                        <a:pt x="67" y="56"/>
                      </a:lnTo>
                      <a:lnTo>
                        <a:pt x="70" y="51"/>
                      </a:lnTo>
                      <a:lnTo>
                        <a:pt x="72" y="43"/>
                      </a:lnTo>
                      <a:lnTo>
                        <a:pt x="72" y="36"/>
                      </a:lnTo>
                      <a:close/>
                      <a:moveTo>
                        <a:pt x="69" y="36"/>
                      </a:moveTo>
                      <a:lnTo>
                        <a:pt x="69" y="43"/>
                      </a:lnTo>
                      <a:lnTo>
                        <a:pt x="67" y="49"/>
                      </a:lnTo>
                      <a:lnTo>
                        <a:pt x="63" y="54"/>
                      </a:lnTo>
                      <a:lnTo>
                        <a:pt x="59" y="58"/>
                      </a:lnTo>
                      <a:lnTo>
                        <a:pt x="55" y="62"/>
                      </a:lnTo>
                      <a:lnTo>
                        <a:pt x="50" y="66"/>
                      </a:lnTo>
                      <a:lnTo>
                        <a:pt x="44" y="68"/>
                      </a:lnTo>
                      <a:lnTo>
                        <a:pt x="36" y="68"/>
                      </a:lnTo>
                      <a:lnTo>
                        <a:pt x="31" y="68"/>
                      </a:lnTo>
                      <a:lnTo>
                        <a:pt x="25" y="66"/>
                      </a:lnTo>
                      <a:lnTo>
                        <a:pt x="19" y="62"/>
                      </a:lnTo>
                      <a:lnTo>
                        <a:pt x="14" y="58"/>
                      </a:lnTo>
                      <a:lnTo>
                        <a:pt x="10" y="54"/>
                      </a:lnTo>
                      <a:lnTo>
                        <a:pt x="8" y="49"/>
                      </a:lnTo>
                      <a:lnTo>
                        <a:pt x="6" y="43"/>
                      </a:lnTo>
                      <a:lnTo>
                        <a:pt x="4" y="36"/>
                      </a:lnTo>
                      <a:lnTo>
                        <a:pt x="6" y="30"/>
                      </a:lnTo>
                      <a:lnTo>
                        <a:pt x="8" y="24"/>
                      </a:lnTo>
                      <a:lnTo>
                        <a:pt x="10" y="18"/>
                      </a:lnTo>
                      <a:lnTo>
                        <a:pt x="14" y="13"/>
                      </a:lnTo>
                      <a:lnTo>
                        <a:pt x="19" y="9"/>
                      </a:lnTo>
                      <a:lnTo>
                        <a:pt x="25" y="7"/>
                      </a:lnTo>
                      <a:lnTo>
                        <a:pt x="31" y="5"/>
                      </a:lnTo>
                      <a:lnTo>
                        <a:pt x="36" y="3"/>
                      </a:lnTo>
                      <a:lnTo>
                        <a:pt x="44" y="5"/>
                      </a:lnTo>
                      <a:lnTo>
                        <a:pt x="50" y="7"/>
                      </a:lnTo>
                      <a:lnTo>
                        <a:pt x="55" y="9"/>
                      </a:lnTo>
                      <a:lnTo>
                        <a:pt x="59" y="13"/>
                      </a:lnTo>
                      <a:lnTo>
                        <a:pt x="63" y="18"/>
                      </a:lnTo>
                      <a:lnTo>
                        <a:pt x="67" y="24"/>
                      </a:lnTo>
                      <a:lnTo>
                        <a:pt x="69" y="30"/>
                      </a:lnTo>
                      <a:lnTo>
                        <a:pt x="69" y="36"/>
                      </a:lnTo>
                      <a:close/>
                    </a:path>
                  </a:pathLst>
                </a:custGeom>
                <a:solidFill>
                  <a:srgbClr val="F8D0B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86" name="Freeform 866"/>
                <p:cNvSpPr>
                  <a:spLocks noEditPoints="1"/>
                </p:cNvSpPr>
                <p:nvPr/>
              </p:nvSpPr>
              <p:spPr bwMode="auto">
                <a:xfrm>
                  <a:off x="1280" y="1870"/>
                  <a:ext cx="68" cy="69"/>
                </a:xfrm>
                <a:custGeom>
                  <a:avLst/>
                  <a:gdLst>
                    <a:gd name="T0" fmla="*/ 68 w 68"/>
                    <a:gd name="T1" fmla="*/ 29 h 69"/>
                    <a:gd name="T2" fmla="*/ 63 w 68"/>
                    <a:gd name="T3" fmla="*/ 16 h 69"/>
                    <a:gd name="T4" fmla="*/ 53 w 68"/>
                    <a:gd name="T5" fmla="*/ 6 h 69"/>
                    <a:gd name="T6" fmla="*/ 42 w 68"/>
                    <a:gd name="T7" fmla="*/ 2 h 69"/>
                    <a:gd name="T8" fmla="*/ 29 w 68"/>
                    <a:gd name="T9" fmla="*/ 2 h 69"/>
                    <a:gd name="T10" fmla="*/ 15 w 68"/>
                    <a:gd name="T11" fmla="*/ 6 h 69"/>
                    <a:gd name="T12" fmla="*/ 8 w 68"/>
                    <a:gd name="T13" fmla="*/ 16 h 69"/>
                    <a:gd name="T14" fmla="*/ 2 w 68"/>
                    <a:gd name="T15" fmla="*/ 29 h 69"/>
                    <a:gd name="T16" fmla="*/ 2 w 68"/>
                    <a:gd name="T17" fmla="*/ 42 h 69"/>
                    <a:gd name="T18" fmla="*/ 8 w 68"/>
                    <a:gd name="T19" fmla="*/ 53 h 69"/>
                    <a:gd name="T20" fmla="*/ 15 w 68"/>
                    <a:gd name="T21" fmla="*/ 63 h 69"/>
                    <a:gd name="T22" fmla="*/ 29 w 68"/>
                    <a:gd name="T23" fmla="*/ 69 h 69"/>
                    <a:gd name="T24" fmla="*/ 42 w 68"/>
                    <a:gd name="T25" fmla="*/ 69 h 69"/>
                    <a:gd name="T26" fmla="*/ 53 w 68"/>
                    <a:gd name="T27" fmla="*/ 63 h 69"/>
                    <a:gd name="T28" fmla="*/ 63 w 68"/>
                    <a:gd name="T29" fmla="*/ 53 h 69"/>
                    <a:gd name="T30" fmla="*/ 68 w 68"/>
                    <a:gd name="T31" fmla="*/ 42 h 69"/>
                    <a:gd name="T32" fmla="*/ 65 w 68"/>
                    <a:gd name="T33" fmla="*/ 35 h 69"/>
                    <a:gd name="T34" fmla="*/ 63 w 68"/>
                    <a:gd name="T35" fmla="*/ 46 h 69"/>
                    <a:gd name="T36" fmla="*/ 57 w 68"/>
                    <a:gd name="T37" fmla="*/ 55 h 69"/>
                    <a:gd name="T38" fmla="*/ 48 w 68"/>
                    <a:gd name="T39" fmla="*/ 63 h 69"/>
                    <a:gd name="T40" fmla="*/ 34 w 68"/>
                    <a:gd name="T41" fmla="*/ 65 h 69"/>
                    <a:gd name="T42" fmla="*/ 23 w 68"/>
                    <a:gd name="T43" fmla="*/ 63 h 69"/>
                    <a:gd name="T44" fmla="*/ 13 w 68"/>
                    <a:gd name="T45" fmla="*/ 55 h 69"/>
                    <a:gd name="T46" fmla="*/ 8 w 68"/>
                    <a:gd name="T47" fmla="*/ 46 h 69"/>
                    <a:gd name="T48" fmla="*/ 4 w 68"/>
                    <a:gd name="T49" fmla="*/ 35 h 69"/>
                    <a:gd name="T50" fmla="*/ 8 w 68"/>
                    <a:gd name="T51" fmla="*/ 23 h 69"/>
                    <a:gd name="T52" fmla="*/ 13 w 68"/>
                    <a:gd name="T53" fmla="*/ 14 h 69"/>
                    <a:gd name="T54" fmla="*/ 23 w 68"/>
                    <a:gd name="T55" fmla="*/ 8 h 69"/>
                    <a:gd name="T56" fmla="*/ 34 w 68"/>
                    <a:gd name="T57" fmla="*/ 4 h 69"/>
                    <a:gd name="T58" fmla="*/ 48 w 68"/>
                    <a:gd name="T59" fmla="*/ 8 h 69"/>
                    <a:gd name="T60" fmla="*/ 57 w 68"/>
                    <a:gd name="T61" fmla="*/ 14 h 69"/>
                    <a:gd name="T62" fmla="*/ 63 w 68"/>
                    <a:gd name="T63" fmla="*/ 23 h 69"/>
                    <a:gd name="T64" fmla="*/ 65 w 68"/>
                    <a:gd name="T65" fmla="*/ 35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68" h="69">
                      <a:moveTo>
                        <a:pt x="68" y="35"/>
                      </a:moveTo>
                      <a:lnTo>
                        <a:pt x="68" y="29"/>
                      </a:lnTo>
                      <a:lnTo>
                        <a:pt x="67" y="21"/>
                      </a:lnTo>
                      <a:lnTo>
                        <a:pt x="63" y="16"/>
                      </a:lnTo>
                      <a:lnTo>
                        <a:pt x="59" y="12"/>
                      </a:lnTo>
                      <a:lnTo>
                        <a:pt x="53" y="6"/>
                      </a:lnTo>
                      <a:lnTo>
                        <a:pt x="48" y="4"/>
                      </a:lnTo>
                      <a:lnTo>
                        <a:pt x="42" y="2"/>
                      </a:lnTo>
                      <a:lnTo>
                        <a:pt x="34" y="0"/>
                      </a:lnTo>
                      <a:lnTo>
                        <a:pt x="29" y="2"/>
                      </a:lnTo>
                      <a:lnTo>
                        <a:pt x="21" y="4"/>
                      </a:lnTo>
                      <a:lnTo>
                        <a:pt x="15" y="6"/>
                      </a:lnTo>
                      <a:lnTo>
                        <a:pt x="12" y="12"/>
                      </a:lnTo>
                      <a:lnTo>
                        <a:pt x="8" y="16"/>
                      </a:lnTo>
                      <a:lnTo>
                        <a:pt x="4" y="21"/>
                      </a:lnTo>
                      <a:lnTo>
                        <a:pt x="2" y="29"/>
                      </a:lnTo>
                      <a:lnTo>
                        <a:pt x="0" y="35"/>
                      </a:lnTo>
                      <a:lnTo>
                        <a:pt x="2" y="42"/>
                      </a:lnTo>
                      <a:lnTo>
                        <a:pt x="4" y="48"/>
                      </a:lnTo>
                      <a:lnTo>
                        <a:pt x="8" y="53"/>
                      </a:lnTo>
                      <a:lnTo>
                        <a:pt x="12" y="59"/>
                      </a:lnTo>
                      <a:lnTo>
                        <a:pt x="15" y="63"/>
                      </a:lnTo>
                      <a:lnTo>
                        <a:pt x="21" y="67"/>
                      </a:lnTo>
                      <a:lnTo>
                        <a:pt x="29" y="69"/>
                      </a:lnTo>
                      <a:lnTo>
                        <a:pt x="34" y="69"/>
                      </a:lnTo>
                      <a:lnTo>
                        <a:pt x="42" y="69"/>
                      </a:lnTo>
                      <a:lnTo>
                        <a:pt x="48" y="67"/>
                      </a:lnTo>
                      <a:lnTo>
                        <a:pt x="53" y="63"/>
                      </a:lnTo>
                      <a:lnTo>
                        <a:pt x="59" y="59"/>
                      </a:lnTo>
                      <a:lnTo>
                        <a:pt x="63" y="53"/>
                      </a:lnTo>
                      <a:lnTo>
                        <a:pt x="67" y="48"/>
                      </a:lnTo>
                      <a:lnTo>
                        <a:pt x="68" y="42"/>
                      </a:lnTo>
                      <a:lnTo>
                        <a:pt x="68" y="35"/>
                      </a:lnTo>
                      <a:close/>
                      <a:moveTo>
                        <a:pt x="65" y="35"/>
                      </a:moveTo>
                      <a:lnTo>
                        <a:pt x="65" y="40"/>
                      </a:lnTo>
                      <a:lnTo>
                        <a:pt x="63" y="46"/>
                      </a:lnTo>
                      <a:lnTo>
                        <a:pt x="61" y="52"/>
                      </a:lnTo>
                      <a:lnTo>
                        <a:pt x="57" y="55"/>
                      </a:lnTo>
                      <a:lnTo>
                        <a:pt x="51" y="59"/>
                      </a:lnTo>
                      <a:lnTo>
                        <a:pt x="48" y="63"/>
                      </a:lnTo>
                      <a:lnTo>
                        <a:pt x="42" y="65"/>
                      </a:lnTo>
                      <a:lnTo>
                        <a:pt x="34" y="65"/>
                      </a:lnTo>
                      <a:lnTo>
                        <a:pt x="29" y="65"/>
                      </a:lnTo>
                      <a:lnTo>
                        <a:pt x="23" y="63"/>
                      </a:lnTo>
                      <a:lnTo>
                        <a:pt x="17" y="59"/>
                      </a:lnTo>
                      <a:lnTo>
                        <a:pt x="13" y="55"/>
                      </a:lnTo>
                      <a:lnTo>
                        <a:pt x="10" y="52"/>
                      </a:lnTo>
                      <a:lnTo>
                        <a:pt x="8" y="46"/>
                      </a:lnTo>
                      <a:lnTo>
                        <a:pt x="6" y="40"/>
                      </a:lnTo>
                      <a:lnTo>
                        <a:pt x="4" y="35"/>
                      </a:lnTo>
                      <a:lnTo>
                        <a:pt x="6" y="29"/>
                      </a:lnTo>
                      <a:lnTo>
                        <a:pt x="8" y="23"/>
                      </a:lnTo>
                      <a:lnTo>
                        <a:pt x="10" y="17"/>
                      </a:lnTo>
                      <a:lnTo>
                        <a:pt x="13" y="14"/>
                      </a:lnTo>
                      <a:lnTo>
                        <a:pt x="17" y="10"/>
                      </a:lnTo>
                      <a:lnTo>
                        <a:pt x="23" y="8"/>
                      </a:lnTo>
                      <a:lnTo>
                        <a:pt x="29" y="6"/>
                      </a:lnTo>
                      <a:lnTo>
                        <a:pt x="34" y="4"/>
                      </a:lnTo>
                      <a:lnTo>
                        <a:pt x="42" y="6"/>
                      </a:lnTo>
                      <a:lnTo>
                        <a:pt x="48" y="8"/>
                      </a:lnTo>
                      <a:lnTo>
                        <a:pt x="51" y="10"/>
                      </a:lnTo>
                      <a:lnTo>
                        <a:pt x="57" y="14"/>
                      </a:lnTo>
                      <a:lnTo>
                        <a:pt x="61" y="17"/>
                      </a:lnTo>
                      <a:lnTo>
                        <a:pt x="63" y="23"/>
                      </a:lnTo>
                      <a:lnTo>
                        <a:pt x="65" y="29"/>
                      </a:lnTo>
                      <a:lnTo>
                        <a:pt x="65" y="35"/>
                      </a:lnTo>
                      <a:close/>
                    </a:path>
                  </a:pathLst>
                </a:custGeom>
                <a:solidFill>
                  <a:srgbClr val="F8D2B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87" name="Freeform 867"/>
                <p:cNvSpPr>
                  <a:spLocks noEditPoints="1"/>
                </p:cNvSpPr>
                <p:nvPr/>
              </p:nvSpPr>
              <p:spPr bwMode="auto">
                <a:xfrm>
                  <a:off x="1282" y="1872"/>
                  <a:ext cx="65" cy="65"/>
                </a:xfrm>
                <a:custGeom>
                  <a:avLst/>
                  <a:gdLst>
                    <a:gd name="T0" fmla="*/ 65 w 65"/>
                    <a:gd name="T1" fmla="*/ 27 h 65"/>
                    <a:gd name="T2" fmla="*/ 59 w 65"/>
                    <a:gd name="T3" fmla="*/ 15 h 65"/>
                    <a:gd name="T4" fmla="*/ 51 w 65"/>
                    <a:gd name="T5" fmla="*/ 6 h 65"/>
                    <a:gd name="T6" fmla="*/ 40 w 65"/>
                    <a:gd name="T7" fmla="*/ 2 h 65"/>
                    <a:gd name="T8" fmla="*/ 27 w 65"/>
                    <a:gd name="T9" fmla="*/ 2 h 65"/>
                    <a:gd name="T10" fmla="*/ 15 w 65"/>
                    <a:gd name="T11" fmla="*/ 6 h 65"/>
                    <a:gd name="T12" fmla="*/ 6 w 65"/>
                    <a:gd name="T13" fmla="*/ 15 h 65"/>
                    <a:gd name="T14" fmla="*/ 2 w 65"/>
                    <a:gd name="T15" fmla="*/ 27 h 65"/>
                    <a:gd name="T16" fmla="*/ 2 w 65"/>
                    <a:gd name="T17" fmla="*/ 40 h 65"/>
                    <a:gd name="T18" fmla="*/ 6 w 65"/>
                    <a:gd name="T19" fmla="*/ 51 h 65"/>
                    <a:gd name="T20" fmla="*/ 15 w 65"/>
                    <a:gd name="T21" fmla="*/ 59 h 65"/>
                    <a:gd name="T22" fmla="*/ 27 w 65"/>
                    <a:gd name="T23" fmla="*/ 65 h 65"/>
                    <a:gd name="T24" fmla="*/ 40 w 65"/>
                    <a:gd name="T25" fmla="*/ 65 h 65"/>
                    <a:gd name="T26" fmla="*/ 51 w 65"/>
                    <a:gd name="T27" fmla="*/ 59 h 65"/>
                    <a:gd name="T28" fmla="*/ 59 w 65"/>
                    <a:gd name="T29" fmla="*/ 51 h 65"/>
                    <a:gd name="T30" fmla="*/ 65 w 65"/>
                    <a:gd name="T31" fmla="*/ 40 h 65"/>
                    <a:gd name="T32" fmla="*/ 61 w 65"/>
                    <a:gd name="T33" fmla="*/ 33 h 65"/>
                    <a:gd name="T34" fmla="*/ 59 w 65"/>
                    <a:gd name="T35" fmla="*/ 44 h 65"/>
                    <a:gd name="T36" fmla="*/ 53 w 65"/>
                    <a:gd name="T37" fmla="*/ 53 h 65"/>
                    <a:gd name="T38" fmla="*/ 44 w 65"/>
                    <a:gd name="T39" fmla="*/ 59 h 65"/>
                    <a:gd name="T40" fmla="*/ 32 w 65"/>
                    <a:gd name="T41" fmla="*/ 61 h 65"/>
                    <a:gd name="T42" fmla="*/ 23 w 65"/>
                    <a:gd name="T43" fmla="*/ 59 h 65"/>
                    <a:gd name="T44" fmla="*/ 13 w 65"/>
                    <a:gd name="T45" fmla="*/ 53 h 65"/>
                    <a:gd name="T46" fmla="*/ 8 w 65"/>
                    <a:gd name="T47" fmla="*/ 44 h 65"/>
                    <a:gd name="T48" fmla="*/ 4 w 65"/>
                    <a:gd name="T49" fmla="*/ 33 h 65"/>
                    <a:gd name="T50" fmla="*/ 8 w 65"/>
                    <a:gd name="T51" fmla="*/ 21 h 65"/>
                    <a:gd name="T52" fmla="*/ 13 w 65"/>
                    <a:gd name="T53" fmla="*/ 14 h 65"/>
                    <a:gd name="T54" fmla="*/ 23 w 65"/>
                    <a:gd name="T55" fmla="*/ 6 h 65"/>
                    <a:gd name="T56" fmla="*/ 32 w 65"/>
                    <a:gd name="T57" fmla="*/ 4 h 65"/>
                    <a:gd name="T58" fmla="*/ 44 w 65"/>
                    <a:gd name="T59" fmla="*/ 6 h 65"/>
                    <a:gd name="T60" fmla="*/ 53 w 65"/>
                    <a:gd name="T61" fmla="*/ 14 h 65"/>
                    <a:gd name="T62" fmla="*/ 59 w 65"/>
                    <a:gd name="T63" fmla="*/ 21 h 65"/>
                    <a:gd name="T64" fmla="*/ 61 w 65"/>
                    <a:gd name="T65" fmla="*/ 33 h 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65" h="65">
                      <a:moveTo>
                        <a:pt x="65" y="33"/>
                      </a:moveTo>
                      <a:lnTo>
                        <a:pt x="65" y="27"/>
                      </a:lnTo>
                      <a:lnTo>
                        <a:pt x="63" y="21"/>
                      </a:lnTo>
                      <a:lnTo>
                        <a:pt x="59" y="15"/>
                      </a:lnTo>
                      <a:lnTo>
                        <a:pt x="55" y="10"/>
                      </a:lnTo>
                      <a:lnTo>
                        <a:pt x="51" y="6"/>
                      </a:lnTo>
                      <a:lnTo>
                        <a:pt x="46" y="4"/>
                      </a:lnTo>
                      <a:lnTo>
                        <a:pt x="40" y="2"/>
                      </a:lnTo>
                      <a:lnTo>
                        <a:pt x="32" y="0"/>
                      </a:lnTo>
                      <a:lnTo>
                        <a:pt x="27" y="2"/>
                      </a:lnTo>
                      <a:lnTo>
                        <a:pt x="21" y="4"/>
                      </a:lnTo>
                      <a:lnTo>
                        <a:pt x="15" y="6"/>
                      </a:lnTo>
                      <a:lnTo>
                        <a:pt x="10" y="10"/>
                      </a:lnTo>
                      <a:lnTo>
                        <a:pt x="6" y="15"/>
                      </a:lnTo>
                      <a:lnTo>
                        <a:pt x="4" y="21"/>
                      </a:lnTo>
                      <a:lnTo>
                        <a:pt x="2" y="27"/>
                      </a:lnTo>
                      <a:lnTo>
                        <a:pt x="0" y="33"/>
                      </a:lnTo>
                      <a:lnTo>
                        <a:pt x="2" y="40"/>
                      </a:lnTo>
                      <a:lnTo>
                        <a:pt x="4" y="46"/>
                      </a:lnTo>
                      <a:lnTo>
                        <a:pt x="6" y="51"/>
                      </a:lnTo>
                      <a:lnTo>
                        <a:pt x="10" y="55"/>
                      </a:lnTo>
                      <a:lnTo>
                        <a:pt x="15" y="59"/>
                      </a:lnTo>
                      <a:lnTo>
                        <a:pt x="21" y="63"/>
                      </a:lnTo>
                      <a:lnTo>
                        <a:pt x="27" y="65"/>
                      </a:lnTo>
                      <a:lnTo>
                        <a:pt x="32" y="65"/>
                      </a:lnTo>
                      <a:lnTo>
                        <a:pt x="40" y="65"/>
                      </a:lnTo>
                      <a:lnTo>
                        <a:pt x="46" y="63"/>
                      </a:lnTo>
                      <a:lnTo>
                        <a:pt x="51" y="59"/>
                      </a:lnTo>
                      <a:lnTo>
                        <a:pt x="55" y="55"/>
                      </a:lnTo>
                      <a:lnTo>
                        <a:pt x="59" y="51"/>
                      </a:lnTo>
                      <a:lnTo>
                        <a:pt x="63" y="46"/>
                      </a:lnTo>
                      <a:lnTo>
                        <a:pt x="65" y="40"/>
                      </a:lnTo>
                      <a:lnTo>
                        <a:pt x="65" y="33"/>
                      </a:lnTo>
                      <a:close/>
                      <a:moveTo>
                        <a:pt x="61" y="33"/>
                      </a:moveTo>
                      <a:lnTo>
                        <a:pt x="61" y="38"/>
                      </a:lnTo>
                      <a:lnTo>
                        <a:pt x="59" y="44"/>
                      </a:lnTo>
                      <a:lnTo>
                        <a:pt x="57" y="50"/>
                      </a:lnTo>
                      <a:lnTo>
                        <a:pt x="53" y="53"/>
                      </a:lnTo>
                      <a:lnTo>
                        <a:pt x="49" y="57"/>
                      </a:lnTo>
                      <a:lnTo>
                        <a:pt x="44" y="59"/>
                      </a:lnTo>
                      <a:lnTo>
                        <a:pt x="38" y="61"/>
                      </a:lnTo>
                      <a:lnTo>
                        <a:pt x="32" y="61"/>
                      </a:lnTo>
                      <a:lnTo>
                        <a:pt x="27" y="61"/>
                      </a:lnTo>
                      <a:lnTo>
                        <a:pt x="23" y="59"/>
                      </a:lnTo>
                      <a:lnTo>
                        <a:pt x="17" y="57"/>
                      </a:lnTo>
                      <a:lnTo>
                        <a:pt x="13" y="53"/>
                      </a:lnTo>
                      <a:lnTo>
                        <a:pt x="10" y="50"/>
                      </a:lnTo>
                      <a:lnTo>
                        <a:pt x="8" y="44"/>
                      </a:lnTo>
                      <a:lnTo>
                        <a:pt x="6" y="38"/>
                      </a:lnTo>
                      <a:lnTo>
                        <a:pt x="4" y="33"/>
                      </a:lnTo>
                      <a:lnTo>
                        <a:pt x="6" y="27"/>
                      </a:lnTo>
                      <a:lnTo>
                        <a:pt x="8" y="21"/>
                      </a:lnTo>
                      <a:lnTo>
                        <a:pt x="10" y="17"/>
                      </a:lnTo>
                      <a:lnTo>
                        <a:pt x="13" y="14"/>
                      </a:lnTo>
                      <a:lnTo>
                        <a:pt x="17" y="10"/>
                      </a:lnTo>
                      <a:lnTo>
                        <a:pt x="23" y="6"/>
                      </a:lnTo>
                      <a:lnTo>
                        <a:pt x="27" y="6"/>
                      </a:lnTo>
                      <a:lnTo>
                        <a:pt x="32" y="4"/>
                      </a:lnTo>
                      <a:lnTo>
                        <a:pt x="38" y="6"/>
                      </a:lnTo>
                      <a:lnTo>
                        <a:pt x="44" y="6"/>
                      </a:lnTo>
                      <a:lnTo>
                        <a:pt x="49" y="10"/>
                      </a:lnTo>
                      <a:lnTo>
                        <a:pt x="53" y="14"/>
                      </a:lnTo>
                      <a:lnTo>
                        <a:pt x="57" y="17"/>
                      </a:lnTo>
                      <a:lnTo>
                        <a:pt x="59" y="21"/>
                      </a:lnTo>
                      <a:lnTo>
                        <a:pt x="61" y="27"/>
                      </a:lnTo>
                      <a:lnTo>
                        <a:pt x="61" y="33"/>
                      </a:lnTo>
                      <a:close/>
                    </a:path>
                  </a:pathLst>
                </a:custGeom>
                <a:solidFill>
                  <a:srgbClr val="F9D4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88" name="Freeform 868"/>
                <p:cNvSpPr>
                  <a:spLocks noEditPoints="1"/>
                </p:cNvSpPr>
                <p:nvPr/>
              </p:nvSpPr>
              <p:spPr bwMode="auto">
                <a:xfrm>
                  <a:off x="1284" y="1874"/>
                  <a:ext cx="61" cy="61"/>
                </a:xfrm>
                <a:custGeom>
                  <a:avLst/>
                  <a:gdLst>
                    <a:gd name="T0" fmla="*/ 61 w 61"/>
                    <a:gd name="T1" fmla="*/ 25 h 61"/>
                    <a:gd name="T2" fmla="*/ 57 w 61"/>
                    <a:gd name="T3" fmla="*/ 13 h 61"/>
                    <a:gd name="T4" fmla="*/ 47 w 61"/>
                    <a:gd name="T5" fmla="*/ 6 h 61"/>
                    <a:gd name="T6" fmla="*/ 38 w 61"/>
                    <a:gd name="T7" fmla="*/ 2 h 61"/>
                    <a:gd name="T8" fmla="*/ 25 w 61"/>
                    <a:gd name="T9" fmla="*/ 2 h 61"/>
                    <a:gd name="T10" fmla="*/ 13 w 61"/>
                    <a:gd name="T11" fmla="*/ 6 h 61"/>
                    <a:gd name="T12" fmla="*/ 6 w 61"/>
                    <a:gd name="T13" fmla="*/ 13 h 61"/>
                    <a:gd name="T14" fmla="*/ 2 w 61"/>
                    <a:gd name="T15" fmla="*/ 25 h 61"/>
                    <a:gd name="T16" fmla="*/ 2 w 61"/>
                    <a:gd name="T17" fmla="*/ 36 h 61"/>
                    <a:gd name="T18" fmla="*/ 6 w 61"/>
                    <a:gd name="T19" fmla="*/ 48 h 61"/>
                    <a:gd name="T20" fmla="*/ 13 w 61"/>
                    <a:gd name="T21" fmla="*/ 55 h 61"/>
                    <a:gd name="T22" fmla="*/ 25 w 61"/>
                    <a:gd name="T23" fmla="*/ 61 h 61"/>
                    <a:gd name="T24" fmla="*/ 38 w 61"/>
                    <a:gd name="T25" fmla="*/ 61 h 61"/>
                    <a:gd name="T26" fmla="*/ 47 w 61"/>
                    <a:gd name="T27" fmla="*/ 55 h 61"/>
                    <a:gd name="T28" fmla="*/ 57 w 61"/>
                    <a:gd name="T29" fmla="*/ 48 h 61"/>
                    <a:gd name="T30" fmla="*/ 61 w 61"/>
                    <a:gd name="T31" fmla="*/ 36 h 61"/>
                    <a:gd name="T32" fmla="*/ 57 w 61"/>
                    <a:gd name="T33" fmla="*/ 31 h 61"/>
                    <a:gd name="T34" fmla="*/ 55 w 61"/>
                    <a:gd name="T35" fmla="*/ 42 h 61"/>
                    <a:gd name="T36" fmla="*/ 49 w 61"/>
                    <a:gd name="T37" fmla="*/ 49 h 61"/>
                    <a:gd name="T38" fmla="*/ 42 w 61"/>
                    <a:gd name="T39" fmla="*/ 55 h 61"/>
                    <a:gd name="T40" fmla="*/ 30 w 61"/>
                    <a:gd name="T41" fmla="*/ 57 h 61"/>
                    <a:gd name="T42" fmla="*/ 21 w 61"/>
                    <a:gd name="T43" fmla="*/ 55 h 61"/>
                    <a:gd name="T44" fmla="*/ 13 w 61"/>
                    <a:gd name="T45" fmla="*/ 49 h 61"/>
                    <a:gd name="T46" fmla="*/ 8 w 61"/>
                    <a:gd name="T47" fmla="*/ 42 h 61"/>
                    <a:gd name="T48" fmla="*/ 4 w 61"/>
                    <a:gd name="T49" fmla="*/ 31 h 61"/>
                    <a:gd name="T50" fmla="*/ 8 w 61"/>
                    <a:gd name="T51" fmla="*/ 21 h 61"/>
                    <a:gd name="T52" fmla="*/ 13 w 61"/>
                    <a:gd name="T53" fmla="*/ 12 h 61"/>
                    <a:gd name="T54" fmla="*/ 21 w 61"/>
                    <a:gd name="T55" fmla="*/ 6 h 61"/>
                    <a:gd name="T56" fmla="*/ 30 w 61"/>
                    <a:gd name="T57" fmla="*/ 4 h 61"/>
                    <a:gd name="T58" fmla="*/ 42 w 61"/>
                    <a:gd name="T59" fmla="*/ 6 h 61"/>
                    <a:gd name="T60" fmla="*/ 49 w 61"/>
                    <a:gd name="T61" fmla="*/ 12 h 61"/>
                    <a:gd name="T62" fmla="*/ 55 w 61"/>
                    <a:gd name="T63" fmla="*/ 21 h 61"/>
                    <a:gd name="T64" fmla="*/ 57 w 61"/>
                    <a:gd name="T65" fmla="*/ 31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61" h="61">
                      <a:moveTo>
                        <a:pt x="61" y="31"/>
                      </a:moveTo>
                      <a:lnTo>
                        <a:pt x="61" y="25"/>
                      </a:lnTo>
                      <a:lnTo>
                        <a:pt x="59" y="19"/>
                      </a:lnTo>
                      <a:lnTo>
                        <a:pt x="57" y="13"/>
                      </a:lnTo>
                      <a:lnTo>
                        <a:pt x="53" y="10"/>
                      </a:lnTo>
                      <a:lnTo>
                        <a:pt x="47" y="6"/>
                      </a:lnTo>
                      <a:lnTo>
                        <a:pt x="44" y="4"/>
                      </a:lnTo>
                      <a:lnTo>
                        <a:pt x="38" y="2"/>
                      </a:lnTo>
                      <a:lnTo>
                        <a:pt x="30" y="0"/>
                      </a:lnTo>
                      <a:lnTo>
                        <a:pt x="25" y="2"/>
                      </a:lnTo>
                      <a:lnTo>
                        <a:pt x="19" y="4"/>
                      </a:lnTo>
                      <a:lnTo>
                        <a:pt x="13" y="6"/>
                      </a:lnTo>
                      <a:lnTo>
                        <a:pt x="9" y="10"/>
                      </a:lnTo>
                      <a:lnTo>
                        <a:pt x="6" y="13"/>
                      </a:lnTo>
                      <a:lnTo>
                        <a:pt x="4" y="19"/>
                      </a:lnTo>
                      <a:lnTo>
                        <a:pt x="2" y="25"/>
                      </a:lnTo>
                      <a:lnTo>
                        <a:pt x="0" y="31"/>
                      </a:lnTo>
                      <a:lnTo>
                        <a:pt x="2" y="36"/>
                      </a:lnTo>
                      <a:lnTo>
                        <a:pt x="4" y="42"/>
                      </a:lnTo>
                      <a:lnTo>
                        <a:pt x="6" y="48"/>
                      </a:lnTo>
                      <a:lnTo>
                        <a:pt x="9" y="51"/>
                      </a:lnTo>
                      <a:lnTo>
                        <a:pt x="13" y="55"/>
                      </a:lnTo>
                      <a:lnTo>
                        <a:pt x="19" y="59"/>
                      </a:lnTo>
                      <a:lnTo>
                        <a:pt x="25" y="61"/>
                      </a:lnTo>
                      <a:lnTo>
                        <a:pt x="30" y="61"/>
                      </a:lnTo>
                      <a:lnTo>
                        <a:pt x="38" y="61"/>
                      </a:lnTo>
                      <a:lnTo>
                        <a:pt x="44" y="59"/>
                      </a:lnTo>
                      <a:lnTo>
                        <a:pt x="47" y="55"/>
                      </a:lnTo>
                      <a:lnTo>
                        <a:pt x="53" y="51"/>
                      </a:lnTo>
                      <a:lnTo>
                        <a:pt x="57" y="48"/>
                      </a:lnTo>
                      <a:lnTo>
                        <a:pt x="59" y="42"/>
                      </a:lnTo>
                      <a:lnTo>
                        <a:pt x="61" y="36"/>
                      </a:lnTo>
                      <a:lnTo>
                        <a:pt x="61" y="31"/>
                      </a:lnTo>
                      <a:close/>
                      <a:moveTo>
                        <a:pt x="57" y="31"/>
                      </a:moveTo>
                      <a:lnTo>
                        <a:pt x="57" y="36"/>
                      </a:lnTo>
                      <a:lnTo>
                        <a:pt x="55" y="42"/>
                      </a:lnTo>
                      <a:lnTo>
                        <a:pt x="53" y="46"/>
                      </a:lnTo>
                      <a:lnTo>
                        <a:pt x="49" y="49"/>
                      </a:lnTo>
                      <a:lnTo>
                        <a:pt x="46" y="53"/>
                      </a:lnTo>
                      <a:lnTo>
                        <a:pt x="42" y="55"/>
                      </a:lnTo>
                      <a:lnTo>
                        <a:pt x="36" y="57"/>
                      </a:lnTo>
                      <a:lnTo>
                        <a:pt x="30" y="57"/>
                      </a:lnTo>
                      <a:lnTo>
                        <a:pt x="27" y="57"/>
                      </a:lnTo>
                      <a:lnTo>
                        <a:pt x="21" y="55"/>
                      </a:lnTo>
                      <a:lnTo>
                        <a:pt x="17" y="53"/>
                      </a:lnTo>
                      <a:lnTo>
                        <a:pt x="13" y="49"/>
                      </a:lnTo>
                      <a:lnTo>
                        <a:pt x="9" y="46"/>
                      </a:lnTo>
                      <a:lnTo>
                        <a:pt x="8" y="42"/>
                      </a:lnTo>
                      <a:lnTo>
                        <a:pt x="6" y="36"/>
                      </a:lnTo>
                      <a:lnTo>
                        <a:pt x="4" y="31"/>
                      </a:lnTo>
                      <a:lnTo>
                        <a:pt x="6" y="25"/>
                      </a:lnTo>
                      <a:lnTo>
                        <a:pt x="8" y="21"/>
                      </a:lnTo>
                      <a:lnTo>
                        <a:pt x="9" y="15"/>
                      </a:lnTo>
                      <a:lnTo>
                        <a:pt x="13" y="12"/>
                      </a:lnTo>
                      <a:lnTo>
                        <a:pt x="17" y="10"/>
                      </a:lnTo>
                      <a:lnTo>
                        <a:pt x="21" y="6"/>
                      </a:lnTo>
                      <a:lnTo>
                        <a:pt x="27" y="6"/>
                      </a:lnTo>
                      <a:lnTo>
                        <a:pt x="30" y="4"/>
                      </a:lnTo>
                      <a:lnTo>
                        <a:pt x="36" y="6"/>
                      </a:lnTo>
                      <a:lnTo>
                        <a:pt x="42" y="6"/>
                      </a:lnTo>
                      <a:lnTo>
                        <a:pt x="46" y="10"/>
                      </a:lnTo>
                      <a:lnTo>
                        <a:pt x="49" y="12"/>
                      </a:lnTo>
                      <a:lnTo>
                        <a:pt x="53" y="15"/>
                      </a:lnTo>
                      <a:lnTo>
                        <a:pt x="55" y="21"/>
                      </a:lnTo>
                      <a:lnTo>
                        <a:pt x="57" y="25"/>
                      </a:lnTo>
                      <a:lnTo>
                        <a:pt x="57" y="31"/>
                      </a:lnTo>
                      <a:close/>
                    </a:path>
                  </a:pathLst>
                </a:custGeom>
                <a:solidFill>
                  <a:srgbClr val="F9D6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89" name="Freeform 869"/>
                <p:cNvSpPr>
                  <a:spLocks noEditPoints="1"/>
                </p:cNvSpPr>
                <p:nvPr/>
              </p:nvSpPr>
              <p:spPr bwMode="auto">
                <a:xfrm>
                  <a:off x="1286" y="1876"/>
                  <a:ext cx="57" cy="57"/>
                </a:xfrm>
                <a:custGeom>
                  <a:avLst/>
                  <a:gdLst>
                    <a:gd name="T0" fmla="*/ 57 w 57"/>
                    <a:gd name="T1" fmla="*/ 29 h 57"/>
                    <a:gd name="T2" fmla="*/ 57 w 57"/>
                    <a:gd name="T3" fmla="*/ 23 h 57"/>
                    <a:gd name="T4" fmla="*/ 55 w 57"/>
                    <a:gd name="T5" fmla="*/ 17 h 57"/>
                    <a:gd name="T6" fmla="*/ 53 w 57"/>
                    <a:gd name="T7" fmla="*/ 13 h 57"/>
                    <a:gd name="T8" fmla="*/ 49 w 57"/>
                    <a:gd name="T9" fmla="*/ 10 h 57"/>
                    <a:gd name="T10" fmla="*/ 45 w 57"/>
                    <a:gd name="T11" fmla="*/ 6 h 57"/>
                    <a:gd name="T12" fmla="*/ 40 w 57"/>
                    <a:gd name="T13" fmla="*/ 2 h 57"/>
                    <a:gd name="T14" fmla="*/ 34 w 57"/>
                    <a:gd name="T15" fmla="*/ 2 h 57"/>
                    <a:gd name="T16" fmla="*/ 28 w 57"/>
                    <a:gd name="T17" fmla="*/ 0 h 57"/>
                    <a:gd name="T18" fmla="*/ 23 w 57"/>
                    <a:gd name="T19" fmla="*/ 2 h 57"/>
                    <a:gd name="T20" fmla="*/ 19 w 57"/>
                    <a:gd name="T21" fmla="*/ 2 h 57"/>
                    <a:gd name="T22" fmla="*/ 13 w 57"/>
                    <a:gd name="T23" fmla="*/ 6 h 57"/>
                    <a:gd name="T24" fmla="*/ 9 w 57"/>
                    <a:gd name="T25" fmla="*/ 10 h 57"/>
                    <a:gd name="T26" fmla="*/ 6 w 57"/>
                    <a:gd name="T27" fmla="*/ 13 h 57"/>
                    <a:gd name="T28" fmla="*/ 4 w 57"/>
                    <a:gd name="T29" fmla="*/ 17 h 57"/>
                    <a:gd name="T30" fmla="*/ 2 w 57"/>
                    <a:gd name="T31" fmla="*/ 23 h 57"/>
                    <a:gd name="T32" fmla="*/ 0 w 57"/>
                    <a:gd name="T33" fmla="*/ 29 h 57"/>
                    <a:gd name="T34" fmla="*/ 2 w 57"/>
                    <a:gd name="T35" fmla="*/ 34 h 57"/>
                    <a:gd name="T36" fmla="*/ 4 w 57"/>
                    <a:gd name="T37" fmla="*/ 40 h 57"/>
                    <a:gd name="T38" fmla="*/ 6 w 57"/>
                    <a:gd name="T39" fmla="*/ 46 h 57"/>
                    <a:gd name="T40" fmla="*/ 9 w 57"/>
                    <a:gd name="T41" fmla="*/ 49 h 57"/>
                    <a:gd name="T42" fmla="*/ 13 w 57"/>
                    <a:gd name="T43" fmla="*/ 53 h 57"/>
                    <a:gd name="T44" fmla="*/ 19 w 57"/>
                    <a:gd name="T45" fmla="*/ 55 h 57"/>
                    <a:gd name="T46" fmla="*/ 23 w 57"/>
                    <a:gd name="T47" fmla="*/ 57 h 57"/>
                    <a:gd name="T48" fmla="*/ 28 w 57"/>
                    <a:gd name="T49" fmla="*/ 57 h 57"/>
                    <a:gd name="T50" fmla="*/ 34 w 57"/>
                    <a:gd name="T51" fmla="*/ 57 h 57"/>
                    <a:gd name="T52" fmla="*/ 40 w 57"/>
                    <a:gd name="T53" fmla="*/ 55 h 57"/>
                    <a:gd name="T54" fmla="*/ 45 w 57"/>
                    <a:gd name="T55" fmla="*/ 53 h 57"/>
                    <a:gd name="T56" fmla="*/ 49 w 57"/>
                    <a:gd name="T57" fmla="*/ 49 h 57"/>
                    <a:gd name="T58" fmla="*/ 53 w 57"/>
                    <a:gd name="T59" fmla="*/ 46 h 57"/>
                    <a:gd name="T60" fmla="*/ 55 w 57"/>
                    <a:gd name="T61" fmla="*/ 40 h 57"/>
                    <a:gd name="T62" fmla="*/ 57 w 57"/>
                    <a:gd name="T63" fmla="*/ 34 h 57"/>
                    <a:gd name="T64" fmla="*/ 57 w 57"/>
                    <a:gd name="T65" fmla="*/ 29 h 57"/>
                    <a:gd name="T66" fmla="*/ 53 w 57"/>
                    <a:gd name="T67" fmla="*/ 29 h 57"/>
                    <a:gd name="T68" fmla="*/ 51 w 57"/>
                    <a:gd name="T69" fmla="*/ 38 h 57"/>
                    <a:gd name="T70" fmla="*/ 47 w 57"/>
                    <a:gd name="T71" fmla="*/ 46 h 57"/>
                    <a:gd name="T72" fmla="*/ 38 w 57"/>
                    <a:gd name="T73" fmla="*/ 51 h 57"/>
                    <a:gd name="T74" fmla="*/ 28 w 57"/>
                    <a:gd name="T75" fmla="*/ 53 h 57"/>
                    <a:gd name="T76" fmla="*/ 19 w 57"/>
                    <a:gd name="T77" fmla="*/ 51 h 57"/>
                    <a:gd name="T78" fmla="*/ 11 w 57"/>
                    <a:gd name="T79" fmla="*/ 46 h 57"/>
                    <a:gd name="T80" fmla="*/ 6 w 57"/>
                    <a:gd name="T81" fmla="*/ 38 h 57"/>
                    <a:gd name="T82" fmla="*/ 4 w 57"/>
                    <a:gd name="T83" fmla="*/ 29 h 57"/>
                    <a:gd name="T84" fmla="*/ 6 w 57"/>
                    <a:gd name="T85" fmla="*/ 19 h 57"/>
                    <a:gd name="T86" fmla="*/ 11 w 57"/>
                    <a:gd name="T87" fmla="*/ 11 h 57"/>
                    <a:gd name="T88" fmla="*/ 19 w 57"/>
                    <a:gd name="T89" fmla="*/ 6 h 57"/>
                    <a:gd name="T90" fmla="*/ 28 w 57"/>
                    <a:gd name="T91" fmla="*/ 4 h 57"/>
                    <a:gd name="T92" fmla="*/ 38 w 57"/>
                    <a:gd name="T93" fmla="*/ 6 h 57"/>
                    <a:gd name="T94" fmla="*/ 47 w 57"/>
                    <a:gd name="T95" fmla="*/ 11 h 57"/>
                    <a:gd name="T96" fmla="*/ 51 w 57"/>
                    <a:gd name="T97" fmla="*/ 19 h 57"/>
                    <a:gd name="T98" fmla="*/ 53 w 57"/>
                    <a:gd name="T99" fmla="*/ 29 h 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57" h="57">
                      <a:moveTo>
                        <a:pt x="57" y="29"/>
                      </a:moveTo>
                      <a:lnTo>
                        <a:pt x="57" y="23"/>
                      </a:lnTo>
                      <a:lnTo>
                        <a:pt x="55" y="17"/>
                      </a:lnTo>
                      <a:lnTo>
                        <a:pt x="53" y="13"/>
                      </a:lnTo>
                      <a:lnTo>
                        <a:pt x="49" y="10"/>
                      </a:lnTo>
                      <a:lnTo>
                        <a:pt x="45" y="6"/>
                      </a:lnTo>
                      <a:lnTo>
                        <a:pt x="40" y="2"/>
                      </a:lnTo>
                      <a:lnTo>
                        <a:pt x="34" y="2"/>
                      </a:lnTo>
                      <a:lnTo>
                        <a:pt x="28" y="0"/>
                      </a:lnTo>
                      <a:lnTo>
                        <a:pt x="23" y="2"/>
                      </a:lnTo>
                      <a:lnTo>
                        <a:pt x="19" y="2"/>
                      </a:lnTo>
                      <a:lnTo>
                        <a:pt x="13" y="6"/>
                      </a:lnTo>
                      <a:lnTo>
                        <a:pt x="9" y="10"/>
                      </a:lnTo>
                      <a:lnTo>
                        <a:pt x="6" y="13"/>
                      </a:lnTo>
                      <a:lnTo>
                        <a:pt x="4" y="17"/>
                      </a:lnTo>
                      <a:lnTo>
                        <a:pt x="2" y="23"/>
                      </a:lnTo>
                      <a:lnTo>
                        <a:pt x="0" y="29"/>
                      </a:lnTo>
                      <a:lnTo>
                        <a:pt x="2" y="34"/>
                      </a:lnTo>
                      <a:lnTo>
                        <a:pt x="4" y="40"/>
                      </a:lnTo>
                      <a:lnTo>
                        <a:pt x="6" y="46"/>
                      </a:lnTo>
                      <a:lnTo>
                        <a:pt x="9" y="49"/>
                      </a:lnTo>
                      <a:lnTo>
                        <a:pt x="13" y="53"/>
                      </a:lnTo>
                      <a:lnTo>
                        <a:pt x="19" y="55"/>
                      </a:lnTo>
                      <a:lnTo>
                        <a:pt x="23" y="57"/>
                      </a:lnTo>
                      <a:lnTo>
                        <a:pt x="28" y="57"/>
                      </a:lnTo>
                      <a:lnTo>
                        <a:pt x="34" y="57"/>
                      </a:lnTo>
                      <a:lnTo>
                        <a:pt x="40" y="55"/>
                      </a:lnTo>
                      <a:lnTo>
                        <a:pt x="45" y="53"/>
                      </a:lnTo>
                      <a:lnTo>
                        <a:pt x="49" y="49"/>
                      </a:lnTo>
                      <a:lnTo>
                        <a:pt x="53" y="46"/>
                      </a:lnTo>
                      <a:lnTo>
                        <a:pt x="55" y="40"/>
                      </a:lnTo>
                      <a:lnTo>
                        <a:pt x="57" y="34"/>
                      </a:lnTo>
                      <a:lnTo>
                        <a:pt x="57" y="29"/>
                      </a:lnTo>
                      <a:close/>
                      <a:moveTo>
                        <a:pt x="53" y="29"/>
                      </a:moveTo>
                      <a:lnTo>
                        <a:pt x="51" y="38"/>
                      </a:lnTo>
                      <a:lnTo>
                        <a:pt x="47" y="46"/>
                      </a:lnTo>
                      <a:lnTo>
                        <a:pt x="38" y="51"/>
                      </a:lnTo>
                      <a:lnTo>
                        <a:pt x="28" y="53"/>
                      </a:lnTo>
                      <a:lnTo>
                        <a:pt x="19" y="51"/>
                      </a:lnTo>
                      <a:lnTo>
                        <a:pt x="11" y="46"/>
                      </a:lnTo>
                      <a:lnTo>
                        <a:pt x="6" y="38"/>
                      </a:lnTo>
                      <a:lnTo>
                        <a:pt x="4" y="29"/>
                      </a:lnTo>
                      <a:lnTo>
                        <a:pt x="6" y="19"/>
                      </a:lnTo>
                      <a:lnTo>
                        <a:pt x="11" y="11"/>
                      </a:lnTo>
                      <a:lnTo>
                        <a:pt x="19" y="6"/>
                      </a:lnTo>
                      <a:lnTo>
                        <a:pt x="28" y="4"/>
                      </a:lnTo>
                      <a:lnTo>
                        <a:pt x="38" y="6"/>
                      </a:lnTo>
                      <a:lnTo>
                        <a:pt x="47" y="11"/>
                      </a:lnTo>
                      <a:lnTo>
                        <a:pt x="51" y="19"/>
                      </a:lnTo>
                      <a:lnTo>
                        <a:pt x="53" y="29"/>
                      </a:lnTo>
                      <a:close/>
                    </a:path>
                  </a:pathLst>
                </a:custGeom>
                <a:solidFill>
                  <a:srgbClr val="FAD9C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90" name="Freeform 870"/>
                <p:cNvSpPr>
                  <a:spLocks noEditPoints="1"/>
                </p:cNvSpPr>
                <p:nvPr/>
              </p:nvSpPr>
              <p:spPr bwMode="auto">
                <a:xfrm>
                  <a:off x="1288" y="1878"/>
                  <a:ext cx="53" cy="53"/>
                </a:xfrm>
                <a:custGeom>
                  <a:avLst/>
                  <a:gdLst>
                    <a:gd name="T0" fmla="*/ 53 w 53"/>
                    <a:gd name="T1" fmla="*/ 27 h 53"/>
                    <a:gd name="T2" fmla="*/ 53 w 53"/>
                    <a:gd name="T3" fmla="*/ 21 h 53"/>
                    <a:gd name="T4" fmla="*/ 51 w 53"/>
                    <a:gd name="T5" fmla="*/ 17 h 53"/>
                    <a:gd name="T6" fmla="*/ 49 w 53"/>
                    <a:gd name="T7" fmla="*/ 11 h 53"/>
                    <a:gd name="T8" fmla="*/ 45 w 53"/>
                    <a:gd name="T9" fmla="*/ 8 h 53"/>
                    <a:gd name="T10" fmla="*/ 42 w 53"/>
                    <a:gd name="T11" fmla="*/ 6 h 53"/>
                    <a:gd name="T12" fmla="*/ 38 w 53"/>
                    <a:gd name="T13" fmla="*/ 2 h 53"/>
                    <a:gd name="T14" fmla="*/ 32 w 53"/>
                    <a:gd name="T15" fmla="*/ 2 h 53"/>
                    <a:gd name="T16" fmla="*/ 26 w 53"/>
                    <a:gd name="T17" fmla="*/ 0 h 53"/>
                    <a:gd name="T18" fmla="*/ 23 w 53"/>
                    <a:gd name="T19" fmla="*/ 2 h 53"/>
                    <a:gd name="T20" fmla="*/ 17 w 53"/>
                    <a:gd name="T21" fmla="*/ 2 h 53"/>
                    <a:gd name="T22" fmla="*/ 13 w 53"/>
                    <a:gd name="T23" fmla="*/ 6 h 53"/>
                    <a:gd name="T24" fmla="*/ 9 w 53"/>
                    <a:gd name="T25" fmla="*/ 8 h 53"/>
                    <a:gd name="T26" fmla="*/ 5 w 53"/>
                    <a:gd name="T27" fmla="*/ 11 h 53"/>
                    <a:gd name="T28" fmla="*/ 4 w 53"/>
                    <a:gd name="T29" fmla="*/ 17 h 53"/>
                    <a:gd name="T30" fmla="*/ 2 w 53"/>
                    <a:gd name="T31" fmla="*/ 21 h 53"/>
                    <a:gd name="T32" fmla="*/ 0 w 53"/>
                    <a:gd name="T33" fmla="*/ 27 h 53"/>
                    <a:gd name="T34" fmla="*/ 2 w 53"/>
                    <a:gd name="T35" fmla="*/ 32 h 53"/>
                    <a:gd name="T36" fmla="*/ 4 w 53"/>
                    <a:gd name="T37" fmla="*/ 38 h 53"/>
                    <a:gd name="T38" fmla="*/ 5 w 53"/>
                    <a:gd name="T39" fmla="*/ 42 h 53"/>
                    <a:gd name="T40" fmla="*/ 9 w 53"/>
                    <a:gd name="T41" fmla="*/ 45 h 53"/>
                    <a:gd name="T42" fmla="*/ 13 w 53"/>
                    <a:gd name="T43" fmla="*/ 49 h 53"/>
                    <a:gd name="T44" fmla="*/ 17 w 53"/>
                    <a:gd name="T45" fmla="*/ 51 h 53"/>
                    <a:gd name="T46" fmla="*/ 23 w 53"/>
                    <a:gd name="T47" fmla="*/ 53 h 53"/>
                    <a:gd name="T48" fmla="*/ 26 w 53"/>
                    <a:gd name="T49" fmla="*/ 53 h 53"/>
                    <a:gd name="T50" fmla="*/ 32 w 53"/>
                    <a:gd name="T51" fmla="*/ 53 h 53"/>
                    <a:gd name="T52" fmla="*/ 38 w 53"/>
                    <a:gd name="T53" fmla="*/ 51 h 53"/>
                    <a:gd name="T54" fmla="*/ 42 w 53"/>
                    <a:gd name="T55" fmla="*/ 49 h 53"/>
                    <a:gd name="T56" fmla="*/ 45 w 53"/>
                    <a:gd name="T57" fmla="*/ 45 h 53"/>
                    <a:gd name="T58" fmla="*/ 49 w 53"/>
                    <a:gd name="T59" fmla="*/ 42 h 53"/>
                    <a:gd name="T60" fmla="*/ 51 w 53"/>
                    <a:gd name="T61" fmla="*/ 38 h 53"/>
                    <a:gd name="T62" fmla="*/ 53 w 53"/>
                    <a:gd name="T63" fmla="*/ 32 h 53"/>
                    <a:gd name="T64" fmla="*/ 53 w 53"/>
                    <a:gd name="T65" fmla="*/ 27 h 53"/>
                    <a:gd name="T66" fmla="*/ 49 w 53"/>
                    <a:gd name="T67" fmla="*/ 27 h 53"/>
                    <a:gd name="T68" fmla="*/ 47 w 53"/>
                    <a:gd name="T69" fmla="*/ 36 h 53"/>
                    <a:gd name="T70" fmla="*/ 43 w 53"/>
                    <a:gd name="T71" fmla="*/ 44 h 53"/>
                    <a:gd name="T72" fmla="*/ 36 w 53"/>
                    <a:gd name="T73" fmla="*/ 47 h 53"/>
                    <a:gd name="T74" fmla="*/ 26 w 53"/>
                    <a:gd name="T75" fmla="*/ 49 h 53"/>
                    <a:gd name="T76" fmla="*/ 19 w 53"/>
                    <a:gd name="T77" fmla="*/ 47 h 53"/>
                    <a:gd name="T78" fmla="*/ 11 w 53"/>
                    <a:gd name="T79" fmla="*/ 44 h 53"/>
                    <a:gd name="T80" fmla="*/ 5 w 53"/>
                    <a:gd name="T81" fmla="*/ 36 h 53"/>
                    <a:gd name="T82" fmla="*/ 4 w 53"/>
                    <a:gd name="T83" fmla="*/ 27 h 53"/>
                    <a:gd name="T84" fmla="*/ 5 w 53"/>
                    <a:gd name="T85" fmla="*/ 19 h 53"/>
                    <a:gd name="T86" fmla="*/ 11 w 53"/>
                    <a:gd name="T87" fmla="*/ 11 h 53"/>
                    <a:gd name="T88" fmla="*/ 19 w 53"/>
                    <a:gd name="T89" fmla="*/ 6 h 53"/>
                    <a:gd name="T90" fmla="*/ 26 w 53"/>
                    <a:gd name="T91" fmla="*/ 4 h 53"/>
                    <a:gd name="T92" fmla="*/ 36 w 53"/>
                    <a:gd name="T93" fmla="*/ 6 h 53"/>
                    <a:gd name="T94" fmla="*/ 43 w 53"/>
                    <a:gd name="T95" fmla="*/ 11 h 53"/>
                    <a:gd name="T96" fmla="*/ 47 w 53"/>
                    <a:gd name="T97" fmla="*/ 19 h 53"/>
                    <a:gd name="T98" fmla="*/ 49 w 53"/>
                    <a:gd name="T99" fmla="*/ 27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53" h="53">
                      <a:moveTo>
                        <a:pt x="53" y="27"/>
                      </a:moveTo>
                      <a:lnTo>
                        <a:pt x="53" y="21"/>
                      </a:lnTo>
                      <a:lnTo>
                        <a:pt x="51" y="17"/>
                      </a:lnTo>
                      <a:lnTo>
                        <a:pt x="49" y="11"/>
                      </a:lnTo>
                      <a:lnTo>
                        <a:pt x="45" y="8"/>
                      </a:lnTo>
                      <a:lnTo>
                        <a:pt x="42" y="6"/>
                      </a:lnTo>
                      <a:lnTo>
                        <a:pt x="38" y="2"/>
                      </a:lnTo>
                      <a:lnTo>
                        <a:pt x="32" y="2"/>
                      </a:lnTo>
                      <a:lnTo>
                        <a:pt x="26" y="0"/>
                      </a:lnTo>
                      <a:lnTo>
                        <a:pt x="23" y="2"/>
                      </a:lnTo>
                      <a:lnTo>
                        <a:pt x="17" y="2"/>
                      </a:lnTo>
                      <a:lnTo>
                        <a:pt x="13" y="6"/>
                      </a:lnTo>
                      <a:lnTo>
                        <a:pt x="9" y="8"/>
                      </a:lnTo>
                      <a:lnTo>
                        <a:pt x="5" y="11"/>
                      </a:lnTo>
                      <a:lnTo>
                        <a:pt x="4" y="17"/>
                      </a:lnTo>
                      <a:lnTo>
                        <a:pt x="2" y="21"/>
                      </a:lnTo>
                      <a:lnTo>
                        <a:pt x="0" y="27"/>
                      </a:lnTo>
                      <a:lnTo>
                        <a:pt x="2" y="32"/>
                      </a:lnTo>
                      <a:lnTo>
                        <a:pt x="4" y="38"/>
                      </a:lnTo>
                      <a:lnTo>
                        <a:pt x="5" y="42"/>
                      </a:lnTo>
                      <a:lnTo>
                        <a:pt x="9" y="45"/>
                      </a:lnTo>
                      <a:lnTo>
                        <a:pt x="13" y="49"/>
                      </a:lnTo>
                      <a:lnTo>
                        <a:pt x="17" y="51"/>
                      </a:lnTo>
                      <a:lnTo>
                        <a:pt x="23" y="53"/>
                      </a:lnTo>
                      <a:lnTo>
                        <a:pt x="26" y="53"/>
                      </a:lnTo>
                      <a:lnTo>
                        <a:pt x="32" y="53"/>
                      </a:lnTo>
                      <a:lnTo>
                        <a:pt x="38" y="51"/>
                      </a:lnTo>
                      <a:lnTo>
                        <a:pt x="42" y="49"/>
                      </a:lnTo>
                      <a:lnTo>
                        <a:pt x="45" y="45"/>
                      </a:lnTo>
                      <a:lnTo>
                        <a:pt x="49" y="42"/>
                      </a:lnTo>
                      <a:lnTo>
                        <a:pt x="51" y="38"/>
                      </a:lnTo>
                      <a:lnTo>
                        <a:pt x="53" y="32"/>
                      </a:lnTo>
                      <a:lnTo>
                        <a:pt x="53" y="27"/>
                      </a:lnTo>
                      <a:close/>
                      <a:moveTo>
                        <a:pt x="49" y="27"/>
                      </a:moveTo>
                      <a:lnTo>
                        <a:pt x="47" y="36"/>
                      </a:lnTo>
                      <a:lnTo>
                        <a:pt x="43" y="44"/>
                      </a:lnTo>
                      <a:lnTo>
                        <a:pt x="36" y="47"/>
                      </a:lnTo>
                      <a:lnTo>
                        <a:pt x="26" y="49"/>
                      </a:lnTo>
                      <a:lnTo>
                        <a:pt x="19" y="47"/>
                      </a:lnTo>
                      <a:lnTo>
                        <a:pt x="11" y="44"/>
                      </a:lnTo>
                      <a:lnTo>
                        <a:pt x="5" y="36"/>
                      </a:lnTo>
                      <a:lnTo>
                        <a:pt x="4" y="27"/>
                      </a:lnTo>
                      <a:lnTo>
                        <a:pt x="5" y="19"/>
                      </a:lnTo>
                      <a:lnTo>
                        <a:pt x="11" y="11"/>
                      </a:lnTo>
                      <a:lnTo>
                        <a:pt x="19" y="6"/>
                      </a:lnTo>
                      <a:lnTo>
                        <a:pt x="26" y="4"/>
                      </a:lnTo>
                      <a:lnTo>
                        <a:pt x="36" y="6"/>
                      </a:lnTo>
                      <a:lnTo>
                        <a:pt x="43" y="11"/>
                      </a:lnTo>
                      <a:lnTo>
                        <a:pt x="47" y="19"/>
                      </a:lnTo>
                      <a:lnTo>
                        <a:pt x="49" y="27"/>
                      </a:lnTo>
                      <a:close/>
                    </a:path>
                  </a:pathLst>
                </a:custGeom>
                <a:solidFill>
                  <a:srgbClr val="FADCC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91" name="Freeform 871"/>
                <p:cNvSpPr>
                  <a:spLocks noEditPoints="1"/>
                </p:cNvSpPr>
                <p:nvPr/>
              </p:nvSpPr>
              <p:spPr bwMode="auto">
                <a:xfrm>
                  <a:off x="1290" y="1880"/>
                  <a:ext cx="49" cy="49"/>
                </a:xfrm>
                <a:custGeom>
                  <a:avLst/>
                  <a:gdLst>
                    <a:gd name="T0" fmla="*/ 49 w 49"/>
                    <a:gd name="T1" fmla="*/ 25 h 49"/>
                    <a:gd name="T2" fmla="*/ 47 w 49"/>
                    <a:gd name="T3" fmla="*/ 15 h 49"/>
                    <a:gd name="T4" fmla="*/ 43 w 49"/>
                    <a:gd name="T5" fmla="*/ 7 h 49"/>
                    <a:gd name="T6" fmla="*/ 34 w 49"/>
                    <a:gd name="T7" fmla="*/ 2 h 49"/>
                    <a:gd name="T8" fmla="*/ 24 w 49"/>
                    <a:gd name="T9" fmla="*/ 0 h 49"/>
                    <a:gd name="T10" fmla="*/ 15 w 49"/>
                    <a:gd name="T11" fmla="*/ 2 h 49"/>
                    <a:gd name="T12" fmla="*/ 7 w 49"/>
                    <a:gd name="T13" fmla="*/ 7 h 49"/>
                    <a:gd name="T14" fmla="*/ 2 w 49"/>
                    <a:gd name="T15" fmla="*/ 15 h 49"/>
                    <a:gd name="T16" fmla="*/ 0 w 49"/>
                    <a:gd name="T17" fmla="*/ 25 h 49"/>
                    <a:gd name="T18" fmla="*/ 2 w 49"/>
                    <a:gd name="T19" fmla="*/ 34 h 49"/>
                    <a:gd name="T20" fmla="*/ 7 w 49"/>
                    <a:gd name="T21" fmla="*/ 42 h 49"/>
                    <a:gd name="T22" fmla="*/ 15 w 49"/>
                    <a:gd name="T23" fmla="*/ 47 h 49"/>
                    <a:gd name="T24" fmla="*/ 24 w 49"/>
                    <a:gd name="T25" fmla="*/ 49 h 49"/>
                    <a:gd name="T26" fmla="*/ 34 w 49"/>
                    <a:gd name="T27" fmla="*/ 47 h 49"/>
                    <a:gd name="T28" fmla="*/ 43 w 49"/>
                    <a:gd name="T29" fmla="*/ 42 h 49"/>
                    <a:gd name="T30" fmla="*/ 47 w 49"/>
                    <a:gd name="T31" fmla="*/ 34 h 49"/>
                    <a:gd name="T32" fmla="*/ 49 w 49"/>
                    <a:gd name="T33" fmla="*/ 25 h 49"/>
                    <a:gd name="T34" fmla="*/ 45 w 49"/>
                    <a:gd name="T35" fmla="*/ 25 h 49"/>
                    <a:gd name="T36" fmla="*/ 43 w 49"/>
                    <a:gd name="T37" fmla="*/ 32 h 49"/>
                    <a:gd name="T38" fmla="*/ 40 w 49"/>
                    <a:gd name="T39" fmla="*/ 40 h 49"/>
                    <a:gd name="T40" fmla="*/ 34 w 49"/>
                    <a:gd name="T41" fmla="*/ 43 h 49"/>
                    <a:gd name="T42" fmla="*/ 24 w 49"/>
                    <a:gd name="T43" fmla="*/ 45 h 49"/>
                    <a:gd name="T44" fmla="*/ 17 w 49"/>
                    <a:gd name="T45" fmla="*/ 43 h 49"/>
                    <a:gd name="T46" fmla="*/ 11 w 49"/>
                    <a:gd name="T47" fmla="*/ 40 h 49"/>
                    <a:gd name="T48" fmla="*/ 5 w 49"/>
                    <a:gd name="T49" fmla="*/ 32 h 49"/>
                    <a:gd name="T50" fmla="*/ 3 w 49"/>
                    <a:gd name="T51" fmla="*/ 25 h 49"/>
                    <a:gd name="T52" fmla="*/ 5 w 49"/>
                    <a:gd name="T53" fmla="*/ 17 h 49"/>
                    <a:gd name="T54" fmla="*/ 11 w 49"/>
                    <a:gd name="T55" fmla="*/ 9 h 49"/>
                    <a:gd name="T56" fmla="*/ 17 w 49"/>
                    <a:gd name="T57" fmla="*/ 6 h 49"/>
                    <a:gd name="T58" fmla="*/ 24 w 49"/>
                    <a:gd name="T59" fmla="*/ 4 h 49"/>
                    <a:gd name="T60" fmla="*/ 34 w 49"/>
                    <a:gd name="T61" fmla="*/ 6 h 49"/>
                    <a:gd name="T62" fmla="*/ 40 w 49"/>
                    <a:gd name="T63" fmla="*/ 9 h 49"/>
                    <a:gd name="T64" fmla="*/ 43 w 49"/>
                    <a:gd name="T65" fmla="*/ 17 h 49"/>
                    <a:gd name="T66" fmla="*/ 45 w 49"/>
                    <a:gd name="T67" fmla="*/ 25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49" h="49">
                      <a:moveTo>
                        <a:pt x="49" y="25"/>
                      </a:moveTo>
                      <a:lnTo>
                        <a:pt x="47" y="15"/>
                      </a:lnTo>
                      <a:lnTo>
                        <a:pt x="43" y="7"/>
                      </a:lnTo>
                      <a:lnTo>
                        <a:pt x="34" y="2"/>
                      </a:lnTo>
                      <a:lnTo>
                        <a:pt x="24" y="0"/>
                      </a:lnTo>
                      <a:lnTo>
                        <a:pt x="15" y="2"/>
                      </a:lnTo>
                      <a:lnTo>
                        <a:pt x="7" y="7"/>
                      </a:lnTo>
                      <a:lnTo>
                        <a:pt x="2" y="15"/>
                      </a:lnTo>
                      <a:lnTo>
                        <a:pt x="0" y="25"/>
                      </a:lnTo>
                      <a:lnTo>
                        <a:pt x="2" y="34"/>
                      </a:lnTo>
                      <a:lnTo>
                        <a:pt x="7" y="42"/>
                      </a:lnTo>
                      <a:lnTo>
                        <a:pt x="15" y="47"/>
                      </a:lnTo>
                      <a:lnTo>
                        <a:pt x="24" y="49"/>
                      </a:lnTo>
                      <a:lnTo>
                        <a:pt x="34" y="47"/>
                      </a:lnTo>
                      <a:lnTo>
                        <a:pt x="43" y="42"/>
                      </a:lnTo>
                      <a:lnTo>
                        <a:pt x="47" y="34"/>
                      </a:lnTo>
                      <a:lnTo>
                        <a:pt x="49" y="25"/>
                      </a:lnTo>
                      <a:close/>
                      <a:moveTo>
                        <a:pt x="45" y="25"/>
                      </a:moveTo>
                      <a:lnTo>
                        <a:pt x="43" y="32"/>
                      </a:lnTo>
                      <a:lnTo>
                        <a:pt x="40" y="40"/>
                      </a:lnTo>
                      <a:lnTo>
                        <a:pt x="34" y="43"/>
                      </a:lnTo>
                      <a:lnTo>
                        <a:pt x="24" y="45"/>
                      </a:lnTo>
                      <a:lnTo>
                        <a:pt x="17" y="43"/>
                      </a:lnTo>
                      <a:lnTo>
                        <a:pt x="11" y="40"/>
                      </a:lnTo>
                      <a:lnTo>
                        <a:pt x="5" y="32"/>
                      </a:lnTo>
                      <a:lnTo>
                        <a:pt x="3" y="25"/>
                      </a:lnTo>
                      <a:lnTo>
                        <a:pt x="5" y="17"/>
                      </a:lnTo>
                      <a:lnTo>
                        <a:pt x="11" y="9"/>
                      </a:lnTo>
                      <a:lnTo>
                        <a:pt x="17" y="6"/>
                      </a:lnTo>
                      <a:lnTo>
                        <a:pt x="24" y="4"/>
                      </a:lnTo>
                      <a:lnTo>
                        <a:pt x="34" y="6"/>
                      </a:lnTo>
                      <a:lnTo>
                        <a:pt x="40" y="9"/>
                      </a:lnTo>
                      <a:lnTo>
                        <a:pt x="43" y="17"/>
                      </a:lnTo>
                      <a:lnTo>
                        <a:pt x="45" y="25"/>
                      </a:lnTo>
                      <a:close/>
                    </a:path>
                  </a:pathLst>
                </a:custGeom>
                <a:solidFill>
                  <a:srgbClr val="FBDEC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92" name="Freeform 872"/>
                <p:cNvSpPr>
                  <a:spLocks noEditPoints="1"/>
                </p:cNvSpPr>
                <p:nvPr/>
              </p:nvSpPr>
              <p:spPr bwMode="auto">
                <a:xfrm>
                  <a:off x="1292" y="1882"/>
                  <a:ext cx="45" cy="45"/>
                </a:xfrm>
                <a:custGeom>
                  <a:avLst/>
                  <a:gdLst>
                    <a:gd name="T0" fmla="*/ 45 w 45"/>
                    <a:gd name="T1" fmla="*/ 23 h 45"/>
                    <a:gd name="T2" fmla="*/ 43 w 45"/>
                    <a:gd name="T3" fmla="*/ 15 h 45"/>
                    <a:gd name="T4" fmla="*/ 39 w 45"/>
                    <a:gd name="T5" fmla="*/ 7 h 45"/>
                    <a:gd name="T6" fmla="*/ 32 w 45"/>
                    <a:gd name="T7" fmla="*/ 2 h 45"/>
                    <a:gd name="T8" fmla="*/ 22 w 45"/>
                    <a:gd name="T9" fmla="*/ 0 h 45"/>
                    <a:gd name="T10" fmla="*/ 15 w 45"/>
                    <a:gd name="T11" fmla="*/ 2 h 45"/>
                    <a:gd name="T12" fmla="*/ 7 w 45"/>
                    <a:gd name="T13" fmla="*/ 7 h 45"/>
                    <a:gd name="T14" fmla="*/ 1 w 45"/>
                    <a:gd name="T15" fmla="*/ 15 h 45"/>
                    <a:gd name="T16" fmla="*/ 0 w 45"/>
                    <a:gd name="T17" fmla="*/ 23 h 45"/>
                    <a:gd name="T18" fmla="*/ 1 w 45"/>
                    <a:gd name="T19" fmla="*/ 32 h 45"/>
                    <a:gd name="T20" fmla="*/ 7 w 45"/>
                    <a:gd name="T21" fmla="*/ 40 h 45"/>
                    <a:gd name="T22" fmla="*/ 15 w 45"/>
                    <a:gd name="T23" fmla="*/ 43 h 45"/>
                    <a:gd name="T24" fmla="*/ 22 w 45"/>
                    <a:gd name="T25" fmla="*/ 45 h 45"/>
                    <a:gd name="T26" fmla="*/ 32 w 45"/>
                    <a:gd name="T27" fmla="*/ 43 h 45"/>
                    <a:gd name="T28" fmla="*/ 39 w 45"/>
                    <a:gd name="T29" fmla="*/ 40 h 45"/>
                    <a:gd name="T30" fmla="*/ 43 w 45"/>
                    <a:gd name="T31" fmla="*/ 32 h 45"/>
                    <a:gd name="T32" fmla="*/ 45 w 45"/>
                    <a:gd name="T33" fmla="*/ 23 h 45"/>
                    <a:gd name="T34" fmla="*/ 41 w 45"/>
                    <a:gd name="T35" fmla="*/ 23 h 45"/>
                    <a:gd name="T36" fmla="*/ 41 w 45"/>
                    <a:gd name="T37" fmla="*/ 30 h 45"/>
                    <a:gd name="T38" fmla="*/ 36 w 45"/>
                    <a:gd name="T39" fmla="*/ 36 h 45"/>
                    <a:gd name="T40" fmla="*/ 30 w 45"/>
                    <a:gd name="T41" fmla="*/ 40 h 45"/>
                    <a:gd name="T42" fmla="*/ 22 w 45"/>
                    <a:gd name="T43" fmla="*/ 41 h 45"/>
                    <a:gd name="T44" fmla="*/ 15 w 45"/>
                    <a:gd name="T45" fmla="*/ 40 h 45"/>
                    <a:gd name="T46" fmla="*/ 9 w 45"/>
                    <a:gd name="T47" fmla="*/ 36 h 45"/>
                    <a:gd name="T48" fmla="*/ 5 w 45"/>
                    <a:gd name="T49" fmla="*/ 30 h 45"/>
                    <a:gd name="T50" fmla="*/ 3 w 45"/>
                    <a:gd name="T51" fmla="*/ 23 h 45"/>
                    <a:gd name="T52" fmla="*/ 5 w 45"/>
                    <a:gd name="T53" fmla="*/ 15 h 45"/>
                    <a:gd name="T54" fmla="*/ 9 w 45"/>
                    <a:gd name="T55" fmla="*/ 9 h 45"/>
                    <a:gd name="T56" fmla="*/ 15 w 45"/>
                    <a:gd name="T57" fmla="*/ 5 h 45"/>
                    <a:gd name="T58" fmla="*/ 22 w 45"/>
                    <a:gd name="T59" fmla="*/ 4 h 45"/>
                    <a:gd name="T60" fmla="*/ 30 w 45"/>
                    <a:gd name="T61" fmla="*/ 5 h 45"/>
                    <a:gd name="T62" fmla="*/ 36 w 45"/>
                    <a:gd name="T63" fmla="*/ 9 h 45"/>
                    <a:gd name="T64" fmla="*/ 41 w 45"/>
                    <a:gd name="T65" fmla="*/ 15 h 45"/>
                    <a:gd name="T66" fmla="*/ 41 w 45"/>
                    <a:gd name="T67" fmla="*/ 23 h 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45" h="45">
                      <a:moveTo>
                        <a:pt x="45" y="23"/>
                      </a:moveTo>
                      <a:lnTo>
                        <a:pt x="43" y="15"/>
                      </a:lnTo>
                      <a:lnTo>
                        <a:pt x="39" y="7"/>
                      </a:lnTo>
                      <a:lnTo>
                        <a:pt x="32" y="2"/>
                      </a:lnTo>
                      <a:lnTo>
                        <a:pt x="22" y="0"/>
                      </a:lnTo>
                      <a:lnTo>
                        <a:pt x="15" y="2"/>
                      </a:lnTo>
                      <a:lnTo>
                        <a:pt x="7" y="7"/>
                      </a:lnTo>
                      <a:lnTo>
                        <a:pt x="1" y="15"/>
                      </a:lnTo>
                      <a:lnTo>
                        <a:pt x="0" y="23"/>
                      </a:lnTo>
                      <a:lnTo>
                        <a:pt x="1" y="32"/>
                      </a:lnTo>
                      <a:lnTo>
                        <a:pt x="7" y="40"/>
                      </a:lnTo>
                      <a:lnTo>
                        <a:pt x="15" y="43"/>
                      </a:lnTo>
                      <a:lnTo>
                        <a:pt x="22" y="45"/>
                      </a:lnTo>
                      <a:lnTo>
                        <a:pt x="32" y="43"/>
                      </a:lnTo>
                      <a:lnTo>
                        <a:pt x="39" y="40"/>
                      </a:lnTo>
                      <a:lnTo>
                        <a:pt x="43" y="32"/>
                      </a:lnTo>
                      <a:lnTo>
                        <a:pt x="45" y="23"/>
                      </a:lnTo>
                      <a:close/>
                      <a:moveTo>
                        <a:pt x="41" y="23"/>
                      </a:moveTo>
                      <a:lnTo>
                        <a:pt x="41" y="30"/>
                      </a:lnTo>
                      <a:lnTo>
                        <a:pt x="36" y="36"/>
                      </a:lnTo>
                      <a:lnTo>
                        <a:pt x="30" y="40"/>
                      </a:lnTo>
                      <a:lnTo>
                        <a:pt x="22" y="41"/>
                      </a:lnTo>
                      <a:lnTo>
                        <a:pt x="15" y="40"/>
                      </a:lnTo>
                      <a:lnTo>
                        <a:pt x="9" y="36"/>
                      </a:lnTo>
                      <a:lnTo>
                        <a:pt x="5" y="30"/>
                      </a:lnTo>
                      <a:lnTo>
                        <a:pt x="3" y="23"/>
                      </a:lnTo>
                      <a:lnTo>
                        <a:pt x="5" y="15"/>
                      </a:lnTo>
                      <a:lnTo>
                        <a:pt x="9" y="9"/>
                      </a:lnTo>
                      <a:lnTo>
                        <a:pt x="15" y="5"/>
                      </a:lnTo>
                      <a:lnTo>
                        <a:pt x="22" y="4"/>
                      </a:lnTo>
                      <a:lnTo>
                        <a:pt x="30" y="5"/>
                      </a:lnTo>
                      <a:lnTo>
                        <a:pt x="36" y="9"/>
                      </a:lnTo>
                      <a:lnTo>
                        <a:pt x="41" y="15"/>
                      </a:lnTo>
                      <a:lnTo>
                        <a:pt x="41" y="23"/>
                      </a:lnTo>
                      <a:close/>
                    </a:path>
                  </a:pathLst>
                </a:custGeom>
                <a:solidFill>
                  <a:srgbClr val="FBE1C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93" name="Freeform 873"/>
                <p:cNvSpPr>
                  <a:spLocks noEditPoints="1"/>
                </p:cNvSpPr>
                <p:nvPr/>
              </p:nvSpPr>
              <p:spPr bwMode="auto">
                <a:xfrm>
                  <a:off x="1293" y="1884"/>
                  <a:ext cx="42" cy="41"/>
                </a:xfrm>
                <a:custGeom>
                  <a:avLst/>
                  <a:gdLst>
                    <a:gd name="T0" fmla="*/ 42 w 42"/>
                    <a:gd name="T1" fmla="*/ 21 h 41"/>
                    <a:gd name="T2" fmla="*/ 40 w 42"/>
                    <a:gd name="T3" fmla="*/ 13 h 41"/>
                    <a:gd name="T4" fmla="*/ 37 w 42"/>
                    <a:gd name="T5" fmla="*/ 5 h 41"/>
                    <a:gd name="T6" fmla="*/ 31 w 42"/>
                    <a:gd name="T7" fmla="*/ 2 h 41"/>
                    <a:gd name="T8" fmla="*/ 21 w 42"/>
                    <a:gd name="T9" fmla="*/ 0 h 41"/>
                    <a:gd name="T10" fmla="*/ 14 w 42"/>
                    <a:gd name="T11" fmla="*/ 2 h 41"/>
                    <a:gd name="T12" fmla="*/ 8 w 42"/>
                    <a:gd name="T13" fmla="*/ 5 h 41"/>
                    <a:gd name="T14" fmla="*/ 2 w 42"/>
                    <a:gd name="T15" fmla="*/ 13 h 41"/>
                    <a:gd name="T16" fmla="*/ 0 w 42"/>
                    <a:gd name="T17" fmla="*/ 21 h 41"/>
                    <a:gd name="T18" fmla="*/ 2 w 42"/>
                    <a:gd name="T19" fmla="*/ 28 h 41"/>
                    <a:gd name="T20" fmla="*/ 8 w 42"/>
                    <a:gd name="T21" fmla="*/ 36 h 41"/>
                    <a:gd name="T22" fmla="*/ 14 w 42"/>
                    <a:gd name="T23" fmla="*/ 39 h 41"/>
                    <a:gd name="T24" fmla="*/ 21 w 42"/>
                    <a:gd name="T25" fmla="*/ 41 h 41"/>
                    <a:gd name="T26" fmla="*/ 31 w 42"/>
                    <a:gd name="T27" fmla="*/ 39 h 41"/>
                    <a:gd name="T28" fmla="*/ 37 w 42"/>
                    <a:gd name="T29" fmla="*/ 36 h 41"/>
                    <a:gd name="T30" fmla="*/ 40 w 42"/>
                    <a:gd name="T31" fmla="*/ 28 h 41"/>
                    <a:gd name="T32" fmla="*/ 42 w 42"/>
                    <a:gd name="T33" fmla="*/ 21 h 41"/>
                    <a:gd name="T34" fmla="*/ 38 w 42"/>
                    <a:gd name="T35" fmla="*/ 21 h 41"/>
                    <a:gd name="T36" fmla="*/ 38 w 42"/>
                    <a:gd name="T37" fmla="*/ 28 h 41"/>
                    <a:gd name="T38" fmla="*/ 35 w 42"/>
                    <a:gd name="T39" fmla="*/ 34 h 41"/>
                    <a:gd name="T40" fmla="*/ 29 w 42"/>
                    <a:gd name="T41" fmla="*/ 36 h 41"/>
                    <a:gd name="T42" fmla="*/ 21 w 42"/>
                    <a:gd name="T43" fmla="*/ 38 h 41"/>
                    <a:gd name="T44" fmla="*/ 16 w 42"/>
                    <a:gd name="T45" fmla="*/ 36 h 41"/>
                    <a:gd name="T46" fmla="*/ 10 w 42"/>
                    <a:gd name="T47" fmla="*/ 34 h 41"/>
                    <a:gd name="T48" fmla="*/ 6 w 42"/>
                    <a:gd name="T49" fmla="*/ 28 h 41"/>
                    <a:gd name="T50" fmla="*/ 4 w 42"/>
                    <a:gd name="T51" fmla="*/ 21 h 41"/>
                    <a:gd name="T52" fmla="*/ 6 w 42"/>
                    <a:gd name="T53" fmla="*/ 15 h 41"/>
                    <a:gd name="T54" fmla="*/ 10 w 42"/>
                    <a:gd name="T55" fmla="*/ 9 h 41"/>
                    <a:gd name="T56" fmla="*/ 16 w 42"/>
                    <a:gd name="T57" fmla="*/ 5 h 41"/>
                    <a:gd name="T58" fmla="*/ 21 w 42"/>
                    <a:gd name="T59" fmla="*/ 3 h 41"/>
                    <a:gd name="T60" fmla="*/ 29 w 42"/>
                    <a:gd name="T61" fmla="*/ 5 h 41"/>
                    <a:gd name="T62" fmla="*/ 35 w 42"/>
                    <a:gd name="T63" fmla="*/ 9 h 41"/>
                    <a:gd name="T64" fmla="*/ 38 w 42"/>
                    <a:gd name="T65" fmla="*/ 15 h 41"/>
                    <a:gd name="T66" fmla="*/ 38 w 42"/>
                    <a:gd name="T67" fmla="*/ 21 h 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42" h="41">
                      <a:moveTo>
                        <a:pt x="42" y="21"/>
                      </a:moveTo>
                      <a:lnTo>
                        <a:pt x="40" y="13"/>
                      </a:lnTo>
                      <a:lnTo>
                        <a:pt x="37" y="5"/>
                      </a:lnTo>
                      <a:lnTo>
                        <a:pt x="31" y="2"/>
                      </a:lnTo>
                      <a:lnTo>
                        <a:pt x="21" y="0"/>
                      </a:lnTo>
                      <a:lnTo>
                        <a:pt x="14" y="2"/>
                      </a:lnTo>
                      <a:lnTo>
                        <a:pt x="8" y="5"/>
                      </a:lnTo>
                      <a:lnTo>
                        <a:pt x="2" y="13"/>
                      </a:lnTo>
                      <a:lnTo>
                        <a:pt x="0" y="21"/>
                      </a:lnTo>
                      <a:lnTo>
                        <a:pt x="2" y="28"/>
                      </a:lnTo>
                      <a:lnTo>
                        <a:pt x="8" y="36"/>
                      </a:lnTo>
                      <a:lnTo>
                        <a:pt x="14" y="39"/>
                      </a:lnTo>
                      <a:lnTo>
                        <a:pt x="21" y="41"/>
                      </a:lnTo>
                      <a:lnTo>
                        <a:pt x="31" y="39"/>
                      </a:lnTo>
                      <a:lnTo>
                        <a:pt x="37" y="36"/>
                      </a:lnTo>
                      <a:lnTo>
                        <a:pt x="40" y="28"/>
                      </a:lnTo>
                      <a:lnTo>
                        <a:pt x="42" y="21"/>
                      </a:lnTo>
                      <a:close/>
                      <a:moveTo>
                        <a:pt x="38" y="21"/>
                      </a:moveTo>
                      <a:lnTo>
                        <a:pt x="38" y="28"/>
                      </a:lnTo>
                      <a:lnTo>
                        <a:pt x="35" y="34"/>
                      </a:lnTo>
                      <a:lnTo>
                        <a:pt x="29" y="36"/>
                      </a:lnTo>
                      <a:lnTo>
                        <a:pt x="21" y="38"/>
                      </a:lnTo>
                      <a:lnTo>
                        <a:pt x="16" y="36"/>
                      </a:lnTo>
                      <a:lnTo>
                        <a:pt x="10" y="34"/>
                      </a:lnTo>
                      <a:lnTo>
                        <a:pt x="6" y="28"/>
                      </a:lnTo>
                      <a:lnTo>
                        <a:pt x="4" y="21"/>
                      </a:lnTo>
                      <a:lnTo>
                        <a:pt x="6" y="15"/>
                      </a:lnTo>
                      <a:lnTo>
                        <a:pt x="10" y="9"/>
                      </a:lnTo>
                      <a:lnTo>
                        <a:pt x="16" y="5"/>
                      </a:lnTo>
                      <a:lnTo>
                        <a:pt x="21" y="3"/>
                      </a:lnTo>
                      <a:lnTo>
                        <a:pt x="29" y="5"/>
                      </a:lnTo>
                      <a:lnTo>
                        <a:pt x="35" y="9"/>
                      </a:lnTo>
                      <a:lnTo>
                        <a:pt x="38" y="15"/>
                      </a:lnTo>
                      <a:lnTo>
                        <a:pt x="38" y="21"/>
                      </a:lnTo>
                      <a:close/>
                    </a:path>
                  </a:pathLst>
                </a:custGeom>
                <a:solidFill>
                  <a:srgbClr val="FCE3D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94" name="Freeform 874"/>
                <p:cNvSpPr>
                  <a:spLocks noEditPoints="1"/>
                </p:cNvSpPr>
                <p:nvPr/>
              </p:nvSpPr>
              <p:spPr bwMode="auto">
                <a:xfrm>
                  <a:off x="1295" y="1886"/>
                  <a:ext cx="38" cy="37"/>
                </a:xfrm>
                <a:custGeom>
                  <a:avLst/>
                  <a:gdLst>
                    <a:gd name="T0" fmla="*/ 38 w 38"/>
                    <a:gd name="T1" fmla="*/ 19 h 37"/>
                    <a:gd name="T2" fmla="*/ 38 w 38"/>
                    <a:gd name="T3" fmla="*/ 11 h 37"/>
                    <a:gd name="T4" fmla="*/ 33 w 38"/>
                    <a:gd name="T5" fmla="*/ 5 h 37"/>
                    <a:gd name="T6" fmla="*/ 27 w 38"/>
                    <a:gd name="T7" fmla="*/ 1 h 37"/>
                    <a:gd name="T8" fmla="*/ 19 w 38"/>
                    <a:gd name="T9" fmla="*/ 0 h 37"/>
                    <a:gd name="T10" fmla="*/ 12 w 38"/>
                    <a:gd name="T11" fmla="*/ 1 h 37"/>
                    <a:gd name="T12" fmla="*/ 6 w 38"/>
                    <a:gd name="T13" fmla="*/ 5 h 37"/>
                    <a:gd name="T14" fmla="*/ 2 w 38"/>
                    <a:gd name="T15" fmla="*/ 11 h 37"/>
                    <a:gd name="T16" fmla="*/ 0 w 38"/>
                    <a:gd name="T17" fmla="*/ 19 h 37"/>
                    <a:gd name="T18" fmla="*/ 2 w 38"/>
                    <a:gd name="T19" fmla="*/ 26 h 37"/>
                    <a:gd name="T20" fmla="*/ 6 w 38"/>
                    <a:gd name="T21" fmla="*/ 32 h 37"/>
                    <a:gd name="T22" fmla="*/ 12 w 38"/>
                    <a:gd name="T23" fmla="*/ 36 h 37"/>
                    <a:gd name="T24" fmla="*/ 19 w 38"/>
                    <a:gd name="T25" fmla="*/ 37 h 37"/>
                    <a:gd name="T26" fmla="*/ 27 w 38"/>
                    <a:gd name="T27" fmla="*/ 36 h 37"/>
                    <a:gd name="T28" fmla="*/ 33 w 38"/>
                    <a:gd name="T29" fmla="*/ 32 h 37"/>
                    <a:gd name="T30" fmla="*/ 38 w 38"/>
                    <a:gd name="T31" fmla="*/ 26 h 37"/>
                    <a:gd name="T32" fmla="*/ 38 w 38"/>
                    <a:gd name="T33" fmla="*/ 19 h 37"/>
                    <a:gd name="T34" fmla="*/ 35 w 38"/>
                    <a:gd name="T35" fmla="*/ 19 h 37"/>
                    <a:gd name="T36" fmla="*/ 35 w 38"/>
                    <a:gd name="T37" fmla="*/ 24 h 37"/>
                    <a:gd name="T38" fmla="*/ 31 w 38"/>
                    <a:gd name="T39" fmla="*/ 30 h 37"/>
                    <a:gd name="T40" fmla="*/ 25 w 38"/>
                    <a:gd name="T41" fmla="*/ 34 h 37"/>
                    <a:gd name="T42" fmla="*/ 19 w 38"/>
                    <a:gd name="T43" fmla="*/ 34 h 37"/>
                    <a:gd name="T44" fmla="*/ 14 w 38"/>
                    <a:gd name="T45" fmla="*/ 34 h 37"/>
                    <a:gd name="T46" fmla="*/ 10 w 38"/>
                    <a:gd name="T47" fmla="*/ 30 h 37"/>
                    <a:gd name="T48" fmla="*/ 6 w 38"/>
                    <a:gd name="T49" fmla="*/ 24 h 37"/>
                    <a:gd name="T50" fmla="*/ 4 w 38"/>
                    <a:gd name="T51" fmla="*/ 19 h 37"/>
                    <a:gd name="T52" fmla="*/ 6 w 38"/>
                    <a:gd name="T53" fmla="*/ 13 h 37"/>
                    <a:gd name="T54" fmla="*/ 10 w 38"/>
                    <a:gd name="T55" fmla="*/ 9 h 37"/>
                    <a:gd name="T56" fmla="*/ 14 w 38"/>
                    <a:gd name="T57" fmla="*/ 5 h 37"/>
                    <a:gd name="T58" fmla="*/ 19 w 38"/>
                    <a:gd name="T59" fmla="*/ 3 h 37"/>
                    <a:gd name="T60" fmla="*/ 25 w 38"/>
                    <a:gd name="T61" fmla="*/ 5 h 37"/>
                    <a:gd name="T62" fmla="*/ 31 w 38"/>
                    <a:gd name="T63" fmla="*/ 9 h 37"/>
                    <a:gd name="T64" fmla="*/ 35 w 38"/>
                    <a:gd name="T65" fmla="*/ 13 h 37"/>
                    <a:gd name="T66" fmla="*/ 35 w 38"/>
                    <a:gd name="T67" fmla="*/ 19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38" h="37">
                      <a:moveTo>
                        <a:pt x="38" y="19"/>
                      </a:moveTo>
                      <a:lnTo>
                        <a:pt x="38" y="11"/>
                      </a:lnTo>
                      <a:lnTo>
                        <a:pt x="33" y="5"/>
                      </a:lnTo>
                      <a:lnTo>
                        <a:pt x="27" y="1"/>
                      </a:lnTo>
                      <a:lnTo>
                        <a:pt x="19" y="0"/>
                      </a:lnTo>
                      <a:lnTo>
                        <a:pt x="12" y="1"/>
                      </a:lnTo>
                      <a:lnTo>
                        <a:pt x="6" y="5"/>
                      </a:lnTo>
                      <a:lnTo>
                        <a:pt x="2" y="11"/>
                      </a:lnTo>
                      <a:lnTo>
                        <a:pt x="0" y="19"/>
                      </a:lnTo>
                      <a:lnTo>
                        <a:pt x="2" y="26"/>
                      </a:lnTo>
                      <a:lnTo>
                        <a:pt x="6" y="32"/>
                      </a:lnTo>
                      <a:lnTo>
                        <a:pt x="12" y="36"/>
                      </a:lnTo>
                      <a:lnTo>
                        <a:pt x="19" y="37"/>
                      </a:lnTo>
                      <a:lnTo>
                        <a:pt x="27" y="36"/>
                      </a:lnTo>
                      <a:lnTo>
                        <a:pt x="33" y="32"/>
                      </a:lnTo>
                      <a:lnTo>
                        <a:pt x="38" y="26"/>
                      </a:lnTo>
                      <a:lnTo>
                        <a:pt x="38" y="19"/>
                      </a:lnTo>
                      <a:close/>
                      <a:moveTo>
                        <a:pt x="35" y="19"/>
                      </a:moveTo>
                      <a:lnTo>
                        <a:pt x="35" y="24"/>
                      </a:lnTo>
                      <a:lnTo>
                        <a:pt x="31" y="30"/>
                      </a:lnTo>
                      <a:lnTo>
                        <a:pt x="25" y="34"/>
                      </a:lnTo>
                      <a:lnTo>
                        <a:pt x="19" y="34"/>
                      </a:lnTo>
                      <a:lnTo>
                        <a:pt x="14" y="34"/>
                      </a:lnTo>
                      <a:lnTo>
                        <a:pt x="10" y="30"/>
                      </a:lnTo>
                      <a:lnTo>
                        <a:pt x="6" y="24"/>
                      </a:lnTo>
                      <a:lnTo>
                        <a:pt x="4" y="19"/>
                      </a:lnTo>
                      <a:lnTo>
                        <a:pt x="6" y="13"/>
                      </a:lnTo>
                      <a:lnTo>
                        <a:pt x="10" y="9"/>
                      </a:lnTo>
                      <a:lnTo>
                        <a:pt x="14" y="5"/>
                      </a:lnTo>
                      <a:lnTo>
                        <a:pt x="19" y="3"/>
                      </a:lnTo>
                      <a:lnTo>
                        <a:pt x="25" y="5"/>
                      </a:lnTo>
                      <a:lnTo>
                        <a:pt x="31" y="9"/>
                      </a:lnTo>
                      <a:lnTo>
                        <a:pt x="35" y="13"/>
                      </a:lnTo>
                      <a:lnTo>
                        <a:pt x="35" y="19"/>
                      </a:lnTo>
                      <a:close/>
                    </a:path>
                  </a:pathLst>
                </a:custGeom>
                <a:solidFill>
                  <a:srgbClr val="FDE7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95" name="Freeform 875"/>
                <p:cNvSpPr>
                  <a:spLocks noEditPoints="1"/>
                </p:cNvSpPr>
                <p:nvPr/>
              </p:nvSpPr>
              <p:spPr bwMode="auto">
                <a:xfrm>
                  <a:off x="1297" y="1887"/>
                  <a:ext cx="34" cy="35"/>
                </a:xfrm>
                <a:custGeom>
                  <a:avLst/>
                  <a:gdLst>
                    <a:gd name="T0" fmla="*/ 34 w 34"/>
                    <a:gd name="T1" fmla="*/ 18 h 35"/>
                    <a:gd name="T2" fmla="*/ 34 w 34"/>
                    <a:gd name="T3" fmla="*/ 12 h 35"/>
                    <a:gd name="T4" fmla="*/ 31 w 34"/>
                    <a:gd name="T5" fmla="*/ 6 h 35"/>
                    <a:gd name="T6" fmla="*/ 25 w 34"/>
                    <a:gd name="T7" fmla="*/ 2 h 35"/>
                    <a:gd name="T8" fmla="*/ 17 w 34"/>
                    <a:gd name="T9" fmla="*/ 0 h 35"/>
                    <a:gd name="T10" fmla="*/ 12 w 34"/>
                    <a:gd name="T11" fmla="*/ 2 h 35"/>
                    <a:gd name="T12" fmla="*/ 6 w 34"/>
                    <a:gd name="T13" fmla="*/ 6 h 35"/>
                    <a:gd name="T14" fmla="*/ 2 w 34"/>
                    <a:gd name="T15" fmla="*/ 12 h 35"/>
                    <a:gd name="T16" fmla="*/ 0 w 34"/>
                    <a:gd name="T17" fmla="*/ 18 h 35"/>
                    <a:gd name="T18" fmla="*/ 2 w 34"/>
                    <a:gd name="T19" fmla="*/ 25 h 35"/>
                    <a:gd name="T20" fmla="*/ 6 w 34"/>
                    <a:gd name="T21" fmla="*/ 31 h 35"/>
                    <a:gd name="T22" fmla="*/ 12 w 34"/>
                    <a:gd name="T23" fmla="*/ 33 h 35"/>
                    <a:gd name="T24" fmla="*/ 17 w 34"/>
                    <a:gd name="T25" fmla="*/ 35 h 35"/>
                    <a:gd name="T26" fmla="*/ 25 w 34"/>
                    <a:gd name="T27" fmla="*/ 33 h 35"/>
                    <a:gd name="T28" fmla="*/ 31 w 34"/>
                    <a:gd name="T29" fmla="*/ 31 h 35"/>
                    <a:gd name="T30" fmla="*/ 34 w 34"/>
                    <a:gd name="T31" fmla="*/ 25 h 35"/>
                    <a:gd name="T32" fmla="*/ 34 w 34"/>
                    <a:gd name="T33" fmla="*/ 18 h 35"/>
                    <a:gd name="T34" fmla="*/ 31 w 34"/>
                    <a:gd name="T35" fmla="*/ 18 h 35"/>
                    <a:gd name="T36" fmla="*/ 31 w 34"/>
                    <a:gd name="T37" fmla="*/ 23 h 35"/>
                    <a:gd name="T38" fmla="*/ 27 w 34"/>
                    <a:gd name="T39" fmla="*/ 27 h 35"/>
                    <a:gd name="T40" fmla="*/ 23 w 34"/>
                    <a:gd name="T41" fmla="*/ 31 h 35"/>
                    <a:gd name="T42" fmla="*/ 17 w 34"/>
                    <a:gd name="T43" fmla="*/ 31 h 35"/>
                    <a:gd name="T44" fmla="*/ 14 w 34"/>
                    <a:gd name="T45" fmla="*/ 31 h 35"/>
                    <a:gd name="T46" fmla="*/ 8 w 34"/>
                    <a:gd name="T47" fmla="*/ 27 h 35"/>
                    <a:gd name="T48" fmla="*/ 6 w 34"/>
                    <a:gd name="T49" fmla="*/ 23 h 35"/>
                    <a:gd name="T50" fmla="*/ 4 w 34"/>
                    <a:gd name="T51" fmla="*/ 18 h 35"/>
                    <a:gd name="T52" fmla="*/ 6 w 34"/>
                    <a:gd name="T53" fmla="*/ 12 h 35"/>
                    <a:gd name="T54" fmla="*/ 8 w 34"/>
                    <a:gd name="T55" fmla="*/ 8 h 35"/>
                    <a:gd name="T56" fmla="*/ 14 w 34"/>
                    <a:gd name="T57" fmla="*/ 6 h 35"/>
                    <a:gd name="T58" fmla="*/ 17 w 34"/>
                    <a:gd name="T59" fmla="*/ 4 h 35"/>
                    <a:gd name="T60" fmla="*/ 23 w 34"/>
                    <a:gd name="T61" fmla="*/ 6 h 35"/>
                    <a:gd name="T62" fmla="*/ 27 w 34"/>
                    <a:gd name="T63" fmla="*/ 8 h 35"/>
                    <a:gd name="T64" fmla="*/ 31 w 34"/>
                    <a:gd name="T65" fmla="*/ 12 h 35"/>
                    <a:gd name="T66" fmla="*/ 31 w 34"/>
                    <a:gd name="T67" fmla="*/ 18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34" h="35">
                      <a:moveTo>
                        <a:pt x="34" y="18"/>
                      </a:moveTo>
                      <a:lnTo>
                        <a:pt x="34" y="12"/>
                      </a:lnTo>
                      <a:lnTo>
                        <a:pt x="31" y="6"/>
                      </a:lnTo>
                      <a:lnTo>
                        <a:pt x="25" y="2"/>
                      </a:lnTo>
                      <a:lnTo>
                        <a:pt x="17" y="0"/>
                      </a:lnTo>
                      <a:lnTo>
                        <a:pt x="12" y="2"/>
                      </a:lnTo>
                      <a:lnTo>
                        <a:pt x="6" y="6"/>
                      </a:lnTo>
                      <a:lnTo>
                        <a:pt x="2" y="12"/>
                      </a:lnTo>
                      <a:lnTo>
                        <a:pt x="0" y="18"/>
                      </a:lnTo>
                      <a:lnTo>
                        <a:pt x="2" y="25"/>
                      </a:lnTo>
                      <a:lnTo>
                        <a:pt x="6" y="31"/>
                      </a:lnTo>
                      <a:lnTo>
                        <a:pt x="12" y="33"/>
                      </a:lnTo>
                      <a:lnTo>
                        <a:pt x="17" y="35"/>
                      </a:lnTo>
                      <a:lnTo>
                        <a:pt x="25" y="33"/>
                      </a:lnTo>
                      <a:lnTo>
                        <a:pt x="31" y="31"/>
                      </a:lnTo>
                      <a:lnTo>
                        <a:pt x="34" y="25"/>
                      </a:lnTo>
                      <a:lnTo>
                        <a:pt x="34" y="18"/>
                      </a:lnTo>
                      <a:close/>
                      <a:moveTo>
                        <a:pt x="31" y="18"/>
                      </a:moveTo>
                      <a:lnTo>
                        <a:pt x="31" y="23"/>
                      </a:lnTo>
                      <a:lnTo>
                        <a:pt x="27" y="27"/>
                      </a:lnTo>
                      <a:lnTo>
                        <a:pt x="23" y="31"/>
                      </a:lnTo>
                      <a:lnTo>
                        <a:pt x="17" y="31"/>
                      </a:lnTo>
                      <a:lnTo>
                        <a:pt x="14" y="31"/>
                      </a:lnTo>
                      <a:lnTo>
                        <a:pt x="8" y="27"/>
                      </a:lnTo>
                      <a:lnTo>
                        <a:pt x="6" y="23"/>
                      </a:lnTo>
                      <a:lnTo>
                        <a:pt x="4" y="18"/>
                      </a:lnTo>
                      <a:lnTo>
                        <a:pt x="6" y="12"/>
                      </a:lnTo>
                      <a:lnTo>
                        <a:pt x="8" y="8"/>
                      </a:lnTo>
                      <a:lnTo>
                        <a:pt x="14" y="6"/>
                      </a:lnTo>
                      <a:lnTo>
                        <a:pt x="17" y="4"/>
                      </a:lnTo>
                      <a:lnTo>
                        <a:pt x="23" y="6"/>
                      </a:lnTo>
                      <a:lnTo>
                        <a:pt x="27" y="8"/>
                      </a:lnTo>
                      <a:lnTo>
                        <a:pt x="31" y="12"/>
                      </a:lnTo>
                      <a:lnTo>
                        <a:pt x="31" y="18"/>
                      </a:lnTo>
                      <a:close/>
                    </a:path>
                  </a:pathLst>
                </a:custGeom>
                <a:solidFill>
                  <a:srgbClr val="FDE9D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96" name="Freeform 876"/>
                <p:cNvSpPr>
                  <a:spLocks noEditPoints="1"/>
                </p:cNvSpPr>
                <p:nvPr/>
              </p:nvSpPr>
              <p:spPr bwMode="auto">
                <a:xfrm>
                  <a:off x="1299" y="1889"/>
                  <a:ext cx="31" cy="31"/>
                </a:xfrm>
                <a:custGeom>
                  <a:avLst/>
                  <a:gdLst>
                    <a:gd name="T0" fmla="*/ 31 w 31"/>
                    <a:gd name="T1" fmla="*/ 16 h 31"/>
                    <a:gd name="T2" fmla="*/ 31 w 31"/>
                    <a:gd name="T3" fmla="*/ 10 h 31"/>
                    <a:gd name="T4" fmla="*/ 27 w 31"/>
                    <a:gd name="T5" fmla="*/ 6 h 31"/>
                    <a:gd name="T6" fmla="*/ 21 w 31"/>
                    <a:gd name="T7" fmla="*/ 2 h 31"/>
                    <a:gd name="T8" fmla="*/ 15 w 31"/>
                    <a:gd name="T9" fmla="*/ 0 h 31"/>
                    <a:gd name="T10" fmla="*/ 10 w 31"/>
                    <a:gd name="T11" fmla="*/ 2 h 31"/>
                    <a:gd name="T12" fmla="*/ 6 w 31"/>
                    <a:gd name="T13" fmla="*/ 6 h 31"/>
                    <a:gd name="T14" fmla="*/ 2 w 31"/>
                    <a:gd name="T15" fmla="*/ 10 h 31"/>
                    <a:gd name="T16" fmla="*/ 0 w 31"/>
                    <a:gd name="T17" fmla="*/ 16 h 31"/>
                    <a:gd name="T18" fmla="*/ 2 w 31"/>
                    <a:gd name="T19" fmla="*/ 21 h 31"/>
                    <a:gd name="T20" fmla="*/ 6 w 31"/>
                    <a:gd name="T21" fmla="*/ 27 h 31"/>
                    <a:gd name="T22" fmla="*/ 10 w 31"/>
                    <a:gd name="T23" fmla="*/ 31 h 31"/>
                    <a:gd name="T24" fmla="*/ 15 w 31"/>
                    <a:gd name="T25" fmla="*/ 31 h 31"/>
                    <a:gd name="T26" fmla="*/ 21 w 31"/>
                    <a:gd name="T27" fmla="*/ 31 h 31"/>
                    <a:gd name="T28" fmla="*/ 27 w 31"/>
                    <a:gd name="T29" fmla="*/ 27 h 31"/>
                    <a:gd name="T30" fmla="*/ 31 w 31"/>
                    <a:gd name="T31" fmla="*/ 21 h 31"/>
                    <a:gd name="T32" fmla="*/ 31 w 31"/>
                    <a:gd name="T33" fmla="*/ 16 h 31"/>
                    <a:gd name="T34" fmla="*/ 27 w 31"/>
                    <a:gd name="T35" fmla="*/ 16 h 31"/>
                    <a:gd name="T36" fmla="*/ 27 w 31"/>
                    <a:gd name="T37" fmla="*/ 21 h 31"/>
                    <a:gd name="T38" fmla="*/ 25 w 31"/>
                    <a:gd name="T39" fmla="*/ 23 h 31"/>
                    <a:gd name="T40" fmla="*/ 21 w 31"/>
                    <a:gd name="T41" fmla="*/ 27 h 31"/>
                    <a:gd name="T42" fmla="*/ 15 w 31"/>
                    <a:gd name="T43" fmla="*/ 27 h 31"/>
                    <a:gd name="T44" fmla="*/ 12 w 31"/>
                    <a:gd name="T45" fmla="*/ 27 h 31"/>
                    <a:gd name="T46" fmla="*/ 8 w 31"/>
                    <a:gd name="T47" fmla="*/ 23 h 31"/>
                    <a:gd name="T48" fmla="*/ 6 w 31"/>
                    <a:gd name="T49" fmla="*/ 21 h 31"/>
                    <a:gd name="T50" fmla="*/ 4 w 31"/>
                    <a:gd name="T51" fmla="*/ 16 h 31"/>
                    <a:gd name="T52" fmla="*/ 6 w 31"/>
                    <a:gd name="T53" fmla="*/ 12 h 31"/>
                    <a:gd name="T54" fmla="*/ 8 w 31"/>
                    <a:gd name="T55" fmla="*/ 8 h 31"/>
                    <a:gd name="T56" fmla="*/ 12 w 31"/>
                    <a:gd name="T57" fmla="*/ 6 h 31"/>
                    <a:gd name="T58" fmla="*/ 15 w 31"/>
                    <a:gd name="T59" fmla="*/ 4 h 31"/>
                    <a:gd name="T60" fmla="*/ 21 w 31"/>
                    <a:gd name="T61" fmla="*/ 6 h 31"/>
                    <a:gd name="T62" fmla="*/ 25 w 31"/>
                    <a:gd name="T63" fmla="*/ 8 h 31"/>
                    <a:gd name="T64" fmla="*/ 27 w 31"/>
                    <a:gd name="T65" fmla="*/ 12 h 31"/>
                    <a:gd name="T66" fmla="*/ 27 w 31"/>
                    <a:gd name="T67" fmla="*/ 16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31" h="31">
                      <a:moveTo>
                        <a:pt x="31" y="16"/>
                      </a:moveTo>
                      <a:lnTo>
                        <a:pt x="31" y="10"/>
                      </a:lnTo>
                      <a:lnTo>
                        <a:pt x="27" y="6"/>
                      </a:lnTo>
                      <a:lnTo>
                        <a:pt x="21" y="2"/>
                      </a:lnTo>
                      <a:lnTo>
                        <a:pt x="15" y="0"/>
                      </a:lnTo>
                      <a:lnTo>
                        <a:pt x="10" y="2"/>
                      </a:lnTo>
                      <a:lnTo>
                        <a:pt x="6" y="6"/>
                      </a:lnTo>
                      <a:lnTo>
                        <a:pt x="2" y="10"/>
                      </a:lnTo>
                      <a:lnTo>
                        <a:pt x="0" y="16"/>
                      </a:lnTo>
                      <a:lnTo>
                        <a:pt x="2" y="21"/>
                      </a:lnTo>
                      <a:lnTo>
                        <a:pt x="6" y="27"/>
                      </a:lnTo>
                      <a:lnTo>
                        <a:pt x="10" y="31"/>
                      </a:lnTo>
                      <a:lnTo>
                        <a:pt x="15" y="31"/>
                      </a:lnTo>
                      <a:lnTo>
                        <a:pt x="21" y="31"/>
                      </a:lnTo>
                      <a:lnTo>
                        <a:pt x="27" y="27"/>
                      </a:lnTo>
                      <a:lnTo>
                        <a:pt x="31" y="21"/>
                      </a:lnTo>
                      <a:lnTo>
                        <a:pt x="31" y="16"/>
                      </a:lnTo>
                      <a:close/>
                      <a:moveTo>
                        <a:pt x="27" y="16"/>
                      </a:moveTo>
                      <a:lnTo>
                        <a:pt x="27" y="21"/>
                      </a:lnTo>
                      <a:lnTo>
                        <a:pt x="25" y="23"/>
                      </a:lnTo>
                      <a:lnTo>
                        <a:pt x="21" y="27"/>
                      </a:lnTo>
                      <a:lnTo>
                        <a:pt x="15" y="27"/>
                      </a:lnTo>
                      <a:lnTo>
                        <a:pt x="12" y="27"/>
                      </a:lnTo>
                      <a:lnTo>
                        <a:pt x="8" y="23"/>
                      </a:lnTo>
                      <a:lnTo>
                        <a:pt x="6" y="21"/>
                      </a:lnTo>
                      <a:lnTo>
                        <a:pt x="4" y="16"/>
                      </a:lnTo>
                      <a:lnTo>
                        <a:pt x="6" y="12"/>
                      </a:lnTo>
                      <a:lnTo>
                        <a:pt x="8" y="8"/>
                      </a:lnTo>
                      <a:lnTo>
                        <a:pt x="12" y="6"/>
                      </a:lnTo>
                      <a:lnTo>
                        <a:pt x="15" y="4"/>
                      </a:lnTo>
                      <a:lnTo>
                        <a:pt x="21" y="6"/>
                      </a:lnTo>
                      <a:lnTo>
                        <a:pt x="25" y="8"/>
                      </a:lnTo>
                      <a:lnTo>
                        <a:pt x="27" y="12"/>
                      </a:lnTo>
                      <a:lnTo>
                        <a:pt x="27" y="16"/>
                      </a:lnTo>
                      <a:close/>
                    </a:path>
                  </a:pathLst>
                </a:custGeom>
                <a:solidFill>
                  <a:srgbClr val="FDEBD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97" name="Freeform 877"/>
                <p:cNvSpPr>
                  <a:spLocks noEditPoints="1"/>
                </p:cNvSpPr>
                <p:nvPr/>
              </p:nvSpPr>
              <p:spPr bwMode="auto">
                <a:xfrm>
                  <a:off x="1301" y="1891"/>
                  <a:ext cx="27" cy="27"/>
                </a:xfrm>
                <a:custGeom>
                  <a:avLst/>
                  <a:gdLst>
                    <a:gd name="T0" fmla="*/ 27 w 27"/>
                    <a:gd name="T1" fmla="*/ 14 h 27"/>
                    <a:gd name="T2" fmla="*/ 27 w 27"/>
                    <a:gd name="T3" fmla="*/ 8 h 27"/>
                    <a:gd name="T4" fmla="*/ 23 w 27"/>
                    <a:gd name="T5" fmla="*/ 4 h 27"/>
                    <a:gd name="T6" fmla="*/ 19 w 27"/>
                    <a:gd name="T7" fmla="*/ 2 h 27"/>
                    <a:gd name="T8" fmla="*/ 13 w 27"/>
                    <a:gd name="T9" fmla="*/ 0 h 27"/>
                    <a:gd name="T10" fmla="*/ 10 w 27"/>
                    <a:gd name="T11" fmla="*/ 2 h 27"/>
                    <a:gd name="T12" fmla="*/ 4 w 27"/>
                    <a:gd name="T13" fmla="*/ 4 h 27"/>
                    <a:gd name="T14" fmla="*/ 2 w 27"/>
                    <a:gd name="T15" fmla="*/ 8 h 27"/>
                    <a:gd name="T16" fmla="*/ 0 w 27"/>
                    <a:gd name="T17" fmla="*/ 14 h 27"/>
                    <a:gd name="T18" fmla="*/ 2 w 27"/>
                    <a:gd name="T19" fmla="*/ 19 h 27"/>
                    <a:gd name="T20" fmla="*/ 4 w 27"/>
                    <a:gd name="T21" fmla="*/ 23 h 27"/>
                    <a:gd name="T22" fmla="*/ 10 w 27"/>
                    <a:gd name="T23" fmla="*/ 27 h 27"/>
                    <a:gd name="T24" fmla="*/ 13 w 27"/>
                    <a:gd name="T25" fmla="*/ 27 h 27"/>
                    <a:gd name="T26" fmla="*/ 19 w 27"/>
                    <a:gd name="T27" fmla="*/ 27 h 27"/>
                    <a:gd name="T28" fmla="*/ 23 w 27"/>
                    <a:gd name="T29" fmla="*/ 23 h 27"/>
                    <a:gd name="T30" fmla="*/ 27 w 27"/>
                    <a:gd name="T31" fmla="*/ 19 h 27"/>
                    <a:gd name="T32" fmla="*/ 27 w 27"/>
                    <a:gd name="T33" fmla="*/ 14 h 27"/>
                    <a:gd name="T34" fmla="*/ 23 w 27"/>
                    <a:gd name="T35" fmla="*/ 14 h 27"/>
                    <a:gd name="T36" fmla="*/ 23 w 27"/>
                    <a:gd name="T37" fmla="*/ 17 h 27"/>
                    <a:gd name="T38" fmla="*/ 21 w 27"/>
                    <a:gd name="T39" fmla="*/ 21 h 27"/>
                    <a:gd name="T40" fmla="*/ 17 w 27"/>
                    <a:gd name="T41" fmla="*/ 23 h 27"/>
                    <a:gd name="T42" fmla="*/ 13 w 27"/>
                    <a:gd name="T43" fmla="*/ 23 h 27"/>
                    <a:gd name="T44" fmla="*/ 10 w 27"/>
                    <a:gd name="T45" fmla="*/ 23 h 27"/>
                    <a:gd name="T46" fmla="*/ 8 w 27"/>
                    <a:gd name="T47" fmla="*/ 21 h 27"/>
                    <a:gd name="T48" fmla="*/ 6 w 27"/>
                    <a:gd name="T49" fmla="*/ 17 h 27"/>
                    <a:gd name="T50" fmla="*/ 4 w 27"/>
                    <a:gd name="T51" fmla="*/ 14 h 27"/>
                    <a:gd name="T52" fmla="*/ 6 w 27"/>
                    <a:gd name="T53" fmla="*/ 10 h 27"/>
                    <a:gd name="T54" fmla="*/ 8 w 27"/>
                    <a:gd name="T55" fmla="*/ 8 h 27"/>
                    <a:gd name="T56" fmla="*/ 10 w 27"/>
                    <a:gd name="T57" fmla="*/ 6 h 27"/>
                    <a:gd name="T58" fmla="*/ 13 w 27"/>
                    <a:gd name="T59" fmla="*/ 4 h 27"/>
                    <a:gd name="T60" fmla="*/ 17 w 27"/>
                    <a:gd name="T61" fmla="*/ 6 h 27"/>
                    <a:gd name="T62" fmla="*/ 21 w 27"/>
                    <a:gd name="T63" fmla="*/ 8 h 27"/>
                    <a:gd name="T64" fmla="*/ 23 w 27"/>
                    <a:gd name="T65" fmla="*/ 10 h 27"/>
                    <a:gd name="T66" fmla="*/ 23 w 27"/>
                    <a:gd name="T67" fmla="*/ 14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7" h="27">
                      <a:moveTo>
                        <a:pt x="27" y="14"/>
                      </a:moveTo>
                      <a:lnTo>
                        <a:pt x="27" y="8"/>
                      </a:lnTo>
                      <a:lnTo>
                        <a:pt x="23" y="4"/>
                      </a:lnTo>
                      <a:lnTo>
                        <a:pt x="19" y="2"/>
                      </a:lnTo>
                      <a:lnTo>
                        <a:pt x="13" y="0"/>
                      </a:lnTo>
                      <a:lnTo>
                        <a:pt x="10" y="2"/>
                      </a:lnTo>
                      <a:lnTo>
                        <a:pt x="4" y="4"/>
                      </a:lnTo>
                      <a:lnTo>
                        <a:pt x="2" y="8"/>
                      </a:lnTo>
                      <a:lnTo>
                        <a:pt x="0" y="14"/>
                      </a:lnTo>
                      <a:lnTo>
                        <a:pt x="2" y="19"/>
                      </a:lnTo>
                      <a:lnTo>
                        <a:pt x="4" y="23"/>
                      </a:lnTo>
                      <a:lnTo>
                        <a:pt x="10" y="27"/>
                      </a:lnTo>
                      <a:lnTo>
                        <a:pt x="13" y="27"/>
                      </a:lnTo>
                      <a:lnTo>
                        <a:pt x="19" y="27"/>
                      </a:lnTo>
                      <a:lnTo>
                        <a:pt x="23" y="23"/>
                      </a:lnTo>
                      <a:lnTo>
                        <a:pt x="27" y="19"/>
                      </a:lnTo>
                      <a:lnTo>
                        <a:pt x="27" y="14"/>
                      </a:lnTo>
                      <a:close/>
                      <a:moveTo>
                        <a:pt x="23" y="14"/>
                      </a:moveTo>
                      <a:lnTo>
                        <a:pt x="23" y="17"/>
                      </a:lnTo>
                      <a:lnTo>
                        <a:pt x="21" y="21"/>
                      </a:lnTo>
                      <a:lnTo>
                        <a:pt x="17" y="23"/>
                      </a:lnTo>
                      <a:lnTo>
                        <a:pt x="13" y="23"/>
                      </a:lnTo>
                      <a:lnTo>
                        <a:pt x="10" y="23"/>
                      </a:lnTo>
                      <a:lnTo>
                        <a:pt x="8" y="21"/>
                      </a:lnTo>
                      <a:lnTo>
                        <a:pt x="6" y="17"/>
                      </a:lnTo>
                      <a:lnTo>
                        <a:pt x="4" y="14"/>
                      </a:lnTo>
                      <a:lnTo>
                        <a:pt x="6" y="10"/>
                      </a:lnTo>
                      <a:lnTo>
                        <a:pt x="8" y="8"/>
                      </a:lnTo>
                      <a:lnTo>
                        <a:pt x="10" y="6"/>
                      </a:lnTo>
                      <a:lnTo>
                        <a:pt x="13" y="4"/>
                      </a:lnTo>
                      <a:lnTo>
                        <a:pt x="17" y="6"/>
                      </a:lnTo>
                      <a:lnTo>
                        <a:pt x="21" y="8"/>
                      </a:lnTo>
                      <a:lnTo>
                        <a:pt x="23" y="10"/>
                      </a:lnTo>
                      <a:lnTo>
                        <a:pt x="23" y="14"/>
                      </a:lnTo>
                      <a:close/>
                    </a:path>
                  </a:pathLst>
                </a:custGeom>
                <a:solidFill>
                  <a:srgbClr val="FEEEE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98" name="Freeform 878"/>
                <p:cNvSpPr>
                  <a:spLocks noEditPoints="1"/>
                </p:cNvSpPr>
                <p:nvPr/>
              </p:nvSpPr>
              <p:spPr bwMode="auto">
                <a:xfrm>
                  <a:off x="1303" y="1893"/>
                  <a:ext cx="23" cy="23"/>
                </a:xfrm>
                <a:custGeom>
                  <a:avLst/>
                  <a:gdLst>
                    <a:gd name="T0" fmla="*/ 23 w 23"/>
                    <a:gd name="T1" fmla="*/ 12 h 23"/>
                    <a:gd name="T2" fmla="*/ 23 w 23"/>
                    <a:gd name="T3" fmla="*/ 8 h 23"/>
                    <a:gd name="T4" fmla="*/ 21 w 23"/>
                    <a:gd name="T5" fmla="*/ 4 h 23"/>
                    <a:gd name="T6" fmla="*/ 17 w 23"/>
                    <a:gd name="T7" fmla="*/ 2 h 23"/>
                    <a:gd name="T8" fmla="*/ 11 w 23"/>
                    <a:gd name="T9" fmla="*/ 0 h 23"/>
                    <a:gd name="T10" fmla="*/ 8 w 23"/>
                    <a:gd name="T11" fmla="*/ 2 h 23"/>
                    <a:gd name="T12" fmla="*/ 4 w 23"/>
                    <a:gd name="T13" fmla="*/ 4 h 23"/>
                    <a:gd name="T14" fmla="*/ 2 w 23"/>
                    <a:gd name="T15" fmla="*/ 8 h 23"/>
                    <a:gd name="T16" fmla="*/ 0 w 23"/>
                    <a:gd name="T17" fmla="*/ 12 h 23"/>
                    <a:gd name="T18" fmla="*/ 2 w 23"/>
                    <a:gd name="T19" fmla="*/ 17 h 23"/>
                    <a:gd name="T20" fmla="*/ 4 w 23"/>
                    <a:gd name="T21" fmla="*/ 19 h 23"/>
                    <a:gd name="T22" fmla="*/ 8 w 23"/>
                    <a:gd name="T23" fmla="*/ 23 h 23"/>
                    <a:gd name="T24" fmla="*/ 11 w 23"/>
                    <a:gd name="T25" fmla="*/ 23 h 23"/>
                    <a:gd name="T26" fmla="*/ 17 w 23"/>
                    <a:gd name="T27" fmla="*/ 23 h 23"/>
                    <a:gd name="T28" fmla="*/ 21 w 23"/>
                    <a:gd name="T29" fmla="*/ 19 h 23"/>
                    <a:gd name="T30" fmla="*/ 23 w 23"/>
                    <a:gd name="T31" fmla="*/ 17 h 23"/>
                    <a:gd name="T32" fmla="*/ 23 w 23"/>
                    <a:gd name="T33" fmla="*/ 12 h 23"/>
                    <a:gd name="T34" fmla="*/ 19 w 23"/>
                    <a:gd name="T35" fmla="*/ 12 h 23"/>
                    <a:gd name="T36" fmla="*/ 19 w 23"/>
                    <a:gd name="T37" fmla="*/ 15 h 23"/>
                    <a:gd name="T38" fmla="*/ 17 w 23"/>
                    <a:gd name="T39" fmla="*/ 17 h 23"/>
                    <a:gd name="T40" fmla="*/ 15 w 23"/>
                    <a:gd name="T41" fmla="*/ 19 h 23"/>
                    <a:gd name="T42" fmla="*/ 11 w 23"/>
                    <a:gd name="T43" fmla="*/ 19 h 23"/>
                    <a:gd name="T44" fmla="*/ 9 w 23"/>
                    <a:gd name="T45" fmla="*/ 19 h 23"/>
                    <a:gd name="T46" fmla="*/ 8 w 23"/>
                    <a:gd name="T47" fmla="*/ 17 h 23"/>
                    <a:gd name="T48" fmla="*/ 6 w 23"/>
                    <a:gd name="T49" fmla="*/ 15 h 23"/>
                    <a:gd name="T50" fmla="*/ 4 w 23"/>
                    <a:gd name="T51" fmla="*/ 12 h 23"/>
                    <a:gd name="T52" fmla="*/ 6 w 23"/>
                    <a:gd name="T53" fmla="*/ 10 h 23"/>
                    <a:gd name="T54" fmla="*/ 8 w 23"/>
                    <a:gd name="T55" fmla="*/ 6 h 23"/>
                    <a:gd name="T56" fmla="*/ 9 w 23"/>
                    <a:gd name="T57" fmla="*/ 6 h 23"/>
                    <a:gd name="T58" fmla="*/ 11 w 23"/>
                    <a:gd name="T59" fmla="*/ 4 h 23"/>
                    <a:gd name="T60" fmla="*/ 15 w 23"/>
                    <a:gd name="T61" fmla="*/ 6 h 23"/>
                    <a:gd name="T62" fmla="*/ 17 w 23"/>
                    <a:gd name="T63" fmla="*/ 6 h 23"/>
                    <a:gd name="T64" fmla="*/ 19 w 23"/>
                    <a:gd name="T65" fmla="*/ 10 h 23"/>
                    <a:gd name="T66" fmla="*/ 19 w 23"/>
                    <a:gd name="T67" fmla="*/ 12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3" h="23">
                      <a:moveTo>
                        <a:pt x="23" y="12"/>
                      </a:moveTo>
                      <a:lnTo>
                        <a:pt x="23" y="8"/>
                      </a:lnTo>
                      <a:lnTo>
                        <a:pt x="21" y="4"/>
                      </a:lnTo>
                      <a:lnTo>
                        <a:pt x="17" y="2"/>
                      </a:lnTo>
                      <a:lnTo>
                        <a:pt x="11" y="0"/>
                      </a:lnTo>
                      <a:lnTo>
                        <a:pt x="8" y="2"/>
                      </a:lnTo>
                      <a:lnTo>
                        <a:pt x="4" y="4"/>
                      </a:lnTo>
                      <a:lnTo>
                        <a:pt x="2" y="8"/>
                      </a:lnTo>
                      <a:lnTo>
                        <a:pt x="0" y="12"/>
                      </a:lnTo>
                      <a:lnTo>
                        <a:pt x="2" y="17"/>
                      </a:lnTo>
                      <a:lnTo>
                        <a:pt x="4" y="19"/>
                      </a:lnTo>
                      <a:lnTo>
                        <a:pt x="8" y="23"/>
                      </a:lnTo>
                      <a:lnTo>
                        <a:pt x="11" y="23"/>
                      </a:lnTo>
                      <a:lnTo>
                        <a:pt x="17" y="23"/>
                      </a:lnTo>
                      <a:lnTo>
                        <a:pt x="21" y="19"/>
                      </a:lnTo>
                      <a:lnTo>
                        <a:pt x="23" y="17"/>
                      </a:lnTo>
                      <a:lnTo>
                        <a:pt x="23" y="12"/>
                      </a:lnTo>
                      <a:close/>
                      <a:moveTo>
                        <a:pt x="19" y="12"/>
                      </a:moveTo>
                      <a:lnTo>
                        <a:pt x="19" y="15"/>
                      </a:lnTo>
                      <a:lnTo>
                        <a:pt x="17" y="17"/>
                      </a:lnTo>
                      <a:lnTo>
                        <a:pt x="15" y="19"/>
                      </a:lnTo>
                      <a:lnTo>
                        <a:pt x="11" y="19"/>
                      </a:lnTo>
                      <a:lnTo>
                        <a:pt x="9" y="19"/>
                      </a:lnTo>
                      <a:lnTo>
                        <a:pt x="8" y="17"/>
                      </a:lnTo>
                      <a:lnTo>
                        <a:pt x="6" y="15"/>
                      </a:lnTo>
                      <a:lnTo>
                        <a:pt x="4" y="12"/>
                      </a:lnTo>
                      <a:lnTo>
                        <a:pt x="6" y="10"/>
                      </a:lnTo>
                      <a:lnTo>
                        <a:pt x="8" y="6"/>
                      </a:lnTo>
                      <a:lnTo>
                        <a:pt x="9" y="6"/>
                      </a:lnTo>
                      <a:lnTo>
                        <a:pt x="11" y="4"/>
                      </a:lnTo>
                      <a:lnTo>
                        <a:pt x="15" y="6"/>
                      </a:lnTo>
                      <a:lnTo>
                        <a:pt x="17" y="6"/>
                      </a:lnTo>
                      <a:lnTo>
                        <a:pt x="19" y="10"/>
                      </a:lnTo>
                      <a:lnTo>
                        <a:pt x="19" y="12"/>
                      </a:lnTo>
                      <a:close/>
                    </a:path>
                  </a:pathLst>
                </a:custGeom>
                <a:solidFill>
                  <a:srgbClr val="FEF0E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99" name="Freeform 879"/>
                <p:cNvSpPr>
                  <a:spLocks noEditPoints="1"/>
                </p:cNvSpPr>
                <p:nvPr/>
              </p:nvSpPr>
              <p:spPr bwMode="auto">
                <a:xfrm>
                  <a:off x="1305" y="1895"/>
                  <a:ext cx="19" cy="19"/>
                </a:xfrm>
                <a:custGeom>
                  <a:avLst/>
                  <a:gdLst>
                    <a:gd name="T0" fmla="*/ 19 w 19"/>
                    <a:gd name="T1" fmla="*/ 10 h 19"/>
                    <a:gd name="T2" fmla="*/ 19 w 19"/>
                    <a:gd name="T3" fmla="*/ 6 h 19"/>
                    <a:gd name="T4" fmla="*/ 17 w 19"/>
                    <a:gd name="T5" fmla="*/ 4 h 19"/>
                    <a:gd name="T6" fmla="*/ 13 w 19"/>
                    <a:gd name="T7" fmla="*/ 2 h 19"/>
                    <a:gd name="T8" fmla="*/ 9 w 19"/>
                    <a:gd name="T9" fmla="*/ 0 h 19"/>
                    <a:gd name="T10" fmla="*/ 6 w 19"/>
                    <a:gd name="T11" fmla="*/ 2 h 19"/>
                    <a:gd name="T12" fmla="*/ 4 w 19"/>
                    <a:gd name="T13" fmla="*/ 4 h 19"/>
                    <a:gd name="T14" fmla="*/ 2 w 19"/>
                    <a:gd name="T15" fmla="*/ 6 h 19"/>
                    <a:gd name="T16" fmla="*/ 0 w 19"/>
                    <a:gd name="T17" fmla="*/ 10 h 19"/>
                    <a:gd name="T18" fmla="*/ 2 w 19"/>
                    <a:gd name="T19" fmla="*/ 13 h 19"/>
                    <a:gd name="T20" fmla="*/ 4 w 19"/>
                    <a:gd name="T21" fmla="*/ 17 h 19"/>
                    <a:gd name="T22" fmla="*/ 6 w 19"/>
                    <a:gd name="T23" fmla="*/ 19 h 19"/>
                    <a:gd name="T24" fmla="*/ 9 w 19"/>
                    <a:gd name="T25" fmla="*/ 19 h 19"/>
                    <a:gd name="T26" fmla="*/ 13 w 19"/>
                    <a:gd name="T27" fmla="*/ 19 h 19"/>
                    <a:gd name="T28" fmla="*/ 17 w 19"/>
                    <a:gd name="T29" fmla="*/ 17 h 19"/>
                    <a:gd name="T30" fmla="*/ 19 w 19"/>
                    <a:gd name="T31" fmla="*/ 13 h 19"/>
                    <a:gd name="T32" fmla="*/ 19 w 19"/>
                    <a:gd name="T33" fmla="*/ 10 h 19"/>
                    <a:gd name="T34" fmla="*/ 15 w 19"/>
                    <a:gd name="T35" fmla="*/ 10 h 19"/>
                    <a:gd name="T36" fmla="*/ 13 w 19"/>
                    <a:gd name="T37" fmla="*/ 13 h 19"/>
                    <a:gd name="T38" fmla="*/ 9 w 19"/>
                    <a:gd name="T39" fmla="*/ 15 h 19"/>
                    <a:gd name="T40" fmla="*/ 6 w 19"/>
                    <a:gd name="T41" fmla="*/ 13 h 19"/>
                    <a:gd name="T42" fmla="*/ 4 w 19"/>
                    <a:gd name="T43" fmla="*/ 10 h 19"/>
                    <a:gd name="T44" fmla="*/ 6 w 19"/>
                    <a:gd name="T45" fmla="*/ 6 h 19"/>
                    <a:gd name="T46" fmla="*/ 9 w 19"/>
                    <a:gd name="T47" fmla="*/ 4 h 19"/>
                    <a:gd name="T48" fmla="*/ 13 w 19"/>
                    <a:gd name="T49" fmla="*/ 6 h 19"/>
                    <a:gd name="T50" fmla="*/ 15 w 19"/>
                    <a:gd name="T51" fmla="*/ 1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9" h="19">
                      <a:moveTo>
                        <a:pt x="19" y="10"/>
                      </a:moveTo>
                      <a:lnTo>
                        <a:pt x="19" y="6"/>
                      </a:lnTo>
                      <a:lnTo>
                        <a:pt x="17" y="4"/>
                      </a:lnTo>
                      <a:lnTo>
                        <a:pt x="13" y="2"/>
                      </a:lnTo>
                      <a:lnTo>
                        <a:pt x="9" y="0"/>
                      </a:lnTo>
                      <a:lnTo>
                        <a:pt x="6" y="2"/>
                      </a:lnTo>
                      <a:lnTo>
                        <a:pt x="4" y="4"/>
                      </a:lnTo>
                      <a:lnTo>
                        <a:pt x="2" y="6"/>
                      </a:lnTo>
                      <a:lnTo>
                        <a:pt x="0" y="10"/>
                      </a:lnTo>
                      <a:lnTo>
                        <a:pt x="2" y="13"/>
                      </a:lnTo>
                      <a:lnTo>
                        <a:pt x="4" y="17"/>
                      </a:lnTo>
                      <a:lnTo>
                        <a:pt x="6" y="19"/>
                      </a:lnTo>
                      <a:lnTo>
                        <a:pt x="9" y="19"/>
                      </a:lnTo>
                      <a:lnTo>
                        <a:pt x="13" y="19"/>
                      </a:lnTo>
                      <a:lnTo>
                        <a:pt x="17" y="17"/>
                      </a:lnTo>
                      <a:lnTo>
                        <a:pt x="19" y="13"/>
                      </a:lnTo>
                      <a:lnTo>
                        <a:pt x="19" y="10"/>
                      </a:lnTo>
                      <a:close/>
                      <a:moveTo>
                        <a:pt x="15" y="10"/>
                      </a:moveTo>
                      <a:lnTo>
                        <a:pt x="13" y="13"/>
                      </a:lnTo>
                      <a:lnTo>
                        <a:pt x="9" y="15"/>
                      </a:lnTo>
                      <a:lnTo>
                        <a:pt x="6" y="13"/>
                      </a:lnTo>
                      <a:lnTo>
                        <a:pt x="4" y="10"/>
                      </a:lnTo>
                      <a:lnTo>
                        <a:pt x="6" y="6"/>
                      </a:lnTo>
                      <a:lnTo>
                        <a:pt x="9" y="4"/>
                      </a:lnTo>
                      <a:lnTo>
                        <a:pt x="13" y="6"/>
                      </a:lnTo>
                      <a:lnTo>
                        <a:pt x="15" y="10"/>
                      </a:lnTo>
                      <a:close/>
                    </a:path>
                  </a:pathLst>
                </a:custGeom>
                <a:solidFill>
                  <a:srgbClr val="FEF4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00" name="Freeform 880"/>
                <p:cNvSpPr>
                  <a:spLocks noEditPoints="1"/>
                </p:cNvSpPr>
                <p:nvPr/>
              </p:nvSpPr>
              <p:spPr bwMode="auto">
                <a:xfrm>
                  <a:off x="1307" y="1897"/>
                  <a:ext cx="15" cy="15"/>
                </a:xfrm>
                <a:custGeom>
                  <a:avLst/>
                  <a:gdLst>
                    <a:gd name="T0" fmla="*/ 15 w 15"/>
                    <a:gd name="T1" fmla="*/ 8 h 15"/>
                    <a:gd name="T2" fmla="*/ 15 w 15"/>
                    <a:gd name="T3" fmla="*/ 6 h 15"/>
                    <a:gd name="T4" fmla="*/ 13 w 15"/>
                    <a:gd name="T5" fmla="*/ 2 h 15"/>
                    <a:gd name="T6" fmla="*/ 11 w 15"/>
                    <a:gd name="T7" fmla="*/ 2 h 15"/>
                    <a:gd name="T8" fmla="*/ 7 w 15"/>
                    <a:gd name="T9" fmla="*/ 0 h 15"/>
                    <a:gd name="T10" fmla="*/ 5 w 15"/>
                    <a:gd name="T11" fmla="*/ 2 h 15"/>
                    <a:gd name="T12" fmla="*/ 4 w 15"/>
                    <a:gd name="T13" fmla="*/ 2 h 15"/>
                    <a:gd name="T14" fmla="*/ 2 w 15"/>
                    <a:gd name="T15" fmla="*/ 6 h 15"/>
                    <a:gd name="T16" fmla="*/ 0 w 15"/>
                    <a:gd name="T17" fmla="*/ 8 h 15"/>
                    <a:gd name="T18" fmla="*/ 2 w 15"/>
                    <a:gd name="T19" fmla="*/ 11 h 15"/>
                    <a:gd name="T20" fmla="*/ 4 w 15"/>
                    <a:gd name="T21" fmla="*/ 13 h 15"/>
                    <a:gd name="T22" fmla="*/ 5 w 15"/>
                    <a:gd name="T23" fmla="*/ 15 h 15"/>
                    <a:gd name="T24" fmla="*/ 7 w 15"/>
                    <a:gd name="T25" fmla="*/ 15 h 15"/>
                    <a:gd name="T26" fmla="*/ 11 w 15"/>
                    <a:gd name="T27" fmla="*/ 15 h 15"/>
                    <a:gd name="T28" fmla="*/ 13 w 15"/>
                    <a:gd name="T29" fmla="*/ 13 h 15"/>
                    <a:gd name="T30" fmla="*/ 15 w 15"/>
                    <a:gd name="T31" fmla="*/ 11 h 15"/>
                    <a:gd name="T32" fmla="*/ 15 w 15"/>
                    <a:gd name="T33" fmla="*/ 8 h 15"/>
                    <a:gd name="T34" fmla="*/ 11 w 15"/>
                    <a:gd name="T35" fmla="*/ 8 h 15"/>
                    <a:gd name="T36" fmla="*/ 11 w 15"/>
                    <a:gd name="T37" fmla="*/ 11 h 15"/>
                    <a:gd name="T38" fmla="*/ 7 w 15"/>
                    <a:gd name="T39" fmla="*/ 11 h 15"/>
                    <a:gd name="T40" fmla="*/ 5 w 15"/>
                    <a:gd name="T41" fmla="*/ 11 h 15"/>
                    <a:gd name="T42" fmla="*/ 4 w 15"/>
                    <a:gd name="T43" fmla="*/ 8 h 15"/>
                    <a:gd name="T44" fmla="*/ 5 w 15"/>
                    <a:gd name="T45" fmla="*/ 6 h 15"/>
                    <a:gd name="T46" fmla="*/ 7 w 15"/>
                    <a:gd name="T47" fmla="*/ 4 h 15"/>
                    <a:gd name="T48" fmla="*/ 11 w 15"/>
                    <a:gd name="T49" fmla="*/ 6 h 15"/>
                    <a:gd name="T50" fmla="*/ 11 w 15"/>
                    <a:gd name="T51" fmla="*/ 8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5" h="15">
                      <a:moveTo>
                        <a:pt x="15" y="8"/>
                      </a:moveTo>
                      <a:lnTo>
                        <a:pt x="15" y="6"/>
                      </a:lnTo>
                      <a:lnTo>
                        <a:pt x="13" y="2"/>
                      </a:lnTo>
                      <a:lnTo>
                        <a:pt x="11" y="2"/>
                      </a:lnTo>
                      <a:lnTo>
                        <a:pt x="7" y="0"/>
                      </a:lnTo>
                      <a:lnTo>
                        <a:pt x="5" y="2"/>
                      </a:lnTo>
                      <a:lnTo>
                        <a:pt x="4" y="2"/>
                      </a:lnTo>
                      <a:lnTo>
                        <a:pt x="2" y="6"/>
                      </a:lnTo>
                      <a:lnTo>
                        <a:pt x="0" y="8"/>
                      </a:lnTo>
                      <a:lnTo>
                        <a:pt x="2" y="11"/>
                      </a:lnTo>
                      <a:lnTo>
                        <a:pt x="4" y="13"/>
                      </a:lnTo>
                      <a:lnTo>
                        <a:pt x="5" y="15"/>
                      </a:lnTo>
                      <a:lnTo>
                        <a:pt x="7" y="15"/>
                      </a:lnTo>
                      <a:lnTo>
                        <a:pt x="11" y="15"/>
                      </a:lnTo>
                      <a:lnTo>
                        <a:pt x="13" y="13"/>
                      </a:lnTo>
                      <a:lnTo>
                        <a:pt x="15" y="11"/>
                      </a:lnTo>
                      <a:lnTo>
                        <a:pt x="15" y="8"/>
                      </a:lnTo>
                      <a:close/>
                      <a:moveTo>
                        <a:pt x="11" y="8"/>
                      </a:moveTo>
                      <a:lnTo>
                        <a:pt x="11" y="11"/>
                      </a:lnTo>
                      <a:lnTo>
                        <a:pt x="7" y="11"/>
                      </a:lnTo>
                      <a:lnTo>
                        <a:pt x="5" y="11"/>
                      </a:lnTo>
                      <a:lnTo>
                        <a:pt x="4" y="8"/>
                      </a:lnTo>
                      <a:lnTo>
                        <a:pt x="5" y="6"/>
                      </a:lnTo>
                      <a:lnTo>
                        <a:pt x="7" y="4"/>
                      </a:lnTo>
                      <a:lnTo>
                        <a:pt x="11" y="6"/>
                      </a:lnTo>
                      <a:lnTo>
                        <a:pt x="11" y="8"/>
                      </a:lnTo>
                      <a:close/>
                    </a:path>
                  </a:pathLst>
                </a:custGeom>
                <a:solidFill>
                  <a:srgbClr val="FEF7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01" name="Freeform 881"/>
                <p:cNvSpPr>
                  <a:spLocks noEditPoints="1"/>
                </p:cNvSpPr>
                <p:nvPr/>
              </p:nvSpPr>
              <p:spPr bwMode="auto">
                <a:xfrm>
                  <a:off x="1309" y="1899"/>
                  <a:ext cx="11" cy="11"/>
                </a:xfrm>
                <a:custGeom>
                  <a:avLst/>
                  <a:gdLst>
                    <a:gd name="T0" fmla="*/ 11 w 11"/>
                    <a:gd name="T1" fmla="*/ 6 h 11"/>
                    <a:gd name="T2" fmla="*/ 9 w 11"/>
                    <a:gd name="T3" fmla="*/ 2 h 11"/>
                    <a:gd name="T4" fmla="*/ 5 w 11"/>
                    <a:gd name="T5" fmla="*/ 0 h 11"/>
                    <a:gd name="T6" fmla="*/ 2 w 11"/>
                    <a:gd name="T7" fmla="*/ 2 h 11"/>
                    <a:gd name="T8" fmla="*/ 0 w 11"/>
                    <a:gd name="T9" fmla="*/ 6 h 11"/>
                    <a:gd name="T10" fmla="*/ 2 w 11"/>
                    <a:gd name="T11" fmla="*/ 9 h 11"/>
                    <a:gd name="T12" fmla="*/ 5 w 11"/>
                    <a:gd name="T13" fmla="*/ 11 h 11"/>
                    <a:gd name="T14" fmla="*/ 9 w 11"/>
                    <a:gd name="T15" fmla="*/ 9 h 11"/>
                    <a:gd name="T16" fmla="*/ 11 w 11"/>
                    <a:gd name="T17" fmla="*/ 6 h 11"/>
                    <a:gd name="T18" fmla="*/ 7 w 11"/>
                    <a:gd name="T19" fmla="*/ 6 h 11"/>
                    <a:gd name="T20" fmla="*/ 7 w 11"/>
                    <a:gd name="T21" fmla="*/ 7 h 11"/>
                    <a:gd name="T22" fmla="*/ 5 w 11"/>
                    <a:gd name="T23" fmla="*/ 7 h 11"/>
                    <a:gd name="T24" fmla="*/ 5 w 11"/>
                    <a:gd name="T25" fmla="*/ 7 h 11"/>
                    <a:gd name="T26" fmla="*/ 3 w 11"/>
                    <a:gd name="T27" fmla="*/ 6 h 11"/>
                    <a:gd name="T28" fmla="*/ 5 w 11"/>
                    <a:gd name="T29" fmla="*/ 4 h 11"/>
                    <a:gd name="T30" fmla="*/ 5 w 11"/>
                    <a:gd name="T31" fmla="*/ 4 h 11"/>
                    <a:gd name="T32" fmla="*/ 7 w 11"/>
                    <a:gd name="T33" fmla="*/ 4 h 11"/>
                    <a:gd name="T34" fmla="*/ 7 w 11"/>
                    <a:gd name="T35" fmla="*/ 6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1" h="11">
                      <a:moveTo>
                        <a:pt x="11" y="6"/>
                      </a:moveTo>
                      <a:lnTo>
                        <a:pt x="9" y="2"/>
                      </a:lnTo>
                      <a:lnTo>
                        <a:pt x="5" y="0"/>
                      </a:lnTo>
                      <a:lnTo>
                        <a:pt x="2" y="2"/>
                      </a:lnTo>
                      <a:lnTo>
                        <a:pt x="0" y="6"/>
                      </a:lnTo>
                      <a:lnTo>
                        <a:pt x="2" y="9"/>
                      </a:lnTo>
                      <a:lnTo>
                        <a:pt x="5" y="11"/>
                      </a:lnTo>
                      <a:lnTo>
                        <a:pt x="9" y="9"/>
                      </a:lnTo>
                      <a:lnTo>
                        <a:pt x="11" y="6"/>
                      </a:lnTo>
                      <a:close/>
                      <a:moveTo>
                        <a:pt x="7" y="6"/>
                      </a:moveTo>
                      <a:lnTo>
                        <a:pt x="7" y="7"/>
                      </a:lnTo>
                      <a:lnTo>
                        <a:pt x="5" y="7"/>
                      </a:lnTo>
                      <a:lnTo>
                        <a:pt x="5" y="7"/>
                      </a:lnTo>
                      <a:lnTo>
                        <a:pt x="3" y="6"/>
                      </a:lnTo>
                      <a:lnTo>
                        <a:pt x="5" y="4"/>
                      </a:lnTo>
                      <a:lnTo>
                        <a:pt x="5" y="4"/>
                      </a:lnTo>
                      <a:lnTo>
                        <a:pt x="7" y="4"/>
                      </a:lnTo>
                      <a:lnTo>
                        <a:pt x="7" y="6"/>
                      </a:lnTo>
                      <a:close/>
                    </a:path>
                  </a:pathLst>
                </a:custGeom>
                <a:solidFill>
                  <a:srgbClr val="FFF9F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02" name="Freeform 882"/>
                <p:cNvSpPr>
                  <a:spLocks/>
                </p:cNvSpPr>
                <p:nvPr/>
              </p:nvSpPr>
              <p:spPr bwMode="auto">
                <a:xfrm>
                  <a:off x="1311" y="1901"/>
                  <a:ext cx="7" cy="7"/>
                </a:xfrm>
                <a:custGeom>
                  <a:avLst/>
                  <a:gdLst>
                    <a:gd name="T0" fmla="*/ 7 w 7"/>
                    <a:gd name="T1" fmla="*/ 4 h 7"/>
                    <a:gd name="T2" fmla="*/ 7 w 7"/>
                    <a:gd name="T3" fmla="*/ 2 h 7"/>
                    <a:gd name="T4" fmla="*/ 3 w 7"/>
                    <a:gd name="T5" fmla="*/ 0 h 7"/>
                    <a:gd name="T6" fmla="*/ 1 w 7"/>
                    <a:gd name="T7" fmla="*/ 2 h 7"/>
                    <a:gd name="T8" fmla="*/ 0 w 7"/>
                    <a:gd name="T9" fmla="*/ 4 h 7"/>
                    <a:gd name="T10" fmla="*/ 1 w 7"/>
                    <a:gd name="T11" fmla="*/ 7 h 7"/>
                    <a:gd name="T12" fmla="*/ 3 w 7"/>
                    <a:gd name="T13" fmla="*/ 7 h 7"/>
                    <a:gd name="T14" fmla="*/ 7 w 7"/>
                    <a:gd name="T15" fmla="*/ 7 h 7"/>
                    <a:gd name="T16" fmla="*/ 7 w 7"/>
                    <a:gd name="T17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" h="7">
                      <a:moveTo>
                        <a:pt x="7" y="4"/>
                      </a:moveTo>
                      <a:lnTo>
                        <a:pt x="7" y="2"/>
                      </a:lnTo>
                      <a:lnTo>
                        <a:pt x="3" y="0"/>
                      </a:lnTo>
                      <a:lnTo>
                        <a:pt x="1" y="2"/>
                      </a:lnTo>
                      <a:lnTo>
                        <a:pt x="0" y="4"/>
                      </a:lnTo>
                      <a:lnTo>
                        <a:pt x="1" y="7"/>
                      </a:lnTo>
                      <a:lnTo>
                        <a:pt x="3" y="7"/>
                      </a:lnTo>
                      <a:lnTo>
                        <a:pt x="7" y="7"/>
                      </a:lnTo>
                      <a:lnTo>
                        <a:pt x="7" y="4"/>
                      </a:lnTo>
                      <a:close/>
                    </a:path>
                  </a:pathLst>
                </a:custGeom>
                <a:solidFill>
                  <a:srgbClr val="FFFCF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03" name="Freeform 883"/>
                <p:cNvSpPr>
                  <a:spLocks/>
                </p:cNvSpPr>
                <p:nvPr/>
              </p:nvSpPr>
              <p:spPr bwMode="auto">
                <a:xfrm>
                  <a:off x="1312" y="1903"/>
                  <a:ext cx="4" cy="3"/>
                </a:xfrm>
                <a:custGeom>
                  <a:avLst/>
                  <a:gdLst>
                    <a:gd name="T0" fmla="*/ 4 w 4"/>
                    <a:gd name="T1" fmla="*/ 2 h 3"/>
                    <a:gd name="T2" fmla="*/ 4 w 4"/>
                    <a:gd name="T3" fmla="*/ 0 h 3"/>
                    <a:gd name="T4" fmla="*/ 2 w 4"/>
                    <a:gd name="T5" fmla="*/ 0 h 3"/>
                    <a:gd name="T6" fmla="*/ 2 w 4"/>
                    <a:gd name="T7" fmla="*/ 0 h 3"/>
                    <a:gd name="T8" fmla="*/ 0 w 4"/>
                    <a:gd name="T9" fmla="*/ 2 h 3"/>
                    <a:gd name="T10" fmla="*/ 2 w 4"/>
                    <a:gd name="T11" fmla="*/ 3 h 3"/>
                    <a:gd name="T12" fmla="*/ 2 w 4"/>
                    <a:gd name="T13" fmla="*/ 3 h 3"/>
                    <a:gd name="T14" fmla="*/ 4 w 4"/>
                    <a:gd name="T15" fmla="*/ 3 h 3"/>
                    <a:gd name="T16" fmla="*/ 4 w 4"/>
                    <a:gd name="T17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4" h="3">
                      <a:moveTo>
                        <a:pt x="4" y="2"/>
                      </a:move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3"/>
                      </a:lnTo>
                      <a:lnTo>
                        <a:pt x="2" y="3"/>
                      </a:lnTo>
                      <a:lnTo>
                        <a:pt x="4" y="3"/>
                      </a:lnTo>
                      <a:lnTo>
                        <a:pt x="4" y="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04" name="Freeform 884"/>
                <p:cNvSpPr>
                  <a:spLocks/>
                </p:cNvSpPr>
                <p:nvPr/>
              </p:nvSpPr>
              <p:spPr bwMode="auto">
                <a:xfrm>
                  <a:off x="1254" y="1156"/>
                  <a:ext cx="267" cy="428"/>
                </a:xfrm>
                <a:custGeom>
                  <a:avLst/>
                  <a:gdLst>
                    <a:gd name="T0" fmla="*/ 256 w 267"/>
                    <a:gd name="T1" fmla="*/ 142 h 428"/>
                    <a:gd name="T2" fmla="*/ 208 w 267"/>
                    <a:gd name="T3" fmla="*/ 81 h 428"/>
                    <a:gd name="T4" fmla="*/ 157 w 267"/>
                    <a:gd name="T5" fmla="*/ 17 h 428"/>
                    <a:gd name="T6" fmla="*/ 131 w 267"/>
                    <a:gd name="T7" fmla="*/ 0 h 428"/>
                    <a:gd name="T8" fmla="*/ 104 w 267"/>
                    <a:gd name="T9" fmla="*/ 1 h 428"/>
                    <a:gd name="T10" fmla="*/ 85 w 267"/>
                    <a:gd name="T11" fmla="*/ 13 h 428"/>
                    <a:gd name="T12" fmla="*/ 58 w 267"/>
                    <a:gd name="T13" fmla="*/ 38 h 428"/>
                    <a:gd name="T14" fmla="*/ 34 w 267"/>
                    <a:gd name="T15" fmla="*/ 75 h 428"/>
                    <a:gd name="T16" fmla="*/ 19 w 267"/>
                    <a:gd name="T17" fmla="*/ 115 h 428"/>
                    <a:gd name="T18" fmla="*/ 9 w 267"/>
                    <a:gd name="T19" fmla="*/ 151 h 428"/>
                    <a:gd name="T20" fmla="*/ 2 w 267"/>
                    <a:gd name="T21" fmla="*/ 178 h 428"/>
                    <a:gd name="T22" fmla="*/ 2 w 267"/>
                    <a:gd name="T23" fmla="*/ 220 h 428"/>
                    <a:gd name="T24" fmla="*/ 9 w 267"/>
                    <a:gd name="T25" fmla="*/ 256 h 428"/>
                    <a:gd name="T26" fmla="*/ 30 w 267"/>
                    <a:gd name="T27" fmla="*/ 288 h 428"/>
                    <a:gd name="T28" fmla="*/ 60 w 267"/>
                    <a:gd name="T29" fmla="*/ 326 h 428"/>
                    <a:gd name="T30" fmla="*/ 89 w 267"/>
                    <a:gd name="T31" fmla="*/ 364 h 428"/>
                    <a:gd name="T32" fmla="*/ 121 w 267"/>
                    <a:gd name="T33" fmla="*/ 403 h 428"/>
                    <a:gd name="T34" fmla="*/ 134 w 267"/>
                    <a:gd name="T35" fmla="*/ 424 h 428"/>
                    <a:gd name="T36" fmla="*/ 136 w 267"/>
                    <a:gd name="T37" fmla="*/ 426 h 428"/>
                    <a:gd name="T38" fmla="*/ 140 w 267"/>
                    <a:gd name="T39" fmla="*/ 426 h 428"/>
                    <a:gd name="T40" fmla="*/ 142 w 267"/>
                    <a:gd name="T41" fmla="*/ 426 h 428"/>
                    <a:gd name="T42" fmla="*/ 142 w 267"/>
                    <a:gd name="T43" fmla="*/ 426 h 428"/>
                    <a:gd name="T44" fmla="*/ 144 w 267"/>
                    <a:gd name="T45" fmla="*/ 426 h 428"/>
                    <a:gd name="T46" fmla="*/ 144 w 267"/>
                    <a:gd name="T47" fmla="*/ 426 h 428"/>
                    <a:gd name="T48" fmla="*/ 146 w 267"/>
                    <a:gd name="T49" fmla="*/ 426 h 428"/>
                    <a:gd name="T50" fmla="*/ 146 w 267"/>
                    <a:gd name="T51" fmla="*/ 428 h 428"/>
                    <a:gd name="T52" fmla="*/ 142 w 267"/>
                    <a:gd name="T53" fmla="*/ 421 h 428"/>
                    <a:gd name="T54" fmla="*/ 140 w 267"/>
                    <a:gd name="T55" fmla="*/ 366 h 428"/>
                    <a:gd name="T56" fmla="*/ 148 w 267"/>
                    <a:gd name="T57" fmla="*/ 335 h 428"/>
                    <a:gd name="T58" fmla="*/ 153 w 267"/>
                    <a:gd name="T59" fmla="*/ 324 h 428"/>
                    <a:gd name="T60" fmla="*/ 163 w 267"/>
                    <a:gd name="T61" fmla="*/ 316 h 428"/>
                    <a:gd name="T62" fmla="*/ 172 w 267"/>
                    <a:gd name="T63" fmla="*/ 312 h 428"/>
                    <a:gd name="T64" fmla="*/ 186 w 267"/>
                    <a:gd name="T65" fmla="*/ 312 h 428"/>
                    <a:gd name="T66" fmla="*/ 201 w 267"/>
                    <a:gd name="T67" fmla="*/ 259 h 428"/>
                    <a:gd name="T68" fmla="*/ 218 w 267"/>
                    <a:gd name="T69" fmla="*/ 220 h 428"/>
                    <a:gd name="T70" fmla="*/ 237 w 267"/>
                    <a:gd name="T71" fmla="*/ 189 h 428"/>
                    <a:gd name="T72" fmla="*/ 258 w 267"/>
                    <a:gd name="T73" fmla="*/ 165 h 428"/>
                    <a:gd name="T74" fmla="*/ 267 w 267"/>
                    <a:gd name="T75" fmla="*/ 157 h 4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67" h="428">
                      <a:moveTo>
                        <a:pt x="267" y="157"/>
                      </a:moveTo>
                      <a:lnTo>
                        <a:pt x="256" y="142"/>
                      </a:lnTo>
                      <a:lnTo>
                        <a:pt x="235" y="115"/>
                      </a:lnTo>
                      <a:lnTo>
                        <a:pt x="208" y="81"/>
                      </a:lnTo>
                      <a:lnTo>
                        <a:pt x="182" y="49"/>
                      </a:lnTo>
                      <a:lnTo>
                        <a:pt x="157" y="17"/>
                      </a:lnTo>
                      <a:lnTo>
                        <a:pt x="144" y="1"/>
                      </a:lnTo>
                      <a:lnTo>
                        <a:pt x="131" y="0"/>
                      </a:lnTo>
                      <a:lnTo>
                        <a:pt x="113" y="0"/>
                      </a:lnTo>
                      <a:lnTo>
                        <a:pt x="104" y="1"/>
                      </a:lnTo>
                      <a:lnTo>
                        <a:pt x="94" y="5"/>
                      </a:lnTo>
                      <a:lnTo>
                        <a:pt x="85" y="13"/>
                      </a:lnTo>
                      <a:lnTo>
                        <a:pt x="76" y="20"/>
                      </a:lnTo>
                      <a:lnTo>
                        <a:pt x="58" y="38"/>
                      </a:lnTo>
                      <a:lnTo>
                        <a:pt x="45" y="53"/>
                      </a:lnTo>
                      <a:lnTo>
                        <a:pt x="34" y="75"/>
                      </a:lnTo>
                      <a:lnTo>
                        <a:pt x="26" y="96"/>
                      </a:lnTo>
                      <a:lnTo>
                        <a:pt x="19" y="115"/>
                      </a:lnTo>
                      <a:lnTo>
                        <a:pt x="11" y="136"/>
                      </a:lnTo>
                      <a:lnTo>
                        <a:pt x="9" y="151"/>
                      </a:lnTo>
                      <a:lnTo>
                        <a:pt x="5" y="165"/>
                      </a:lnTo>
                      <a:lnTo>
                        <a:pt x="2" y="178"/>
                      </a:lnTo>
                      <a:lnTo>
                        <a:pt x="0" y="193"/>
                      </a:lnTo>
                      <a:lnTo>
                        <a:pt x="2" y="220"/>
                      </a:lnTo>
                      <a:lnTo>
                        <a:pt x="2" y="244"/>
                      </a:lnTo>
                      <a:lnTo>
                        <a:pt x="9" y="256"/>
                      </a:lnTo>
                      <a:lnTo>
                        <a:pt x="17" y="267"/>
                      </a:lnTo>
                      <a:lnTo>
                        <a:pt x="30" y="288"/>
                      </a:lnTo>
                      <a:lnTo>
                        <a:pt x="45" y="307"/>
                      </a:lnTo>
                      <a:lnTo>
                        <a:pt x="60" y="326"/>
                      </a:lnTo>
                      <a:lnTo>
                        <a:pt x="74" y="345"/>
                      </a:lnTo>
                      <a:lnTo>
                        <a:pt x="89" y="364"/>
                      </a:lnTo>
                      <a:lnTo>
                        <a:pt x="106" y="384"/>
                      </a:lnTo>
                      <a:lnTo>
                        <a:pt x="121" y="403"/>
                      </a:lnTo>
                      <a:lnTo>
                        <a:pt x="134" y="424"/>
                      </a:lnTo>
                      <a:lnTo>
                        <a:pt x="134" y="424"/>
                      </a:lnTo>
                      <a:lnTo>
                        <a:pt x="136" y="426"/>
                      </a:lnTo>
                      <a:lnTo>
                        <a:pt x="136" y="426"/>
                      </a:lnTo>
                      <a:lnTo>
                        <a:pt x="138" y="426"/>
                      </a:lnTo>
                      <a:lnTo>
                        <a:pt x="140" y="426"/>
                      </a:lnTo>
                      <a:lnTo>
                        <a:pt x="142" y="426"/>
                      </a:lnTo>
                      <a:lnTo>
                        <a:pt x="142" y="426"/>
                      </a:lnTo>
                      <a:lnTo>
                        <a:pt x="142" y="426"/>
                      </a:lnTo>
                      <a:lnTo>
                        <a:pt x="142" y="426"/>
                      </a:lnTo>
                      <a:lnTo>
                        <a:pt x="144" y="426"/>
                      </a:lnTo>
                      <a:lnTo>
                        <a:pt x="144" y="426"/>
                      </a:lnTo>
                      <a:lnTo>
                        <a:pt x="144" y="426"/>
                      </a:lnTo>
                      <a:lnTo>
                        <a:pt x="144" y="426"/>
                      </a:lnTo>
                      <a:lnTo>
                        <a:pt x="144" y="426"/>
                      </a:lnTo>
                      <a:lnTo>
                        <a:pt x="146" y="426"/>
                      </a:lnTo>
                      <a:lnTo>
                        <a:pt x="146" y="426"/>
                      </a:lnTo>
                      <a:lnTo>
                        <a:pt x="146" y="428"/>
                      </a:lnTo>
                      <a:lnTo>
                        <a:pt x="144" y="424"/>
                      </a:lnTo>
                      <a:lnTo>
                        <a:pt x="142" y="421"/>
                      </a:lnTo>
                      <a:lnTo>
                        <a:pt x="138" y="394"/>
                      </a:lnTo>
                      <a:lnTo>
                        <a:pt x="140" y="366"/>
                      </a:lnTo>
                      <a:lnTo>
                        <a:pt x="142" y="350"/>
                      </a:lnTo>
                      <a:lnTo>
                        <a:pt x="148" y="335"/>
                      </a:lnTo>
                      <a:lnTo>
                        <a:pt x="149" y="330"/>
                      </a:lnTo>
                      <a:lnTo>
                        <a:pt x="153" y="324"/>
                      </a:lnTo>
                      <a:lnTo>
                        <a:pt x="157" y="320"/>
                      </a:lnTo>
                      <a:lnTo>
                        <a:pt x="163" y="316"/>
                      </a:lnTo>
                      <a:lnTo>
                        <a:pt x="167" y="314"/>
                      </a:lnTo>
                      <a:lnTo>
                        <a:pt x="172" y="312"/>
                      </a:lnTo>
                      <a:lnTo>
                        <a:pt x="178" y="312"/>
                      </a:lnTo>
                      <a:lnTo>
                        <a:pt x="186" y="312"/>
                      </a:lnTo>
                      <a:lnTo>
                        <a:pt x="189" y="293"/>
                      </a:lnTo>
                      <a:lnTo>
                        <a:pt x="201" y="259"/>
                      </a:lnTo>
                      <a:lnTo>
                        <a:pt x="208" y="240"/>
                      </a:lnTo>
                      <a:lnTo>
                        <a:pt x="218" y="220"/>
                      </a:lnTo>
                      <a:lnTo>
                        <a:pt x="227" y="204"/>
                      </a:lnTo>
                      <a:lnTo>
                        <a:pt x="237" y="189"/>
                      </a:lnTo>
                      <a:lnTo>
                        <a:pt x="246" y="176"/>
                      </a:lnTo>
                      <a:lnTo>
                        <a:pt x="258" y="165"/>
                      </a:lnTo>
                      <a:lnTo>
                        <a:pt x="261" y="161"/>
                      </a:lnTo>
                      <a:lnTo>
                        <a:pt x="267" y="157"/>
                      </a:lnTo>
                      <a:close/>
                    </a:path>
                  </a:pathLst>
                </a:custGeom>
                <a:solidFill>
                  <a:srgbClr val="6A484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05" name="Freeform 885"/>
                <p:cNvSpPr>
                  <a:spLocks/>
                </p:cNvSpPr>
                <p:nvPr/>
              </p:nvSpPr>
              <p:spPr bwMode="auto">
                <a:xfrm>
                  <a:off x="1254" y="1154"/>
                  <a:ext cx="260" cy="423"/>
                </a:xfrm>
                <a:custGeom>
                  <a:avLst/>
                  <a:gdLst>
                    <a:gd name="T0" fmla="*/ 260 w 260"/>
                    <a:gd name="T1" fmla="*/ 163 h 423"/>
                    <a:gd name="T2" fmla="*/ 229 w 260"/>
                    <a:gd name="T3" fmla="*/ 127 h 423"/>
                    <a:gd name="T4" fmla="*/ 134 w 260"/>
                    <a:gd name="T5" fmla="*/ 3 h 423"/>
                    <a:gd name="T6" fmla="*/ 125 w 260"/>
                    <a:gd name="T7" fmla="*/ 2 h 423"/>
                    <a:gd name="T8" fmla="*/ 117 w 260"/>
                    <a:gd name="T9" fmla="*/ 0 h 423"/>
                    <a:gd name="T10" fmla="*/ 108 w 260"/>
                    <a:gd name="T11" fmla="*/ 2 h 423"/>
                    <a:gd name="T12" fmla="*/ 100 w 260"/>
                    <a:gd name="T13" fmla="*/ 5 h 423"/>
                    <a:gd name="T14" fmla="*/ 85 w 260"/>
                    <a:gd name="T15" fmla="*/ 15 h 423"/>
                    <a:gd name="T16" fmla="*/ 76 w 260"/>
                    <a:gd name="T17" fmla="*/ 24 h 423"/>
                    <a:gd name="T18" fmla="*/ 55 w 260"/>
                    <a:gd name="T19" fmla="*/ 43 h 423"/>
                    <a:gd name="T20" fmla="*/ 39 w 260"/>
                    <a:gd name="T21" fmla="*/ 62 h 423"/>
                    <a:gd name="T22" fmla="*/ 38 w 260"/>
                    <a:gd name="T23" fmla="*/ 66 h 423"/>
                    <a:gd name="T24" fmla="*/ 36 w 260"/>
                    <a:gd name="T25" fmla="*/ 72 h 423"/>
                    <a:gd name="T26" fmla="*/ 36 w 260"/>
                    <a:gd name="T27" fmla="*/ 76 h 423"/>
                    <a:gd name="T28" fmla="*/ 34 w 260"/>
                    <a:gd name="T29" fmla="*/ 77 h 423"/>
                    <a:gd name="T30" fmla="*/ 32 w 260"/>
                    <a:gd name="T31" fmla="*/ 83 h 423"/>
                    <a:gd name="T32" fmla="*/ 30 w 260"/>
                    <a:gd name="T33" fmla="*/ 89 h 423"/>
                    <a:gd name="T34" fmla="*/ 22 w 260"/>
                    <a:gd name="T35" fmla="*/ 106 h 423"/>
                    <a:gd name="T36" fmla="*/ 15 w 260"/>
                    <a:gd name="T37" fmla="*/ 123 h 423"/>
                    <a:gd name="T38" fmla="*/ 11 w 260"/>
                    <a:gd name="T39" fmla="*/ 140 h 423"/>
                    <a:gd name="T40" fmla="*/ 7 w 260"/>
                    <a:gd name="T41" fmla="*/ 157 h 423"/>
                    <a:gd name="T42" fmla="*/ 3 w 260"/>
                    <a:gd name="T43" fmla="*/ 176 h 423"/>
                    <a:gd name="T44" fmla="*/ 0 w 260"/>
                    <a:gd name="T45" fmla="*/ 195 h 423"/>
                    <a:gd name="T46" fmla="*/ 0 w 260"/>
                    <a:gd name="T47" fmla="*/ 210 h 423"/>
                    <a:gd name="T48" fmla="*/ 2 w 260"/>
                    <a:gd name="T49" fmla="*/ 229 h 423"/>
                    <a:gd name="T50" fmla="*/ 20 w 260"/>
                    <a:gd name="T51" fmla="*/ 254 h 423"/>
                    <a:gd name="T52" fmla="*/ 38 w 260"/>
                    <a:gd name="T53" fmla="*/ 277 h 423"/>
                    <a:gd name="T54" fmla="*/ 58 w 260"/>
                    <a:gd name="T55" fmla="*/ 305 h 423"/>
                    <a:gd name="T56" fmla="*/ 77 w 260"/>
                    <a:gd name="T57" fmla="*/ 332 h 423"/>
                    <a:gd name="T58" fmla="*/ 98 w 260"/>
                    <a:gd name="T59" fmla="*/ 360 h 423"/>
                    <a:gd name="T60" fmla="*/ 119 w 260"/>
                    <a:gd name="T61" fmla="*/ 390 h 423"/>
                    <a:gd name="T62" fmla="*/ 129 w 260"/>
                    <a:gd name="T63" fmla="*/ 405 h 423"/>
                    <a:gd name="T64" fmla="*/ 140 w 260"/>
                    <a:gd name="T65" fmla="*/ 423 h 423"/>
                    <a:gd name="T66" fmla="*/ 140 w 260"/>
                    <a:gd name="T67" fmla="*/ 423 h 423"/>
                    <a:gd name="T68" fmla="*/ 142 w 260"/>
                    <a:gd name="T69" fmla="*/ 423 h 423"/>
                    <a:gd name="T70" fmla="*/ 140 w 260"/>
                    <a:gd name="T71" fmla="*/ 415 h 423"/>
                    <a:gd name="T72" fmla="*/ 140 w 260"/>
                    <a:gd name="T73" fmla="*/ 409 h 423"/>
                    <a:gd name="T74" fmla="*/ 138 w 260"/>
                    <a:gd name="T75" fmla="*/ 381 h 423"/>
                    <a:gd name="T76" fmla="*/ 142 w 260"/>
                    <a:gd name="T77" fmla="*/ 354 h 423"/>
                    <a:gd name="T78" fmla="*/ 144 w 260"/>
                    <a:gd name="T79" fmla="*/ 345 h 423"/>
                    <a:gd name="T80" fmla="*/ 146 w 260"/>
                    <a:gd name="T81" fmla="*/ 335 h 423"/>
                    <a:gd name="T82" fmla="*/ 149 w 260"/>
                    <a:gd name="T83" fmla="*/ 328 h 423"/>
                    <a:gd name="T84" fmla="*/ 155 w 260"/>
                    <a:gd name="T85" fmla="*/ 322 h 423"/>
                    <a:gd name="T86" fmla="*/ 161 w 260"/>
                    <a:gd name="T87" fmla="*/ 318 h 423"/>
                    <a:gd name="T88" fmla="*/ 168 w 260"/>
                    <a:gd name="T89" fmla="*/ 314 h 423"/>
                    <a:gd name="T90" fmla="*/ 176 w 260"/>
                    <a:gd name="T91" fmla="*/ 314 h 423"/>
                    <a:gd name="T92" fmla="*/ 186 w 260"/>
                    <a:gd name="T93" fmla="*/ 314 h 423"/>
                    <a:gd name="T94" fmla="*/ 187 w 260"/>
                    <a:gd name="T95" fmla="*/ 301 h 423"/>
                    <a:gd name="T96" fmla="*/ 191 w 260"/>
                    <a:gd name="T97" fmla="*/ 284 h 423"/>
                    <a:gd name="T98" fmla="*/ 197 w 260"/>
                    <a:gd name="T99" fmla="*/ 267 h 423"/>
                    <a:gd name="T100" fmla="*/ 204 w 260"/>
                    <a:gd name="T101" fmla="*/ 250 h 423"/>
                    <a:gd name="T102" fmla="*/ 212 w 260"/>
                    <a:gd name="T103" fmla="*/ 233 h 423"/>
                    <a:gd name="T104" fmla="*/ 220 w 260"/>
                    <a:gd name="T105" fmla="*/ 218 h 423"/>
                    <a:gd name="T106" fmla="*/ 231 w 260"/>
                    <a:gd name="T107" fmla="*/ 201 h 423"/>
                    <a:gd name="T108" fmla="*/ 239 w 260"/>
                    <a:gd name="T109" fmla="*/ 186 h 423"/>
                    <a:gd name="T110" fmla="*/ 248 w 260"/>
                    <a:gd name="T111" fmla="*/ 176 h 423"/>
                    <a:gd name="T112" fmla="*/ 254 w 260"/>
                    <a:gd name="T113" fmla="*/ 170 h 423"/>
                    <a:gd name="T114" fmla="*/ 258 w 260"/>
                    <a:gd name="T115" fmla="*/ 167 h 423"/>
                    <a:gd name="T116" fmla="*/ 260 w 260"/>
                    <a:gd name="T117" fmla="*/ 163 h 4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260" h="423">
                      <a:moveTo>
                        <a:pt x="260" y="163"/>
                      </a:moveTo>
                      <a:lnTo>
                        <a:pt x="229" y="127"/>
                      </a:lnTo>
                      <a:lnTo>
                        <a:pt x="134" y="3"/>
                      </a:lnTo>
                      <a:lnTo>
                        <a:pt x="125" y="2"/>
                      </a:lnTo>
                      <a:lnTo>
                        <a:pt x="117" y="0"/>
                      </a:lnTo>
                      <a:lnTo>
                        <a:pt x="108" y="2"/>
                      </a:lnTo>
                      <a:lnTo>
                        <a:pt x="100" y="5"/>
                      </a:lnTo>
                      <a:lnTo>
                        <a:pt x="85" y="15"/>
                      </a:lnTo>
                      <a:lnTo>
                        <a:pt x="76" y="24"/>
                      </a:lnTo>
                      <a:lnTo>
                        <a:pt x="55" y="43"/>
                      </a:lnTo>
                      <a:lnTo>
                        <a:pt x="39" y="62"/>
                      </a:lnTo>
                      <a:lnTo>
                        <a:pt x="38" y="66"/>
                      </a:lnTo>
                      <a:lnTo>
                        <a:pt x="36" y="72"/>
                      </a:lnTo>
                      <a:lnTo>
                        <a:pt x="36" y="76"/>
                      </a:lnTo>
                      <a:lnTo>
                        <a:pt x="34" y="77"/>
                      </a:lnTo>
                      <a:lnTo>
                        <a:pt x="32" y="83"/>
                      </a:lnTo>
                      <a:lnTo>
                        <a:pt x="30" y="89"/>
                      </a:lnTo>
                      <a:lnTo>
                        <a:pt x="22" y="106"/>
                      </a:lnTo>
                      <a:lnTo>
                        <a:pt x="15" y="123"/>
                      </a:lnTo>
                      <a:lnTo>
                        <a:pt x="11" y="140"/>
                      </a:lnTo>
                      <a:lnTo>
                        <a:pt x="7" y="157"/>
                      </a:lnTo>
                      <a:lnTo>
                        <a:pt x="3" y="176"/>
                      </a:lnTo>
                      <a:lnTo>
                        <a:pt x="0" y="195"/>
                      </a:lnTo>
                      <a:lnTo>
                        <a:pt x="0" y="210"/>
                      </a:lnTo>
                      <a:lnTo>
                        <a:pt x="2" y="229"/>
                      </a:lnTo>
                      <a:lnTo>
                        <a:pt x="20" y="254"/>
                      </a:lnTo>
                      <a:lnTo>
                        <a:pt x="38" y="277"/>
                      </a:lnTo>
                      <a:lnTo>
                        <a:pt x="58" y="305"/>
                      </a:lnTo>
                      <a:lnTo>
                        <a:pt x="77" y="332"/>
                      </a:lnTo>
                      <a:lnTo>
                        <a:pt x="98" y="360"/>
                      </a:lnTo>
                      <a:lnTo>
                        <a:pt x="119" y="390"/>
                      </a:lnTo>
                      <a:lnTo>
                        <a:pt x="129" y="405"/>
                      </a:lnTo>
                      <a:lnTo>
                        <a:pt x="140" y="423"/>
                      </a:lnTo>
                      <a:lnTo>
                        <a:pt x="140" y="423"/>
                      </a:lnTo>
                      <a:lnTo>
                        <a:pt x="142" y="423"/>
                      </a:lnTo>
                      <a:lnTo>
                        <a:pt x="140" y="415"/>
                      </a:lnTo>
                      <a:lnTo>
                        <a:pt x="140" y="409"/>
                      </a:lnTo>
                      <a:lnTo>
                        <a:pt x="138" y="381"/>
                      </a:lnTo>
                      <a:lnTo>
                        <a:pt x="142" y="354"/>
                      </a:lnTo>
                      <a:lnTo>
                        <a:pt x="144" y="345"/>
                      </a:lnTo>
                      <a:lnTo>
                        <a:pt x="146" y="335"/>
                      </a:lnTo>
                      <a:lnTo>
                        <a:pt x="149" y="328"/>
                      </a:lnTo>
                      <a:lnTo>
                        <a:pt x="155" y="322"/>
                      </a:lnTo>
                      <a:lnTo>
                        <a:pt x="161" y="318"/>
                      </a:lnTo>
                      <a:lnTo>
                        <a:pt x="168" y="314"/>
                      </a:lnTo>
                      <a:lnTo>
                        <a:pt x="176" y="314"/>
                      </a:lnTo>
                      <a:lnTo>
                        <a:pt x="186" y="314"/>
                      </a:lnTo>
                      <a:lnTo>
                        <a:pt x="187" y="301"/>
                      </a:lnTo>
                      <a:lnTo>
                        <a:pt x="191" y="284"/>
                      </a:lnTo>
                      <a:lnTo>
                        <a:pt x="197" y="267"/>
                      </a:lnTo>
                      <a:lnTo>
                        <a:pt x="204" y="250"/>
                      </a:lnTo>
                      <a:lnTo>
                        <a:pt x="212" y="233"/>
                      </a:lnTo>
                      <a:lnTo>
                        <a:pt x="220" y="218"/>
                      </a:lnTo>
                      <a:lnTo>
                        <a:pt x="231" y="201"/>
                      </a:lnTo>
                      <a:lnTo>
                        <a:pt x="239" y="186"/>
                      </a:lnTo>
                      <a:lnTo>
                        <a:pt x="248" y="176"/>
                      </a:lnTo>
                      <a:lnTo>
                        <a:pt x="254" y="170"/>
                      </a:lnTo>
                      <a:lnTo>
                        <a:pt x="258" y="167"/>
                      </a:lnTo>
                      <a:lnTo>
                        <a:pt x="260" y="163"/>
                      </a:lnTo>
                      <a:close/>
                    </a:path>
                  </a:pathLst>
                </a:custGeom>
                <a:solidFill>
                  <a:srgbClr val="5460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06" name="Freeform 886"/>
                <p:cNvSpPr>
                  <a:spLocks/>
                </p:cNvSpPr>
                <p:nvPr/>
              </p:nvSpPr>
              <p:spPr bwMode="auto">
                <a:xfrm>
                  <a:off x="1256" y="1400"/>
                  <a:ext cx="1" cy="2"/>
                </a:xfrm>
                <a:custGeom>
                  <a:avLst/>
                  <a:gdLst>
                    <a:gd name="T0" fmla="*/ 0 w 1"/>
                    <a:gd name="T1" fmla="*/ 0 h 2"/>
                    <a:gd name="T2" fmla="*/ 0 w 1"/>
                    <a:gd name="T3" fmla="*/ 0 h 2"/>
                    <a:gd name="T4" fmla="*/ 0 w 1"/>
                    <a:gd name="T5" fmla="*/ 2 h 2"/>
                    <a:gd name="T6" fmla="*/ 1 w 1"/>
                    <a:gd name="T7" fmla="*/ 2 h 2"/>
                    <a:gd name="T8" fmla="*/ 0 w 1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"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1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4662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07" name="Freeform 887"/>
                <p:cNvSpPr>
                  <a:spLocks/>
                </p:cNvSpPr>
                <p:nvPr/>
              </p:nvSpPr>
              <p:spPr bwMode="auto">
                <a:xfrm>
                  <a:off x="1254" y="1398"/>
                  <a:ext cx="3" cy="4"/>
                </a:xfrm>
                <a:custGeom>
                  <a:avLst/>
                  <a:gdLst>
                    <a:gd name="T0" fmla="*/ 0 w 3"/>
                    <a:gd name="T1" fmla="*/ 0 h 4"/>
                    <a:gd name="T2" fmla="*/ 2 w 3"/>
                    <a:gd name="T3" fmla="*/ 0 h 4"/>
                    <a:gd name="T4" fmla="*/ 2 w 3"/>
                    <a:gd name="T5" fmla="*/ 2 h 4"/>
                    <a:gd name="T6" fmla="*/ 3 w 3"/>
                    <a:gd name="T7" fmla="*/ 4 h 4"/>
                    <a:gd name="T8" fmla="*/ 0 w 3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3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4662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08" name="Freeform 888"/>
                <p:cNvSpPr>
                  <a:spLocks/>
                </p:cNvSpPr>
                <p:nvPr/>
              </p:nvSpPr>
              <p:spPr bwMode="auto">
                <a:xfrm>
                  <a:off x="1254" y="1396"/>
                  <a:ext cx="2" cy="4"/>
                </a:xfrm>
                <a:custGeom>
                  <a:avLst/>
                  <a:gdLst>
                    <a:gd name="T0" fmla="*/ 2 w 2"/>
                    <a:gd name="T1" fmla="*/ 4 h 4"/>
                    <a:gd name="T2" fmla="*/ 2 w 2"/>
                    <a:gd name="T3" fmla="*/ 4 h 4"/>
                    <a:gd name="T4" fmla="*/ 0 w 2"/>
                    <a:gd name="T5" fmla="*/ 0 h 4"/>
                    <a:gd name="T6" fmla="*/ 2 w 2"/>
                    <a:gd name="T7" fmla="*/ 0 h 4"/>
                    <a:gd name="T8" fmla="*/ 2 w 2"/>
                    <a:gd name="T9" fmla="*/ 2 h 4"/>
                    <a:gd name="T10" fmla="*/ 2 w 2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4">
                      <a:moveTo>
                        <a:pt x="2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4"/>
                      </a:lnTo>
                      <a:close/>
                    </a:path>
                  </a:pathLst>
                </a:custGeom>
                <a:solidFill>
                  <a:srgbClr val="E4662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09" name="Freeform 889"/>
                <p:cNvSpPr>
                  <a:spLocks/>
                </p:cNvSpPr>
                <p:nvPr/>
              </p:nvSpPr>
              <p:spPr bwMode="auto">
                <a:xfrm>
                  <a:off x="1252" y="1394"/>
                  <a:ext cx="4" cy="4"/>
                </a:xfrm>
                <a:custGeom>
                  <a:avLst/>
                  <a:gdLst>
                    <a:gd name="T0" fmla="*/ 4 w 4"/>
                    <a:gd name="T1" fmla="*/ 4 h 4"/>
                    <a:gd name="T2" fmla="*/ 2 w 4"/>
                    <a:gd name="T3" fmla="*/ 4 h 4"/>
                    <a:gd name="T4" fmla="*/ 0 w 4"/>
                    <a:gd name="T5" fmla="*/ 0 h 4"/>
                    <a:gd name="T6" fmla="*/ 4 w 4"/>
                    <a:gd name="T7" fmla="*/ 0 h 4"/>
                    <a:gd name="T8" fmla="*/ 4 w 4"/>
                    <a:gd name="T9" fmla="*/ 2 h 4"/>
                    <a:gd name="T10" fmla="*/ 4 w 4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" h="4">
                      <a:moveTo>
                        <a:pt x="4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2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solidFill>
                  <a:srgbClr val="E4672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10" name="Freeform 890"/>
                <p:cNvSpPr>
                  <a:spLocks/>
                </p:cNvSpPr>
                <p:nvPr/>
              </p:nvSpPr>
              <p:spPr bwMode="auto">
                <a:xfrm>
                  <a:off x="1250" y="1393"/>
                  <a:ext cx="6" cy="3"/>
                </a:xfrm>
                <a:custGeom>
                  <a:avLst/>
                  <a:gdLst>
                    <a:gd name="T0" fmla="*/ 6 w 6"/>
                    <a:gd name="T1" fmla="*/ 3 h 3"/>
                    <a:gd name="T2" fmla="*/ 4 w 6"/>
                    <a:gd name="T3" fmla="*/ 3 h 3"/>
                    <a:gd name="T4" fmla="*/ 0 w 6"/>
                    <a:gd name="T5" fmla="*/ 0 h 3"/>
                    <a:gd name="T6" fmla="*/ 6 w 6"/>
                    <a:gd name="T7" fmla="*/ 0 h 3"/>
                    <a:gd name="T8" fmla="*/ 6 w 6"/>
                    <a:gd name="T9" fmla="*/ 1 h 3"/>
                    <a:gd name="T10" fmla="*/ 6 w 6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3">
                      <a:moveTo>
                        <a:pt x="6" y="3"/>
                      </a:moveTo>
                      <a:lnTo>
                        <a:pt x="4" y="3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1"/>
                      </a:lnTo>
                      <a:lnTo>
                        <a:pt x="6" y="3"/>
                      </a:lnTo>
                      <a:close/>
                    </a:path>
                  </a:pathLst>
                </a:custGeom>
                <a:solidFill>
                  <a:srgbClr val="E4682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11" name="Freeform 891"/>
                <p:cNvSpPr>
                  <a:spLocks/>
                </p:cNvSpPr>
                <p:nvPr/>
              </p:nvSpPr>
              <p:spPr bwMode="auto">
                <a:xfrm>
                  <a:off x="1250" y="1391"/>
                  <a:ext cx="6" cy="3"/>
                </a:xfrm>
                <a:custGeom>
                  <a:avLst/>
                  <a:gdLst>
                    <a:gd name="T0" fmla="*/ 6 w 6"/>
                    <a:gd name="T1" fmla="*/ 3 h 3"/>
                    <a:gd name="T2" fmla="*/ 2 w 6"/>
                    <a:gd name="T3" fmla="*/ 3 h 3"/>
                    <a:gd name="T4" fmla="*/ 0 w 6"/>
                    <a:gd name="T5" fmla="*/ 0 h 3"/>
                    <a:gd name="T6" fmla="*/ 6 w 6"/>
                    <a:gd name="T7" fmla="*/ 0 h 3"/>
                    <a:gd name="T8" fmla="*/ 6 w 6"/>
                    <a:gd name="T9" fmla="*/ 2 h 3"/>
                    <a:gd name="T10" fmla="*/ 6 w 6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" h="3">
                      <a:moveTo>
                        <a:pt x="6" y="3"/>
                      </a:move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6" y="2"/>
                      </a:lnTo>
                      <a:lnTo>
                        <a:pt x="6" y="3"/>
                      </a:lnTo>
                      <a:close/>
                    </a:path>
                  </a:pathLst>
                </a:custGeom>
                <a:solidFill>
                  <a:srgbClr val="E5692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12" name="Freeform 892"/>
                <p:cNvSpPr>
                  <a:spLocks/>
                </p:cNvSpPr>
                <p:nvPr/>
              </p:nvSpPr>
              <p:spPr bwMode="auto">
                <a:xfrm>
                  <a:off x="1248" y="1389"/>
                  <a:ext cx="8" cy="4"/>
                </a:xfrm>
                <a:custGeom>
                  <a:avLst/>
                  <a:gdLst>
                    <a:gd name="T0" fmla="*/ 8 w 8"/>
                    <a:gd name="T1" fmla="*/ 4 h 4"/>
                    <a:gd name="T2" fmla="*/ 2 w 8"/>
                    <a:gd name="T3" fmla="*/ 4 h 4"/>
                    <a:gd name="T4" fmla="*/ 0 w 8"/>
                    <a:gd name="T5" fmla="*/ 0 h 4"/>
                    <a:gd name="T6" fmla="*/ 8 w 8"/>
                    <a:gd name="T7" fmla="*/ 0 h 4"/>
                    <a:gd name="T8" fmla="*/ 8 w 8"/>
                    <a:gd name="T9" fmla="*/ 2 h 4"/>
                    <a:gd name="T10" fmla="*/ 8 w 8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" h="4">
                      <a:moveTo>
                        <a:pt x="8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8" y="0"/>
                      </a:lnTo>
                      <a:lnTo>
                        <a:pt x="8" y="2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solidFill>
                  <a:srgbClr val="E56A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13" name="Freeform 893"/>
                <p:cNvSpPr>
                  <a:spLocks/>
                </p:cNvSpPr>
                <p:nvPr/>
              </p:nvSpPr>
              <p:spPr bwMode="auto">
                <a:xfrm>
                  <a:off x="1246" y="1387"/>
                  <a:ext cx="10" cy="4"/>
                </a:xfrm>
                <a:custGeom>
                  <a:avLst/>
                  <a:gdLst>
                    <a:gd name="T0" fmla="*/ 10 w 10"/>
                    <a:gd name="T1" fmla="*/ 4 h 4"/>
                    <a:gd name="T2" fmla="*/ 4 w 10"/>
                    <a:gd name="T3" fmla="*/ 4 h 4"/>
                    <a:gd name="T4" fmla="*/ 0 w 10"/>
                    <a:gd name="T5" fmla="*/ 0 h 4"/>
                    <a:gd name="T6" fmla="*/ 10 w 10"/>
                    <a:gd name="T7" fmla="*/ 0 h 4"/>
                    <a:gd name="T8" fmla="*/ 10 w 10"/>
                    <a:gd name="T9" fmla="*/ 2 h 4"/>
                    <a:gd name="T10" fmla="*/ 10 w 10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4">
                      <a:moveTo>
                        <a:pt x="10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10" y="0"/>
                      </a:lnTo>
                      <a:lnTo>
                        <a:pt x="10" y="2"/>
                      </a:lnTo>
                      <a:lnTo>
                        <a:pt x="10" y="4"/>
                      </a:lnTo>
                      <a:close/>
                    </a:path>
                  </a:pathLst>
                </a:custGeom>
                <a:solidFill>
                  <a:srgbClr val="E56B2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14" name="Freeform 894"/>
                <p:cNvSpPr>
                  <a:spLocks/>
                </p:cNvSpPr>
                <p:nvPr/>
              </p:nvSpPr>
              <p:spPr bwMode="auto">
                <a:xfrm>
                  <a:off x="1246" y="1385"/>
                  <a:ext cx="10" cy="4"/>
                </a:xfrm>
                <a:custGeom>
                  <a:avLst/>
                  <a:gdLst>
                    <a:gd name="T0" fmla="*/ 10 w 10"/>
                    <a:gd name="T1" fmla="*/ 4 h 4"/>
                    <a:gd name="T2" fmla="*/ 2 w 10"/>
                    <a:gd name="T3" fmla="*/ 4 h 4"/>
                    <a:gd name="T4" fmla="*/ 0 w 10"/>
                    <a:gd name="T5" fmla="*/ 0 h 4"/>
                    <a:gd name="T6" fmla="*/ 10 w 10"/>
                    <a:gd name="T7" fmla="*/ 0 h 4"/>
                    <a:gd name="T8" fmla="*/ 10 w 10"/>
                    <a:gd name="T9" fmla="*/ 2 h 4"/>
                    <a:gd name="T10" fmla="*/ 10 w 10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" h="4">
                      <a:moveTo>
                        <a:pt x="10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10" y="0"/>
                      </a:lnTo>
                      <a:lnTo>
                        <a:pt x="10" y="2"/>
                      </a:lnTo>
                      <a:lnTo>
                        <a:pt x="10" y="4"/>
                      </a:lnTo>
                      <a:close/>
                    </a:path>
                  </a:pathLst>
                </a:custGeom>
                <a:solidFill>
                  <a:srgbClr val="E56B2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15" name="Freeform 895"/>
                <p:cNvSpPr>
                  <a:spLocks/>
                </p:cNvSpPr>
                <p:nvPr/>
              </p:nvSpPr>
              <p:spPr bwMode="auto">
                <a:xfrm>
                  <a:off x="1244" y="1383"/>
                  <a:ext cx="12" cy="4"/>
                </a:xfrm>
                <a:custGeom>
                  <a:avLst/>
                  <a:gdLst>
                    <a:gd name="T0" fmla="*/ 12 w 12"/>
                    <a:gd name="T1" fmla="*/ 4 h 4"/>
                    <a:gd name="T2" fmla="*/ 2 w 12"/>
                    <a:gd name="T3" fmla="*/ 4 h 4"/>
                    <a:gd name="T4" fmla="*/ 0 w 12"/>
                    <a:gd name="T5" fmla="*/ 0 h 4"/>
                    <a:gd name="T6" fmla="*/ 10 w 12"/>
                    <a:gd name="T7" fmla="*/ 0 h 4"/>
                    <a:gd name="T8" fmla="*/ 12 w 12"/>
                    <a:gd name="T9" fmla="*/ 2 h 4"/>
                    <a:gd name="T10" fmla="*/ 12 w 12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4">
                      <a:moveTo>
                        <a:pt x="12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2" y="4"/>
                      </a:lnTo>
                      <a:close/>
                    </a:path>
                  </a:pathLst>
                </a:custGeom>
                <a:solidFill>
                  <a:srgbClr val="E56C2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16" name="Freeform 896"/>
                <p:cNvSpPr>
                  <a:spLocks/>
                </p:cNvSpPr>
                <p:nvPr/>
              </p:nvSpPr>
              <p:spPr bwMode="auto">
                <a:xfrm>
                  <a:off x="1242" y="1381"/>
                  <a:ext cx="14" cy="4"/>
                </a:xfrm>
                <a:custGeom>
                  <a:avLst/>
                  <a:gdLst>
                    <a:gd name="T0" fmla="*/ 14 w 14"/>
                    <a:gd name="T1" fmla="*/ 4 h 4"/>
                    <a:gd name="T2" fmla="*/ 4 w 14"/>
                    <a:gd name="T3" fmla="*/ 4 h 4"/>
                    <a:gd name="T4" fmla="*/ 0 w 14"/>
                    <a:gd name="T5" fmla="*/ 0 h 4"/>
                    <a:gd name="T6" fmla="*/ 12 w 14"/>
                    <a:gd name="T7" fmla="*/ 0 h 4"/>
                    <a:gd name="T8" fmla="*/ 12 w 14"/>
                    <a:gd name="T9" fmla="*/ 2 h 4"/>
                    <a:gd name="T10" fmla="*/ 14 w 14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4" h="4">
                      <a:moveTo>
                        <a:pt x="14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12" y="0"/>
                      </a:lnTo>
                      <a:lnTo>
                        <a:pt x="12" y="2"/>
                      </a:lnTo>
                      <a:lnTo>
                        <a:pt x="14" y="4"/>
                      </a:lnTo>
                      <a:close/>
                    </a:path>
                  </a:pathLst>
                </a:custGeom>
                <a:solidFill>
                  <a:srgbClr val="E66D3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17" name="Freeform 897"/>
                <p:cNvSpPr>
                  <a:spLocks/>
                </p:cNvSpPr>
                <p:nvPr/>
              </p:nvSpPr>
              <p:spPr bwMode="auto">
                <a:xfrm>
                  <a:off x="1242" y="1379"/>
                  <a:ext cx="12" cy="4"/>
                </a:xfrm>
                <a:custGeom>
                  <a:avLst/>
                  <a:gdLst>
                    <a:gd name="T0" fmla="*/ 12 w 12"/>
                    <a:gd name="T1" fmla="*/ 4 h 4"/>
                    <a:gd name="T2" fmla="*/ 2 w 12"/>
                    <a:gd name="T3" fmla="*/ 4 h 4"/>
                    <a:gd name="T4" fmla="*/ 0 w 12"/>
                    <a:gd name="T5" fmla="*/ 0 h 4"/>
                    <a:gd name="T6" fmla="*/ 12 w 12"/>
                    <a:gd name="T7" fmla="*/ 0 h 4"/>
                    <a:gd name="T8" fmla="*/ 12 w 12"/>
                    <a:gd name="T9" fmla="*/ 2 h 4"/>
                    <a:gd name="T10" fmla="*/ 12 w 12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" h="4">
                      <a:moveTo>
                        <a:pt x="12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12" y="0"/>
                      </a:lnTo>
                      <a:lnTo>
                        <a:pt x="12" y="2"/>
                      </a:lnTo>
                      <a:lnTo>
                        <a:pt x="12" y="4"/>
                      </a:lnTo>
                      <a:close/>
                    </a:path>
                  </a:pathLst>
                </a:custGeom>
                <a:solidFill>
                  <a:srgbClr val="E66E3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18" name="Freeform 898"/>
                <p:cNvSpPr>
                  <a:spLocks/>
                </p:cNvSpPr>
                <p:nvPr/>
              </p:nvSpPr>
              <p:spPr bwMode="auto">
                <a:xfrm>
                  <a:off x="1240" y="1377"/>
                  <a:ext cx="14" cy="4"/>
                </a:xfrm>
                <a:custGeom>
                  <a:avLst/>
                  <a:gdLst>
                    <a:gd name="T0" fmla="*/ 14 w 14"/>
                    <a:gd name="T1" fmla="*/ 4 h 4"/>
                    <a:gd name="T2" fmla="*/ 2 w 14"/>
                    <a:gd name="T3" fmla="*/ 4 h 4"/>
                    <a:gd name="T4" fmla="*/ 0 w 14"/>
                    <a:gd name="T5" fmla="*/ 0 h 4"/>
                    <a:gd name="T6" fmla="*/ 14 w 14"/>
                    <a:gd name="T7" fmla="*/ 0 h 4"/>
                    <a:gd name="T8" fmla="*/ 14 w 14"/>
                    <a:gd name="T9" fmla="*/ 2 h 4"/>
                    <a:gd name="T10" fmla="*/ 14 w 14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4" h="4">
                      <a:moveTo>
                        <a:pt x="14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14" y="0"/>
                      </a:lnTo>
                      <a:lnTo>
                        <a:pt x="14" y="2"/>
                      </a:lnTo>
                      <a:lnTo>
                        <a:pt x="14" y="4"/>
                      </a:lnTo>
                      <a:close/>
                    </a:path>
                  </a:pathLst>
                </a:custGeom>
                <a:solidFill>
                  <a:srgbClr val="E66F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19" name="Freeform 899"/>
                <p:cNvSpPr>
                  <a:spLocks/>
                </p:cNvSpPr>
                <p:nvPr/>
              </p:nvSpPr>
              <p:spPr bwMode="auto">
                <a:xfrm>
                  <a:off x="1238" y="1376"/>
                  <a:ext cx="16" cy="3"/>
                </a:xfrm>
                <a:custGeom>
                  <a:avLst/>
                  <a:gdLst>
                    <a:gd name="T0" fmla="*/ 16 w 16"/>
                    <a:gd name="T1" fmla="*/ 3 h 3"/>
                    <a:gd name="T2" fmla="*/ 4 w 16"/>
                    <a:gd name="T3" fmla="*/ 3 h 3"/>
                    <a:gd name="T4" fmla="*/ 0 w 16"/>
                    <a:gd name="T5" fmla="*/ 0 h 3"/>
                    <a:gd name="T6" fmla="*/ 16 w 16"/>
                    <a:gd name="T7" fmla="*/ 0 h 3"/>
                    <a:gd name="T8" fmla="*/ 16 w 16"/>
                    <a:gd name="T9" fmla="*/ 1 h 3"/>
                    <a:gd name="T10" fmla="*/ 16 w 16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6" h="3">
                      <a:moveTo>
                        <a:pt x="16" y="3"/>
                      </a:moveTo>
                      <a:lnTo>
                        <a:pt x="4" y="3"/>
                      </a:lnTo>
                      <a:lnTo>
                        <a:pt x="0" y="0"/>
                      </a:lnTo>
                      <a:lnTo>
                        <a:pt x="16" y="0"/>
                      </a:lnTo>
                      <a:lnTo>
                        <a:pt x="16" y="1"/>
                      </a:lnTo>
                      <a:lnTo>
                        <a:pt x="16" y="3"/>
                      </a:lnTo>
                      <a:close/>
                    </a:path>
                  </a:pathLst>
                </a:custGeom>
                <a:solidFill>
                  <a:srgbClr val="E6703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20" name="Freeform 900"/>
                <p:cNvSpPr>
                  <a:spLocks/>
                </p:cNvSpPr>
                <p:nvPr/>
              </p:nvSpPr>
              <p:spPr bwMode="auto">
                <a:xfrm>
                  <a:off x="1238" y="1374"/>
                  <a:ext cx="16" cy="3"/>
                </a:xfrm>
                <a:custGeom>
                  <a:avLst/>
                  <a:gdLst>
                    <a:gd name="T0" fmla="*/ 16 w 16"/>
                    <a:gd name="T1" fmla="*/ 3 h 3"/>
                    <a:gd name="T2" fmla="*/ 2 w 16"/>
                    <a:gd name="T3" fmla="*/ 3 h 3"/>
                    <a:gd name="T4" fmla="*/ 0 w 16"/>
                    <a:gd name="T5" fmla="*/ 0 h 3"/>
                    <a:gd name="T6" fmla="*/ 16 w 16"/>
                    <a:gd name="T7" fmla="*/ 0 h 3"/>
                    <a:gd name="T8" fmla="*/ 16 w 16"/>
                    <a:gd name="T9" fmla="*/ 2 h 3"/>
                    <a:gd name="T10" fmla="*/ 16 w 16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6" h="3">
                      <a:moveTo>
                        <a:pt x="16" y="3"/>
                      </a:move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16" y="0"/>
                      </a:lnTo>
                      <a:lnTo>
                        <a:pt x="16" y="2"/>
                      </a:lnTo>
                      <a:lnTo>
                        <a:pt x="16" y="3"/>
                      </a:lnTo>
                      <a:close/>
                    </a:path>
                  </a:pathLst>
                </a:custGeom>
                <a:solidFill>
                  <a:srgbClr val="E6713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21" name="Freeform 901"/>
                <p:cNvSpPr>
                  <a:spLocks/>
                </p:cNvSpPr>
                <p:nvPr/>
              </p:nvSpPr>
              <p:spPr bwMode="auto">
                <a:xfrm>
                  <a:off x="1237" y="1372"/>
                  <a:ext cx="17" cy="4"/>
                </a:xfrm>
                <a:custGeom>
                  <a:avLst/>
                  <a:gdLst>
                    <a:gd name="T0" fmla="*/ 17 w 17"/>
                    <a:gd name="T1" fmla="*/ 4 h 4"/>
                    <a:gd name="T2" fmla="*/ 1 w 17"/>
                    <a:gd name="T3" fmla="*/ 4 h 4"/>
                    <a:gd name="T4" fmla="*/ 0 w 17"/>
                    <a:gd name="T5" fmla="*/ 0 h 4"/>
                    <a:gd name="T6" fmla="*/ 17 w 17"/>
                    <a:gd name="T7" fmla="*/ 0 h 4"/>
                    <a:gd name="T8" fmla="*/ 17 w 17"/>
                    <a:gd name="T9" fmla="*/ 2 h 4"/>
                    <a:gd name="T10" fmla="*/ 17 w 17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" h="4">
                      <a:moveTo>
                        <a:pt x="17" y="4"/>
                      </a:moveTo>
                      <a:lnTo>
                        <a:pt x="1" y="4"/>
                      </a:lnTo>
                      <a:lnTo>
                        <a:pt x="0" y="0"/>
                      </a:lnTo>
                      <a:lnTo>
                        <a:pt x="17" y="0"/>
                      </a:lnTo>
                      <a:lnTo>
                        <a:pt x="17" y="2"/>
                      </a:lnTo>
                      <a:lnTo>
                        <a:pt x="17" y="4"/>
                      </a:lnTo>
                      <a:close/>
                    </a:path>
                  </a:pathLst>
                </a:custGeom>
                <a:solidFill>
                  <a:srgbClr val="E6713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22" name="Freeform 902"/>
                <p:cNvSpPr>
                  <a:spLocks/>
                </p:cNvSpPr>
                <p:nvPr/>
              </p:nvSpPr>
              <p:spPr bwMode="auto">
                <a:xfrm>
                  <a:off x="1235" y="1370"/>
                  <a:ext cx="19" cy="4"/>
                </a:xfrm>
                <a:custGeom>
                  <a:avLst/>
                  <a:gdLst>
                    <a:gd name="T0" fmla="*/ 19 w 19"/>
                    <a:gd name="T1" fmla="*/ 4 h 4"/>
                    <a:gd name="T2" fmla="*/ 3 w 19"/>
                    <a:gd name="T3" fmla="*/ 4 h 4"/>
                    <a:gd name="T4" fmla="*/ 0 w 19"/>
                    <a:gd name="T5" fmla="*/ 0 h 4"/>
                    <a:gd name="T6" fmla="*/ 19 w 19"/>
                    <a:gd name="T7" fmla="*/ 0 h 4"/>
                    <a:gd name="T8" fmla="*/ 19 w 19"/>
                    <a:gd name="T9" fmla="*/ 2 h 4"/>
                    <a:gd name="T10" fmla="*/ 19 w 19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9" h="4">
                      <a:moveTo>
                        <a:pt x="19" y="4"/>
                      </a:moveTo>
                      <a:lnTo>
                        <a:pt x="3" y="4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19" y="2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solidFill>
                  <a:srgbClr val="E6733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23" name="Freeform 903"/>
                <p:cNvSpPr>
                  <a:spLocks/>
                </p:cNvSpPr>
                <p:nvPr/>
              </p:nvSpPr>
              <p:spPr bwMode="auto">
                <a:xfrm>
                  <a:off x="1235" y="1368"/>
                  <a:ext cx="19" cy="4"/>
                </a:xfrm>
                <a:custGeom>
                  <a:avLst/>
                  <a:gdLst>
                    <a:gd name="T0" fmla="*/ 19 w 19"/>
                    <a:gd name="T1" fmla="*/ 4 h 4"/>
                    <a:gd name="T2" fmla="*/ 2 w 19"/>
                    <a:gd name="T3" fmla="*/ 4 h 4"/>
                    <a:gd name="T4" fmla="*/ 0 w 19"/>
                    <a:gd name="T5" fmla="*/ 0 h 4"/>
                    <a:gd name="T6" fmla="*/ 19 w 19"/>
                    <a:gd name="T7" fmla="*/ 0 h 4"/>
                    <a:gd name="T8" fmla="*/ 19 w 19"/>
                    <a:gd name="T9" fmla="*/ 2 h 4"/>
                    <a:gd name="T10" fmla="*/ 19 w 19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9" h="4">
                      <a:moveTo>
                        <a:pt x="19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19" y="2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solidFill>
                  <a:srgbClr val="E7733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24" name="Freeform 904"/>
                <p:cNvSpPr>
                  <a:spLocks/>
                </p:cNvSpPr>
                <p:nvPr/>
              </p:nvSpPr>
              <p:spPr bwMode="auto">
                <a:xfrm>
                  <a:off x="1233" y="1366"/>
                  <a:ext cx="21" cy="4"/>
                </a:xfrm>
                <a:custGeom>
                  <a:avLst/>
                  <a:gdLst>
                    <a:gd name="T0" fmla="*/ 21 w 21"/>
                    <a:gd name="T1" fmla="*/ 4 h 4"/>
                    <a:gd name="T2" fmla="*/ 2 w 21"/>
                    <a:gd name="T3" fmla="*/ 4 h 4"/>
                    <a:gd name="T4" fmla="*/ 0 w 21"/>
                    <a:gd name="T5" fmla="*/ 0 h 4"/>
                    <a:gd name="T6" fmla="*/ 21 w 21"/>
                    <a:gd name="T7" fmla="*/ 0 h 4"/>
                    <a:gd name="T8" fmla="*/ 21 w 21"/>
                    <a:gd name="T9" fmla="*/ 2 h 4"/>
                    <a:gd name="T10" fmla="*/ 21 w 21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1" h="4">
                      <a:moveTo>
                        <a:pt x="21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21" y="0"/>
                      </a:lnTo>
                      <a:lnTo>
                        <a:pt x="21" y="2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solidFill>
                  <a:srgbClr val="E7743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25" name="Freeform 905"/>
                <p:cNvSpPr>
                  <a:spLocks/>
                </p:cNvSpPr>
                <p:nvPr/>
              </p:nvSpPr>
              <p:spPr bwMode="auto">
                <a:xfrm>
                  <a:off x="1231" y="1364"/>
                  <a:ext cx="23" cy="4"/>
                </a:xfrm>
                <a:custGeom>
                  <a:avLst/>
                  <a:gdLst>
                    <a:gd name="T0" fmla="*/ 23 w 23"/>
                    <a:gd name="T1" fmla="*/ 4 h 4"/>
                    <a:gd name="T2" fmla="*/ 4 w 23"/>
                    <a:gd name="T3" fmla="*/ 4 h 4"/>
                    <a:gd name="T4" fmla="*/ 0 w 23"/>
                    <a:gd name="T5" fmla="*/ 0 h 4"/>
                    <a:gd name="T6" fmla="*/ 23 w 23"/>
                    <a:gd name="T7" fmla="*/ 0 h 4"/>
                    <a:gd name="T8" fmla="*/ 23 w 23"/>
                    <a:gd name="T9" fmla="*/ 2 h 4"/>
                    <a:gd name="T10" fmla="*/ 23 w 23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3" h="4">
                      <a:moveTo>
                        <a:pt x="23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23" y="0"/>
                      </a:lnTo>
                      <a:lnTo>
                        <a:pt x="23" y="2"/>
                      </a:lnTo>
                      <a:lnTo>
                        <a:pt x="23" y="4"/>
                      </a:lnTo>
                      <a:close/>
                    </a:path>
                  </a:pathLst>
                </a:custGeom>
                <a:solidFill>
                  <a:srgbClr val="E7753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26" name="Freeform 906"/>
                <p:cNvSpPr>
                  <a:spLocks/>
                </p:cNvSpPr>
                <p:nvPr/>
              </p:nvSpPr>
              <p:spPr bwMode="auto">
                <a:xfrm>
                  <a:off x="1231" y="1362"/>
                  <a:ext cx="23" cy="4"/>
                </a:xfrm>
                <a:custGeom>
                  <a:avLst/>
                  <a:gdLst>
                    <a:gd name="T0" fmla="*/ 23 w 23"/>
                    <a:gd name="T1" fmla="*/ 4 h 4"/>
                    <a:gd name="T2" fmla="*/ 2 w 23"/>
                    <a:gd name="T3" fmla="*/ 4 h 4"/>
                    <a:gd name="T4" fmla="*/ 0 w 23"/>
                    <a:gd name="T5" fmla="*/ 0 h 4"/>
                    <a:gd name="T6" fmla="*/ 23 w 23"/>
                    <a:gd name="T7" fmla="*/ 0 h 4"/>
                    <a:gd name="T8" fmla="*/ 23 w 23"/>
                    <a:gd name="T9" fmla="*/ 2 h 4"/>
                    <a:gd name="T10" fmla="*/ 23 w 23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3" h="4">
                      <a:moveTo>
                        <a:pt x="23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23" y="0"/>
                      </a:lnTo>
                      <a:lnTo>
                        <a:pt x="23" y="2"/>
                      </a:lnTo>
                      <a:lnTo>
                        <a:pt x="23" y="4"/>
                      </a:lnTo>
                      <a:close/>
                    </a:path>
                  </a:pathLst>
                </a:custGeom>
                <a:solidFill>
                  <a:srgbClr val="E7763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27" name="Freeform 907"/>
                <p:cNvSpPr>
                  <a:spLocks/>
                </p:cNvSpPr>
                <p:nvPr/>
              </p:nvSpPr>
              <p:spPr bwMode="auto">
                <a:xfrm>
                  <a:off x="1229" y="1362"/>
                  <a:ext cx="25" cy="2"/>
                </a:xfrm>
                <a:custGeom>
                  <a:avLst/>
                  <a:gdLst>
                    <a:gd name="T0" fmla="*/ 25 w 25"/>
                    <a:gd name="T1" fmla="*/ 2 h 2"/>
                    <a:gd name="T2" fmla="*/ 2 w 25"/>
                    <a:gd name="T3" fmla="*/ 2 h 2"/>
                    <a:gd name="T4" fmla="*/ 0 w 25"/>
                    <a:gd name="T5" fmla="*/ 0 h 2"/>
                    <a:gd name="T6" fmla="*/ 25 w 25"/>
                    <a:gd name="T7" fmla="*/ 0 h 2"/>
                    <a:gd name="T8" fmla="*/ 25 w 25"/>
                    <a:gd name="T9" fmla="*/ 0 h 2"/>
                    <a:gd name="T10" fmla="*/ 25 w 25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5" h="2">
                      <a:moveTo>
                        <a:pt x="25" y="2"/>
                      </a:move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5" y="0"/>
                      </a:lnTo>
                      <a:lnTo>
                        <a:pt x="25" y="0"/>
                      </a:lnTo>
                      <a:lnTo>
                        <a:pt x="25" y="2"/>
                      </a:lnTo>
                      <a:close/>
                    </a:path>
                  </a:pathLst>
                </a:custGeom>
                <a:solidFill>
                  <a:srgbClr val="E7774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28" name="Freeform 908"/>
                <p:cNvSpPr>
                  <a:spLocks/>
                </p:cNvSpPr>
                <p:nvPr/>
              </p:nvSpPr>
              <p:spPr bwMode="auto">
                <a:xfrm>
                  <a:off x="1227" y="1360"/>
                  <a:ext cx="27" cy="2"/>
                </a:xfrm>
                <a:custGeom>
                  <a:avLst/>
                  <a:gdLst>
                    <a:gd name="T0" fmla="*/ 27 w 27"/>
                    <a:gd name="T1" fmla="*/ 2 h 2"/>
                    <a:gd name="T2" fmla="*/ 4 w 27"/>
                    <a:gd name="T3" fmla="*/ 2 h 2"/>
                    <a:gd name="T4" fmla="*/ 0 w 27"/>
                    <a:gd name="T5" fmla="*/ 0 h 2"/>
                    <a:gd name="T6" fmla="*/ 27 w 27"/>
                    <a:gd name="T7" fmla="*/ 0 h 2"/>
                    <a:gd name="T8" fmla="*/ 27 w 27"/>
                    <a:gd name="T9" fmla="*/ 0 h 2"/>
                    <a:gd name="T10" fmla="*/ 27 w 27"/>
                    <a:gd name="T11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7" h="2">
                      <a:moveTo>
                        <a:pt x="27" y="2"/>
                      </a:moveTo>
                      <a:lnTo>
                        <a:pt x="4" y="2"/>
                      </a:lnTo>
                      <a:lnTo>
                        <a:pt x="0" y="0"/>
                      </a:lnTo>
                      <a:lnTo>
                        <a:pt x="27" y="0"/>
                      </a:lnTo>
                      <a:lnTo>
                        <a:pt x="27" y="0"/>
                      </a:lnTo>
                      <a:lnTo>
                        <a:pt x="27" y="2"/>
                      </a:lnTo>
                      <a:close/>
                    </a:path>
                  </a:pathLst>
                </a:custGeom>
                <a:solidFill>
                  <a:srgbClr val="E7784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29" name="Freeform 909"/>
                <p:cNvSpPr>
                  <a:spLocks/>
                </p:cNvSpPr>
                <p:nvPr/>
              </p:nvSpPr>
              <p:spPr bwMode="auto">
                <a:xfrm>
                  <a:off x="1225" y="1358"/>
                  <a:ext cx="29" cy="4"/>
                </a:xfrm>
                <a:custGeom>
                  <a:avLst/>
                  <a:gdLst>
                    <a:gd name="T0" fmla="*/ 29 w 29"/>
                    <a:gd name="T1" fmla="*/ 4 h 4"/>
                    <a:gd name="T2" fmla="*/ 4 w 29"/>
                    <a:gd name="T3" fmla="*/ 4 h 4"/>
                    <a:gd name="T4" fmla="*/ 0 w 29"/>
                    <a:gd name="T5" fmla="*/ 0 h 4"/>
                    <a:gd name="T6" fmla="*/ 29 w 29"/>
                    <a:gd name="T7" fmla="*/ 0 h 4"/>
                    <a:gd name="T8" fmla="*/ 29 w 29"/>
                    <a:gd name="T9" fmla="*/ 0 h 4"/>
                    <a:gd name="T10" fmla="*/ 29 w 29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9" h="4">
                      <a:moveTo>
                        <a:pt x="29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29" y="0"/>
                      </a:lnTo>
                      <a:lnTo>
                        <a:pt x="29" y="0"/>
                      </a:lnTo>
                      <a:lnTo>
                        <a:pt x="29" y="4"/>
                      </a:lnTo>
                      <a:close/>
                    </a:path>
                  </a:pathLst>
                </a:custGeom>
                <a:solidFill>
                  <a:srgbClr val="E8784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30" name="Freeform 910"/>
                <p:cNvSpPr>
                  <a:spLocks/>
                </p:cNvSpPr>
                <p:nvPr/>
              </p:nvSpPr>
              <p:spPr bwMode="auto">
                <a:xfrm>
                  <a:off x="1225" y="1357"/>
                  <a:ext cx="29" cy="3"/>
                </a:xfrm>
                <a:custGeom>
                  <a:avLst/>
                  <a:gdLst>
                    <a:gd name="T0" fmla="*/ 29 w 29"/>
                    <a:gd name="T1" fmla="*/ 3 h 3"/>
                    <a:gd name="T2" fmla="*/ 2 w 29"/>
                    <a:gd name="T3" fmla="*/ 3 h 3"/>
                    <a:gd name="T4" fmla="*/ 0 w 29"/>
                    <a:gd name="T5" fmla="*/ 0 h 3"/>
                    <a:gd name="T6" fmla="*/ 29 w 29"/>
                    <a:gd name="T7" fmla="*/ 0 h 3"/>
                    <a:gd name="T8" fmla="*/ 29 w 29"/>
                    <a:gd name="T9" fmla="*/ 1 h 3"/>
                    <a:gd name="T10" fmla="*/ 29 w 29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9" h="3">
                      <a:moveTo>
                        <a:pt x="29" y="3"/>
                      </a:move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29" y="0"/>
                      </a:lnTo>
                      <a:lnTo>
                        <a:pt x="29" y="1"/>
                      </a:lnTo>
                      <a:lnTo>
                        <a:pt x="29" y="3"/>
                      </a:lnTo>
                      <a:close/>
                    </a:path>
                  </a:pathLst>
                </a:custGeom>
                <a:solidFill>
                  <a:srgbClr val="E87A4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31" name="Freeform 911"/>
                <p:cNvSpPr>
                  <a:spLocks/>
                </p:cNvSpPr>
                <p:nvPr/>
              </p:nvSpPr>
              <p:spPr bwMode="auto">
                <a:xfrm>
                  <a:off x="1223" y="1355"/>
                  <a:ext cx="31" cy="3"/>
                </a:xfrm>
                <a:custGeom>
                  <a:avLst/>
                  <a:gdLst>
                    <a:gd name="T0" fmla="*/ 31 w 31"/>
                    <a:gd name="T1" fmla="*/ 3 h 3"/>
                    <a:gd name="T2" fmla="*/ 2 w 31"/>
                    <a:gd name="T3" fmla="*/ 3 h 3"/>
                    <a:gd name="T4" fmla="*/ 0 w 31"/>
                    <a:gd name="T5" fmla="*/ 0 h 3"/>
                    <a:gd name="T6" fmla="*/ 31 w 31"/>
                    <a:gd name="T7" fmla="*/ 0 h 3"/>
                    <a:gd name="T8" fmla="*/ 31 w 31"/>
                    <a:gd name="T9" fmla="*/ 2 h 3"/>
                    <a:gd name="T10" fmla="*/ 31 w 31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1" h="3">
                      <a:moveTo>
                        <a:pt x="31" y="3"/>
                      </a:move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31" y="0"/>
                      </a:lnTo>
                      <a:lnTo>
                        <a:pt x="31" y="2"/>
                      </a:lnTo>
                      <a:lnTo>
                        <a:pt x="31" y="3"/>
                      </a:lnTo>
                      <a:close/>
                    </a:path>
                  </a:pathLst>
                </a:custGeom>
                <a:solidFill>
                  <a:srgbClr val="E87A4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32" name="Freeform 912"/>
                <p:cNvSpPr>
                  <a:spLocks/>
                </p:cNvSpPr>
                <p:nvPr/>
              </p:nvSpPr>
              <p:spPr bwMode="auto">
                <a:xfrm>
                  <a:off x="1221" y="1353"/>
                  <a:ext cx="33" cy="4"/>
                </a:xfrm>
                <a:custGeom>
                  <a:avLst/>
                  <a:gdLst>
                    <a:gd name="T0" fmla="*/ 33 w 33"/>
                    <a:gd name="T1" fmla="*/ 4 h 4"/>
                    <a:gd name="T2" fmla="*/ 4 w 33"/>
                    <a:gd name="T3" fmla="*/ 4 h 4"/>
                    <a:gd name="T4" fmla="*/ 0 w 33"/>
                    <a:gd name="T5" fmla="*/ 0 h 4"/>
                    <a:gd name="T6" fmla="*/ 33 w 33"/>
                    <a:gd name="T7" fmla="*/ 0 h 4"/>
                    <a:gd name="T8" fmla="*/ 33 w 33"/>
                    <a:gd name="T9" fmla="*/ 2 h 4"/>
                    <a:gd name="T10" fmla="*/ 33 w 33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3" h="4">
                      <a:moveTo>
                        <a:pt x="33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33" y="0"/>
                      </a:lnTo>
                      <a:lnTo>
                        <a:pt x="33" y="2"/>
                      </a:lnTo>
                      <a:lnTo>
                        <a:pt x="33" y="4"/>
                      </a:lnTo>
                      <a:close/>
                    </a:path>
                  </a:pathLst>
                </a:custGeom>
                <a:solidFill>
                  <a:srgbClr val="E87B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33" name="Freeform 913"/>
                <p:cNvSpPr>
                  <a:spLocks/>
                </p:cNvSpPr>
                <p:nvPr/>
              </p:nvSpPr>
              <p:spPr bwMode="auto">
                <a:xfrm>
                  <a:off x="1221" y="1351"/>
                  <a:ext cx="33" cy="4"/>
                </a:xfrm>
                <a:custGeom>
                  <a:avLst/>
                  <a:gdLst>
                    <a:gd name="T0" fmla="*/ 33 w 33"/>
                    <a:gd name="T1" fmla="*/ 4 h 4"/>
                    <a:gd name="T2" fmla="*/ 2 w 33"/>
                    <a:gd name="T3" fmla="*/ 4 h 4"/>
                    <a:gd name="T4" fmla="*/ 0 w 33"/>
                    <a:gd name="T5" fmla="*/ 0 h 4"/>
                    <a:gd name="T6" fmla="*/ 33 w 33"/>
                    <a:gd name="T7" fmla="*/ 0 h 4"/>
                    <a:gd name="T8" fmla="*/ 33 w 33"/>
                    <a:gd name="T9" fmla="*/ 2 h 4"/>
                    <a:gd name="T10" fmla="*/ 33 w 33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3" h="4">
                      <a:moveTo>
                        <a:pt x="33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33" y="0"/>
                      </a:lnTo>
                      <a:lnTo>
                        <a:pt x="33" y="2"/>
                      </a:lnTo>
                      <a:lnTo>
                        <a:pt x="33" y="4"/>
                      </a:lnTo>
                      <a:close/>
                    </a:path>
                  </a:pathLst>
                </a:custGeom>
                <a:solidFill>
                  <a:srgbClr val="E87C4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34" name="Freeform 914"/>
                <p:cNvSpPr>
                  <a:spLocks/>
                </p:cNvSpPr>
                <p:nvPr/>
              </p:nvSpPr>
              <p:spPr bwMode="auto">
                <a:xfrm>
                  <a:off x="1219" y="1349"/>
                  <a:ext cx="35" cy="4"/>
                </a:xfrm>
                <a:custGeom>
                  <a:avLst/>
                  <a:gdLst>
                    <a:gd name="T0" fmla="*/ 35 w 35"/>
                    <a:gd name="T1" fmla="*/ 4 h 4"/>
                    <a:gd name="T2" fmla="*/ 2 w 35"/>
                    <a:gd name="T3" fmla="*/ 4 h 4"/>
                    <a:gd name="T4" fmla="*/ 0 w 35"/>
                    <a:gd name="T5" fmla="*/ 0 h 4"/>
                    <a:gd name="T6" fmla="*/ 35 w 35"/>
                    <a:gd name="T7" fmla="*/ 0 h 4"/>
                    <a:gd name="T8" fmla="*/ 35 w 35"/>
                    <a:gd name="T9" fmla="*/ 2 h 4"/>
                    <a:gd name="T10" fmla="*/ 35 w 35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5" h="4">
                      <a:moveTo>
                        <a:pt x="35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35" y="0"/>
                      </a:lnTo>
                      <a:lnTo>
                        <a:pt x="35" y="2"/>
                      </a:lnTo>
                      <a:lnTo>
                        <a:pt x="35" y="4"/>
                      </a:lnTo>
                      <a:close/>
                    </a:path>
                  </a:pathLst>
                </a:custGeom>
                <a:solidFill>
                  <a:srgbClr val="E97D4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35" name="Freeform 915"/>
                <p:cNvSpPr>
                  <a:spLocks/>
                </p:cNvSpPr>
                <p:nvPr/>
              </p:nvSpPr>
              <p:spPr bwMode="auto">
                <a:xfrm>
                  <a:off x="1218" y="1347"/>
                  <a:ext cx="36" cy="4"/>
                </a:xfrm>
                <a:custGeom>
                  <a:avLst/>
                  <a:gdLst>
                    <a:gd name="T0" fmla="*/ 36 w 36"/>
                    <a:gd name="T1" fmla="*/ 4 h 4"/>
                    <a:gd name="T2" fmla="*/ 3 w 36"/>
                    <a:gd name="T3" fmla="*/ 4 h 4"/>
                    <a:gd name="T4" fmla="*/ 0 w 36"/>
                    <a:gd name="T5" fmla="*/ 0 h 4"/>
                    <a:gd name="T6" fmla="*/ 36 w 36"/>
                    <a:gd name="T7" fmla="*/ 0 h 4"/>
                    <a:gd name="T8" fmla="*/ 36 w 36"/>
                    <a:gd name="T9" fmla="*/ 2 h 4"/>
                    <a:gd name="T10" fmla="*/ 36 w 36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6" h="4">
                      <a:moveTo>
                        <a:pt x="36" y="4"/>
                      </a:moveTo>
                      <a:lnTo>
                        <a:pt x="3" y="4"/>
                      </a:lnTo>
                      <a:lnTo>
                        <a:pt x="0" y="0"/>
                      </a:lnTo>
                      <a:lnTo>
                        <a:pt x="36" y="0"/>
                      </a:lnTo>
                      <a:lnTo>
                        <a:pt x="36" y="2"/>
                      </a:lnTo>
                      <a:lnTo>
                        <a:pt x="36" y="4"/>
                      </a:lnTo>
                      <a:close/>
                    </a:path>
                  </a:pathLst>
                </a:custGeom>
                <a:solidFill>
                  <a:srgbClr val="E97E4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36" name="Freeform 916"/>
                <p:cNvSpPr>
                  <a:spLocks/>
                </p:cNvSpPr>
                <p:nvPr/>
              </p:nvSpPr>
              <p:spPr bwMode="auto">
                <a:xfrm>
                  <a:off x="1218" y="1345"/>
                  <a:ext cx="36" cy="4"/>
                </a:xfrm>
                <a:custGeom>
                  <a:avLst/>
                  <a:gdLst>
                    <a:gd name="T0" fmla="*/ 36 w 36"/>
                    <a:gd name="T1" fmla="*/ 4 h 4"/>
                    <a:gd name="T2" fmla="*/ 1 w 36"/>
                    <a:gd name="T3" fmla="*/ 4 h 4"/>
                    <a:gd name="T4" fmla="*/ 0 w 36"/>
                    <a:gd name="T5" fmla="*/ 0 h 4"/>
                    <a:gd name="T6" fmla="*/ 36 w 36"/>
                    <a:gd name="T7" fmla="*/ 0 h 4"/>
                    <a:gd name="T8" fmla="*/ 36 w 36"/>
                    <a:gd name="T9" fmla="*/ 2 h 4"/>
                    <a:gd name="T10" fmla="*/ 36 w 36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6" h="4">
                      <a:moveTo>
                        <a:pt x="36" y="4"/>
                      </a:moveTo>
                      <a:lnTo>
                        <a:pt x="1" y="4"/>
                      </a:lnTo>
                      <a:lnTo>
                        <a:pt x="0" y="0"/>
                      </a:lnTo>
                      <a:lnTo>
                        <a:pt x="36" y="0"/>
                      </a:lnTo>
                      <a:lnTo>
                        <a:pt x="36" y="2"/>
                      </a:lnTo>
                      <a:lnTo>
                        <a:pt x="36" y="4"/>
                      </a:lnTo>
                      <a:close/>
                    </a:path>
                  </a:pathLst>
                </a:custGeom>
                <a:solidFill>
                  <a:srgbClr val="E97F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37" name="Freeform 917"/>
                <p:cNvSpPr>
                  <a:spLocks/>
                </p:cNvSpPr>
                <p:nvPr/>
              </p:nvSpPr>
              <p:spPr bwMode="auto">
                <a:xfrm>
                  <a:off x="1216" y="1343"/>
                  <a:ext cx="38" cy="4"/>
                </a:xfrm>
                <a:custGeom>
                  <a:avLst/>
                  <a:gdLst>
                    <a:gd name="T0" fmla="*/ 38 w 38"/>
                    <a:gd name="T1" fmla="*/ 4 h 4"/>
                    <a:gd name="T2" fmla="*/ 2 w 38"/>
                    <a:gd name="T3" fmla="*/ 4 h 4"/>
                    <a:gd name="T4" fmla="*/ 0 w 38"/>
                    <a:gd name="T5" fmla="*/ 0 h 4"/>
                    <a:gd name="T6" fmla="*/ 38 w 38"/>
                    <a:gd name="T7" fmla="*/ 0 h 4"/>
                    <a:gd name="T8" fmla="*/ 38 w 38"/>
                    <a:gd name="T9" fmla="*/ 2 h 4"/>
                    <a:gd name="T10" fmla="*/ 38 w 38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8" h="4">
                      <a:moveTo>
                        <a:pt x="38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38" y="0"/>
                      </a:lnTo>
                      <a:lnTo>
                        <a:pt x="38" y="2"/>
                      </a:lnTo>
                      <a:lnTo>
                        <a:pt x="38" y="4"/>
                      </a:lnTo>
                      <a:close/>
                    </a:path>
                  </a:pathLst>
                </a:custGeom>
                <a:solidFill>
                  <a:srgbClr val="E9804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38" name="Freeform 918"/>
                <p:cNvSpPr>
                  <a:spLocks/>
                </p:cNvSpPr>
                <p:nvPr/>
              </p:nvSpPr>
              <p:spPr bwMode="auto">
                <a:xfrm>
                  <a:off x="1214" y="1341"/>
                  <a:ext cx="40" cy="4"/>
                </a:xfrm>
                <a:custGeom>
                  <a:avLst/>
                  <a:gdLst>
                    <a:gd name="T0" fmla="*/ 40 w 40"/>
                    <a:gd name="T1" fmla="*/ 4 h 4"/>
                    <a:gd name="T2" fmla="*/ 4 w 40"/>
                    <a:gd name="T3" fmla="*/ 4 h 4"/>
                    <a:gd name="T4" fmla="*/ 0 w 40"/>
                    <a:gd name="T5" fmla="*/ 0 h 4"/>
                    <a:gd name="T6" fmla="*/ 40 w 40"/>
                    <a:gd name="T7" fmla="*/ 0 h 4"/>
                    <a:gd name="T8" fmla="*/ 40 w 40"/>
                    <a:gd name="T9" fmla="*/ 0 h 4"/>
                    <a:gd name="T10" fmla="*/ 40 w 40"/>
                    <a:gd name="T11" fmla="*/ 0 h 4"/>
                    <a:gd name="T12" fmla="*/ 40 w 40"/>
                    <a:gd name="T13" fmla="*/ 2 h 4"/>
                    <a:gd name="T14" fmla="*/ 40 w 40"/>
                    <a:gd name="T15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0" h="4">
                      <a:moveTo>
                        <a:pt x="40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40" y="0"/>
                      </a:lnTo>
                      <a:lnTo>
                        <a:pt x="40" y="0"/>
                      </a:lnTo>
                      <a:lnTo>
                        <a:pt x="40" y="0"/>
                      </a:lnTo>
                      <a:lnTo>
                        <a:pt x="40" y="2"/>
                      </a:lnTo>
                      <a:lnTo>
                        <a:pt x="40" y="4"/>
                      </a:lnTo>
                      <a:close/>
                    </a:path>
                  </a:pathLst>
                </a:custGeom>
                <a:solidFill>
                  <a:srgbClr val="E9804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39" name="Freeform 919"/>
                <p:cNvSpPr>
                  <a:spLocks/>
                </p:cNvSpPr>
                <p:nvPr/>
              </p:nvSpPr>
              <p:spPr bwMode="auto">
                <a:xfrm>
                  <a:off x="1214" y="1340"/>
                  <a:ext cx="40" cy="3"/>
                </a:xfrm>
                <a:custGeom>
                  <a:avLst/>
                  <a:gdLst>
                    <a:gd name="T0" fmla="*/ 40 w 40"/>
                    <a:gd name="T1" fmla="*/ 3 h 3"/>
                    <a:gd name="T2" fmla="*/ 2 w 40"/>
                    <a:gd name="T3" fmla="*/ 3 h 3"/>
                    <a:gd name="T4" fmla="*/ 0 w 40"/>
                    <a:gd name="T5" fmla="*/ 0 h 3"/>
                    <a:gd name="T6" fmla="*/ 40 w 40"/>
                    <a:gd name="T7" fmla="*/ 0 h 3"/>
                    <a:gd name="T8" fmla="*/ 40 w 40"/>
                    <a:gd name="T9" fmla="*/ 0 h 3"/>
                    <a:gd name="T10" fmla="*/ 40 w 40"/>
                    <a:gd name="T11" fmla="*/ 1 h 3"/>
                    <a:gd name="T12" fmla="*/ 40 w 40"/>
                    <a:gd name="T13" fmla="*/ 1 h 3"/>
                    <a:gd name="T14" fmla="*/ 40 w 40"/>
                    <a:gd name="T15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40" y="0"/>
                      </a:lnTo>
                      <a:lnTo>
                        <a:pt x="40" y="0"/>
                      </a:lnTo>
                      <a:lnTo>
                        <a:pt x="40" y="1"/>
                      </a:lnTo>
                      <a:lnTo>
                        <a:pt x="40" y="1"/>
                      </a:lnTo>
                      <a:lnTo>
                        <a:pt x="40" y="3"/>
                      </a:lnTo>
                      <a:close/>
                    </a:path>
                  </a:pathLst>
                </a:custGeom>
                <a:solidFill>
                  <a:srgbClr val="E9815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40" name="Freeform 920"/>
                <p:cNvSpPr>
                  <a:spLocks/>
                </p:cNvSpPr>
                <p:nvPr/>
              </p:nvSpPr>
              <p:spPr bwMode="auto">
                <a:xfrm>
                  <a:off x="1212" y="1338"/>
                  <a:ext cx="44" cy="3"/>
                </a:xfrm>
                <a:custGeom>
                  <a:avLst/>
                  <a:gdLst>
                    <a:gd name="T0" fmla="*/ 42 w 44"/>
                    <a:gd name="T1" fmla="*/ 3 h 3"/>
                    <a:gd name="T2" fmla="*/ 2 w 44"/>
                    <a:gd name="T3" fmla="*/ 3 h 3"/>
                    <a:gd name="T4" fmla="*/ 0 w 44"/>
                    <a:gd name="T5" fmla="*/ 0 h 3"/>
                    <a:gd name="T6" fmla="*/ 44 w 44"/>
                    <a:gd name="T7" fmla="*/ 0 h 3"/>
                    <a:gd name="T8" fmla="*/ 42 w 44"/>
                    <a:gd name="T9" fmla="*/ 2 h 3"/>
                    <a:gd name="T10" fmla="*/ 42 w 44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4" h="3">
                      <a:moveTo>
                        <a:pt x="42" y="3"/>
                      </a:move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44" y="0"/>
                      </a:lnTo>
                      <a:lnTo>
                        <a:pt x="42" y="2"/>
                      </a:lnTo>
                      <a:lnTo>
                        <a:pt x="42" y="3"/>
                      </a:lnTo>
                      <a:close/>
                    </a:path>
                  </a:pathLst>
                </a:custGeom>
                <a:solidFill>
                  <a:srgbClr val="EA825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41" name="Freeform 921"/>
                <p:cNvSpPr>
                  <a:spLocks/>
                </p:cNvSpPr>
                <p:nvPr/>
              </p:nvSpPr>
              <p:spPr bwMode="auto">
                <a:xfrm>
                  <a:off x="1210" y="1336"/>
                  <a:ext cx="46" cy="4"/>
                </a:xfrm>
                <a:custGeom>
                  <a:avLst/>
                  <a:gdLst>
                    <a:gd name="T0" fmla="*/ 44 w 46"/>
                    <a:gd name="T1" fmla="*/ 4 h 4"/>
                    <a:gd name="T2" fmla="*/ 4 w 46"/>
                    <a:gd name="T3" fmla="*/ 4 h 4"/>
                    <a:gd name="T4" fmla="*/ 0 w 46"/>
                    <a:gd name="T5" fmla="*/ 0 h 4"/>
                    <a:gd name="T6" fmla="*/ 46 w 46"/>
                    <a:gd name="T7" fmla="*/ 0 h 4"/>
                    <a:gd name="T8" fmla="*/ 46 w 46"/>
                    <a:gd name="T9" fmla="*/ 2 h 4"/>
                    <a:gd name="T10" fmla="*/ 44 w 46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6" h="4">
                      <a:moveTo>
                        <a:pt x="44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46" y="0"/>
                      </a:lnTo>
                      <a:lnTo>
                        <a:pt x="46" y="2"/>
                      </a:lnTo>
                      <a:lnTo>
                        <a:pt x="44" y="4"/>
                      </a:lnTo>
                      <a:close/>
                    </a:path>
                  </a:pathLst>
                </a:custGeom>
                <a:solidFill>
                  <a:srgbClr val="EA835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42" name="Freeform 922"/>
                <p:cNvSpPr>
                  <a:spLocks/>
                </p:cNvSpPr>
                <p:nvPr/>
              </p:nvSpPr>
              <p:spPr bwMode="auto">
                <a:xfrm>
                  <a:off x="1210" y="1334"/>
                  <a:ext cx="46" cy="4"/>
                </a:xfrm>
                <a:custGeom>
                  <a:avLst/>
                  <a:gdLst>
                    <a:gd name="T0" fmla="*/ 46 w 46"/>
                    <a:gd name="T1" fmla="*/ 4 h 4"/>
                    <a:gd name="T2" fmla="*/ 2 w 46"/>
                    <a:gd name="T3" fmla="*/ 4 h 4"/>
                    <a:gd name="T4" fmla="*/ 0 w 46"/>
                    <a:gd name="T5" fmla="*/ 0 h 4"/>
                    <a:gd name="T6" fmla="*/ 46 w 46"/>
                    <a:gd name="T7" fmla="*/ 0 h 4"/>
                    <a:gd name="T8" fmla="*/ 46 w 46"/>
                    <a:gd name="T9" fmla="*/ 2 h 4"/>
                    <a:gd name="T10" fmla="*/ 46 w 46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6" h="4">
                      <a:moveTo>
                        <a:pt x="46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46" y="0"/>
                      </a:lnTo>
                      <a:lnTo>
                        <a:pt x="46" y="2"/>
                      </a:lnTo>
                      <a:lnTo>
                        <a:pt x="46" y="4"/>
                      </a:lnTo>
                      <a:close/>
                    </a:path>
                  </a:pathLst>
                </a:custGeom>
                <a:solidFill>
                  <a:srgbClr val="EA845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43" name="Freeform 923"/>
                <p:cNvSpPr>
                  <a:spLocks/>
                </p:cNvSpPr>
                <p:nvPr/>
              </p:nvSpPr>
              <p:spPr bwMode="auto">
                <a:xfrm>
                  <a:off x="1208" y="1332"/>
                  <a:ext cx="48" cy="4"/>
                </a:xfrm>
                <a:custGeom>
                  <a:avLst/>
                  <a:gdLst>
                    <a:gd name="T0" fmla="*/ 48 w 48"/>
                    <a:gd name="T1" fmla="*/ 4 h 4"/>
                    <a:gd name="T2" fmla="*/ 2 w 48"/>
                    <a:gd name="T3" fmla="*/ 4 h 4"/>
                    <a:gd name="T4" fmla="*/ 0 w 48"/>
                    <a:gd name="T5" fmla="*/ 0 h 4"/>
                    <a:gd name="T6" fmla="*/ 48 w 48"/>
                    <a:gd name="T7" fmla="*/ 0 h 4"/>
                    <a:gd name="T8" fmla="*/ 48 w 48"/>
                    <a:gd name="T9" fmla="*/ 2 h 4"/>
                    <a:gd name="T10" fmla="*/ 48 w 48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8" h="4">
                      <a:moveTo>
                        <a:pt x="48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48" y="0"/>
                      </a:lnTo>
                      <a:lnTo>
                        <a:pt x="48" y="2"/>
                      </a:lnTo>
                      <a:lnTo>
                        <a:pt x="48" y="4"/>
                      </a:lnTo>
                      <a:close/>
                    </a:path>
                  </a:pathLst>
                </a:custGeom>
                <a:solidFill>
                  <a:srgbClr val="EA855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44" name="Freeform 924"/>
                <p:cNvSpPr>
                  <a:spLocks/>
                </p:cNvSpPr>
                <p:nvPr/>
              </p:nvSpPr>
              <p:spPr bwMode="auto">
                <a:xfrm>
                  <a:off x="1206" y="1330"/>
                  <a:ext cx="50" cy="4"/>
                </a:xfrm>
                <a:custGeom>
                  <a:avLst/>
                  <a:gdLst>
                    <a:gd name="T0" fmla="*/ 50 w 50"/>
                    <a:gd name="T1" fmla="*/ 4 h 4"/>
                    <a:gd name="T2" fmla="*/ 4 w 50"/>
                    <a:gd name="T3" fmla="*/ 4 h 4"/>
                    <a:gd name="T4" fmla="*/ 0 w 50"/>
                    <a:gd name="T5" fmla="*/ 0 h 4"/>
                    <a:gd name="T6" fmla="*/ 50 w 50"/>
                    <a:gd name="T7" fmla="*/ 0 h 4"/>
                    <a:gd name="T8" fmla="*/ 50 w 50"/>
                    <a:gd name="T9" fmla="*/ 2 h 4"/>
                    <a:gd name="T10" fmla="*/ 50 w 50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0" h="4">
                      <a:moveTo>
                        <a:pt x="50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50" y="0"/>
                      </a:lnTo>
                      <a:lnTo>
                        <a:pt x="50" y="2"/>
                      </a:lnTo>
                      <a:lnTo>
                        <a:pt x="50" y="4"/>
                      </a:lnTo>
                      <a:close/>
                    </a:path>
                  </a:pathLst>
                </a:custGeom>
                <a:solidFill>
                  <a:srgbClr val="EA865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45" name="Freeform 925"/>
                <p:cNvSpPr>
                  <a:spLocks/>
                </p:cNvSpPr>
                <p:nvPr/>
              </p:nvSpPr>
              <p:spPr bwMode="auto">
                <a:xfrm>
                  <a:off x="1206" y="1328"/>
                  <a:ext cx="51" cy="4"/>
                </a:xfrm>
                <a:custGeom>
                  <a:avLst/>
                  <a:gdLst>
                    <a:gd name="T0" fmla="*/ 50 w 51"/>
                    <a:gd name="T1" fmla="*/ 4 h 4"/>
                    <a:gd name="T2" fmla="*/ 2 w 51"/>
                    <a:gd name="T3" fmla="*/ 4 h 4"/>
                    <a:gd name="T4" fmla="*/ 0 w 51"/>
                    <a:gd name="T5" fmla="*/ 0 h 4"/>
                    <a:gd name="T6" fmla="*/ 51 w 51"/>
                    <a:gd name="T7" fmla="*/ 0 h 4"/>
                    <a:gd name="T8" fmla="*/ 50 w 51"/>
                    <a:gd name="T9" fmla="*/ 2 h 4"/>
                    <a:gd name="T10" fmla="*/ 50 w 51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1" h="4">
                      <a:moveTo>
                        <a:pt x="50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51" y="0"/>
                      </a:lnTo>
                      <a:lnTo>
                        <a:pt x="50" y="2"/>
                      </a:lnTo>
                      <a:lnTo>
                        <a:pt x="50" y="4"/>
                      </a:lnTo>
                      <a:close/>
                    </a:path>
                  </a:pathLst>
                </a:custGeom>
                <a:solidFill>
                  <a:srgbClr val="EB875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46" name="Freeform 926"/>
                <p:cNvSpPr>
                  <a:spLocks/>
                </p:cNvSpPr>
                <p:nvPr/>
              </p:nvSpPr>
              <p:spPr bwMode="auto">
                <a:xfrm>
                  <a:off x="1204" y="1326"/>
                  <a:ext cx="53" cy="4"/>
                </a:xfrm>
                <a:custGeom>
                  <a:avLst/>
                  <a:gdLst>
                    <a:gd name="T0" fmla="*/ 52 w 53"/>
                    <a:gd name="T1" fmla="*/ 4 h 4"/>
                    <a:gd name="T2" fmla="*/ 2 w 53"/>
                    <a:gd name="T3" fmla="*/ 4 h 4"/>
                    <a:gd name="T4" fmla="*/ 0 w 53"/>
                    <a:gd name="T5" fmla="*/ 0 h 4"/>
                    <a:gd name="T6" fmla="*/ 53 w 53"/>
                    <a:gd name="T7" fmla="*/ 0 h 4"/>
                    <a:gd name="T8" fmla="*/ 53 w 53"/>
                    <a:gd name="T9" fmla="*/ 2 h 4"/>
                    <a:gd name="T10" fmla="*/ 52 w 53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3" h="4">
                      <a:moveTo>
                        <a:pt x="52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53" y="0"/>
                      </a:lnTo>
                      <a:lnTo>
                        <a:pt x="53" y="2"/>
                      </a:lnTo>
                      <a:lnTo>
                        <a:pt x="52" y="4"/>
                      </a:lnTo>
                      <a:close/>
                    </a:path>
                  </a:pathLst>
                </a:custGeom>
                <a:solidFill>
                  <a:srgbClr val="EB88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47" name="Freeform 927"/>
                <p:cNvSpPr>
                  <a:spLocks/>
                </p:cNvSpPr>
                <p:nvPr/>
              </p:nvSpPr>
              <p:spPr bwMode="auto">
                <a:xfrm>
                  <a:off x="1202" y="1324"/>
                  <a:ext cx="55" cy="4"/>
                </a:xfrm>
                <a:custGeom>
                  <a:avLst/>
                  <a:gdLst>
                    <a:gd name="T0" fmla="*/ 55 w 55"/>
                    <a:gd name="T1" fmla="*/ 4 h 4"/>
                    <a:gd name="T2" fmla="*/ 4 w 55"/>
                    <a:gd name="T3" fmla="*/ 4 h 4"/>
                    <a:gd name="T4" fmla="*/ 0 w 55"/>
                    <a:gd name="T5" fmla="*/ 0 h 4"/>
                    <a:gd name="T6" fmla="*/ 55 w 55"/>
                    <a:gd name="T7" fmla="*/ 0 h 4"/>
                    <a:gd name="T8" fmla="*/ 55 w 55"/>
                    <a:gd name="T9" fmla="*/ 2 h 4"/>
                    <a:gd name="T10" fmla="*/ 55 w 55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5" h="4">
                      <a:moveTo>
                        <a:pt x="55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55" y="0"/>
                      </a:lnTo>
                      <a:lnTo>
                        <a:pt x="55" y="2"/>
                      </a:lnTo>
                      <a:lnTo>
                        <a:pt x="55" y="4"/>
                      </a:lnTo>
                      <a:close/>
                    </a:path>
                  </a:pathLst>
                </a:custGeom>
                <a:solidFill>
                  <a:srgbClr val="EB89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48" name="Freeform 928"/>
                <p:cNvSpPr>
                  <a:spLocks/>
                </p:cNvSpPr>
                <p:nvPr/>
              </p:nvSpPr>
              <p:spPr bwMode="auto">
                <a:xfrm>
                  <a:off x="1202" y="1322"/>
                  <a:ext cx="55" cy="4"/>
                </a:xfrm>
                <a:custGeom>
                  <a:avLst/>
                  <a:gdLst>
                    <a:gd name="T0" fmla="*/ 55 w 55"/>
                    <a:gd name="T1" fmla="*/ 4 h 4"/>
                    <a:gd name="T2" fmla="*/ 2 w 55"/>
                    <a:gd name="T3" fmla="*/ 4 h 4"/>
                    <a:gd name="T4" fmla="*/ 0 w 55"/>
                    <a:gd name="T5" fmla="*/ 0 h 4"/>
                    <a:gd name="T6" fmla="*/ 55 w 55"/>
                    <a:gd name="T7" fmla="*/ 0 h 4"/>
                    <a:gd name="T8" fmla="*/ 55 w 55"/>
                    <a:gd name="T9" fmla="*/ 2 h 4"/>
                    <a:gd name="T10" fmla="*/ 55 w 55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5" h="4">
                      <a:moveTo>
                        <a:pt x="55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55" y="0"/>
                      </a:lnTo>
                      <a:lnTo>
                        <a:pt x="55" y="2"/>
                      </a:lnTo>
                      <a:lnTo>
                        <a:pt x="55" y="4"/>
                      </a:lnTo>
                      <a:close/>
                    </a:path>
                  </a:pathLst>
                </a:custGeom>
                <a:solidFill>
                  <a:srgbClr val="EB8A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49" name="Freeform 929"/>
                <p:cNvSpPr>
                  <a:spLocks/>
                </p:cNvSpPr>
                <p:nvPr/>
              </p:nvSpPr>
              <p:spPr bwMode="auto">
                <a:xfrm>
                  <a:off x="1201" y="1321"/>
                  <a:ext cx="58" cy="3"/>
                </a:xfrm>
                <a:custGeom>
                  <a:avLst/>
                  <a:gdLst>
                    <a:gd name="T0" fmla="*/ 56 w 58"/>
                    <a:gd name="T1" fmla="*/ 3 h 3"/>
                    <a:gd name="T2" fmla="*/ 1 w 58"/>
                    <a:gd name="T3" fmla="*/ 3 h 3"/>
                    <a:gd name="T4" fmla="*/ 0 w 58"/>
                    <a:gd name="T5" fmla="*/ 0 h 3"/>
                    <a:gd name="T6" fmla="*/ 58 w 58"/>
                    <a:gd name="T7" fmla="*/ 0 h 3"/>
                    <a:gd name="T8" fmla="*/ 56 w 58"/>
                    <a:gd name="T9" fmla="*/ 1 h 3"/>
                    <a:gd name="T10" fmla="*/ 56 w 58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8" h="3">
                      <a:moveTo>
                        <a:pt x="56" y="3"/>
                      </a:moveTo>
                      <a:lnTo>
                        <a:pt x="1" y="3"/>
                      </a:lnTo>
                      <a:lnTo>
                        <a:pt x="0" y="0"/>
                      </a:lnTo>
                      <a:lnTo>
                        <a:pt x="58" y="0"/>
                      </a:lnTo>
                      <a:lnTo>
                        <a:pt x="56" y="1"/>
                      </a:lnTo>
                      <a:lnTo>
                        <a:pt x="56" y="3"/>
                      </a:lnTo>
                      <a:close/>
                    </a:path>
                  </a:pathLst>
                </a:custGeom>
                <a:solidFill>
                  <a:srgbClr val="EB8A5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50" name="Freeform 930"/>
                <p:cNvSpPr>
                  <a:spLocks/>
                </p:cNvSpPr>
                <p:nvPr/>
              </p:nvSpPr>
              <p:spPr bwMode="auto">
                <a:xfrm>
                  <a:off x="1199" y="1319"/>
                  <a:ext cx="60" cy="3"/>
                </a:xfrm>
                <a:custGeom>
                  <a:avLst/>
                  <a:gdLst>
                    <a:gd name="T0" fmla="*/ 58 w 60"/>
                    <a:gd name="T1" fmla="*/ 3 h 3"/>
                    <a:gd name="T2" fmla="*/ 3 w 60"/>
                    <a:gd name="T3" fmla="*/ 3 h 3"/>
                    <a:gd name="T4" fmla="*/ 0 w 60"/>
                    <a:gd name="T5" fmla="*/ 0 h 3"/>
                    <a:gd name="T6" fmla="*/ 60 w 60"/>
                    <a:gd name="T7" fmla="*/ 0 h 3"/>
                    <a:gd name="T8" fmla="*/ 60 w 60"/>
                    <a:gd name="T9" fmla="*/ 2 h 3"/>
                    <a:gd name="T10" fmla="*/ 58 w 60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0" h="3">
                      <a:moveTo>
                        <a:pt x="58" y="3"/>
                      </a:moveTo>
                      <a:lnTo>
                        <a:pt x="3" y="3"/>
                      </a:lnTo>
                      <a:lnTo>
                        <a:pt x="0" y="0"/>
                      </a:lnTo>
                      <a:lnTo>
                        <a:pt x="60" y="0"/>
                      </a:lnTo>
                      <a:lnTo>
                        <a:pt x="60" y="2"/>
                      </a:lnTo>
                      <a:lnTo>
                        <a:pt x="58" y="3"/>
                      </a:lnTo>
                      <a:close/>
                    </a:path>
                  </a:pathLst>
                </a:custGeom>
                <a:solidFill>
                  <a:srgbClr val="EC8C5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51" name="Freeform 931"/>
                <p:cNvSpPr>
                  <a:spLocks/>
                </p:cNvSpPr>
                <p:nvPr/>
              </p:nvSpPr>
              <p:spPr bwMode="auto">
                <a:xfrm>
                  <a:off x="1199" y="1317"/>
                  <a:ext cx="60" cy="4"/>
                </a:xfrm>
                <a:custGeom>
                  <a:avLst/>
                  <a:gdLst>
                    <a:gd name="T0" fmla="*/ 60 w 60"/>
                    <a:gd name="T1" fmla="*/ 4 h 4"/>
                    <a:gd name="T2" fmla="*/ 2 w 60"/>
                    <a:gd name="T3" fmla="*/ 4 h 4"/>
                    <a:gd name="T4" fmla="*/ 0 w 60"/>
                    <a:gd name="T5" fmla="*/ 0 h 4"/>
                    <a:gd name="T6" fmla="*/ 60 w 60"/>
                    <a:gd name="T7" fmla="*/ 0 h 4"/>
                    <a:gd name="T8" fmla="*/ 60 w 60"/>
                    <a:gd name="T9" fmla="*/ 2 h 4"/>
                    <a:gd name="T10" fmla="*/ 60 w 60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0" h="4">
                      <a:moveTo>
                        <a:pt x="60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60" y="0"/>
                      </a:lnTo>
                      <a:lnTo>
                        <a:pt x="60" y="2"/>
                      </a:lnTo>
                      <a:lnTo>
                        <a:pt x="60" y="4"/>
                      </a:lnTo>
                      <a:close/>
                    </a:path>
                  </a:pathLst>
                </a:custGeom>
                <a:solidFill>
                  <a:srgbClr val="EC8C5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52" name="Freeform 932"/>
                <p:cNvSpPr>
                  <a:spLocks/>
                </p:cNvSpPr>
                <p:nvPr/>
              </p:nvSpPr>
              <p:spPr bwMode="auto">
                <a:xfrm>
                  <a:off x="1197" y="1315"/>
                  <a:ext cx="62" cy="4"/>
                </a:xfrm>
                <a:custGeom>
                  <a:avLst/>
                  <a:gdLst>
                    <a:gd name="T0" fmla="*/ 62 w 62"/>
                    <a:gd name="T1" fmla="*/ 4 h 4"/>
                    <a:gd name="T2" fmla="*/ 2 w 62"/>
                    <a:gd name="T3" fmla="*/ 4 h 4"/>
                    <a:gd name="T4" fmla="*/ 0 w 62"/>
                    <a:gd name="T5" fmla="*/ 0 h 4"/>
                    <a:gd name="T6" fmla="*/ 62 w 62"/>
                    <a:gd name="T7" fmla="*/ 0 h 4"/>
                    <a:gd name="T8" fmla="*/ 62 w 62"/>
                    <a:gd name="T9" fmla="*/ 2 h 4"/>
                    <a:gd name="T10" fmla="*/ 62 w 62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2" h="4">
                      <a:moveTo>
                        <a:pt x="62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62" y="0"/>
                      </a:lnTo>
                      <a:lnTo>
                        <a:pt x="62" y="2"/>
                      </a:lnTo>
                      <a:lnTo>
                        <a:pt x="62" y="4"/>
                      </a:lnTo>
                      <a:close/>
                    </a:path>
                  </a:pathLst>
                </a:custGeom>
                <a:solidFill>
                  <a:srgbClr val="EC8D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53" name="Freeform 933"/>
                <p:cNvSpPr>
                  <a:spLocks/>
                </p:cNvSpPr>
                <p:nvPr/>
              </p:nvSpPr>
              <p:spPr bwMode="auto">
                <a:xfrm>
                  <a:off x="1195" y="1313"/>
                  <a:ext cx="66" cy="4"/>
                </a:xfrm>
                <a:custGeom>
                  <a:avLst/>
                  <a:gdLst>
                    <a:gd name="T0" fmla="*/ 64 w 66"/>
                    <a:gd name="T1" fmla="*/ 4 h 4"/>
                    <a:gd name="T2" fmla="*/ 4 w 66"/>
                    <a:gd name="T3" fmla="*/ 4 h 4"/>
                    <a:gd name="T4" fmla="*/ 0 w 66"/>
                    <a:gd name="T5" fmla="*/ 0 h 4"/>
                    <a:gd name="T6" fmla="*/ 66 w 66"/>
                    <a:gd name="T7" fmla="*/ 0 h 4"/>
                    <a:gd name="T8" fmla="*/ 64 w 66"/>
                    <a:gd name="T9" fmla="*/ 2 h 4"/>
                    <a:gd name="T10" fmla="*/ 64 w 66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6" h="4">
                      <a:moveTo>
                        <a:pt x="64" y="4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66" y="0"/>
                      </a:lnTo>
                      <a:lnTo>
                        <a:pt x="64" y="2"/>
                      </a:lnTo>
                      <a:lnTo>
                        <a:pt x="64" y="4"/>
                      </a:lnTo>
                      <a:close/>
                    </a:path>
                  </a:pathLst>
                </a:custGeom>
                <a:solidFill>
                  <a:srgbClr val="EC8E6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54" name="Freeform 934"/>
                <p:cNvSpPr>
                  <a:spLocks/>
                </p:cNvSpPr>
                <p:nvPr/>
              </p:nvSpPr>
              <p:spPr bwMode="auto">
                <a:xfrm>
                  <a:off x="1195" y="1311"/>
                  <a:ext cx="66" cy="4"/>
                </a:xfrm>
                <a:custGeom>
                  <a:avLst/>
                  <a:gdLst>
                    <a:gd name="T0" fmla="*/ 64 w 66"/>
                    <a:gd name="T1" fmla="*/ 4 h 4"/>
                    <a:gd name="T2" fmla="*/ 2 w 66"/>
                    <a:gd name="T3" fmla="*/ 4 h 4"/>
                    <a:gd name="T4" fmla="*/ 0 w 66"/>
                    <a:gd name="T5" fmla="*/ 0 h 4"/>
                    <a:gd name="T6" fmla="*/ 0 w 66"/>
                    <a:gd name="T7" fmla="*/ 0 h 4"/>
                    <a:gd name="T8" fmla="*/ 0 w 66"/>
                    <a:gd name="T9" fmla="*/ 0 h 4"/>
                    <a:gd name="T10" fmla="*/ 66 w 66"/>
                    <a:gd name="T11" fmla="*/ 0 h 4"/>
                    <a:gd name="T12" fmla="*/ 66 w 66"/>
                    <a:gd name="T13" fmla="*/ 2 h 4"/>
                    <a:gd name="T14" fmla="*/ 64 w 66"/>
                    <a:gd name="T15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6" h="4">
                      <a:moveTo>
                        <a:pt x="64" y="4"/>
                      </a:move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6" y="0"/>
                      </a:lnTo>
                      <a:lnTo>
                        <a:pt x="66" y="2"/>
                      </a:lnTo>
                      <a:lnTo>
                        <a:pt x="64" y="4"/>
                      </a:lnTo>
                      <a:close/>
                    </a:path>
                  </a:pathLst>
                </a:custGeom>
                <a:solidFill>
                  <a:srgbClr val="EC8F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55" name="Freeform 935"/>
                <p:cNvSpPr>
                  <a:spLocks/>
                </p:cNvSpPr>
                <p:nvPr/>
              </p:nvSpPr>
              <p:spPr bwMode="auto">
                <a:xfrm>
                  <a:off x="1195" y="1309"/>
                  <a:ext cx="66" cy="4"/>
                </a:xfrm>
                <a:custGeom>
                  <a:avLst/>
                  <a:gdLst>
                    <a:gd name="T0" fmla="*/ 66 w 66"/>
                    <a:gd name="T1" fmla="*/ 4 h 4"/>
                    <a:gd name="T2" fmla="*/ 0 w 66"/>
                    <a:gd name="T3" fmla="*/ 4 h 4"/>
                    <a:gd name="T4" fmla="*/ 0 w 66"/>
                    <a:gd name="T5" fmla="*/ 2 h 4"/>
                    <a:gd name="T6" fmla="*/ 0 w 66"/>
                    <a:gd name="T7" fmla="*/ 0 h 4"/>
                    <a:gd name="T8" fmla="*/ 0 w 66"/>
                    <a:gd name="T9" fmla="*/ 0 h 4"/>
                    <a:gd name="T10" fmla="*/ 66 w 66"/>
                    <a:gd name="T11" fmla="*/ 0 h 4"/>
                    <a:gd name="T12" fmla="*/ 66 w 66"/>
                    <a:gd name="T13" fmla="*/ 2 h 4"/>
                    <a:gd name="T14" fmla="*/ 66 w 66"/>
                    <a:gd name="T15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6" h="4">
                      <a:moveTo>
                        <a:pt x="66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6" y="0"/>
                      </a:lnTo>
                      <a:lnTo>
                        <a:pt x="66" y="2"/>
                      </a:lnTo>
                      <a:lnTo>
                        <a:pt x="66" y="4"/>
                      </a:lnTo>
                      <a:close/>
                    </a:path>
                  </a:pathLst>
                </a:custGeom>
                <a:solidFill>
                  <a:srgbClr val="EC906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56" name="Freeform 936"/>
                <p:cNvSpPr>
                  <a:spLocks/>
                </p:cNvSpPr>
                <p:nvPr/>
              </p:nvSpPr>
              <p:spPr bwMode="auto">
                <a:xfrm>
                  <a:off x="1195" y="1307"/>
                  <a:ext cx="68" cy="4"/>
                </a:xfrm>
                <a:custGeom>
                  <a:avLst/>
                  <a:gdLst>
                    <a:gd name="T0" fmla="*/ 66 w 68"/>
                    <a:gd name="T1" fmla="*/ 4 h 4"/>
                    <a:gd name="T2" fmla="*/ 0 w 68"/>
                    <a:gd name="T3" fmla="*/ 4 h 4"/>
                    <a:gd name="T4" fmla="*/ 0 w 68"/>
                    <a:gd name="T5" fmla="*/ 2 h 4"/>
                    <a:gd name="T6" fmla="*/ 0 w 68"/>
                    <a:gd name="T7" fmla="*/ 0 h 4"/>
                    <a:gd name="T8" fmla="*/ 68 w 68"/>
                    <a:gd name="T9" fmla="*/ 0 h 4"/>
                    <a:gd name="T10" fmla="*/ 66 w 68"/>
                    <a:gd name="T11" fmla="*/ 2 h 4"/>
                    <a:gd name="T12" fmla="*/ 66 w 68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8" h="4">
                      <a:moveTo>
                        <a:pt x="66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8" y="0"/>
                      </a:lnTo>
                      <a:lnTo>
                        <a:pt x="66" y="2"/>
                      </a:lnTo>
                      <a:lnTo>
                        <a:pt x="66" y="4"/>
                      </a:lnTo>
                      <a:close/>
                    </a:path>
                  </a:pathLst>
                </a:custGeom>
                <a:solidFill>
                  <a:srgbClr val="ED916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57" name="Freeform 937"/>
                <p:cNvSpPr>
                  <a:spLocks/>
                </p:cNvSpPr>
                <p:nvPr/>
              </p:nvSpPr>
              <p:spPr bwMode="auto">
                <a:xfrm>
                  <a:off x="1195" y="1305"/>
                  <a:ext cx="68" cy="4"/>
                </a:xfrm>
                <a:custGeom>
                  <a:avLst/>
                  <a:gdLst>
                    <a:gd name="T0" fmla="*/ 66 w 68"/>
                    <a:gd name="T1" fmla="*/ 4 h 4"/>
                    <a:gd name="T2" fmla="*/ 0 w 68"/>
                    <a:gd name="T3" fmla="*/ 4 h 4"/>
                    <a:gd name="T4" fmla="*/ 0 w 68"/>
                    <a:gd name="T5" fmla="*/ 2 h 4"/>
                    <a:gd name="T6" fmla="*/ 0 w 68"/>
                    <a:gd name="T7" fmla="*/ 0 h 4"/>
                    <a:gd name="T8" fmla="*/ 68 w 68"/>
                    <a:gd name="T9" fmla="*/ 0 h 4"/>
                    <a:gd name="T10" fmla="*/ 68 w 68"/>
                    <a:gd name="T11" fmla="*/ 2 h 4"/>
                    <a:gd name="T12" fmla="*/ 66 w 68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8" h="4">
                      <a:moveTo>
                        <a:pt x="66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8" y="0"/>
                      </a:lnTo>
                      <a:lnTo>
                        <a:pt x="68" y="2"/>
                      </a:lnTo>
                      <a:lnTo>
                        <a:pt x="66" y="4"/>
                      </a:lnTo>
                      <a:close/>
                    </a:path>
                  </a:pathLst>
                </a:custGeom>
                <a:solidFill>
                  <a:srgbClr val="ED926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58" name="Freeform 938"/>
                <p:cNvSpPr>
                  <a:spLocks/>
                </p:cNvSpPr>
                <p:nvPr/>
              </p:nvSpPr>
              <p:spPr bwMode="auto">
                <a:xfrm>
                  <a:off x="1195" y="1303"/>
                  <a:ext cx="68" cy="4"/>
                </a:xfrm>
                <a:custGeom>
                  <a:avLst/>
                  <a:gdLst>
                    <a:gd name="T0" fmla="*/ 68 w 68"/>
                    <a:gd name="T1" fmla="*/ 4 h 4"/>
                    <a:gd name="T2" fmla="*/ 0 w 68"/>
                    <a:gd name="T3" fmla="*/ 4 h 4"/>
                    <a:gd name="T4" fmla="*/ 0 w 68"/>
                    <a:gd name="T5" fmla="*/ 2 h 4"/>
                    <a:gd name="T6" fmla="*/ 0 w 68"/>
                    <a:gd name="T7" fmla="*/ 0 h 4"/>
                    <a:gd name="T8" fmla="*/ 68 w 68"/>
                    <a:gd name="T9" fmla="*/ 0 h 4"/>
                    <a:gd name="T10" fmla="*/ 68 w 68"/>
                    <a:gd name="T11" fmla="*/ 2 h 4"/>
                    <a:gd name="T12" fmla="*/ 68 w 68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8" h="4">
                      <a:moveTo>
                        <a:pt x="68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8" y="0"/>
                      </a:lnTo>
                      <a:lnTo>
                        <a:pt x="68" y="2"/>
                      </a:lnTo>
                      <a:lnTo>
                        <a:pt x="68" y="4"/>
                      </a:lnTo>
                      <a:close/>
                    </a:path>
                  </a:pathLst>
                </a:custGeom>
                <a:solidFill>
                  <a:srgbClr val="ED936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59" name="Freeform 939"/>
                <p:cNvSpPr>
                  <a:spLocks/>
                </p:cNvSpPr>
                <p:nvPr/>
              </p:nvSpPr>
              <p:spPr bwMode="auto">
                <a:xfrm>
                  <a:off x="1195" y="1302"/>
                  <a:ext cx="70" cy="3"/>
                </a:xfrm>
                <a:custGeom>
                  <a:avLst/>
                  <a:gdLst>
                    <a:gd name="T0" fmla="*/ 68 w 70"/>
                    <a:gd name="T1" fmla="*/ 3 h 3"/>
                    <a:gd name="T2" fmla="*/ 0 w 70"/>
                    <a:gd name="T3" fmla="*/ 3 h 3"/>
                    <a:gd name="T4" fmla="*/ 0 w 70"/>
                    <a:gd name="T5" fmla="*/ 1 h 3"/>
                    <a:gd name="T6" fmla="*/ 0 w 70"/>
                    <a:gd name="T7" fmla="*/ 0 h 3"/>
                    <a:gd name="T8" fmla="*/ 70 w 70"/>
                    <a:gd name="T9" fmla="*/ 0 h 3"/>
                    <a:gd name="T10" fmla="*/ 68 w 70"/>
                    <a:gd name="T11" fmla="*/ 1 h 3"/>
                    <a:gd name="T12" fmla="*/ 68 w 70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3">
                      <a:moveTo>
                        <a:pt x="68" y="3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70" y="0"/>
                      </a:lnTo>
                      <a:lnTo>
                        <a:pt x="68" y="1"/>
                      </a:lnTo>
                      <a:lnTo>
                        <a:pt x="68" y="3"/>
                      </a:lnTo>
                      <a:close/>
                    </a:path>
                  </a:pathLst>
                </a:custGeom>
                <a:solidFill>
                  <a:srgbClr val="ED94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60" name="Freeform 940"/>
                <p:cNvSpPr>
                  <a:spLocks/>
                </p:cNvSpPr>
                <p:nvPr/>
              </p:nvSpPr>
              <p:spPr bwMode="auto">
                <a:xfrm>
                  <a:off x="1195" y="1300"/>
                  <a:ext cx="70" cy="3"/>
                </a:xfrm>
                <a:custGeom>
                  <a:avLst/>
                  <a:gdLst>
                    <a:gd name="T0" fmla="*/ 68 w 70"/>
                    <a:gd name="T1" fmla="*/ 3 h 3"/>
                    <a:gd name="T2" fmla="*/ 0 w 70"/>
                    <a:gd name="T3" fmla="*/ 3 h 3"/>
                    <a:gd name="T4" fmla="*/ 0 w 70"/>
                    <a:gd name="T5" fmla="*/ 2 h 3"/>
                    <a:gd name="T6" fmla="*/ 0 w 70"/>
                    <a:gd name="T7" fmla="*/ 0 h 3"/>
                    <a:gd name="T8" fmla="*/ 70 w 70"/>
                    <a:gd name="T9" fmla="*/ 0 h 3"/>
                    <a:gd name="T10" fmla="*/ 70 w 70"/>
                    <a:gd name="T11" fmla="*/ 2 h 3"/>
                    <a:gd name="T12" fmla="*/ 68 w 70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3">
                      <a:moveTo>
                        <a:pt x="68" y="3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0"/>
                      </a:lnTo>
                      <a:lnTo>
                        <a:pt x="70" y="2"/>
                      </a:lnTo>
                      <a:lnTo>
                        <a:pt x="68" y="3"/>
                      </a:lnTo>
                      <a:close/>
                    </a:path>
                  </a:pathLst>
                </a:custGeom>
                <a:solidFill>
                  <a:srgbClr val="ED956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61" name="Freeform 941"/>
                <p:cNvSpPr>
                  <a:spLocks/>
                </p:cNvSpPr>
                <p:nvPr/>
              </p:nvSpPr>
              <p:spPr bwMode="auto">
                <a:xfrm>
                  <a:off x="1195" y="1298"/>
                  <a:ext cx="70" cy="4"/>
                </a:xfrm>
                <a:custGeom>
                  <a:avLst/>
                  <a:gdLst>
                    <a:gd name="T0" fmla="*/ 70 w 70"/>
                    <a:gd name="T1" fmla="*/ 4 h 4"/>
                    <a:gd name="T2" fmla="*/ 0 w 70"/>
                    <a:gd name="T3" fmla="*/ 4 h 4"/>
                    <a:gd name="T4" fmla="*/ 0 w 70"/>
                    <a:gd name="T5" fmla="*/ 2 h 4"/>
                    <a:gd name="T6" fmla="*/ 2 w 70"/>
                    <a:gd name="T7" fmla="*/ 0 h 4"/>
                    <a:gd name="T8" fmla="*/ 70 w 70"/>
                    <a:gd name="T9" fmla="*/ 0 h 4"/>
                    <a:gd name="T10" fmla="*/ 70 w 70"/>
                    <a:gd name="T11" fmla="*/ 2 h 4"/>
                    <a:gd name="T12" fmla="*/ 70 w 70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4">
                      <a:moveTo>
                        <a:pt x="7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70" y="0"/>
                      </a:lnTo>
                      <a:lnTo>
                        <a:pt x="70" y="2"/>
                      </a:lnTo>
                      <a:lnTo>
                        <a:pt x="70" y="4"/>
                      </a:lnTo>
                      <a:close/>
                    </a:path>
                  </a:pathLst>
                </a:custGeom>
                <a:solidFill>
                  <a:srgbClr val="ED966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62" name="Freeform 942"/>
                <p:cNvSpPr>
                  <a:spLocks/>
                </p:cNvSpPr>
                <p:nvPr/>
              </p:nvSpPr>
              <p:spPr bwMode="auto">
                <a:xfrm>
                  <a:off x="1195" y="1296"/>
                  <a:ext cx="72" cy="4"/>
                </a:xfrm>
                <a:custGeom>
                  <a:avLst/>
                  <a:gdLst>
                    <a:gd name="T0" fmla="*/ 70 w 72"/>
                    <a:gd name="T1" fmla="*/ 4 h 4"/>
                    <a:gd name="T2" fmla="*/ 0 w 72"/>
                    <a:gd name="T3" fmla="*/ 4 h 4"/>
                    <a:gd name="T4" fmla="*/ 0 w 72"/>
                    <a:gd name="T5" fmla="*/ 2 h 4"/>
                    <a:gd name="T6" fmla="*/ 2 w 72"/>
                    <a:gd name="T7" fmla="*/ 0 h 4"/>
                    <a:gd name="T8" fmla="*/ 72 w 72"/>
                    <a:gd name="T9" fmla="*/ 0 h 4"/>
                    <a:gd name="T10" fmla="*/ 70 w 72"/>
                    <a:gd name="T11" fmla="*/ 2 h 4"/>
                    <a:gd name="T12" fmla="*/ 70 w 72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2" h="4">
                      <a:moveTo>
                        <a:pt x="7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72" y="0"/>
                      </a:lnTo>
                      <a:lnTo>
                        <a:pt x="70" y="2"/>
                      </a:lnTo>
                      <a:lnTo>
                        <a:pt x="70" y="4"/>
                      </a:lnTo>
                      <a:close/>
                    </a:path>
                  </a:pathLst>
                </a:custGeom>
                <a:solidFill>
                  <a:srgbClr val="EE976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63" name="Freeform 943"/>
                <p:cNvSpPr>
                  <a:spLocks/>
                </p:cNvSpPr>
                <p:nvPr/>
              </p:nvSpPr>
              <p:spPr bwMode="auto">
                <a:xfrm>
                  <a:off x="1197" y="1294"/>
                  <a:ext cx="70" cy="4"/>
                </a:xfrm>
                <a:custGeom>
                  <a:avLst/>
                  <a:gdLst>
                    <a:gd name="T0" fmla="*/ 68 w 70"/>
                    <a:gd name="T1" fmla="*/ 4 h 4"/>
                    <a:gd name="T2" fmla="*/ 0 w 70"/>
                    <a:gd name="T3" fmla="*/ 4 h 4"/>
                    <a:gd name="T4" fmla="*/ 0 w 70"/>
                    <a:gd name="T5" fmla="*/ 2 h 4"/>
                    <a:gd name="T6" fmla="*/ 0 w 70"/>
                    <a:gd name="T7" fmla="*/ 0 h 4"/>
                    <a:gd name="T8" fmla="*/ 70 w 70"/>
                    <a:gd name="T9" fmla="*/ 0 h 4"/>
                    <a:gd name="T10" fmla="*/ 70 w 70"/>
                    <a:gd name="T11" fmla="*/ 2 h 4"/>
                    <a:gd name="T12" fmla="*/ 68 w 70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0" h="4">
                      <a:moveTo>
                        <a:pt x="68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0"/>
                      </a:lnTo>
                      <a:lnTo>
                        <a:pt x="70" y="2"/>
                      </a:lnTo>
                      <a:lnTo>
                        <a:pt x="68" y="4"/>
                      </a:lnTo>
                      <a:close/>
                    </a:path>
                  </a:pathLst>
                </a:custGeom>
                <a:solidFill>
                  <a:srgbClr val="EE986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64" name="Freeform 944"/>
                <p:cNvSpPr>
                  <a:spLocks/>
                </p:cNvSpPr>
                <p:nvPr/>
              </p:nvSpPr>
              <p:spPr bwMode="auto">
                <a:xfrm>
                  <a:off x="1197" y="1292"/>
                  <a:ext cx="70" cy="4"/>
                </a:xfrm>
                <a:custGeom>
                  <a:avLst/>
                  <a:gdLst>
                    <a:gd name="T0" fmla="*/ 70 w 70"/>
                    <a:gd name="T1" fmla="*/ 4 h 4"/>
                    <a:gd name="T2" fmla="*/ 0 w 70"/>
                    <a:gd name="T3" fmla="*/ 4 h 4"/>
                    <a:gd name="T4" fmla="*/ 0 w 70"/>
                    <a:gd name="T5" fmla="*/ 2 h 4"/>
                    <a:gd name="T6" fmla="*/ 0 w 70"/>
                    <a:gd name="T7" fmla="*/ 0 h 4"/>
                    <a:gd name="T8" fmla="*/ 70 w 70"/>
                    <a:gd name="T9" fmla="*/ 0 h 4"/>
                    <a:gd name="T10" fmla="*/ 70 w 70"/>
                    <a:gd name="T11" fmla="*/ 0 h 4"/>
                    <a:gd name="T12" fmla="*/ 70 w 70"/>
                    <a:gd name="T13" fmla="*/ 0 h 4"/>
                    <a:gd name="T14" fmla="*/ 70 w 70"/>
                    <a:gd name="T15" fmla="*/ 2 h 4"/>
                    <a:gd name="T16" fmla="*/ 70 w 70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0" h="4">
                      <a:moveTo>
                        <a:pt x="7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0" y="0"/>
                      </a:lnTo>
                      <a:lnTo>
                        <a:pt x="70" y="0"/>
                      </a:lnTo>
                      <a:lnTo>
                        <a:pt x="70" y="0"/>
                      </a:lnTo>
                      <a:lnTo>
                        <a:pt x="70" y="2"/>
                      </a:lnTo>
                      <a:lnTo>
                        <a:pt x="70" y="4"/>
                      </a:lnTo>
                      <a:close/>
                    </a:path>
                  </a:pathLst>
                </a:custGeom>
                <a:solidFill>
                  <a:srgbClr val="EE98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65" name="Freeform 945"/>
                <p:cNvSpPr>
                  <a:spLocks/>
                </p:cNvSpPr>
                <p:nvPr/>
              </p:nvSpPr>
              <p:spPr bwMode="auto">
                <a:xfrm>
                  <a:off x="1197" y="1290"/>
                  <a:ext cx="72" cy="4"/>
                </a:xfrm>
                <a:custGeom>
                  <a:avLst/>
                  <a:gdLst>
                    <a:gd name="T0" fmla="*/ 70 w 72"/>
                    <a:gd name="T1" fmla="*/ 4 h 4"/>
                    <a:gd name="T2" fmla="*/ 0 w 72"/>
                    <a:gd name="T3" fmla="*/ 4 h 4"/>
                    <a:gd name="T4" fmla="*/ 0 w 72"/>
                    <a:gd name="T5" fmla="*/ 2 h 4"/>
                    <a:gd name="T6" fmla="*/ 0 w 72"/>
                    <a:gd name="T7" fmla="*/ 0 h 4"/>
                    <a:gd name="T8" fmla="*/ 72 w 72"/>
                    <a:gd name="T9" fmla="*/ 0 h 4"/>
                    <a:gd name="T10" fmla="*/ 70 w 72"/>
                    <a:gd name="T11" fmla="*/ 0 h 4"/>
                    <a:gd name="T12" fmla="*/ 70 w 72"/>
                    <a:gd name="T13" fmla="*/ 2 h 4"/>
                    <a:gd name="T14" fmla="*/ 70 w 72"/>
                    <a:gd name="T15" fmla="*/ 2 h 4"/>
                    <a:gd name="T16" fmla="*/ 70 w 72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2" h="4">
                      <a:moveTo>
                        <a:pt x="7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2" y="0"/>
                      </a:lnTo>
                      <a:lnTo>
                        <a:pt x="70" y="0"/>
                      </a:lnTo>
                      <a:lnTo>
                        <a:pt x="70" y="2"/>
                      </a:lnTo>
                      <a:lnTo>
                        <a:pt x="70" y="2"/>
                      </a:lnTo>
                      <a:lnTo>
                        <a:pt x="70" y="4"/>
                      </a:lnTo>
                      <a:close/>
                    </a:path>
                  </a:pathLst>
                </a:custGeom>
                <a:solidFill>
                  <a:srgbClr val="EE9A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66" name="Freeform 946"/>
                <p:cNvSpPr>
                  <a:spLocks/>
                </p:cNvSpPr>
                <p:nvPr/>
              </p:nvSpPr>
              <p:spPr bwMode="auto">
                <a:xfrm>
                  <a:off x="1197" y="1288"/>
                  <a:ext cx="72" cy="4"/>
                </a:xfrm>
                <a:custGeom>
                  <a:avLst/>
                  <a:gdLst>
                    <a:gd name="T0" fmla="*/ 70 w 72"/>
                    <a:gd name="T1" fmla="*/ 4 h 4"/>
                    <a:gd name="T2" fmla="*/ 0 w 72"/>
                    <a:gd name="T3" fmla="*/ 4 h 4"/>
                    <a:gd name="T4" fmla="*/ 0 w 72"/>
                    <a:gd name="T5" fmla="*/ 2 h 4"/>
                    <a:gd name="T6" fmla="*/ 0 w 72"/>
                    <a:gd name="T7" fmla="*/ 0 h 4"/>
                    <a:gd name="T8" fmla="*/ 72 w 72"/>
                    <a:gd name="T9" fmla="*/ 0 h 4"/>
                    <a:gd name="T10" fmla="*/ 72 w 72"/>
                    <a:gd name="T11" fmla="*/ 2 h 4"/>
                    <a:gd name="T12" fmla="*/ 70 w 72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2" h="4">
                      <a:moveTo>
                        <a:pt x="7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2" y="0"/>
                      </a:lnTo>
                      <a:lnTo>
                        <a:pt x="72" y="2"/>
                      </a:lnTo>
                      <a:lnTo>
                        <a:pt x="70" y="4"/>
                      </a:lnTo>
                      <a:close/>
                    </a:path>
                  </a:pathLst>
                </a:custGeom>
                <a:solidFill>
                  <a:srgbClr val="EE9A7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67" name="Freeform 947"/>
                <p:cNvSpPr>
                  <a:spLocks/>
                </p:cNvSpPr>
                <p:nvPr/>
              </p:nvSpPr>
              <p:spPr bwMode="auto">
                <a:xfrm>
                  <a:off x="1197" y="1286"/>
                  <a:ext cx="72" cy="4"/>
                </a:xfrm>
                <a:custGeom>
                  <a:avLst/>
                  <a:gdLst>
                    <a:gd name="T0" fmla="*/ 72 w 72"/>
                    <a:gd name="T1" fmla="*/ 4 h 4"/>
                    <a:gd name="T2" fmla="*/ 0 w 72"/>
                    <a:gd name="T3" fmla="*/ 4 h 4"/>
                    <a:gd name="T4" fmla="*/ 0 w 72"/>
                    <a:gd name="T5" fmla="*/ 2 h 4"/>
                    <a:gd name="T6" fmla="*/ 0 w 72"/>
                    <a:gd name="T7" fmla="*/ 0 h 4"/>
                    <a:gd name="T8" fmla="*/ 72 w 72"/>
                    <a:gd name="T9" fmla="*/ 0 h 4"/>
                    <a:gd name="T10" fmla="*/ 72 w 72"/>
                    <a:gd name="T11" fmla="*/ 2 h 4"/>
                    <a:gd name="T12" fmla="*/ 72 w 72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2" h="4">
                      <a:moveTo>
                        <a:pt x="72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2" y="0"/>
                      </a:lnTo>
                      <a:lnTo>
                        <a:pt x="72" y="2"/>
                      </a:lnTo>
                      <a:lnTo>
                        <a:pt x="72" y="4"/>
                      </a:lnTo>
                      <a:close/>
                    </a:path>
                  </a:pathLst>
                </a:custGeom>
                <a:solidFill>
                  <a:srgbClr val="EF9C7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68" name="Freeform 948"/>
                <p:cNvSpPr>
                  <a:spLocks/>
                </p:cNvSpPr>
                <p:nvPr/>
              </p:nvSpPr>
              <p:spPr bwMode="auto">
                <a:xfrm>
                  <a:off x="1197" y="1285"/>
                  <a:ext cx="72" cy="3"/>
                </a:xfrm>
                <a:custGeom>
                  <a:avLst/>
                  <a:gdLst>
                    <a:gd name="T0" fmla="*/ 72 w 72"/>
                    <a:gd name="T1" fmla="*/ 3 h 3"/>
                    <a:gd name="T2" fmla="*/ 0 w 72"/>
                    <a:gd name="T3" fmla="*/ 3 h 3"/>
                    <a:gd name="T4" fmla="*/ 0 w 72"/>
                    <a:gd name="T5" fmla="*/ 1 h 3"/>
                    <a:gd name="T6" fmla="*/ 0 w 72"/>
                    <a:gd name="T7" fmla="*/ 0 h 3"/>
                    <a:gd name="T8" fmla="*/ 72 w 72"/>
                    <a:gd name="T9" fmla="*/ 0 h 3"/>
                    <a:gd name="T10" fmla="*/ 72 w 72"/>
                    <a:gd name="T11" fmla="*/ 1 h 3"/>
                    <a:gd name="T12" fmla="*/ 72 w 72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2" h="3">
                      <a:moveTo>
                        <a:pt x="72" y="3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72" y="0"/>
                      </a:lnTo>
                      <a:lnTo>
                        <a:pt x="72" y="1"/>
                      </a:lnTo>
                      <a:lnTo>
                        <a:pt x="72" y="3"/>
                      </a:lnTo>
                      <a:close/>
                    </a:path>
                  </a:pathLst>
                </a:custGeom>
                <a:solidFill>
                  <a:srgbClr val="EF9D7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69" name="Freeform 949"/>
                <p:cNvSpPr>
                  <a:spLocks/>
                </p:cNvSpPr>
                <p:nvPr/>
              </p:nvSpPr>
              <p:spPr bwMode="auto">
                <a:xfrm>
                  <a:off x="1197" y="1283"/>
                  <a:ext cx="72" cy="3"/>
                </a:xfrm>
                <a:custGeom>
                  <a:avLst/>
                  <a:gdLst>
                    <a:gd name="T0" fmla="*/ 72 w 72"/>
                    <a:gd name="T1" fmla="*/ 3 h 3"/>
                    <a:gd name="T2" fmla="*/ 0 w 72"/>
                    <a:gd name="T3" fmla="*/ 3 h 3"/>
                    <a:gd name="T4" fmla="*/ 0 w 72"/>
                    <a:gd name="T5" fmla="*/ 2 h 3"/>
                    <a:gd name="T6" fmla="*/ 0 w 72"/>
                    <a:gd name="T7" fmla="*/ 0 h 3"/>
                    <a:gd name="T8" fmla="*/ 72 w 72"/>
                    <a:gd name="T9" fmla="*/ 0 h 3"/>
                    <a:gd name="T10" fmla="*/ 72 w 72"/>
                    <a:gd name="T11" fmla="*/ 2 h 3"/>
                    <a:gd name="T12" fmla="*/ 72 w 72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2" h="3">
                      <a:moveTo>
                        <a:pt x="72" y="3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2" y="0"/>
                      </a:lnTo>
                      <a:lnTo>
                        <a:pt x="72" y="2"/>
                      </a:lnTo>
                      <a:lnTo>
                        <a:pt x="72" y="3"/>
                      </a:lnTo>
                      <a:close/>
                    </a:path>
                  </a:pathLst>
                </a:custGeom>
                <a:solidFill>
                  <a:srgbClr val="EF9E7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70" name="Freeform 950"/>
                <p:cNvSpPr>
                  <a:spLocks/>
                </p:cNvSpPr>
                <p:nvPr/>
              </p:nvSpPr>
              <p:spPr bwMode="auto">
                <a:xfrm>
                  <a:off x="1197" y="1281"/>
                  <a:ext cx="74" cy="4"/>
                </a:xfrm>
                <a:custGeom>
                  <a:avLst/>
                  <a:gdLst>
                    <a:gd name="T0" fmla="*/ 72 w 74"/>
                    <a:gd name="T1" fmla="*/ 4 h 4"/>
                    <a:gd name="T2" fmla="*/ 0 w 74"/>
                    <a:gd name="T3" fmla="*/ 4 h 4"/>
                    <a:gd name="T4" fmla="*/ 0 w 74"/>
                    <a:gd name="T5" fmla="*/ 2 h 4"/>
                    <a:gd name="T6" fmla="*/ 0 w 74"/>
                    <a:gd name="T7" fmla="*/ 0 h 4"/>
                    <a:gd name="T8" fmla="*/ 74 w 74"/>
                    <a:gd name="T9" fmla="*/ 0 h 4"/>
                    <a:gd name="T10" fmla="*/ 72 w 74"/>
                    <a:gd name="T11" fmla="*/ 2 h 4"/>
                    <a:gd name="T12" fmla="*/ 72 w 74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4" h="4">
                      <a:moveTo>
                        <a:pt x="72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0"/>
                      </a:lnTo>
                      <a:lnTo>
                        <a:pt x="72" y="2"/>
                      </a:lnTo>
                      <a:lnTo>
                        <a:pt x="72" y="4"/>
                      </a:lnTo>
                      <a:close/>
                    </a:path>
                  </a:pathLst>
                </a:custGeom>
                <a:solidFill>
                  <a:srgbClr val="EF9F7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71" name="Freeform 951"/>
                <p:cNvSpPr>
                  <a:spLocks/>
                </p:cNvSpPr>
                <p:nvPr/>
              </p:nvSpPr>
              <p:spPr bwMode="auto">
                <a:xfrm>
                  <a:off x="1197" y="1279"/>
                  <a:ext cx="74" cy="4"/>
                </a:xfrm>
                <a:custGeom>
                  <a:avLst/>
                  <a:gdLst>
                    <a:gd name="T0" fmla="*/ 72 w 74"/>
                    <a:gd name="T1" fmla="*/ 4 h 4"/>
                    <a:gd name="T2" fmla="*/ 0 w 74"/>
                    <a:gd name="T3" fmla="*/ 4 h 4"/>
                    <a:gd name="T4" fmla="*/ 0 w 74"/>
                    <a:gd name="T5" fmla="*/ 2 h 4"/>
                    <a:gd name="T6" fmla="*/ 0 w 74"/>
                    <a:gd name="T7" fmla="*/ 0 h 4"/>
                    <a:gd name="T8" fmla="*/ 74 w 74"/>
                    <a:gd name="T9" fmla="*/ 0 h 4"/>
                    <a:gd name="T10" fmla="*/ 74 w 74"/>
                    <a:gd name="T11" fmla="*/ 2 h 4"/>
                    <a:gd name="T12" fmla="*/ 72 w 74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4" h="4">
                      <a:moveTo>
                        <a:pt x="72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0"/>
                      </a:lnTo>
                      <a:lnTo>
                        <a:pt x="74" y="2"/>
                      </a:lnTo>
                      <a:lnTo>
                        <a:pt x="72" y="4"/>
                      </a:lnTo>
                      <a:close/>
                    </a:path>
                  </a:pathLst>
                </a:custGeom>
                <a:solidFill>
                  <a:srgbClr val="EFA07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72" name="Freeform 952"/>
                <p:cNvSpPr>
                  <a:spLocks/>
                </p:cNvSpPr>
                <p:nvPr/>
              </p:nvSpPr>
              <p:spPr bwMode="auto">
                <a:xfrm>
                  <a:off x="1197" y="1277"/>
                  <a:ext cx="74" cy="4"/>
                </a:xfrm>
                <a:custGeom>
                  <a:avLst/>
                  <a:gdLst>
                    <a:gd name="T0" fmla="*/ 74 w 74"/>
                    <a:gd name="T1" fmla="*/ 4 h 4"/>
                    <a:gd name="T2" fmla="*/ 0 w 74"/>
                    <a:gd name="T3" fmla="*/ 4 h 4"/>
                    <a:gd name="T4" fmla="*/ 0 w 74"/>
                    <a:gd name="T5" fmla="*/ 2 h 4"/>
                    <a:gd name="T6" fmla="*/ 0 w 74"/>
                    <a:gd name="T7" fmla="*/ 0 h 4"/>
                    <a:gd name="T8" fmla="*/ 74 w 74"/>
                    <a:gd name="T9" fmla="*/ 0 h 4"/>
                    <a:gd name="T10" fmla="*/ 74 w 74"/>
                    <a:gd name="T11" fmla="*/ 2 h 4"/>
                    <a:gd name="T12" fmla="*/ 74 w 74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4" h="4">
                      <a:moveTo>
                        <a:pt x="7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0"/>
                      </a:lnTo>
                      <a:lnTo>
                        <a:pt x="74" y="2"/>
                      </a:lnTo>
                      <a:lnTo>
                        <a:pt x="74" y="4"/>
                      </a:lnTo>
                      <a:close/>
                    </a:path>
                  </a:pathLst>
                </a:custGeom>
                <a:solidFill>
                  <a:srgbClr val="EFA17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73" name="Freeform 953"/>
                <p:cNvSpPr>
                  <a:spLocks/>
                </p:cNvSpPr>
                <p:nvPr/>
              </p:nvSpPr>
              <p:spPr bwMode="auto">
                <a:xfrm>
                  <a:off x="1197" y="1275"/>
                  <a:ext cx="74" cy="4"/>
                </a:xfrm>
                <a:custGeom>
                  <a:avLst/>
                  <a:gdLst>
                    <a:gd name="T0" fmla="*/ 74 w 74"/>
                    <a:gd name="T1" fmla="*/ 4 h 4"/>
                    <a:gd name="T2" fmla="*/ 0 w 74"/>
                    <a:gd name="T3" fmla="*/ 4 h 4"/>
                    <a:gd name="T4" fmla="*/ 0 w 74"/>
                    <a:gd name="T5" fmla="*/ 2 h 4"/>
                    <a:gd name="T6" fmla="*/ 0 w 74"/>
                    <a:gd name="T7" fmla="*/ 0 h 4"/>
                    <a:gd name="T8" fmla="*/ 74 w 74"/>
                    <a:gd name="T9" fmla="*/ 0 h 4"/>
                    <a:gd name="T10" fmla="*/ 74 w 74"/>
                    <a:gd name="T11" fmla="*/ 2 h 4"/>
                    <a:gd name="T12" fmla="*/ 74 w 74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4" h="4">
                      <a:moveTo>
                        <a:pt x="7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0"/>
                      </a:lnTo>
                      <a:lnTo>
                        <a:pt x="74" y="2"/>
                      </a:lnTo>
                      <a:lnTo>
                        <a:pt x="74" y="4"/>
                      </a:lnTo>
                      <a:close/>
                    </a:path>
                  </a:pathLst>
                </a:custGeom>
                <a:solidFill>
                  <a:srgbClr val="F0A27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74" name="Freeform 954"/>
                <p:cNvSpPr>
                  <a:spLocks/>
                </p:cNvSpPr>
                <p:nvPr/>
              </p:nvSpPr>
              <p:spPr bwMode="auto">
                <a:xfrm>
                  <a:off x="1197" y="1273"/>
                  <a:ext cx="74" cy="4"/>
                </a:xfrm>
                <a:custGeom>
                  <a:avLst/>
                  <a:gdLst>
                    <a:gd name="T0" fmla="*/ 74 w 74"/>
                    <a:gd name="T1" fmla="*/ 4 h 4"/>
                    <a:gd name="T2" fmla="*/ 0 w 74"/>
                    <a:gd name="T3" fmla="*/ 4 h 4"/>
                    <a:gd name="T4" fmla="*/ 0 w 74"/>
                    <a:gd name="T5" fmla="*/ 2 h 4"/>
                    <a:gd name="T6" fmla="*/ 0 w 74"/>
                    <a:gd name="T7" fmla="*/ 0 h 4"/>
                    <a:gd name="T8" fmla="*/ 74 w 74"/>
                    <a:gd name="T9" fmla="*/ 0 h 4"/>
                    <a:gd name="T10" fmla="*/ 74 w 74"/>
                    <a:gd name="T11" fmla="*/ 2 h 4"/>
                    <a:gd name="T12" fmla="*/ 74 w 74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4" h="4">
                      <a:moveTo>
                        <a:pt x="7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0"/>
                      </a:lnTo>
                      <a:lnTo>
                        <a:pt x="74" y="2"/>
                      </a:lnTo>
                      <a:lnTo>
                        <a:pt x="74" y="4"/>
                      </a:lnTo>
                      <a:close/>
                    </a:path>
                  </a:pathLst>
                </a:custGeom>
                <a:solidFill>
                  <a:srgbClr val="F0A37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75" name="Freeform 955"/>
                <p:cNvSpPr>
                  <a:spLocks/>
                </p:cNvSpPr>
                <p:nvPr/>
              </p:nvSpPr>
              <p:spPr bwMode="auto">
                <a:xfrm>
                  <a:off x="1197" y="1271"/>
                  <a:ext cx="74" cy="4"/>
                </a:xfrm>
                <a:custGeom>
                  <a:avLst/>
                  <a:gdLst>
                    <a:gd name="T0" fmla="*/ 74 w 74"/>
                    <a:gd name="T1" fmla="*/ 4 h 4"/>
                    <a:gd name="T2" fmla="*/ 0 w 74"/>
                    <a:gd name="T3" fmla="*/ 4 h 4"/>
                    <a:gd name="T4" fmla="*/ 0 w 74"/>
                    <a:gd name="T5" fmla="*/ 2 h 4"/>
                    <a:gd name="T6" fmla="*/ 2 w 74"/>
                    <a:gd name="T7" fmla="*/ 0 h 4"/>
                    <a:gd name="T8" fmla="*/ 2 w 74"/>
                    <a:gd name="T9" fmla="*/ 0 h 4"/>
                    <a:gd name="T10" fmla="*/ 2 w 74"/>
                    <a:gd name="T11" fmla="*/ 0 h 4"/>
                    <a:gd name="T12" fmla="*/ 74 w 74"/>
                    <a:gd name="T13" fmla="*/ 0 h 4"/>
                    <a:gd name="T14" fmla="*/ 74 w 74"/>
                    <a:gd name="T15" fmla="*/ 2 h 4"/>
                    <a:gd name="T16" fmla="*/ 74 w 74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4" h="4">
                      <a:moveTo>
                        <a:pt x="7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74" y="0"/>
                      </a:lnTo>
                      <a:lnTo>
                        <a:pt x="74" y="2"/>
                      </a:lnTo>
                      <a:lnTo>
                        <a:pt x="74" y="4"/>
                      </a:lnTo>
                      <a:close/>
                    </a:path>
                  </a:pathLst>
                </a:custGeom>
                <a:solidFill>
                  <a:srgbClr val="F0A47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76" name="Freeform 956"/>
                <p:cNvSpPr>
                  <a:spLocks/>
                </p:cNvSpPr>
                <p:nvPr/>
              </p:nvSpPr>
              <p:spPr bwMode="auto">
                <a:xfrm>
                  <a:off x="1197" y="1269"/>
                  <a:ext cx="76" cy="4"/>
                </a:xfrm>
                <a:custGeom>
                  <a:avLst/>
                  <a:gdLst>
                    <a:gd name="T0" fmla="*/ 74 w 76"/>
                    <a:gd name="T1" fmla="*/ 4 h 4"/>
                    <a:gd name="T2" fmla="*/ 0 w 76"/>
                    <a:gd name="T3" fmla="*/ 4 h 4"/>
                    <a:gd name="T4" fmla="*/ 0 w 76"/>
                    <a:gd name="T5" fmla="*/ 2 h 4"/>
                    <a:gd name="T6" fmla="*/ 2 w 76"/>
                    <a:gd name="T7" fmla="*/ 2 h 4"/>
                    <a:gd name="T8" fmla="*/ 2 w 76"/>
                    <a:gd name="T9" fmla="*/ 0 h 4"/>
                    <a:gd name="T10" fmla="*/ 2 w 76"/>
                    <a:gd name="T11" fmla="*/ 0 h 4"/>
                    <a:gd name="T12" fmla="*/ 76 w 76"/>
                    <a:gd name="T13" fmla="*/ 0 h 4"/>
                    <a:gd name="T14" fmla="*/ 74 w 76"/>
                    <a:gd name="T15" fmla="*/ 2 h 4"/>
                    <a:gd name="T16" fmla="*/ 74 w 76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6" h="4">
                      <a:moveTo>
                        <a:pt x="7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76" y="0"/>
                      </a:lnTo>
                      <a:lnTo>
                        <a:pt x="74" y="2"/>
                      </a:lnTo>
                      <a:lnTo>
                        <a:pt x="74" y="4"/>
                      </a:lnTo>
                      <a:close/>
                    </a:path>
                  </a:pathLst>
                </a:custGeom>
                <a:solidFill>
                  <a:srgbClr val="F0A47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77" name="Freeform 957"/>
                <p:cNvSpPr>
                  <a:spLocks/>
                </p:cNvSpPr>
                <p:nvPr/>
              </p:nvSpPr>
              <p:spPr bwMode="auto">
                <a:xfrm>
                  <a:off x="1199" y="1267"/>
                  <a:ext cx="74" cy="4"/>
                </a:xfrm>
                <a:custGeom>
                  <a:avLst/>
                  <a:gdLst>
                    <a:gd name="T0" fmla="*/ 72 w 74"/>
                    <a:gd name="T1" fmla="*/ 4 h 4"/>
                    <a:gd name="T2" fmla="*/ 0 w 74"/>
                    <a:gd name="T3" fmla="*/ 4 h 4"/>
                    <a:gd name="T4" fmla="*/ 0 w 74"/>
                    <a:gd name="T5" fmla="*/ 2 h 4"/>
                    <a:gd name="T6" fmla="*/ 0 w 74"/>
                    <a:gd name="T7" fmla="*/ 0 h 4"/>
                    <a:gd name="T8" fmla="*/ 74 w 74"/>
                    <a:gd name="T9" fmla="*/ 0 h 4"/>
                    <a:gd name="T10" fmla="*/ 74 w 74"/>
                    <a:gd name="T11" fmla="*/ 0 h 4"/>
                    <a:gd name="T12" fmla="*/ 74 w 74"/>
                    <a:gd name="T13" fmla="*/ 0 h 4"/>
                    <a:gd name="T14" fmla="*/ 74 w 74"/>
                    <a:gd name="T15" fmla="*/ 2 h 4"/>
                    <a:gd name="T16" fmla="*/ 72 w 74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4" h="4">
                      <a:moveTo>
                        <a:pt x="72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4" y="0"/>
                      </a:lnTo>
                      <a:lnTo>
                        <a:pt x="74" y="0"/>
                      </a:lnTo>
                      <a:lnTo>
                        <a:pt x="74" y="0"/>
                      </a:lnTo>
                      <a:lnTo>
                        <a:pt x="74" y="2"/>
                      </a:lnTo>
                      <a:lnTo>
                        <a:pt x="72" y="4"/>
                      </a:lnTo>
                      <a:close/>
                    </a:path>
                  </a:pathLst>
                </a:custGeom>
                <a:solidFill>
                  <a:srgbClr val="F0A4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78" name="Freeform 958"/>
                <p:cNvSpPr>
                  <a:spLocks/>
                </p:cNvSpPr>
                <p:nvPr/>
              </p:nvSpPr>
              <p:spPr bwMode="auto">
                <a:xfrm>
                  <a:off x="1199" y="1266"/>
                  <a:ext cx="74" cy="3"/>
                </a:xfrm>
                <a:custGeom>
                  <a:avLst/>
                  <a:gdLst>
                    <a:gd name="T0" fmla="*/ 74 w 74"/>
                    <a:gd name="T1" fmla="*/ 3 h 3"/>
                    <a:gd name="T2" fmla="*/ 0 w 74"/>
                    <a:gd name="T3" fmla="*/ 3 h 3"/>
                    <a:gd name="T4" fmla="*/ 0 w 74"/>
                    <a:gd name="T5" fmla="*/ 1 h 3"/>
                    <a:gd name="T6" fmla="*/ 0 w 74"/>
                    <a:gd name="T7" fmla="*/ 0 h 3"/>
                    <a:gd name="T8" fmla="*/ 74 w 74"/>
                    <a:gd name="T9" fmla="*/ 0 h 3"/>
                    <a:gd name="T10" fmla="*/ 74 w 74"/>
                    <a:gd name="T11" fmla="*/ 1 h 3"/>
                    <a:gd name="T12" fmla="*/ 74 w 74"/>
                    <a:gd name="T13" fmla="*/ 1 h 3"/>
                    <a:gd name="T14" fmla="*/ 74 w 74"/>
                    <a:gd name="T15" fmla="*/ 3 h 3"/>
                    <a:gd name="T16" fmla="*/ 74 w 74"/>
                    <a:gd name="T1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4" h="3">
                      <a:moveTo>
                        <a:pt x="74" y="3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74" y="0"/>
                      </a:lnTo>
                      <a:lnTo>
                        <a:pt x="74" y="1"/>
                      </a:lnTo>
                      <a:lnTo>
                        <a:pt x="74" y="1"/>
                      </a:lnTo>
                      <a:lnTo>
                        <a:pt x="74" y="3"/>
                      </a:lnTo>
                      <a:lnTo>
                        <a:pt x="74" y="3"/>
                      </a:lnTo>
                      <a:close/>
                    </a:path>
                  </a:pathLst>
                </a:custGeom>
                <a:solidFill>
                  <a:srgbClr val="F0A5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79" name="Freeform 959"/>
                <p:cNvSpPr>
                  <a:spLocks/>
                </p:cNvSpPr>
                <p:nvPr/>
              </p:nvSpPr>
              <p:spPr bwMode="auto">
                <a:xfrm>
                  <a:off x="1199" y="1264"/>
                  <a:ext cx="75" cy="3"/>
                </a:xfrm>
                <a:custGeom>
                  <a:avLst/>
                  <a:gdLst>
                    <a:gd name="T0" fmla="*/ 74 w 75"/>
                    <a:gd name="T1" fmla="*/ 3 h 3"/>
                    <a:gd name="T2" fmla="*/ 0 w 75"/>
                    <a:gd name="T3" fmla="*/ 3 h 3"/>
                    <a:gd name="T4" fmla="*/ 0 w 75"/>
                    <a:gd name="T5" fmla="*/ 2 h 3"/>
                    <a:gd name="T6" fmla="*/ 0 w 75"/>
                    <a:gd name="T7" fmla="*/ 0 h 3"/>
                    <a:gd name="T8" fmla="*/ 75 w 75"/>
                    <a:gd name="T9" fmla="*/ 0 h 3"/>
                    <a:gd name="T10" fmla="*/ 74 w 75"/>
                    <a:gd name="T11" fmla="*/ 2 h 3"/>
                    <a:gd name="T12" fmla="*/ 74 w 75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5" h="3">
                      <a:moveTo>
                        <a:pt x="74" y="3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5" y="0"/>
                      </a:lnTo>
                      <a:lnTo>
                        <a:pt x="74" y="2"/>
                      </a:lnTo>
                      <a:lnTo>
                        <a:pt x="74" y="3"/>
                      </a:lnTo>
                      <a:close/>
                    </a:path>
                  </a:pathLst>
                </a:custGeom>
                <a:solidFill>
                  <a:srgbClr val="F0A6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80" name="Freeform 960"/>
                <p:cNvSpPr>
                  <a:spLocks/>
                </p:cNvSpPr>
                <p:nvPr/>
              </p:nvSpPr>
              <p:spPr bwMode="auto">
                <a:xfrm>
                  <a:off x="1199" y="1262"/>
                  <a:ext cx="75" cy="4"/>
                </a:xfrm>
                <a:custGeom>
                  <a:avLst/>
                  <a:gdLst>
                    <a:gd name="T0" fmla="*/ 74 w 75"/>
                    <a:gd name="T1" fmla="*/ 4 h 4"/>
                    <a:gd name="T2" fmla="*/ 0 w 75"/>
                    <a:gd name="T3" fmla="*/ 4 h 4"/>
                    <a:gd name="T4" fmla="*/ 0 w 75"/>
                    <a:gd name="T5" fmla="*/ 2 h 4"/>
                    <a:gd name="T6" fmla="*/ 0 w 75"/>
                    <a:gd name="T7" fmla="*/ 0 h 4"/>
                    <a:gd name="T8" fmla="*/ 75 w 75"/>
                    <a:gd name="T9" fmla="*/ 0 h 4"/>
                    <a:gd name="T10" fmla="*/ 75 w 75"/>
                    <a:gd name="T11" fmla="*/ 2 h 4"/>
                    <a:gd name="T12" fmla="*/ 74 w 75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5" h="4">
                      <a:moveTo>
                        <a:pt x="7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5" y="0"/>
                      </a:lnTo>
                      <a:lnTo>
                        <a:pt x="75" y="2"/>
                      </a:lnTo>
                      <a:lnTo>
                        <a:pt x="74" y="4"/>
                      </a:lnTo>
                      <a:close/>
                    </a:path>
                  </a:pathLst>
                </a:custGeom>
                <a:solidFill>
                  <a:srgbClr val="F1A78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81" name="Freeform 961"/>
                <p:cNvSpPr>
                  <a:spLocks/>
                </p:cNvSpPr>
                <p:nvPr/>
              </p:nvSpPr>
              <p:spPr bwMode="auto">
                <a:xfrm>
                  <a:off x="1199" y="1260"/>
                  <a:ext cx="77" cy="4"/>
                </a:xfrm>
                <a:custGeom>
                  <a:avLst/>
                  <a:gdLst>
                    <a:gd name="T0" fmla="*/ 75 w 77"/>
                    <a:gd name="T1" fmla="*/ 4 h 4"/>
                    <a:gd name="T2" fmla="*/ 0 w 77"/>
                    <a:gd name="T3" fmla="*/ 4 h 4"/>
                    <a:gd name="T4" fmla="*/ 0 w 77"/>
                    <a:gd name="T5" fmla="*/ 2 h 4"/>
                    <a:gd name="T6" fmla="*/ 0 w 77"/>
                    <a:gd name="T7" fmla="*/ 0 h 4"/>
                    <a:gd name="T8" fmla="*/ 77 w 77"/>
                    <a:gd name="T9" fmla="*/ 0 h 4"/>
                    <a:gd name="T10" fmla="*/ 75 w 77"/>
                    <a:gd name="T11" fmla="*/ 2 h 4"/>
                    <a:gd name="T12" fmla="*/ 75 w 77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7" h="4">
                      <a:moveTo>
                        <a:pt x="75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7" y="0"/>
                      </a:lnTo>
                      <a:lnTo>
                        <a:pt x="75" y="2"/>
                      </a:lnTo>
                      <a:lnTo>
                        <a:pt x="75" y="4"/>
                      </a:lnTo>
                      <a:close/>
                    </a:path>
                  </a:pathLst>
                </a:custGeom>
                <a:solidFill>
                  <a:srgbClr val="F1A78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82" name="Freeform 962"/>
                <p:cNvSpPr>
                  <a:spLocks/>
                </p:cNvSpPr>
                <p:nvPr/>
              </p:nvSpPr>
              <p:spPr bwMode="auto">
                <a:xfrm>
                  <a:off x="1199" y="1258"/>
                  <a:ext cx="77" cy="4"/>
                </a:xfrm>
                <a:custGeom>
                  <a:avLst/>
                  <a:gdLst>
                    <a:gd name="T0" fmla="*/ 75 w 77"/>
                    <a:gd name="T1" fmla="*/ 4 h 4"/>
                    <a:gd name="T2" fmla="*/ 0 w 77"/>
                    <a:gd name="T3" fmla="*/ 4 h 4"/>
                    <a:gd name="T4" fmla="*/ 0 w 77"/>
                    <a:gd name="T5" fmla="*/ 2 h 4"/>
                    <a:gd name="T6" fmla="*/ 0 w 77"/>
                    <a:gd name="T7" fmla="*/ 0 h 4"/>
                    <a:gd name="T8" fmla="*/ 77 w 77"/>
                    <a:gd name="T9" fmla="*/ 0 h 4"/>
                    <a:gd name="T10" fmla="*/ 77 w 77"/>
                    <a:gd name="T11" fmla="*/ 2 h 4"/>
                    <a:gd name="T12" fmla="*/ 75 w 77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7" h="4">
                      <a:moveTo>
                        <a:pt x="75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7" y="0"/>
                      </a:lnTo>
                      <a:lnTo>
                        <a:pt x="77" y="2"/>
                      </a:lnTo>
                      <a:lnTo>
                        <a:pt x="75" y="4"/>
                      </a:lnTo>
                      <a:close/>
                    </a:path>
                  </a:pathLst>
                </a:custGeom>
                <a:solidFill>
                  <a:srgbClr val="F1A88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83" name="Freeform 963"/>
                <p:cNvSpPr>
                  <a:spLocks/>
                </p:cNvSpPr>
                <p:nvPr/>
              </p:nvSpPr>
              <p:spPr bwMode="auto">
                <a:xfrm>
                  <a:off x="1199" y="1256"/>
                  <a:ext cx="79" cy="4"/>
                </a:xfrm>
                <a:custGeom>
                  <a:avLst/>
                  <a:gdLst>
                    <a:gd name="T0" fmla="*/ 77 w 79"/>
                    <a:gd name="T1" fmla="*/ 4 h 4"/>
                    <a:gd name="T2" fmla="*/ 0 w 79"/>
                    <a:gd name="T3" fmla="*/ 4 h 4"/>
                    <a:gd name="T4" fmla="*/ 0 w 79"/>
                    <a:gd name="T5" fmla="*/ 2 h 4"/>
                    <a:gd name="T6" fmla="*/ 0 w 79"/>
                    <a:gd name="T7" fmla="*/ 0 h 4"/>
                    <a:gd name="T8" fmla="*/ 79 w 79"/>
                    <a:gd name="T9" fmla="*/ 0 h 4"/>
                    <a:gd name="T10" fmla="*/ 77 w 79"/>
                    <a:gd name="T11" fmla="*/ 2 h 4"/>
                    <a:gd name="T12" fmla="*/ 77 w 79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79" h="4">
                      <a:moveTo>
                        <a:pt x="77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79" y="0"/>
                      </a:lnTo>
                      <a:lnTo>
                        <a:pt x="77" y="2"/>
                      </a:lnTo>
                      <a:lnTo>
                        <a:pt x="77" y="4"/>
                      </a:lnTo>
                      <a:close/>
                    </a:path>
                  </a:pathLst>
                </a:custGeom>
                <a:solidFill>
                  <a:srgbClr val="F1A88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84" name="Freeform 964"/>
                <p:cNvSpPr>
                  <a:spLocks/>
                </p:cNvSpPr>
                <p:nvPr/>
              </p:nvSpPr>
              <p:spPr bwMode="auto">
                <a:xfrm>
                  <a:off x="1199" y="1254"/>
                  <a:ext cx="81" cy="4"/>
                </a:xfrm>
                <a:custGeom>
                  <a:avLst/>
                  <a:gdLst>
                    <a:gd name="T0" fmla="*/ 77 w 81"/>
                    <a:gd name="T1" fmla="*/ 4 h 4"/>
                    <a:gd name="T2" fmla="*/ 0 w 81"/>
                    <a:gd name="T3" fmla="*/ 4 h 4"/>
                    <a:gd name="T4" fmla="*/ 0 w 81"/>
                    <a:gd name="T5" fmla="*/ 2 h 4"/>
                    <a:gd name="T6" fmla="*/ 0 w 81"/>
                    <a:gd name="T7" fmla="*/ 0 h 4"/>
                    <a:gd name="T8" fmla="*/ 81 w 81"/>
                    <a:gd name="T9" fmla="*/ 0 h 4"/>
                    <a:gd name="T10" fmla="*/ 79 w 81"/>
                    <a:gd name="T11" fmla="*/ 2 h 4"/>
                    <a:gd name="T12" fmla="*/ 77 w 81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1" h="4">
                      <a:moveTo>
                        <a:pt x="77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1" y="0"/>
                      </a:lnTo>
                      <a:lnTo>
                        <a:pt x="79" y="2"/>
                      </a:lnTo>
                      <a:lnTo>
                        <a:pt x="77" y="4"/>
                      </a:lnTo>
                      <a:close/>
                    </a:path>
                  </a:pathLst>
                </a:custGeom>
                <a:solidFill>
                  <a:srgbClr val="F1A98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85" name="Freeform 965"/>
                <p:cNvSpPr>
                  <a:spLocks/>
                </p:cNvSpPr>
                <p:nvPr/>
              </p:nvSpPr>
              <p:spPr bwMode="auto">
                <a:xfrm>
                  <a:off x="1199" y="1252"/>
                  <a:ext cx="81" cy="4"/>
                </a:xfrm>
                <a:custGeom>
                  <a:avLst/>
                  <a:gdLst>
                    <a:gd name="T0" fmla="*/ 79 w 81"/>
                    <a:gd name="T1" fmla="*/ 4 h 4"/>
                    <a:gd name="T2" fmla="*/ 0 w 81"/>
                    <a:gd name="T3" fmla="*/ 4 h 4"/>
                    <a:gd name="T4" fmla="*/ 0 w 81"/>
                    <a:gd name="T5" fmla="*/ 2 h 4"/>
                    <a:gd name="T6" fmla="*/ 2 w 81"/>
                    <a:gd name="T7" fmla="*/ 0 h 4"/>
                    <a:gd name="T8" fmla="*/ 81 w 81"/>
                    <a:gd name="T9" fmla="*/ 0 h 4"/>
                    <a:gd name="T10" fmla="*/ 81 w 81"/>
                    <a:gd name="T11" fmla="*/ 2 h 4"/>
                    <a:gd name="T12" fmla="*/ 79 w 81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1" h="4">
                      <a:moveTo>
                        <a:pt x="79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81" y="0"/>
                      </a:lnTo>
                      <a:lnTo>
                        <a:pt x="81" y="2"/>
                      </a:lnTo>
                      <a:lnTo>
                        <a:pt x="79" y="4"/>
                      </a:lnTo>
                      <a:close/>
                    </a:path>
                  </a:pathLst>
                </a:custGeom>
                <a:solidFill>
                  <a:srgbClr val="F1AA8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86" name="Freeform 966"/>
                <p:cNvSpPr>
                  <a:spLocks/>
                </p:cNvSpPr>
                <p:nvPr/>
              </p:nvSpPr>
              <p:spPr bwMode="auto">
                <a:xfrm>
                  <a:off x="1199" y="1250"/>
                  <a:ext cx="83" cy="4"/>
                </a:xfrm>
                <a:custGeom>
                  <a:avLst/>
                  <a:gdLst>
                    <a:gd name="T0" fmla="*/ 81 w 83"/>
                    <a:gd name="T1" fmla="*/ 4 h 4"/>
                    <a:gd name="T2" fmla="*/ 0 w 83"/>
                    <a:gd name="T3" fmla="*/ 4 h 4"/>
                    <a:gd name="T4" fmla="*/ 2 w 83"/>
                    <a:gd name="T5" fmla="*/ 2 h 4"/>
                    <a:gd name="T6" fmla="*/ 2 w 83"/>
                    <a:gd name="T7" fmla="*/ 0 h 4"/>
                    <a:gd name="T8" fmla="*/ 83 w 83"/>
                    <a:gd name="T9" fmla="*/ 0 h 4"/>
                    <a:gd name="T10" fmla="*/ 81 w 83"/>
                    <a:gd name="T11" fmla="*/ 2 h 4"/>
                    <a:gd name="T12" fmla="*/ 81 w 83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3" h="4">
                      <a:moveTo>
                        <a:pt x="81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83" y="0"/>
                      </a:lnTo>
                      <a:lnTo>
                        <a:pt x="81" y="2"/>
                      </a:lnTo>
                      <a:lnTo>
                        <a:pt x="81" y="4"/>
                      </a:lnTo>
                      <a:close/>
                    </a:path>
                  </a:pathLst>
                </a:custGeom>
                <a:solidFill>
                  <a:srgbClr val="F1AB8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87" name="Freeform 967"/>
                <p:cNvSpPr>
                  <a:spLocks/>
                </p:cNvSpPr>
                <p:nvPr/>
              </p:nvSpPr>
              <p:spPr bwMode="auto">
                <a:xfrm>
                  <a:off x="1201" y="1248"/>
                  <a:ext cx="81" cy="4"/>
                </a:xfrm>
                <a:custGeom>
                  <a:avLst/>
                  <a:gdLst>
                    <a:gd name="T0" fmla="*/ 79 w 81"/>
                    <a:gd name="T1" fmla="*/ 4 h 4"/>
                    <a:gd name="T2" fmla="*/ 0 w 81"/>
                    <a:gd name="T3" fmla="*/ 4 h 4"/>
                    <a:gd name="T4" fmla="*/ 0 w 81"/>
                    <a:gd name="T5" fmla="*/ 2 h 4"/>
                    <a:gd name="T6" fmla="*/ 0 w 81"/>
                    <a:gd name="T7" fmla="*/ 0 h 4"/>
                    <a:gd name="T8" fmla="*/ 81 w 81"/>
                    <a:gd name="T9" fmla="*/ 0 h 4"/>
                    <a:gd name="T10" fmla="*/ 81 w 81"/>
                    <a:gd name="T11" fmla="*/ 2 h 4"/>
                    <a:gd name="T12" fmla="*/ 79 w 81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1" h="4">
                      <a:moveTo>
                        <a:pt x="79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1" y="0"/>
                      </a:lnTo>
                      <a:lnTo>
                        <a:pt x="81" y="2"/>
                      </a:lnTo>
                      <a:lnTo>
                        <a:pt x="79" y="4"/>
                      </a:lnTo>
                      <a:close/>
                    </a:path>
                  </a:pathLst>
                </a:custGeom>
                <a:solidFill>
                  <a:srgbClr val="F1AB8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88" name="Freeform 968"/>
                <p:cNvSpPr>
                  <a:spLocks/>
                </p:cNvSpPr>
                <p:nvPr/>
              </p:nvSpPr>
              <p:spPr bwMode="auto">
                <a:xfrm>
                  <a:off x="1201" y="1247"/>
                  <a:ext cx="83" cy="3"/>
                </a:xfrm>
                <a:custGeom>
                  <a:avLst/>
                  <a:gdLst>
                    <a:gd name="T0" fmla="*/ 81 w 83"/>
                    <a:gd name="T1" fmla="*/ 3 h 3"/>
                    <a:gd name="T2" fmla="*/ 0 w 83"/>
                    <a:gd name="T3" fmla="*/ 3 h 3"/>
                    <a:gd name="T4" fmla="*/ 0 w 83"/>
                    <a:gd name="T5" fmla="*/ 1 h 3"/>
                    <a:gd name="T6" fmla="*/ 0 w 83"/>
                    <a:gd name="T7" fmla="*/ 0 h 3"/>
                    <a:gd name="T8" fmla="*/ 83 w 83"/>
                    <a:gd name="T9" fmla="*/ 0 h 3"/>
                    <a:gd name="T10" fmla="*/ 81 w 83"/>
                    <a:gd name="T11" fmla="*/ 1 h 3"/>
                    <a:gd name="T12" fmla="*/ 81 w 83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3" h="3">
                      <a:moveTo>
                        <a:pt x="81" y="3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83" y="0"/>
                      </a:lnTo>
                      <a:lnTo>
                        <a:pt x="81" y="1"/>
                      </a:lnTo>
                      <a:lnTo>
                        <a:pt x="81" y="3"/>
                      </a:lnTo>
                      <a:close/>
                    </a:path>
                  </a:pathLst>
                </a:custGeom>
                <a:solidFill>
                  <a:srgbClr val="F1AC8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89" name="Freeform 969"/>
                <p:cNvSpPr>
                  <a:spLocks/>
                </p:cNvSpPr>
                <p:nvPr/>
              </p:nvSpPr>
              <p:spPr bwMode="auto">
                <a:xfrm>
                  <a:off x="1201" y="1245"/>
                  <a:ext cx="83" cy="3"/>
                </a:xfrm>
                <a:custGeom>
                  <a:avLst/>
                  <a:gdLst>
                    <a:gd name="T0" fmla="*/ 81 w 83"/>
                    <a:gd name="T1" fmla="*/ 3 h 3"/>
                    <a:gd name="T2" fmla="*/ 0 w 83"/>
                    <a:gd name="T3" fmla="*/ 3 h 3"/>
                    <a:gd name="T4" fmla="*/ 0 w 83"/>
                    <a:gd name="T5" fmla="*/ 2 h 3"/>
                    <a:gd name="T6" fmla="*/ 0 w 83"/>
                    <a:gd name="T7" fmla="*/ 0 h 3"/>
                    <a:gd name="T8" fmla="*/ 83 w 83"/>
                    <a:gd name="T9" fmla="*/ 0 h 3"/>
                    <a:gd name="T10" fmla="*/ 83 w 83"/>
                    <a:gd name="T11" fmla="*/ 2 h 3"/>
                    <a:gd name="T12" fmla="*/ 81 w 83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3" h="3">
                      <a:moveTo>
                        <a:pt x="81" y="3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3" y="0"/>
                      </a:lnTo>
                      <a:lnTo>
                        <a:pt x="83" y="2"/>
                      </a:lnTo>
                      <a:lnTo>
                        <a:pt x="81" y="3"/>
                      </a:lnTo>
                      <a:close/>
                    </a:path>
                  </a:pathLst>
                </a:custGeom>
                <a:solidFill>
                  <a:srgbClr val="F1AC8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90" name="Freeform 970"/>
                <p:cNvSpPr>
                  <a:spLocks/>
                </p:cNvSpPr>
                <p:nvPr/>
              </p:nvSpPr>
              <p:spPr bwMode="auto">
                <a:xfrm>
                  <a:off x="1201" y="1243"/>
                  <a:ext cx="83" cy="4"/>
                </a:xfrm>
                <a:custGeom>
                  <a:avLst/>
                  <a:gdLst>
                    <a:gd name="T0" fmla="*/ 83 w 83"/>
                    <a:gd name="T1" fmla="*/ 4 h 4"/>
                    <a:gd name="T2" fmla="*/ 0 w 83"/>
                    <a:gd name="T3" fmla="*/ 4 h 4"/>
                    <a:gd name="T4" fmla="*/ 0 w 83"/>
                    <a:gd name="T5" fmla="*/ 2 h 4"/>
                    <a:gd name="T6" fmla="*/ 0 w 83"/>
                    <a:gd name="T7" fmla="*/ 0 h 4"/>
                    <a:gd name="T8" fmla="*/ 83 w 83"/>
                    <a:gd name="T9" fmla="*/ 0 h 4"/>
                    <a:gd name="T10" fmla="*/ 83 w 83"/>
                    <a:gd name="T11" fmla="*/ 2 h 4"/>
                    <a:gd name="T12" fmla="*/ 83 w 83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3" h="4">
                      <a:moveTo>
                        <a:pt x="83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3" y="0"/>
                      </a:lnTo>
                      <a:lnTo>
                        <a:pt x="83" y="2"/>
                      </a:lnTo>
                      <a:lnTo>
                        <a:pt x="83" y="4"/>
                      </a:lnTo>
                      <a:close/>
                    </a:path>
                  </a:pathLst>
                </a:custGeom>
                <a:solidFill>
                  <a:srgbClr val="F2AD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91" name="Freeform 971"/>
                <p:cNvSpPr>
                  <a:spLocks/>
                </p:cNvSpPr>
                <p:nvPr/>
              </p:nvSpPr>
              <p:spPr bwMode="auto">
                <a:xfrm>
                  <a:off x="1201" y="1241"/>
                  <a:ext cx="85" cy="4"/>
                </a:xfrm>
                <a:custGeom>
                  <a:avLst/>
                  <a:gdLst>
                    <a:gd name="T0" fmla="*/ 83 w 85"/>
                    <a:gd name="T1" fmla="*/ 4 h 4"/>
                    <a:gd name="T2" fmla="*/ 0 w 85"/>
                    <a:gd name="T3" fmla="*/ 4 h 4"/>
                    <a:gd name="T4" fmla="*/ 0 w 85"/>
                    <a:gd name="T5" fmla="*/ 2 h 4"/>
                    <a:gd name="T6" fmla="*/ 1 w 85"/>
                    <a:gd name="T7" fmla="*/ 0 h 4"/>
                    <a:gd name="T8" fmla="*/ 85 w 85"/>
                    <a:gd name="T9" fmla="*/ 0 h 4"/>
                    <a:gd name="T10" fmla="*/ 85 w 85"/>
                    <a:gd name="T11" fmla="*/ 0 h 4"/>
                    <a:gd name="T12" fmla="*/ 83 w 85"/>
                    <a:gd name="T13" fmla="*/ 2 h 4"/>
                    <a:gd name="T14" fmla="*/ 83 w 85"/>
                    <a:gd name="T15" fmla="*/ 2 h 4"/>
                    <a:gd name="T16" fmla="*/ 83 w 85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5" h="4">
                      <a:moveTo>
                        <a:pt x="83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85" y="0"/>
                      </a:lnTo>
                      <a:lnTo>
                        <a:pt x="85" y="0"/>
                      </a:lnTo>
                      <a:lnTo>
                        <a:pt x="83" y="2"/>
                      </a:lnTo>
                      <a:lnTo>
                        <a:pt x="83" y="2"/>
                      </a:lnTo>
                      <a:lnTo>
                        <a:pt x="83" y="4"/>
                      </a:lnTo>
                      <a:close/>
                    </a:path>
                  </a:pathLst>
                </a:custGeom>
                <a:solidFill>
                  <a:srgbClr val="F2AE8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92" name="Freeform 972"/>
                <p:cNvSpPr>
                  <a:spLocks/>
                </p:cNvSpPr>
                <p:nvPr/>
              </p:nvSpPr>
              <p:spPr bwMode="auto">
                <a:xfrm>
                  <a:off x="1201" y="1239"/>
                  <a:ext cx="85" cy="4"/>
                </a:xfrm>
                <a:custGeom>
                  <a:avLst/>
                  <a:gdLst>
                    <a:gd name="T0" fmla="*/ 83 w 85"/>
                    <a:gd name="T1" fmla="*/ 4 h 4"/>
                    <a:gd name="T2" fmla="*/ 0 w 85"/>
                    <a:gd name="T3" fmla="*/ 4 h 4"/>
                    <a:gd name="T4" fmla="*/ 1 w 85"/>
                    <a:gd name="T5" fmla="*/ 2 h 4"/>
                    <a:gd name="T6" fmla="*/ 1 w 85"/>
                    <a:gd name="T7" fmla="*/ 0 h 4"/>
                    <a:gd name="T8" fmla="*/ 85 w 85"/>
                    <a:gd name="T9" fmla="*/ 0 h 4"/>
                    <a:gd name="T10" fmla="*/ 85 w 85"/>
                    <a:gd name="T11" fmla="*/ 2 h 4"/>
                    <a:gd name="T12" fmla="*/ 83 w 85"/>
                    <a:gd name="T13" fmla="*/ 4 h 4"/>
                    <a:gd name="T14" fmla="*/ 83 w 85"/>
                    <a:gd name="T15" fmla="*/ 4 h 4"/>
                    <a:gd name="T16" fmla="*/ 83 w 85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5" h="4">
                      <a:moveTo>
                        <a:pt x="83" y="4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1" y="0"/>
                      </a:lnTo>
                      <a:lnTo>
                        <a:pt x="85" y="0"/>
                      </a:lnTo>
                      <a:lnTo>
                        <a:pt x="85" y="2"/>
                      </a:lnTo>
                      <a:lnTo>
                        <a:pt x="83" y="4"/>
                      </a:lnTo>
                      <a:lnTo>
                        <a:pt x="83" y="4"/>
                      </a:lnTo>
                      <a:lnTo>
                        <a:pt x="83" y="4"/>
                      </a:lnTo>
                      <a:close/>
                    </a:path>
                  </a:pathLst>
                </a:custGeom>
                <a:solidFill>
                  <a:srgbClr val="F2AF8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93" name="Freeform 973"/>
                <p:cNvSpPr>
                  <a:spLocks/>
                </p:cNvSpPr>
                <p:nvPr/>
              </p:nvSpPr>
              <p:spPr bwMode="auto">
                <a:xfrm>
                  <a:off x="1202" y="1237"/>
                  <a:ext cx="84" cy="4"/>
                </a:xfrm>
                <a:custGeom>
                  <a:avLst/>
                  <a:gdLst>
                    <a:gd name="T0" fmla="*/ 84 w 84"/>
                    <a:gd name="T1" fmla="*/ 4 h 4"/>
                    <a:gd name="T2" fmla="*/ 0 w 84"/>
                    <a:gd name="T3" fmla="*/ 4 h 4"/>
                    <a:gd name="T4" fmla="*/ 0 w 84"/>
                    <a:gd name="T5" fmla="*/ 2 h 4"/>
                    <a:gd name="T6" fmla="*/ 0 w 84"/>
                    <a:gd name="T7" fmla="*/ 0 h 4"/>
                    <a:gd name="T8" fmla="*/ 84 w 84"/>
                    <a:gd name="T9" fmla="*/ 0 h 4"/>
                    <a:gd name="T10" fmla="*/ 84 w 84"/>
                    <a:gd name="T11" fmla="*/ 2 h 4"/>
                    <a:gd name="T12" fmla="*/ 84 w 84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4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4" y="0"/>
                      </a:lnTo>
                      <a:lnTo>
                        <a:pt x="84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2AF8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94" name="Freeform 974"/>
                <p:cNvSpPr>
                  <a:spLocks/>
                </p:cNvSpPr>
                <p:nvPr/>
              </p:nvSpPr>
              <p:spPr bwMode="auto">
                <a:xfrm>
                  <a:off x="1202" y="1235"/>
                  <a:ext cx="86" cy="4"/>
                </a:xfrm>
                <a:custGeom>
                  <a:avLst/>
                  <a:gdLst>
                    <a:gd name="T0" fmla="*/ 84 w 86"/>
                    <a:gd name="T1" fmla="*/ 4 h 4"/>
                    <a:gd name="T2" fmla="*/ 0 w 86"/>
                    <a:gd name="T3" fmla="*/ 4 h 4"/>
                    <a:gd name="T4" fmla="*/ 0 w 86"/>
                    <a:gd name="T5" fmla="*/ 2 h 4"/>
                    <a:gd name="T6" fmla="*/ 0 w 86"/>
                    <a:gd name="T7" fmla="*/ 0 h 4"/>
                    <a:gd name="T8" fmla="*/ 86 w 86"/>
                    <a:gd name="T9" fmla="*/ 0 h 4"/>
                    <a:gd name="T10" fmla="*/ 84 w 86"/>
                    <a:gd name="T11" fmla="*/ 2 h 4"/>
                    <a:gd name="T12" fmla="*/ 84 w 86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6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6" y="0"/>
                      </a:lnTo>
                      <a:lnTo>
                        <a:pt x="84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2B08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95" name="Freeform 975"/>
                <p:cNvSpPr>
                  <a:spLocks/>
                </p:cNvSpPr>
                <p:nvPr/>
              </p:nvSpPr>
              <p:spPr bwMode="auto">
                <a:xfrm>
                  <a:off x="1202" y="1233"/>
                  <a:ext cx="86" cy="4"/>
                </a:xfrm>
                <a:custGeom>
                  <a:avLst/>
                  <a:gdLst>
                    <a:gd name="T0" fmla="*/ 84 w 86"/>
                    <a:gd name="T1" fmla="*/ 4 h 4"/>
                    <a:gd name="T2" fmla="*/ 0 w 86"/>
                    <a:gd name="T3" fmla="*/ 4 h 4"/>
                    <a:gd name="T4" fmla="*/ 0 w 86"/>
                    <a:gd name="T5" fmla="*/ 2 h 4"/>
                    <a:gd name="T6" fmla="*/ 0 w 86"/>
                    <a:gd name="T7" fmla="*/ 0 h 4"/>
                    <a:gd name="T8" fmla="*/ 86 w 86"/>
                    <a:gd name="T9" fmla="*/ 0 h 4"/>
                    <a:gd name="T10" fmla="*/ 86 w 86"/>
                    <a:gd name="T11" fmla="*/ 2 h 4"/>
                    <a:gd name="T12" fmla="*/ 84 w 86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6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6" y="0"/>
                      </a:lnTo>
                      <a:lnTo>
                        <a:pt x="86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2B08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96" name="Freeform 976"/>
                <p:cNvSpPr>
                  <a:spLocks/>
                </p:cNvSpPr>
                <p:nvPr/>
              </p:nvSpPr>
              <p:spPr bwMode="auto">
                <a:xfrm>
                  <a:off x="1202" y="1231"/>
                  <a:ext cx="86" cy="4"/>
                </a:xfrm>
                <a:custGeom>
                  <a:avLst/>
                  <a:gdLst>
                    <a:gd name="T0" fmla="*/ 86 w 86"/>
                    <a:gd name="T1" fmla="*/ 4 h 4"/>
                    <a:gd name="T2" fmla="*/ 0 w 86"/>
                    <a:gd name="T3" fmla="*/ 4 h 4"/>
                    <a:gd name="T4" fmla="*/ 0 w 86"/>
                    <a:gd name="T5" fmla="*/ 2 h 4"/>
                    <a:gd name="T6" fmla="*/ 2 w 86"/>
                    <a:gd name="T7" fmla="*/ 0 h 4"/>
                    <a:gd name="T8" fmla="*/ 86 w 86"/>
                    <a:gd name="T9" fmla="*/ 0 h 4"/>
                    <a:gd name="T10" fmla="*/ 86 w 86"/>
                    <a:gd name="T11" fmla="*/ 0 h 4"/>
                    <a:gd name="T12" fmla="*/ 86 w 86"/>
                    <a:gd name="T13" fmla="*/ 0 h 4"/>
                    <a:gd name="T14" fmla="*/ 86 w 86"/>
                    <a:gd name="T15" fmla="*/ 2 h 4"/>
                    <a:gd name="T16" fmla="*/ 86 w 86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6" h="4">
                      <a:moveTo>
                        <a:pt x="86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86" y="0"/>
                      </a:lnTo>
                      <a:lnTo>
                        <a:pt x="86" y="0"/>
                      </a:lnTo>
                      <a:lnTo>
                        <a:pt x="86" y="0"/>
                      </a:lnTo>
                      <a:lnTo>
                        <a:pt x="86" y="2"/>
                      </a:lnTo>
                      <a:lnTo>
                        <a:pt x="86" y="4"/>
                      </a:lnTo>
                      <a:close/>
                    </a:path>
                  </a:pathLst>
                </a:custGeom>
                <a:solidFill>
                  <a:srgbClr val="F2B18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97" name="Freeform 977"/>
                <p:cNvSpPr>
                  <a:spLocks/>
                </p:cNvSpPr>
                <p:nvPr/>
              </p:nvSpPr>
              <p:spPr bwMode="auto">
                <a:xfrm>
                  <a:off x="1202" y="1230"/>
                  <a:ext cx="86" cy="3"/>
                </a:xfrm>
                <a:custGeom>
                  <a:avLst/>
                  <a:gdLst>
                    <a:gd name="T0" fmla="*/ 86 w 86"/>
                    <a:gd name="T1" fmla="*/ 3 h 3"/>
                    <a:gd name="T2" fmla="*/ 0 w 86"/>
                    <a:gd name="T3" fmla="*/ 3 h 3"/>
                    <a:gd name="T4" fmla="*/ 2 w 86"/>
                    <a:gd name="T5" fmla="*/ 1 h 3"/>
                    <a:gd name="T6" fmla="*/ 2 w 86"/>
                    <a:gd name="T7" fmla="*/ 0 h 3"/>
                    <a:gd name="T8" fmla="*/ 86 w 86"/>
                    <a:gd name="T9" fmla="*/ 0 h 3"/>
                    <a:gd name="T10" fmla="*/ 86 w 86"/>
                    <a:gd name="T11" fmla="*/ 1 h 3"/>
                    <a:gd name="T12" fmla="*/ 86 w 86"/>
                    <a:gd name="T13" fmla="*/ 1 h 3"/>
                    <a:gd name="T14" fmla="*/ 86 w 86"/>
                    <a:gd name="T15" fmla="*/ 3 h 3"/>
                    <a:gd name="T16" fmla="*/ 86 w 86"/>
                    <a:gd name="T1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6" h="3">
                      <a:moveTo>
                        <a:pt x="86" y="3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86" y="0"/>
                      </a:lnTo>
                      <a:lnTo>
                        <a:pt x="86" y="1"/>
                      </a:lnTo>
                      <a:lnTo>
                        <a:pt x="86" y="1"/>
                      </a:lnTo>
                      <a:lnTo>
                        <a:pt x="86" y="3"/>
                      </a:lnTo>
                      <a:lnTo>
                        <a:pt x="86" y="3"/>
                      </a:lnTo>
                      <a:close/>
                    </a:path>
                  </a:pathLst>
                </a:custGeom>
                <a:solidFill>
                  <a:srgbClr val="F2B28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98" name="Freeform 978"/>
                <p:cNvSpPr>
                  <a:spLocks/>
                </p:cNvSpPr>
                <p:nvPr/>
              </p:nvSpPr>
              <p:spPr bwMode="auto">
                <a:xfrm>
                  <a:off x="1204" y="1228"/>
                  <a:ext cx="84" cy="3"/>
                </a:xfrm>
                <a:custGeom>
                  <a:avLst/>
                  <a:gdLst>
                    <a:gd name="T0" fmla="*/ 84 w 84"/>
                    <a:gd name="T1" fmla="*/ 3 h 3"/>
                    <a:gd name="T2" fmla="*/ 0 w 84"/>
                    <a:gd name="T3" fmla="*/ 3 h 3"/>
                    <a:gd name="T4" fmla="*/ 0 w 84"/>
                    <a:gd name="T5" fmla="*/ 2 h 3"/>
                    <a:gd name="T6" fmla="*/ 0 w 84"/>
                    <a:gd name="T7" fmla="*/ 0 h 3"/>
                    <a:gd name="T8" fmla="*/ 84 w 84"/>
                    <a:gd name="T9" fmla="*/ 0 h 3"/>
                    <a:gd name="T10" fmla="*/ 84 w 84"/>
                    <a:gd name="T11" fmla="*/ 2 h 3"/>
                    <a:gd name="T12" fmla="*/ 84 w 84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4" h="3">
                      <a:moveTo>
                        <a:pt x="84" y="3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4" y="0"/>
                      </a:lnTo>
                      <a:lnTo>
                        <a:pt x="84" y="2"/>
                      </a:lnTo>
                      <a:lnTo>
                        <a:pt x="84" y="3"/>
                      </a:lnTo>
                      <a:close/>
                    </a:path>
                  </a:pathLst>
                </a:custGeom>
                <a:solidFill>
                  <a:srgbClr val="F2B39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499" name="Freeform 979"/>
                <p:cNvSpPr>
                  <a:spLocks/>
                </p:cNvSpPr>
                <p:nvPr/>
              </p:nvSpPr>
              <p:spPr bwMode="auto">
                <a:xfrm>
                  <a:off x="1204" y="1226"/>
                  <a:ext cx="86" cy="4"/>
                </a:xfrm>
                <a:custGeom>
                  <a:avLst/>
                  <a:gdLst>
                    <a:gd name="T0" fmla="*/ 84 w 86"/>
                    <a:gd name="T1" fmla="*/ 4 h 4"/>
                    <a:gd name="T2" fmla="*/ 0 w 86"/>
                    <a:gd name="T3" fmla="*/ 4 h 4"/>
                    <a:gd name="T4" fmla="*/ 0 w 86"/>
                    <a:gd name="T5" fmla="*/ 2 h 4"/>
                    <a:gd name="T6" fmla="*/ 0 w 86"/>
                    <a:gd name="T7" fmla="*/ 0 h 4"/>
                    <a:gd name="T8" fmla="*/ 86 w 86"/>
                    <a:gd name="T9" fmla="*/ 0 h 4"/>
                    <a:gd name="T10" fmla="*/ 84 w 86"/>
                    <a:gd name="T11" fmla="*/ 2 h 4"/>
                    <a:gd name="T12" fmla="*/ 84 w 86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6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6" y="0"/>
                      </a:lnTo>
                      <a:lnTo>
                        <a:pt x="84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2B39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00" name="Freeform 980"/>
                <p:cNvSpPr>
                  <a:spLocks/>
                </p:cNvSpPr>
                <p:nvPr/>
              </p:nvSpPr>
              <p:spPr bwMode="auto">
                <a:xfrm>
                  <a:off x="1204" y="1224"/>
                  <a:ext cx="86" cy="4"/>
                </a:xfrm>
                <a:custGeom>
                  <a:avLst/>
                  <a:gdLst>
                    <a:gd name="T0" fmla="*/ 84 w 86"/>
                    <a:gd name="T1" fmla="*/ 4 h 4"/>
                    <a:gd name="T2" fmla="*/ 0 w 86"/>
                    <a:gd name="T3" fmla="*/ 4 h 4"/>
                    <a:gd name="T4" fmla="*/ 0 w 86"/>
                    <a:gd name="T5" fmla="*/ 2 h 4"/>
                    <a:gd name="T6" fmla="*/ 2 w 86"/>
                    <a:gd name="T7" fmla="*/ 0 h 4"/>
                    <a:gd name="T8" fmla="*/ 86 w 86"/>
                    <a:gd name="T9" fmla="*/ 0 h 4"/>
                    <a:gd name="T10" fmla="*/ 86 w 86"/>
                    <a:gd name="T11" fmla="*/ 2 h 4"/>
                    <a:gd name="T12" fmla="*/ 84 w 86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6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86" y="0"/>
                      </a:lnTo>
                      <a:lnTo>
                        <a:pt x="86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3B49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01" name="Freeform 981"/>
                <p:cNvSpPr>
                  <a:spLocks/>
                </p:cNvSpPr>
                <p:nvPr/>
              </p:nvSpPr>
              <p:spPr bwMode="auto">
                <a:xfrm>
                  <a:off x="1204" y="1222"/>
                  <a:ext cx="86" cy="4"/>
                </a:xfrm>
                <a:custGeom>
                  <a:avLst/>
                  <a:gdLst>
                    <a:gd name="T0" fmla="*/ 86 w 86"/>
                    <a:gd name="T1" fmla="*/ 4 h 4"/>
                    <a:gd name="T2" fmla="*/ 0 w 86"/>
                    <a:gd name="T3" fmla="*/ 4 h 4"/>
                    <a:gd name="T4" fmla="*/ 2 w 86"/>
                    <a:gd name="T5" fmla="*/ 2 h 4"/>
                    <a:gd name="T6" fmla="*/ 2 w 86"/>
                    <a:gd name="T7" fmla="*/ 0 h 4"/>
                    <a:gd name="T8" fmla="*/ 86 w 86"/>
                    <a:gd name="T9" fmla="*/ 0 h 4"/>
                    <a:gd name="T10" fmla="*/ 86 w 86"/>
                    <a:gd name="T11" fmla="*/ 2 h 4"/>
                    <a:gd name="T12" fmla="*/ 86 w 86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6" h="4">
                      <a:moveTo>
                        <a:pt x="86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86" y="0"/>
                      </a:lnTo>
                      <a:lnTo>
                        <a:pt x="86" y="2"/>
                      </a:lnTo>
                      <a:lnTo>
                        <a:pt x="86" y="4"/>
                      </a:lnTo>
                      <a:close/>
                    </a:path>
                  </a:pathLst>
                </a:custGeom>
                <a:solidFill>
                  <a:srgbClr val="F3B49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02" name="Freeform 982"/>
                <p:cNvSpPr>
                  <a:spLocks/>
                </p:cNvSpPr>
                <p:nvPr/>
              </p:nvSpPr>
              <p:spPr bwMode="auto">
                <a:xfrm>
                  <a:off x="1206" y="1220"/>
                  <a:ext cx="84" cy="4"/>
                </a:xfrm>
                <a:custGeom>
                  <a:avLst/>
                  <a:gdLst>
                    <a:gd name="T0" fmla="*/ 84 w 84"/>
                    <a:gd name="T1" fmla="*/ 4 h 4"/>
                    <a:gd name="T2" fmla="*/ 0 w 84"/>
                    <a:gd name="T3" fmla="*/ 4 h 4"/>
                    <a:gd name="T4" fmla="*/ 0 w 84"/>
                    <a:gd name="T5" fmla="*/ 2 h 4"/>
                    <a:gd name="T6" fmla="*/ 0 w 84"/>
                    <a:gd name="T7" fmla="*/ 0 h 4"/>
                    <a:gd name="T8" fmla="*/ 84 w 84"/>
                    <a:gd name="T9" fmla="*/ 0 h 4"/>
                    <a:gd name="T10" fmla="*/ 84 w 84"/>
                    <a:gd name="T11" fmla="*/ 2 h 4"/>
                    <a:gd name="T12" fmla="*/ 84 w 84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4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4" y="0"/>
                      </a:lnTo>
                      <a:lnTo>
                        <a:pt x="84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3B59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03" name="Freeform 983"/>
                <p:cNvSpPr>
                  <a:spLocks/>
                </p:cNvSpPr>
                <p:nvPr/>
              </p:nvSpPr>
              <p:spPr bwMode="auto">
                <a:xfrm>
                  <a:off x="1206" y="1218"/>
                  <a:ext cx="86" cy="4"/>
                </a:xfrm>
                <a:custGeom>
                  <a:avLst/>
                  <a:gdLst>
                    <a:gd name="T0" fmla="*/ 84 w 86"/>
                    <a:gd name="T1" fmla="*/ 4 h 4"/>
                    <a:gd name="T2" fmla="*/ 0 w 86"/>
                    <a:gd name="T3" fmla="*/ 4 h 4"/>
                    <a:gd name="T4" fmla="*/ 0 w 86"/>
                    <a:gd name="T5" fmla="*/ 2 h 4"/>
                    <a:gd name="T6" fmla="*/ 2 w 86"/>
                    <a:gd name="T7" fmla="*/ 0 h 4"/>
                    <a:gd name="T8" fmla="*/ 86 w 86"/>
                    <a:gd name="T9" fmla="*/ 0 h 4"/>
                    <a:gd name="T10" fmla="*/ 84 w 86"/>
                    <a:gd name="T11" fmla="*/ 2 h 4"/>
                    <a:gd name="T12" fmla="*/ 84 w 86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6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86" y="0"/>
                      </a:lnTo>
                      <a:lnTo>
                        <a:pt x="84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3B69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04" name="Freeform 984"/>
                <p:cNvSpPr>
                  <a:spLocks/>
                </p:cNvSpPr>
                <p:nvPr/>
              </p:nvSpPr>
              <p:spPr bwMode="auto">
                <a:xfrm>
                  <a:off x="1206" y="1216"/>
                  <a:ext cx="86" cy="4"/>
                </a:xfrm>
                <a:custGeom>
                  <a:avLst/>
                  <a:gdLst>
                    <a:gd name="T0" fmla="*/ 84 w 86"/>
                    <a:gd name="T1" fmla="*/ 4 h 4"/>
                    <a:gd name="T2" fmla="*/ 0 w 86"/>
                    <a:gd name="T3" fmla="*/ 4 h 4"/>
                    <a:gd name="T4" fmla="*/ 2 w 86"/>
                    <a:gd name="T5" fmla="*/ 2 h 4"/>
                    <a:gd name="T6" fmla="*/ 2 w 86"/>
                    <a:gd name="T7" fmla="*/ 0 h 4"/>
                    <a:gd name="T8" fmla="*/ 86 w 86"/>
                    <a:gd name="T9" fmla="*/ 0 h 4"/>
                    <a:gd name="T10" fmla="*/ 86 w 86"/>
                    <a:gd name="T11" fmla="*/ 2 h 4"/>
                    <a:gd name="T12" fmla="*/ 84 w 86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6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86" y="0"/>
                      </a:lnTo>
                      <a:lnTo>
                        <a:pt x="86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3B79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05" name="Freeform 985"/>
                <p:cNvSpPr>
                  <a:spLocks/>
                </p:cNvSpPr>
                <p:nvPr/>
              </p:nvSpPr>
              <p:spPr bwMode="auto">
                <a:xfrm>
                  <a:off x="1208" y="1214"/>
                  <a:ext cx="85" cy="4"/>
                </a:xfrm>
                <a:custGeom>
                  <a:avLst/>
                  <a:gdLst>
                    <a:gd name="T0" fmla="*/ 84 w 85"/>
                    <a:gd name="T1" fmla="*/ 4 h 4"/>
                    <a:gd name="T2" fmla="*/ 0 w 85"/>
                    <a:gd name="T3" fmla="*/ 4 h 4"/>
                    <a:gd name="T4" fmla="*/ 0 w 85"/>
                    <a:gd name="T5" fmla="*/ 2 h 4"/>
                    <a:gd name="T6" fmla="*/ 0 w 85"/>
                    <a:gd name="T7" fmla="*/ 0 h 4"/>
                    <a:gd name="T8" fmla="*/ 85 w 85"/>
                    <a:gd name="T9" fmla="*/ 0 h 4"/>
                    <a:gd name="T10" fmla="*/ 84 w 85"/>
                    <a:gd name="T11" fmla="*/ 2 h 4"/>
                    <a:gd name="T12" fmla="*/ 84 w 85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5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5" y="0"/>
                      </a:lnTo>
                      <a:lnTo>
                        <a:pt x="84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3B8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06" name="Freeform 986"/>
                <p:cNvSpPr>
                  <a:spLocks/>
                </p:cNvSpPr>
                <p:nvPr/>
              </p:nvSpPr>
              <p:spPr bwMode="auto">
                <a:xfrm>
                  <a:off x="1208" y="1212"/>
                  <a:ext cx="87" cy="4"/>
                </a:xfrm>
                <a:custGeom>
                  <a:avLst/>
                  <a:gdLst>
                    <a:gd name="T0" fmla="*/ 84 w 87"/>
                    <a:gd name="T1" fmla="*/ 4 h 4"/>
                    <a:gd name="T2" fmla="*/ 0 w 87"/>
                    <a:gd name="T3" fmla="*/ 4 h 4"/>
                    <a:gd name="T4" fmla="*/ 0 w 87"/>
                    <a:gd name="T5" fmla="*/ 2 h 4"/>
                    <a:gd name="T6" fmla="*/ 2 w 87"/>
                    <a:gd name="T7" fmla="*/ 0 h 4"/>
                    <a:gd name="T8" fmla="*/ 87 w 87"/>
                    <a:gd name="T9" fmla="*/ 0 h 4"/>
                    <a:gd name="T10" fmla="*/ 85 w 87"/>
                    <a:gd name="T11" fmla="*/ 0 h 4"/>
                    <a:gd name="T12" fmla="*/ 85 w 87"/>
                    <a:gd name="T13" fmla="*/ 2 h 4"/>
                    <a:gd name="T14" fmla="*/ 85 w 87"/>
                    <a:gd name="T15" fmla="*/ 2 h 4"/>
                    <a:gd name="T16" fmla="*/ 84 w 87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4">
                      <a:moveTo>
                        <a:pt x="8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87" y="0"/>
                      </a:lnTo>
                      <a:lnTo>
                        <a:pt x="85" y="0"/>
                      </a:lnTo>
                      <a:lnTo>
                        <a:pt x="85" y="2"/>
                      </a:lnTo>
                      <a:lnTo>
                        <a:pt x="85" y="2"/>
                      </a:lnTo>
                      <a:lnTo>
                        <a:pt x="84" y="4"/>
                      </a:lnTo>
                      <a:close/>
                    </a:path>
                  </a:pathLst>
                </a:custGeom>
                <a:solidFill>
                  <a:srgbClr val="F3B99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07" name="Freeform 987"/>
                <p:cNvSpPr>
                  <a:spLocks/>
                </p:cNvSpPr>
                <p:nvPr/>
              </p:nvSpPr>
              <p:spPr bwMode="auto">
                <a:xfrm>
                  <a:off x="1208" y="1211"/>
                  <a:ext cx="87" cy="3"/>
                </a:xfrm>
                <a:custGeom>
                  <a:avLst/>
                  <a:gdLst>
                    <a:gd name="T0" fmla="*/ 85 w 87"/>
                    <a:gd name="T1" fmla="*/ 3 h 3"/>
                    <a:gd name="T2" fmla="*/ 0 w 87"/>
                    <a:gd name="T3" fmla="*/ 3 h 3"/>
                    <a:gd name="T4" fmla="*/ 2 w 87"/>
                    <a:gd name="T5" fmla="*/ 1 h 3"/>
                    <a:gd name="T6" fmla="*/ 2 w 87"/>
                    <a:gd name="T7" fmla="*/ 0 h 3"/>
                    <a:gd name="T8" fmla="*/ 87 w 87"/>
                    <a:gd name="T9" fmla="*/ 0 h 3"/>
                    <a:gd name="T10" fmla="*/ 87 w 87"/>
                    <a:gd name="T11" fmla="*/ 1 h 3"/>
                    <a:gd name="T12" fmla="*/ 85 w 87"/>
                    <a:gd name="T13" fmla="*/ 3 h 3"/>
                    <a:gd name="T14" fmla="*/ 85 w 87"/>
                    <a:gd name="T15" fmla="*/ 3 h 3"/>
                    <a:gd name="T16" fmla="*/ 85 w 87"/>
                    <a:gd name="T1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3">
                      <a:moveTo>
                        <a:pt x="85" y="3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87" y="0"/>
                      </a:lnTo>
                      <a:lnTo>
                        <a:pt x="87" y="1"/>
                      </a:lnTo>
                      <a:lnTo>
                        <a:pt x="85" y="3"/>
                      </a:lnTo>
                      <a:lnTo>
                        <a:pt x="85" y="3"/>
                      </a:lnTo>
                      <a:lnTo>
                        <a:pt x="85" y="3"/>
                      </a:lnTo>
                      <a:close/>
                    </a:path>
                  </a:pathLst>
                </a:custGeom>
                <a:solidFill>
                  <a:srgbClr val="F3B99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08" name="Freeform 988"/>
                <p:cNvSpPr>
                  <a:spLocks/>
                </p:cNvSpPr>
                <p:nvPr/>
              </p:nvSpPr>
              <p:spPr bwMode="auto">
                <a:xfrm>
                  <a:off x="1210" y="1209"/>
                  <a:ext cx="87" cy="3"/>
                </a:xfrm>
                <a:custGeom>
                  <a:avLst/>
                  <a:gdLst>
                    <a:gd name="T0" fmla="*/ 85 w 87"/>
                    <a:gd name="T1" fmla="*/ 3 h 3"/>
                    <a:gd name="T2" fmla="*/ 0 w 87"/>
                    <a:gd name="T3" fmla="*/ 3 h 3"/>
                    <a:gd name="T4" fmla="*/ 0 w 87"/>
                    <a:gd name="T5" fmla="*/ 2 h 3"/>
                    <a:gd name="T6" fmla="*/ 0 w 87"/>
                    <a:gd name="T7" fmla="*/ 0 h 3"/>
                    <a:gd name="T8" fmla="*/ 87 w 87"/>
                    <a:gd name="T9" fmla="*/ 0 h 3"/>
                    <a:gd name="T10" fmla="*/ 85 w 87"/>
                    <a:gd name="T11" fmla="*/ 2 h 3"/>
                    <a:gd name="T12" fmla="*/ 85 w 87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7" h="3">
                      <a:moveTo>
                        <a:pt x="85" y="3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7" y="0"/>
                      </a:lnTo>
                      <a:lnTo>
                        <a:pt x="85" y="2"/>
                      </a:lnTo>
                      <a:lnTo>
                        <a:pt x="85" y="3"/>
                      </a:lnTo>
                      <a:close/>
                    </a:path>
                  </a:pathLst>
                </a:custGeom>
                <a:solidFill>
                  <a:srgbClr val="F4BA9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09" name="Freeform 989"/>
                <p:cNvSpPr>
                  <a:spLocks/>
                </p:cNvSpPr>
                <p:nvPr/>
              </p:nvSpPr>
              <p:spPr bwMode="auto">
                <a:xfrm>
                  <a:off x="1210" y="1207"/>
                  <a:ext cx="89" cy="4"/>
                </a:xfrm>
                <a:custGeom>
                  <a:avLst/>
                  <a:gdLst>
                    <a:gd name="T0" fmla="*/ 85 w 89"/>
                    <a:gd name="T1" fmla="*/ 4 h 4"/>
                    <a:gd name="T2" fmla="*/ 0 w 89"/>
                    <a:gd name="T3" fmla="*/ 4 h 4"/>
                    <a:gd name="T4" fmla="*/ 0 w 89"/>
                    <a:gd name="T5" fmla="*/ 2 h 4"/>
                    <a:gd name="T6" fmla="*/ 2 w 89"/>
                    <a:gd name="T7" fmla="*/ 0 h 4"/>
                    <a:gd name="T8" fmla="*/ 89 w 89"/>
                    <a:gd name="T9" fmla="*/ 0 h 4"/>
                    <a:gd name="T10" fmla="*/ 87 w 89"/>
                    <a:gd name="T11" fmla="*/ 2 h 4"/>
                    <a:gd name="T12" fmla="*/ 85 w 89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9" h="4">
                      <a:moveTo>
                        <a:pt x="85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89" y="0"/>
                      </a:lnTo>
                      <a:lnTo>
                        <a:pt x="87" y="2"/>
                      </a:lnTo>
                      <a:lnTo>
                        <a:pt x="85" y="4"/>
                      </a:lnTo>
                      <a:close/>
                    </a:path>
                  </a:pathLst>
                </a:custGeom>
                <a:solidFill>
                  <a:srgbClr val="F4BB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10" name="Freeform 990"/>
                <p:cNvSpPr>
                  <a:spLocks/>
                </p:cNvSpPr>
                <p:nvPr/>
              </p:nvSpPr>
              <p:spPr bwMode="auto">
                <a:xfrm>
                  <a:off x="1210" y="1205"/>
                  <a:ext cx="91" cy="4"/>
                </a:xfrm>
                <a:custGeom>
                  <a:avLst/>
                  <a:gdLst>
                    <a:gd name="T0" fmla="*/ 87 w 91"/>
                    <a:gd name="T1" fmla="*/ 4 h 4"/>
                    <a:gd name="T2" fmla="*/ 0 w 91"/>
                    <a:gd name="T3" fmla="*/ 4 h 4"/>
                    <a:gd name="T4" fmla="*/ 2 w 91"/>
                    <a:gd name="T5" fmla="*/ 2 h 4"/>
                    <a:gd name="T6" fmla="*/ 2 w 91"/>
                    <a:gd name="T7" fmla="*/ 0 h 4"/>
                    <a:gd name="T8" fmla="*/ 91 w 91"/>
                    <a:gd name="T9" fmla="*/ 0 h 4"/>
                    <a:gd name="T10" fmla="*/ 91 w 91"/>
                    <a:gd name="T11" fmla="*/ 0 h 4"/>
                    <a:gd name="T12" fmla="*/ 89 w 91"/>
                    <a:gd name="T13" fmla="*/ 0 h 4"/>
                    <a:gd name="T14" fmla="*/ 89 w 91"/>
                    <a:gd name="T15" fmla="*/ 2 h 4"/>
                    <a:gd name="T16" fmla="*/ 87 w 91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1" h="4">
                      <a:moveTo>
                        <a:pt x="87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1" y="0"/>
                      </a:lnTo>
                      <a:lnTo>
                        <a:pt x="91" y="0"/>
                      </a:lnTo>
                      <a:lnTo>
                        <a:pt x="89" y="0"/>
                      </a:lnTo>
                      <a:lnTo>
                        <a:pt x="89" y="2"/>
                      </a:lnTo>
                      <a:lnTo>
                        <a:pt x="87" y="4"/>
                      </a:lnTo>
                      <a:close/>
                    </a:path>
                  </a:pathLst>
                </a:custGeom>
                <a:solidFill>
                  <a:srgbClr val="F4BC9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11" name="Freeform 991"/>
                <p:cNvSpPr>
                  <a:spLocks/>
                </p:cNvSpPr>
                <p:nvPr/>
              </p:nvSpPr>
              <p:spPr bwMode="auto">
                <a:xfrm>
                  <a:off x="1212" y="1203"/>
                  <a:ext cx="91" cy="4"/>
                </a:xfrm>
                <a:custGeom>
                  <a:avLst/>
                  <a:gdLst>
                    <a:gd name="T0" fmla="*/ 87 w 91"/>
                    <a:gd name="T1" fmla="*/ 4 h 4"/>
                    <a:gd name="T2" fmla="*/ 0 w 91"/>
                    <a:gd name="T3" fmla="*/ 4 h 4"/>
                    <a:gd name="T4" fmla="*/ 0 w 91"/>
                    <a:gd name="T5" fmla="*/ 2 h 4"/>
                    <a:gd name="T6" fmla="*/ 0 w 91"/>
                    <a:gd name="T7" fmla="*/ 0 h 4"/>
                    <a:gd name="T8" fmla="*/ 91 w 91"/>
                    <a:gd name="T9" fmla="*/ 0 h 4"/>
                    <a:gd name="T10" fmla="*/ 89 w 91"/>
                    <a:gd name="T11" fmla="*/ 2 h 4"/>
                    <a:gd name="T12" fmla="*/ 87 w 91"/>
                    <a:gd name="T13" fmla="*/ 2 h 4"/>
                    <a:gd name="T14" fmla="*/ 87 w 91"/>
                    <a:gd name="T15" fmla="*/ 4 h 4"/>
                    <a:gd name="T16" fmla="*/ 87 w 91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1" h="4">
                      <a:moveTo>
                        <a:pt x="87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91" y="0"/>
                      </a:lnTo>
                      <a:lnTo>
                        <a:pt x="89" y="2"/>
                      </a:lnTo>
                      <a:lnTo>
                        <a:pt x="87" y="2"/>
                      </a:lnTo>
                      <a:lnTo>
                        <a:pt x="87" y="4"/>
                      </a:lnTo>
                      <a:lnTo>
                        <a:pt x="87" y="4"/>
                      </a:lnTo>
                      <a:close/>
                    </a:path>
                  </a:pathLst>
                </a:custGeom>
                <a:solidFill>
                  <a:srgbClr val="F4BD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12" name="Freeform 992"/>
                <p:cNvSpPr>
                  <a:spLocks/>
                </p:cNvSpPr>
                <p:nvPr/>
              </p:nvSpPr>
              <p:spPr bwMode="auto">
                <a:xfrm>
                  <a:off x="1212" y="1201"/>
                  <a:ext cx="93" cy="4"/>
                </a:xfrm>
                <a:custGeom>
                  <a:avLst/>
                  <a:gdLst>
                    <a:gd name="T0" fmla="*/ 89 w 93"/>
                    <a:gd name="T1" fmla="*/ 4 h 4"/>
                    <a:gd name="T2" fmla="*/ 0 w 93"/>
                    <a:gd name="T3" fmla="*/ 4 h 4"/>
                    <a:gd name="T4" fmla="*/ 0 w 93"/>
                    <a:gd name="T5" fmla="*/ 2 h 4"/>
                    <a:gd name="T6" fmla="*/ 2 w 93"/>
                    <a:gd name="T7" fmla="*/ 0 h 4"/>
                    <a:gd name="T8" fmla="*/ 93 w 93"/>
                    <a:gd name="T9" fmla="*/ 0 h 4"/>
                    <a:gd name="T10" fmla="*/ 91 w 93"/>
                    <a:gd name="T11" fmla="*/ 2 h 4"/>
                    <a:gd name="T12" fmla="*/ 89 w 93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3" h="4">
                      <a:moveTo>
                        <a:pt x="89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93" y="0"/>
                      </a:lnTo>
                      <a:lnTo>
                        <a:pt x="91" y="2"/>
                      </a:lnTo>
                      <a:lnTo>
                        <a:pt x="89" y="4"/>
                      </a:lnTo>
                      <a:close/>
                    </a:path>
                  </a:pathLst>
                </a:custGeom>
                <a:solidFill>
                  <a:srgbClr val="F4BE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13" name="Freeform 993"/>
                <p:cNvSpPr>
                  <a:spLocks/>
                </p:cNvSpPr>
                <p:nvPr/>
              </p:nvSpPr>
              <p:spPr bwMode="auto">
                <a:xfrm>
                  <a:off x="1212" y="1199"/>
                  <a:ext cx="95" cy="4"/>
                </a:xfrm>
                <a:custGeom>
                  <a:avLst/>
                  <a:gdLst>
                    <a:gd name="T0" fmla="*/ 91 w 95"/>
                    <a:gd name="T1" fmla="*/ 4 h 4"/>
                    <a:gd name="T2" fmla="*/ 0 w 95"/>
                    <a:gd name="T3" fmla="*/ 4 h 4"/>
                    <a:gd name="T4" fmla="*/ 2 w 95"/>
                    <a:gd name="T5" fmla="*/ 2 h 4"/>
                    <a:gd name="T6" fmla="*/ 2 w 95"/>
                    <a:gd name="T7" fmla="*/ 0 h 4"/>
                    <a:gd name="T8" fmla="*/ 95 w 95"/>
                    <a:gd name="T9" fmla="*/ 0 h 4"/>
                    <a:gd name="T10" fmla="*/ 93 w 95"/>
                    <a:gd name="T11" fmla="*/ 2 h 4"/>
                    <a:gd name="T12" fmla="*/ 91 w 95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5" h="4">
                      <a:moveTo>
                        <a:pt x="91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5" y="0"/>
                      </a:lnTo>
                      <a:lnTo>
                        <a:pt x="93" y="2"/>
                      </a:lnTo>
                      <a:lnTo>
                        <a:pt x="91" y="4"/>
                      </a:lnTo>
                      <a:close/>
                    </a:path>
                  </a:pathLst>
                </a:custGeom>
                <a:solidFill>
                  <a:srgbClr val="F4BE9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14" name="Freeform 994"/>
                <p:cNvSpPr>
                  <a:spLocks/>
                </p:cNvSpPr>
                <p:nvPr/>
              </p:nvSpPr>
              <p:spPr bwMode="auto">
                <a:xfrm>
                  <a:off x="1214" y="1197"/>
                  <a:ext cx="95" cy="4"/>
                </a:xfrm>
                <a:custGeom>
                  <a:avLst/>
                  <a:gdLst>
                    <a:gd name="T0" fmla="*/ 91 w 95"/>
                    <a:gd name="T1" fmla="*/ 4 h 4"/>
                    <a:gd name="T2" fmla="*/ 0 w 95"/>
                    <a:gd name="T3" fmla="*/ 4 h 4"/>
                    <a:gd name="T4" fmla="*/ 0 w 95"/>
                    <a:gd name="T5" fmla="*/ 2 h 4"/>
                    <a:gd name="T6" fmla="*/ 2 w 95"/>
                    <a:gd name="T7" fmla="*/ 0 h 4"/>
                    <a:gd name="T8" fmla="*/ 95 w 95"/>
                    <a:gd name="T9" fmla="*/ 0 h 4"/>
                    <a:gd name="T10" fmla="*/ 93 w 95"/>
                    <a:gd name="T11" fmla="*/ 2 h 4"/>
                    <a:gd name="T12" fmla="*/ 91 w 95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5" h="4">
                      <a:moveTo>
                        <a:pt x="91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95" y="0"/>
                      </a:lnTo>
                      <a:lnTo>
                        <a:pt x="93" y="2"/>
                      </a:lnTo>
                      <a:lnTo>
                        <a:pt x="91" y="4"/>
                      </a:lnTo>
                      <a:close/>
                    </a:path>
                  </a:pathLst>
                </a:custGeom>
                <a:solidFill>
                  <a:srgbClr val="F5B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15" name="Freeform 995"/>
                <p:cNvSpPr>
                  <a:spLocks/>
                </p:cNvSpPr>
                <p:nvPr/>
              </p:nvSpPr>
              <p:spPr bwMode="auto">
                <a:xfrm>
                  <a:off x="1214" y="1195"/>
                  <a:ext cx="97" cy="4"/>
                </a:xfrm>
                <a:custGeom>
                  <a:avLst/>
                  <a:gdLst>
                    <a:gd name="T0" fmla="*/ 93 w 97"/>
                    <a:gd name="T1" fmla="*/ 4 h 4"/>
                    <a:gd name="T2" fmla="*/ 0 w 97"/>
                    <a:gd name="T3" fmla="*/ 4 h 4"/>
                    <a:gd name="T4" fmla="*/ 2 w 97"/>
                    <a:gd name="T5" fmla="*/ 2 h 4"/>
                    <a:gd name="T6" fmla="*/ 2 w 97"/>
                    <a:gd name="T7" fmla="*/ 0 h 4"/>
                    <a:gd name="T8" fmla="*/ 97 w 97"/>
                    <a:gd name="T9" fmla="*/ 0 h 4"/>
                    <a:gd name="T10" fmla="*/ 95 w 97"/>
                    <a:gd name="T11" fmla="*/ 2 h 4"/>
                    <a:gd name="T12" fmla="*/ 93 w 97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7" h="4">
                      <a:moveTo>
                        <a:pt x="93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7" y="0"/>
                      </a:lnTo>
                      <a:lnTo>
                        <a:pt x="95" y="2"/>
                      </a:lnTo>
                      <a:lnTo>
                        <a:pt x="93" y="4"/>
                      </a:lnTo>
                      <a:close/>
                    </a:path>
                  </a:pathLst>
                </a:custGeom>
                <a:solidFill>
                  <a:srgbClr val="F5BFA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16" name="Freeform 996"/>
                <p:cNvSpPr>
                  <a:spLocks/>
                </p:cNvSpPr>
                <p:nvPr/>
              </p:nvSpPr>
              <p:spPr bwMode="auto">
                <a:xfrm>
                  <a:off x="1216" y="1194"/>
                  <a:ext cx="96" cy="3"/>
                </a:xfrm>
                <a:custGeom>
                  <a:avLst/>
                  <a:gdLst>
                    <a:gd name="T0" fmla="*/ 93 w 96"/>
                    <a:gd name="T1" fmla="*/ 3 h 3"/>
                    <a:gd name="T2" fmla="*/ 0 w 96"/>
                    <a:gd name="T3" fmla="*/ 3 h 3"/>
                    <a:gd name="T4" fmla="*/ 0 w 96"/>
                    <a:gd name="T5" fmla="*/ 1 h 3"/>
                    <a:gd name="T6" fmla="*/ 2 w 96"/>
                    <a:gd name="T7" fmla="*/ 0 h 3"/>
                    <a:gd name="T8" fmla="*/ 96 w 96"/>
                    <a:gd name="T9" fmla="*/ 0 h 3"/>
                    <a:gd name="T10" fmla="*/ 95 w 96"/>
                    <a:gd name="T11" fmla="*/ 1 h 3"/>
                    <a:gd name="T12" fmla="*/ 93 w 96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6" h="3">
                      <a:moveTo>
                        <a:pt x="93" y="3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2" y="0"/>
                      </a:lnTo>
                      <a:lnTo>
                        <a:pt x="96" y="0"/>
                      </a:lnTo>
                      <a:lnTo>
                        <a:pt x="95" y="1"/>
                      </a:lnTo>
                      <a:lnTo>
                        <a:pt x="93" y="3"/>
                      </a:lnTo>
                      <a:close/>
                    </a:path>
                  </a:pathLst>
                </a:custGeom>
                <a:solidFill>
                  <a:srgbClr val="F5C0A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17" name="Freeform 997"/>
                <p:cNvSpPr>
                  <a:spLocks/>
                </p:cNvSpPr>
                <p:nvPr/>
              </p:nvSpPr>
              <p:spPr bwMode="auto">
                <a:xfrm>
                  <a:off x="1216" y="1192"/>
                  <a:ext cx="98" cy="3"/>
                </a:xfrm>
                <a:custGeom>
                  <a:avLst/>
                  <a:gdLst>
                    <a:gd name="T0" fmla="*/ 95 w 98"/>
                    <a:gd name="T1" fmla="*/ 3 h 3"/>
                    <a:gd name="T2" fmla="*/ 0 w 98"/>
                    <a:gd name="T3" fmla="*/ 3 h 3"/>
                    <a:gd name="T4" fmla="*/ 2 w 98"/>
                    <a:gd name="T5" fmla="*/ 2 h 3"/>
                    <a:gd name="T6" fmla="*/ 2 w 98"/>
                    <a:gd name="T7" fmla="*/ 0 h 3"/>
                    <a:gd name="T8" fmla="*/ 98 w 98"/>
                    <a:gd name="T9" fmla="*/ 0 h 3"/>
                    <a:gd name="T10" fmla="*/ 96 w 98"/>
                    <a:gd name="T11" fmla="*/ 2 h 3"/>
                    <a:gd name="T12" fmla="*/ 95 w 98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8" h="3">
                      <a:moveTo>
                        <a:pt x="95" y="3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8" y="0"/>
                      </a:lnTo>
                      <a:lnTo>
                        <a:pt x="96" y="2"/>
                      </a:lnTo>
                      <a:lnTo>
                        <a:pt x="95" y="3"/>
                      </a:lnTo>
                      <a:close/>
                    </a:path>
                  </a:pathLst>
                </a:custGeom>
                <a:solidFill>
                  <a:srgbClr val="F5C1A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18" name="Freeform 998"/>
                <p:cNvSpPr>
                  <a:spLocks/>
                </p:cNvSpPr>
                <p:nvPr/>
              </p:nvSpPr>
              <p:spPr bwMode="auto">
                <a:xfrm>
                  <a:off x="1218" y="1190"/>
                  <a:ext cx="98" cy="4"/>
                </a:xfrm>
                <a:custGeom>
                  <a:avLst/>
                  <a:gdLst>
                    <a:gd name="T0" fmla="*/ 94 w 98"/>
                    <a:gd name="T1" fmla="*/ 4 h 4"/>
                    <a:gd name="T2" fmla="*/ 0 w 98"/>
                    <a:gd name="T3" fmla="*/ 4 h 4"/>
                    <a:gd name="T4" fmla="*/ 0 w 98"/>
                    <a:gd name="T5" fmla="*/ 2 h 4"/>
                    <a:gd name="T6" fmla="*/ 1 w 98"/>
                    <a:gd name="T7" fmla="*/ 0 h 4"/>
                    <a:gd name="T8" fmla="*/ 98 w 98"/>
                    <a:gd name="T9" fmla="*/ 0 h 4"/>
                    <a:gd name="T10" fmla="*/ 96 w 98"/>
                    <a:gd name="T11" fmla="*/ 2 h 4"/>
                    <a:gd name="T12" fmla="*/ 94 w 98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98" h="4">
                      <a:moveTo>
                        <a:pt x="9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98" y="0"/>
                      </a:lnTo>
                      <a:lnTo>
                        <a:pt x="96" y="2"/>
                      </a:lnTo>
                      <a:lnTo>
                        <a:pt x="94" y="4"/>
                      </a:lnTo>
                      <a:close/>
                    </a:path>
                  </a:pathLst>
                </a:custGeom>
                <a:solidFill>
                  <a:srgbClr val="F5C2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19" name="Freeform 999"/>
                <p:cNvSpPr>
                  <a:spLocks/>
                </p:cNvSpPr>
                <p:nvPr/>
              </p:nvSpPr>
              <p:spPr bwMode="auto">
                <a:xfrm>
                  <a:off x="1218" y="1188"/>
                  <a:ext cx="100" cy="4"/>
                </a:xfrm>
                <a:custGeom>
                  <a:avLst/>
                  <a:gdLst>
                    <a:gd name="T0" fmla="*/ 96 w 100"/>
                    <a:gd name="T1" fmla="*/ 4 h 4"/>
                    <a:gd name="T2" fmla="*/ 0 w 100"/>
                    <a:gd name="T3" fmla="*/ 4 h 4"/>
                    <a:gd name="T4" fmla="*/ 1 w 100"/>
                    <a:gd name="T5" fmla="*/ 2 h 4"/>
                    <a:gd name="T6" fmla="*/ 1 w 100"/>
                    <a:gd name="T7" fmla="*/ 0 h 4"/>
                    <a:gd name="T8" fmla="*/ 100 w 100"/>
                    <a:gd name="T9" fmla="*/ 0 h 4"/>
                    <a:gd name="T10" fmla="*/ 98 w 100"/>
                    <a:gd name="T11" fmla="*/ 2 h 4"/>
                    <a:gd name="T12" fmla="*/ 96 w 100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4">
                      <a:moveTo>
                        <a:pt x="96" y="4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1" y="0"/>
                      </a:lnTo>
                      <a:lnTo>
                        <a:pt x="100" y="0"/>
                      </a:lnTo>
                      <a:lnTo>
                        <a:pt x="98" y="2"/>
                      </a:lnTo>
                      <a:lnTo>
                        <a:pt x="96" y="4"/>
                      </a:lnTo>
                      <a:close/>
                    </a:path>
                  </a:pathLst>
                </a:custGeom>
                <a:solidFill>
                  <a:srgbClr val="F5C2A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20" name="Freeform 1000"/>
                <p:cNvSpPr>
                  <a:spLocks/>
                </p:cNvSpPr>
                <p:nvPr/>
              </p:nvSpPr>
              <p:spPr bwMode="auto">
                <a:xfrm>
                  <a:off x="1219" y="1186"/>
                  <a:ext cx="101" cy="4"/>
                </a:xfrm>
                <a:custGeom>
                  <a:avLst/>
                  <a:gdLst>
                    <a:gd name="T0" fmla="*/ 97 w 101"/>
                    <a:gd name="T1" fmla="*/ 4 h 4"/>
                    <a:gd name="T2" fmla="*/ 0 w 101"/>
                    <a:gd name="T3" fmla="*/ 4 h 4"/>
                    <a:gd name="T4" fmla="*/ 0 w 101"/>
                    <a:gd name="T5" fmla="*/ 2 h 4"/>
                    <a:gd name="T6" fmla="*/ 2 w 101"/>
                    <a:gd name="T7" fmla="*/ 0 h 4"/>
                    <a:gd name="T8" fmla="*/ 101 w 101"/>
                    <a:gd name="T9" fmla="*/ 0 h 4"/>
                    <a:gd name="T10" fmla="*/ 101 w 101"/>
                    <a:gd name="T11" fmla="*/ 0 h 4"/>
                    <a:gd name="T12" fmla="*/ 101 w 101"/>
                    <a:gd name="T13" fmla="*/ 0 h 4"/>
                    <a:gd name="T14" fmla="*/ 99 w 101"/>
                    <a:gd name="T15" fmla="*/ 2 h 4"/>
                    <a:gd name="T16" fmla="*/ 97 w 101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01" h="4">
                      <a:moveTo>
                        <a:pt x="97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1" y="0"/>
                      </a:lnTo>
                      <a:lnTo>
                        <a:pt x="101" y="0"/>
                      </a:lnTo>
                      <a:lnTo>
                        <a:pt x="101" y="0"/>
                      </a:lnTo>
                      <a:lnTo>
                        <a:pt x="99" y="2"/>
                      </a:lnTo>
                      <a:lnTo>
                        <a:pt x="97" y="4"/>
                      </a:lnTo>
                      <a:close/>
                    </a:path>
                  </a:pathLst>
                </a:custGeom>
                <a:solidFill>
                  <a:srgbClr val="F6C3A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21" name="Freeform 1001"/>
                <p:cNvSpPr>
                  <a:spLocks/>
                </p:cNvSpPr>
                <p:nvPr/>
              </p:nvSpPr>
              <p:spPr bwMode="auto">
                <a:xfrm>
                  <a:off x="1219" y="1184"/>
                  <a:ext cx="103" cy="4"/>
                </a:xfrm>
                <a:custGeom>
                  <a:avLst/>
                  <a:gdLst>
                    <a:gd name="T0" fmla="*/ 99 w 103"/>
                    <a:gd name="T1" fmla="*/ 4 h 4"/>
                    <a:gd name="T2" fmla="*/ 0 w 103"/>
                    <a:gd name="T3" fmla="*/ 4 h 4"/>
                    <a:gd name="T4" fmla="*/ 2 w 103"/>
                    <a:gd name="T5" fmla="*/ 2 h 4"/>
                    <a:gd name="T6" fmla="*/ 2 w 103"/>
                    <a:gd name="T7" fmla="*/ 0 h 4"/>
                    <a:gd name="T8" fmla="*/ 103 w 103"/>
                    <a:gd name="T9" fmla="*/ 0 h 4"/>
                    <a:gd name="T10" fmla="*/ 103 w 103"/>
                    <a:gd name="T11" fmla="*/ 0 h 4"/>
                    <a:gd name="T12" fmla="*/ 101 w 103"/>
                    <a:gd name="T13" fmla="*/ 2 h 4"/>
                    <a:gd name="T14" fmla="*/ 99 w 103"/>
                    <a:gd name="T15" fmla="*/ 2 h 4"/>
                    <a:gd name="T16" fmla="*/ 99 w 103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03" h="4">
                      <a:moveTo>
                        <a:pt x="99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3" y="0"/>
                      </a:lnTo>
                      <a:lnTo>
                        <a:pt x="103" y="0"/>
                      </a:lnTo>
                      <a:lnTo>
                        <a:pt x="101" y="2"/>
                      </a:lnTo>
                      <a:lnTo>
                        <a:pt x="99" y="2"/>
                      </a:lnTo>
                      <a:lnTo>
                        <a:pt x="99" y="4"/>
                      </a:lnTo>
                      <a:close/>
                    </a:path>
                  </a:pathLst>
                </a:custGeom>
                <a:solidFill>
                  <a:srgbClr val="F6C4A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22" name="Freeform 1002"/>
                <p:cNvSpPr>
                  <a:spLocks/>
                </p:cNvSpPr>
                <p:nvPr/>
              </p:nvSpPr>
              <p:spPr bwMode="auto">
                <a:xfrm>
                  <a:off x="1221" y="1182"/>
                  <a:ext cx="103" cy="4"/>
                </a:xfrm>
                <a:custGeom>
                  <a:avLst/>
                  <a:gdLst>
                    <a:gd name="T0" fmla="*/ 99 w 103"/>
                    <a:gd name="T1" fmla="*/ 4 h 4"/>
                    <a:gd name="T2" fmla="*/ 0 w 103"/>
                    <a:gd name="T3" fmla="*/ 4 h 4"/>
                    <a:gd name="T4" fmla="*/ 0 w 103"/>
                    <a:gd name="T5" fmla="*/ 2 h 4"/>
                    <a:gd name="T6" fmla="*/ 2 w 103"/>
                    <a:gd name="T7" fmla="*/ 0 h 4"/>
                    <a:gd name="T8" fmla="*/ 103 w 103"/>
                    <a:gd name="T9" fmla="*/ 0 h 4"/>
                    <a:gd name="T10" fmla="*/ 101 w 103"/>
                    <a:gd name="T11" fmla="*/ 2 h 4"/>
                    <a:gd name="T12" fmla="*/ 99 w 103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3" h="4">
                      <a:moveTo>
                        <a:pt x="99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3" y="0"/>
                      </a:lnTo>
                      <a:lnTo>
                        <a:pt x="101" y="2"/>
                      </a:lnTo>
                      <a:lnTo>
                        <a:pt x="99" y="4"/>
                      </a:lnTo>
                      <a:close/>
                    </a:path>
                  </a:pathLst>
                </a:custGeom>
                <a:solidFill>
                  <a:srgbClr val="F6C5A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23" name="Freeform 1003"/>
                <p:cNvSpPr>
                  <a:spLocks/>
                </p:cNvSpPr>
                <p:nvPr/>
              </p:nvSpPr>
              <p:spPr bwMode="auto">
                <a:xfrm>
                  <a:off x="1221" y="1180"/>
                  <a:ext cx="105" cy="4"/>
                </a:xfrm>
                <a:custGeom>
                  <a:avLst/>
                  <a:gdLst>
                    <a:gd name="T0" fmla="*/ 101 w 105"/>
                    <a:gd name="T1" fmla="*/ 4 h 4"/>
                    <a:gd name="T2" fmla="*/ 0 w 105"/>
                    <a:gd name="T3" fmla="*/ 4 h 4"/>
                    <a:gd name="T4" fmla="*/ 2 w 105"/>
                    <a:gd name="T5" fmla="*/ 2 h 4"/>
                    <a:gd name="T6" fmla="*/ 2 w 105"/>
                    <a:gd name="T7" fmla="*/ 0 h 4"/>
                    <a:gd name="T8" fmla="*/ 105 w 105"/>
                    <a:gd name="T9" fmla="*/ 0 h 4"/>
                    <a:gd name="T10" fmla="*/ 103 w 105"/>
                    <a:gd name="T11" fmla="*/ 2 h 4"/>
                    <a:gd name="T12" fmla="*/ 101 w 105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5" h="4">
                      <a:moveTo>
                        <a:pt x="101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5" y="0"/>
                      </a:lnTo>
                      <a:lnTo>
                        <a:pt x="103" y="2"/>
                      </a:lnTo>
                      <a:lnTo>
                        <a:pt x="101" y="4"/>
                      </a:lnTo>
                      <a:close/>
                    </a:path>
                  </a:pathLst>
                </a:custGeom>
                <a:solidFill>
                  <a:srgbClr val="F6C6A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24" name="Freeform 1004"/>
                <p:cNvSpPr>
                  <a:spLocks/>
                </p:cNvSpPr>
                <p:nvPr/>
              </p:nvSpPr>
              <p:spPr bwMode="auto">
                <a:xfrm>
                  <a:off x="1223" y="1178"/>
                  <a:ext cx="107" cy="4"/>
                </a:xfrm>
                <a:custGeom>
                  <a:avLst/>
                  <a:gdLst>
                    <a:gd name="T0" fmla="*/ 101 w 107"/>
                    <a:gd name="T1" fmla="*/ 4 h 4"/>
                    <a:gd name="T2" fmla="*/ 0 w 107"/>
                    <a:gd name="T3" fmla="*/ 4 h 4"/>
                    <a:gd name="T4" fmla="*/ 0 w 107"/>
                    <a:gd name="T5" fmla="*/ 2 h 4"/>
                    <a:gd name="T6" fmla="*/ 2 w 107"/>
                    <a:gd name="T7" fmla="*/ 0 h 4"/>
                    <a:gd name="T8" fmla="*/ 107 w 107"/>
                    <a:gd name="T9" fmla="*/ 0 h 4"/>
                    <a:gd name="T10" fmla="*/ 103 w 107"/>
                    <a:gd name="T11" fmla="*/ 2 h 4"/>
                    <a:gd name="T12" fmla="*/ 101 w 107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7" h="4">
                      <a:moveTo>
                        <a:pt x="101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7" y="0"/>
                      </a:lnTo>
                      <a:lnTo>
                        <a:pt x="103" y="2"/>
                      </a:lnTo>
                      <a:lnTo>
                        <a:pt x="101" y="4"/>
                      </a:lnTo>
                      <a:close/>
                    </a:path>
                  </a:pathLst>
                </a:custGeom>
                <a:solidFill>
                  <a:srgbClr val="F6C7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25" name="Freeform 1005"/>
                <p:cNvSpPr>
                  <a:spLocks/>
                </p:cNvSpPr>
                <p:nvPr/>
              </p:nvSpPr>
              <p:spPr bwMode="auto">
                <a:xfrm>
                  <a:off x="1223" y="1176"/>
                  <a:ext cx="108" cy="4"/>
                </a:xfrm>
                <a:custGeom>
                  <a:avLst/>
                  <a:gdLst>
                    <a:gd name="T0" fmla="*/ 103 w 108"/>
                    <a:gd name="T1" fmla="*/ 4 h 4"/>
                    <a:gd name="T2" fmla="*/ 0 w 108"/>
                    <a:gd name="T3" fmla="*/ 4 h 4"/>
                    <a:gd name="T4" fmla="*/ 2 w 108"/>
                    <a:gd name="T5" fmla="*/ 2 h 4"/>
                    <a:gd name="T6" fmla="*/ 4 w 108"/>
                    <a:gd name="T7" fmla="*/ 0 h 4"/>
                    <a:gd name="T8" fmla="*/ 108 w 108"/>
                    <a:gd name="T9" fmla="*/ 0 h 4"/>
                    <a:gd name="T10" fmla="*/ 107 w 108"/>
                    <a:gd name="T11" fmla="*/ 2 h 4"/>
                    <a:gd name="T12" fmla="*/ 103 w 108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8" h="4">
                      <a:moveTo>
                        <a:pt x="103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8" y="0"/>
                      </a:lnTo>
                      <a:lnTo>
                        <a:pt x="107" y="2"/>
                      </a:lnTo>
                      <a:lnTo>
                        <a:pt x="103" y="4"/>
                      </a:lnTo>
                      <a:close/>
                    </a:path>
                  </a:pathLst>
                </a:custGeom>
                <a:solidFill>
                  <a:srgbClr val="F6C7A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26" name="Freeform 1006"/>
                <p:cNvSpPr>
                  <a:spLocks/>
                </p:cNvSpPr>
                <p:nvPr/>
              </p:nvSpPr>
              <p:spPr bwMode="auto">
                <a:xfrm>
                  <a:off x="1225" y="1175"/>
                  <a:ext cx="108" cy="3"/>
                </a:xfrm>
                <a:custGeom>
                  <a:avLst/>
                  <a:gdLst>
                    <a:gd name="T0" fmla="*/ 105 w 108"/>
                    <a:gd name="T1" fmla="*/ 3 h 3"/>
                    <a:gd name="T2" fmla="*/ 0 w 108"/>
                    <a:gd name="T3" fmla="*/ 3 h 3"/>
                    <a:gd name="T4" fmla="*/ 2 w 108"/>
                    <a:gd name="T5" fmla="*/ 1 h 3"/>
                    <a:gd name="T6" fmla="*/ 2 w 108"/>
                    <a:gd name="T7" fmla="*/ 0 h 3"/>
                    <a:gd name="T8" fmla="*/ 108 w 108"/>
                    <a:gd name="T9" fmla="*/ 0 h 3"/>
                    <a:gd name="T10" fmla="*/ 106 w 108"/>
                    <a:gd name="T11" fmla="*/ 1 h 3"/>
                    <a:gd name="T12" fmla="*/ 105 w 108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8" h="3">
                      <a:moveTo>
                        <a:pt x="105" y="3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108" y="0"/>
                      </a:lnTo>
                      <a:lnTo>
                        <a:pt x="106" y="1"/>
                      </a:lnTo>
                      <a:lnTo>
                        <a:pt x="105" y="3"/>
                      </a:lnTo>
                      <a:close/>
                    </a:path>
                  </a:pathLst>
                </a:custGeom>
                <a:solidFill>
                  <a:srgbClr val="F6C8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27" name="Freeform 1007"/>
                <p:cNvSpPr>
                  <a:spLocks/>
                </p:cNvSpPr>
                <p:nvPr/>
              </p:nvSpPr>
              <p:spPr bwMode="auto">
                <a:xfrm>
                  <a:off x="1227" y="1173"/>
                  <a:ext cx="108" cy="3"/>
                </a:xfrm>
                <a:custGeom>
                  <a:avLst/>
                  <a:gdLst>
                    <a:gd name="T0" fmla="*/ 104 w 108"/>
                    <a:gd name="T1" fmla="*/ 3 h 3"/>
                    <a:gd name="T2" fmla="*/ 0 w 108"/>
                    <a:gd name="T3" fmla="*/ 3 h 3"/>
                    <a:gd name="T4" fmla="*/ 0 w 108"/>
                    <a:gd name="T5" fmla="*/ 2 h 3"/>
                    <a:gd name="T6" fmla="*/ 2 w 108"/>
                    <a:gd name="T7" fmla="*/ 0 h 3"/>
                    <a:gd name="T8" fmla="*/ 108 w 108"/>
                    <a:gd name="T9" fmla="*/ 0 h 3"/>
                    <a:gd name="T10" fmla="*/ 106 w 108"/>
                    <a:gd name="T11" fmla="*/ 2 h 3"/>
                    <a:gd name="T12" fmla="*/ 104 w 108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8" h="3">
                      <a:moveTo>
                        <a:pt x="104" y="3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8" y="0"/>
                      </a:lnTo>
                      <a:lnTo>
                        <a:pt x="106" y="2"/>
                      </a:lnTo>
                      <a:lnTo>
                        <a:pt x="104" y="3"/>
                      </a:lnTo>
                      <a:close/>
                    </a:path>
                  </a:pathLst>
                </a:custGeom>
                <a:solidFill>
                  <a:srgbClr val="F7C9A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28" name="Freeform 1008"/>
                <p:cNvSpPr>
                  <a:spLocks/>
                </p:cNvSpPr>
                <p:nvPr/>
              </p:nvSpPr>
              <p:spPr bwMode="auto">
                <a:xfrm>
                  <a:off x="1227" y="1171"/>
                  <a:ext cx="110" cy="4"/>
                </a:xfrm>
                <a:custGeom>
                  <a:avLst/>
                  <a:gdLst>
                    <a:gd name="T0" fmla="*/ 106 w 110"/>
                    <a:gd name="T1" fmla="*/ 4 h 4"/>
                    <a:gd name="T2" fmla="*/ 0 w 110"/>
                    <a:gd name="T3" fmla="*/ 4 h 4"/>
                    <a:gd name="T4" fmla="*/ 2 w 110"/>
                    <a:gd name="T5" fmla="*/ 2 h 4"/>
                    <a:gd name="T6" fmla="*/ 2 w 110"/>
                    <a:gd name="T7" fmla="*/ 2 h 4"/>
                    <a:gd name="T8" fmla="*/ 2 w 110"/>
                    <a:gd name="T9" fmla="*/ 0 h 4"/>
                    <a:gd name="T10" fmla="*/ 4 w 110"/>
                    <a:gd name="T11" fmla="*/ 0 h 4"/>
                    <a:gd name="T12" fmla="*/ 110 w 110"/>
                    <a:gd name="T13" fmla="*/ 0 h 4"/>
                    <a:gd name="T14" fmla="*/ 108 w 110"/>
                    <a:gd name="T15" fmla="*/ 2 h 4"/>
                    <a:gd name="T16" fmla="*/ 106 w 110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0" h="4">
                      <a:moveTo>
                        <a:pt x="106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110" y="0"/>
                      </a:lnTo>
                      <a:lnTo>
                        <a:pt x="108" y="2"/>
                      </a:lnTo>
                      <a:lnTo>
                        <a:pt x="106" y="4"/>
                      </a:lnTo>
                      <a:close/>
                    </a:path>
                  </a:pathLst>
                </a:custGeom>
                <a:solidFill>
                  <a:srgbClr val="F7CAA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29" name="Freeform 1009"/>
                <p:cNvSpPr>
                  <a:spLocks/>
                </p:cNvSpPr>
                <p:nvPr/>
              </p:nvSpPr>
              <p:spPr bwMode="auto">
                <a:xfrm>
                  <a:off x="1229" y="1169"/>
                  <a:ext cx="112" cy="4"/>
                </a:xfrm>
                <a:custGeom>
                  <a:avLst/>
                  <a:gdLst>
                    <a:gd name="T0" fmla="*/ 106 w 112"/>
                    <a:gd name="T1" fmla="*/ 4 h 4"/>
                    <a:gd name="T2" fmla="*/ 0 w 112"/>
                    <a:gd name="T3" fmla="*/ 4 h 4"/>
                    <a:gd name="T4" fmla="*/ 0 w 112"/>
                    <a:gd name="T5" fmla="*/ 4 h 4"/>
                    <a:gd name="T6" fmla="*/ 0 w 112"/>
                    <a:gd name="T7" fmla="*/ 4 h 4"/>
                    <a:gd name="T8" fmla="*/ 2 w 112"/>
                    <a:gd name="T9" fmla="*/ 2 h 4"/>
                    <a:gd name="T10" fmla="*/ 2 w 112"/>
                    <a:gd name="T11" fmla="*/ 0 h 4"/>
                    <a:gd name="T12" fmla="*/ 112 w 112"/>
                    <a:gd name="T13" fmla="*/ 0 h 4"/>
                    <a:gd name="T14" fmla="*/ 108 w 112"/>
                    <a:gd name="T15" fmla="*/ 2 h 4"/>
                    <a:gd name="T16" fmla="*/ 106 w 112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2" h="4">
                      <a:moveTo>
                        <a:pt x="106" y="4"/>
                      </a:move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12" y="0"/>
                      </a:lnTo>
                      <a:lnTo>
                        <a:pt x="108" y="2"/>
                      </a:lnTo>
                      <a:lnTo>
                        <a:pt x="106" y="4"/>
                      </a:lnTo>
                      <a:close/>
                    </a:path>
                  </a:pathLst>
                </a:custGeom>
                <a:solidFill>
                  <a:srgbClr val="F7CB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30" name="Freeform 1010"/>
                <p:cNvSpPr>
                  <a:spLocks/>
                </p:cNvSpPr>
                <p:nvPr/>
              </p:nvSpPr>
              <p:spPr bwMode="auto">
                <a:xfrm>
                  <a:off x="1231" y="1167"/>
                  <a:ext cx="112" cy="4"/>
                </a:xfrm>
                <a:custGeom>
                  <a:avLst/>
                  <a:gdLst>
                    <a:gd name="T0" fmla="*/ 106 w 112"/>
                    <a:gd name="T1" fmla="*/ 4 h 4"/>
                    <a:gd name="T2" fmla="*/ 0 w 112"/>
                    <a:gd name="T3" fmla="*/ 4 h 4"/>
                    <a:gd name="T4" fmla="*/ 0 w 112"/>
                    <a:gd name="T5" fmla="*/ 2 h 4"/>
                    <a:gd name="T6" fmla="*/ 2 w 112"/>
                    <a:gd name="T7" fmla="*/ 0 h 4"/>
                    <a:gd name="T8" fmla="*/ 112 w 112"/>
                    <a:gd name="T9" fmla="*/ 0 h 4"/>
                    <a:gd name="T10" fmla="*/ 110 w 112"/>
                    <a:gd name="T11" fmla="*/ 2 h 4"/>
                    <a:gd name="T12" fmla="*/ 106 w 112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2" h="4">
                      <a:moveTo>
                        <a:pt x="106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12" y="0"/>
                      </a:lnTo>
                      <a:lnTo>
                        <a:pt x="110" y="2"/>
                      </a:lnTo>
                      <a:lnTo>
                        <a:pt x="106" y="4"/>
                      </a:lnTo>
                      <a:close/>
                    </a:path>
                  </a:pathLst>
                </a:custGeom>
                <a:solidFill>
                  <a:srgbClr val="F7CBA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31" name="Freeform 1011"/>
                <p:cNvSpPr>
                  <a:spLocks/>
                </p:cNvSpPr>
                <p:nvPr/>
              </p:nvSpPr>
              <p:spPr bwMode="auto">
                <a:xfrm>
                  <a:off x="1231" y="1165"/>
                  <a:ext cx="114" cy="4"/>
                </a:xfrm>
                <a:custGeom>
                  <a:avLst/>
                  <a:gdLst>
                    <a:gd name="T0" fmla="*/ 110 w 114"/>
                    <a:gd name="T1" fmla="*/ 4 h 4"/>
                    <a:gd name="T2" fmla="*/ 0 w 114"/>
                    <a:gd name="T3" fmla="*/ 4 h 4"/>
                    <a:gd name="T4" fmla="*/ 2 w 114"/>
                    <a:gd name="T5" fmla="*/ 2 h 4"/>
                    <a:gd name="T6" fmla="*/ 4 w 114"/>
                    <a:gd name="T7" fmla="*/ 0 h 4"/>
                    <a:gd name="T8" fmla="*/ 114 w 114"/>
                    <a:gd name="T9" fmla="*/ 0 h 4"/>
                    <a:gd name="T10" fmla="*/ 112 w 114"/>
                    <a:gd name="T11" fmla="*/ 2 h 4"/>
                    <a:gd name="T12" fmla="*/ 110 w 114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4" h="4">
                      <a:moveTo>
                        <a:pt x="110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4" y="0"/>
                      </a:lnTo>
                      <a:lnTo>
                        <a:pt x="112" y="2"/>
                      </a:lnTo>
                      <a:lnTo>
                        <a:pt x="110" y="4"/>
                      </a:lnTo>
                      <a:close/>
                    </a:path>
                  </a:pathLst>
                </a:custGeom>
                <a:solidFill>
                  <a:srgbClr val="F7CCB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32" name="Freeform 1012"/>
                <p:cNvSpPr>
                  <a:spLocks/>
                </p:cNvSpPr>
                <p:nvPr/>
              </p:nvSpPr>
              <p:spPr bwMode="auto">
                <a:xfrm>
                  <a:off x="1233" y="1163"/>
                  <a:ext cx="115" cy="4"/>
                </a:xfrm>
                <a:custGeom>
                  <a:avLst/>
                  <a:gdLst>
                    <a:gd name="T0" fmla="*/ 110 w 115"/>
                    <a:gd name="T1" fmla="*/ 4 h 4"/>
                    <a:gd name="T2" fmla="*/ 0 w 115"/>
                    <a:gd name="T3" fmla="*/ 4 h 4"/>
                    <a:gd name="T4" fmla="*/ 2 w 115"/>
                    <a:gd name="T5" fmla="*/ 2 h 4"/>
                    <a:gd name="T6" fmla="*/ 4 w 115"/>
                    <a:gd name="T7" fmla="*/ 0 h 4"/>
                    <a:gd name="T8" fmla="*/ 115 w 115"/>
                    <a:gd name="T9" fmla="*/ 0 h 4"/>
                    <a:gd name="T10" fmla="*/ 112 w 115"/>
                    <a:gd name="T11" fmla="*/ 2 h 4"/>
                    <a:gd name="T12" fmla="*/ 110 w 115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5" h="4">
                      <a:moveTo>
                        <a:pt x="110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5" y="0"/>
                      </a:lnTo>
                      <a:lnTo>
                        <a:pt x="112" y="2"/>
                      </a:lnTo>
                      <a:lnTo>
                        <a:pt x="110" y="4"/>
                      </a:lnTo>
                      <a:close/>
                    </a:path>
                  </a:pathLst>
                </a:custGeom>
                <a:solidFill>
                  <a:srgbClr val="F7CDB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33" name="Freeform 1013"/>
                <p:cNvSpPr>
                  <a:spLocks/>
                </p:cNvSpPr>
                <p:nvPr/>
              </p:nvSpPr>
              <p:spPr bwMode="auto">
                <a:xfrm>
                  <a:off x="1235" y="1161"/>
                  <a:ext cx="115" cy="4"/>
                </a:xfrm>
                <a:custGeom>
                  <a:avLst/>
                  <a:gdLst>
                    <a:gd name="T0" fmla="*/ 110 w 115"/>
                    <a:gd name="T1" fmla="*/ 4 h 4"/>
                    <a:gd name="T2" fmla="*/ 0 w 115"/>
                    <a:gd name="T3" fmla="*/ 4 h 4"/>
                    <a:gd name="T4" fmla="*/ 2 w 115"/>
                    <a:gd name="T5" fmla="*/ 2 h 4"/>
                    <a:gd name="T6" fmla="*/ 2 w 115"/>
                    <a:gd name="T7" fmla="*/ 0 h 4"/>
                    <a:gd name="T8" fmla="*/ 115 w 115"/>
                    <a:gd name="T9" fmla="*/ 0 h 4"/>
                    <a:gd name="T10" fmla="*/ 113 w 115"/>
                    <a:gd name="T11" fmla="*/ 2 h 4"/>
                    <a:gd name="T12" fmla="*/ 110 w 115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5" h="4">
                      <a:moveTo>
                        <a:pt x="110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15" y="0"/>
                      </a:lnTo>
                      <a:lnTo>
                        <a:pt x="113" y="2"/>
                      </a:lnTo>
                      <a:lnTo>
                        <a:pt x="110" y="4"/>
                      </a:lnTo>
                      <a:close/>
                    </a:path>
                  </a:pathLst>
                </a:custGeom>
                <a:solidFill>
                  <a:srgbClr val="F8CEB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34" name="Freeform 1014"/>
                <p:cNvSpPr>
                  <a:spLocks/>
                </p:cNvSpPr>
                <p:nvPr/>
              </p:nvSpPr>
              <p:spPr bwMode="auto">
                <a:xfrm>
                  <a:off x="1237" y="1159"/>
                  <a:ext cx="117" cy="4"/>
                </a:xfrm>
                <a:custGeom>
                  <a:avLst/>
                  <a:gdLst>
                    <a:gd name="T0" fmla="*/ 111 w 117"/>
                    <a:gd name="T1" fmla="*/ 4 h 4"/>
                    <a:gd name="T2" fmla="*/ 0 w 117"/>
                    <a:gd name="T3" fmla="*/ 4 h 4"/>
                    <a:gd name="T4" fmla="*/ 0 w 117"/>
                    <a:gd name="T5" fmla="*/ 2 h 4"/>
                    <a:gd name="T6" fmla="*/ 1 w 117"/>
                    <a:gd name="T7" fmla="*/ 0 h 4"/>
                    <a:gd name="T8" fmla="*/ 117 w 117"/>
                    <a:gd name="T9" fmla="*/ 0 h 4"/>
                    <a:gd name="T10" fmla="*/ 113 w 117"/>
                    <a:gd name="T11" fmla="*/ 2 h 4"/>
                    <a:gd name="T12" fmla="*/ 111 w 117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7" h="4">
                      <a:moveTo>
                        <a:pt x="111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117" y="0"/>
                      </a:lnTo>
                      <a:lnTo>
                        <a:pt x="113" y="2"/>
                      </a:lnTo>
                      <a:lnTo>
                        <a:pt x="111" y="4"/>
                      </a:lnTo>
                      <a:close/>
                    </a:path>
                  </a:pathLst>
                </a:custGeom>
                <a:solidFill>
                  <a:srgbClr val="F8CFB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35" name="Freeform 1015"/>
                <p:cNvSpPr>
                  <a:spLocks/>
                </p:cNvSpPr>
                <p:nvPr/>
              </p:nvSpPr>
              <p:spPr bwMode="auto">
                <a:xfrm>
                  <a:off x="1237" y="1157"/>
                  <a:ext cx="119" cy="4"/>
                </a:xfrm>
                <a:custGeom>
                  <a:avLst/>
                  <a:gdLst>
                    <a:gd name="T0" fmla="*/ 113 w 119"/>
                    <a:gd name="T1" fmla="*/ 4 h 4"/>
                    <a:gd name="T2" fmla="*/ 0 w 119"/>
                    <a:gd name="T3" fmla="*/ 4 h 4"/>
                    <a:gd name="T4" fmla="*/ 1 w 119"/>
                    <a:gd name="T5" fmla="*/ 2 h 4"/>
                    <a:gd name="T6" fmla="*/ 3 w 119"/>
                    <a:gd name="T7" fmla="*/ 0 h 4"/>
                    <a:gd name="T8" fmla="*/ 119 w 119"/>
                    <a:gd name="T9" fmla="*/ 0 h 4"/>
                    <a:gd name="T10" fmla="*/ 117 w 119"/>
                    <a:gd name="T11" fmla="*/ 2 h 4"/>
                    <a:gd name="T12" fmla="*/ 113 w 119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9" h="4">
                      <a:moveTo>
                        <a:pt x="113" y="4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3" y="0"/>
                      </a:lnTo>
                      <a:lnTo>
                        <a:pt x="119" y="0"/>
                      </a:lnTo>
                      <a:lnTo>
                        <a:pt x="117" y="2"/>
                      </a:lnTo>
                      <a:lnTo>
                        <a:pt x="113" y="4"/>
                      </a:lnTo>
                      <a:close/>
                    </a:path>
                  </a:pathLst>
                </a:custGeom>
                <a:solidFill>
                  <a:srgbClr val="F8D0B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36" name="Freeform 1016"/>
                <p:cNvSpPr>
                  <a:spLocks noEditPoints="1"/>
                </p:cNvSpPr>
                <p:nvPr/>
              </p:nvSpPr>
              <p:spPr bwMode="auto">
                <a:xfrm>
                  <a:off x="1238" y="1156"/>
                  <a:ext cx="160" cy="3"/>
                </a:xfrm>
                <a:custGeom>
                  <a:avLst/>
                  <a:gdLst>
                    <a:gd name="T0" fmla="*/ 116 w 160"/>
                    <a:gd name="T1" fmla="*/ 3 h 3"/>
                    <a:gd name="T2" fmla="*/ 0 w 160"/>
                    <a:gd name="T3" fmla="*/ 3 h 3"/>
                    <a:gd name="T4" fmla="*/ 2 w 160"/>
                    <a:gd name="T5" fmla="*/ 1 h 3"/>
                    <a:gd name="T6" fmla="*/ 4 w 160"/>
                    <a:gd name="T7" fmla="*/ 0 h 3"/>
                    <a:gd name="T8" fmla="*/ 124 w 160"/>
                    <a:gd name="T9" fmla="*/ 0 h 3"/>
                    <a:gd name="T10" fmla="*/ 122 w 160"/>
                    <a:gd name="T11" fmla="*/ 0 h 3"/>
                    <a:gd name="T12" fmla="*/ 118 w 160"/>
                    <a:gd name="T13" fmla="*/ 1 h 3"/>
                    <a:gd name="T14" fmla="*/ 116 w 160"/>
                    <a:gd name="T15" fmla="*/ 1 h 3"/>
                    <a:gd name="T16" fmla="*/ 116 w 160"/>
                    <a:gd name="T17" fmla="*/ 3 h 3"/>
                    <a:gd name="T18" fmla="*/ 148 w 160"/>
                    <a:gd name="T19" fmla="*/ 0 h 3"/>
                    <a:gd name="T20" fmla="*/ 160 w 160"/>
                    <a:gd name="T21" fmla="*/ 0 h 3"/>
                    <a:gd name="T22" fmla="*/ 160 w 160"/>
                    <a:gd name="T23" fmla="*/ 0 h 3"/>
                    <a:gd name="T24" fmla="*/ 156 w 160"/>
                    <a:gd name="T25" fmla="*/ 1 h 3"/>
                    <a:gd name="T26" fmla="*/ 150 w 160"/>
                    <a:gd name="T27" fmla="*/ 0 h 3"/>
                    <a:gd name="T28" fmla="*/ 150 w 160"/>
                    <a:gd name="T29" fmla="*/ 0 h 3"/>
                    <a:gd name="T30" fmla="*/ 148 w 160"/>
                    <a:gd name="T31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60" h="3">
                      <a:moveTo>
                        <a:pt x="116" y="3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4" y="0"/>
                      </a:lnTo>
                      <a:lnTo>
                        <a:pt x="124" y="0"/>
                      </a:lnTo>
                      <a:lnTo>
                        <a:pt x="122" y="0"/>
                      </a:lnTo>
                      <a:lnTo>
                        <a:pt x="118" y="1"/>
                      </a:lnTo>
                      <a:lnTo>
                        <a:pt x="116" y="1"/>
                      </a:lnTo>
                      <a:lnTo>
                        <a:pt x="116" y="3"/>
                      </a:lnTo>
                      <a:close/>
                      <a:moveTo>
                        <a:pt x="148" y="0"/>
                      </a:moveTo>
                      <a:lnTo>
                        <a:pt x="160" y="0"/>
                      </a:lnTo>
                      <a:lnTo>
                        <a:pt x="160" y="0"/>
                      </a:lnTo>
                      <a:lnTo>
                        <a:pt x="156" y="1"/>
                      </a:lnTo>
                      <a:lnTo>
                        <a:pt x="150" y="0"/>
                      </a:lnTo>
                      <a:lnTo>
                        <a:pt x="150" y="0"/>
                      </a:lnTo>
                      <a:lnTo>
                        <a:pt x="148" y="0"/>
                      </a:lnTo>
                      <a:close/>
                    </a:path>
                  </a:pathLst>
                </a:custGeom>
                <a:solidFill>
                  <a:srgbClr val="F8D0B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37" name="Freeform 1017"/>
                <p:cNvSpPr>
                  <a:spLocks/>
                </p:cNvSpPr>
                <p:nvPr/>
              </p:nvSpPr>
              <p:spPr bwMode="auto">
                <a:xfrm>
                  <a:off x="1240" y="1154"/>
                  <a:ext cx="158" cy="3"/>
                </a:xfrm>
                <a:custGeom>
                  <a:avLst/>
                  <a:gdLst>
                    <a:gd name="T0" fmla="*/ 116 w 158"/>
                    <a:gd name="T1" fmla="*/ 3 h 3"/>
                    <a:gd name="T2" fmla="*/ 0 w 158"/>
                    <a:gd name="T3" fmla="*/ 3 h 3"/>
                    <a:gd name="T4" fmla="*/ 2 w 158"/>
                    <a:gd name="T5" fmla="*/ 2 h 3"/>
                    <a:gd name="T6" fmla="*/ 2 w 158"/>
                    <a:gd name="T7" fmla="*/ 0 h 3"/>
                    <a:gd name="T8" fmla="*/ 158 w 158"/>
                    <a:gd name="T9" fmla="*/ 0 h 3"/>
                    <a:gd name="T10" fmla="*/ 158 w 158"/>
                    <a:gd name="T11" fmla="*/ 2 h 3"/>
                    <a:gd name="T12" fmla="*/ 154 w 158"/>
                    <a:gd name="T13" fmla="*/ 3 h 3"/>
                    <a:gd name="T14" fmla="*/ 148 w 158"/>
                    <a:gd name="T15" fmla="*/ 2 h 3"/>
                    <a:gd name="T16" fmla="*/ 141 w 158"/>
                    <a:gd name="T17" fmla="*/ 0 h 3"/>
                    <a:gd name="T18" fmla="*/ 131 w 158"/>
                    <a:gd name="T19" fmla="*/ 0 h 3"/>
                    <a:gd name="T20" fmla="*/ 124 w 158"/>
                    <a:gd name="T21" fmla="*/ 2 h 3"/>
                    <a:gd name="T22" fmla="*/ 116 w 158"/>
                    <a:gd name="T23" fmla="*/ 3 h 3"/>
                    <a:gd name="T24" fmla="*/ 116 w 158"/>
                    <a:gd name="T25" fmla="*/ 3 h 3"/>
                    <a:gd name="T26" fmla="*/ 116 w 158"/>
                    <a:gd name="T2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58" h="3">
                      <a:moveTo>
                        <a:pt x="116" y="3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58" y="0"/>
                      </a:lnTo>
                      <a:lnTo>
                        <a:pt x="158" y="2"/>
                      </a:lnTo>
                      <a:lnTo>
                        <a:pt x="154" y="3"/>
                      </a:lnTo>
                      <a:lnTo>
                        <a:pt x="148" y="2"/>
                      </a:lnTo>
                      <a:lnTo>
                        <a:pt x="141" y="0"/>
                      </a:lnTo>
                      <a:lnTo>
                        <a:pt x="131" y="0"/>
                      </a:lnTo>
                      <a:lnTo>
                        <a:pt x="124" y="2"/>
                      </a:lnTo>
                      <a:lnTo>
                        <a:pt x="116" y="3"/>
                      </a:lnTo>
                      <a:lnTo>
                        <a:pt x="116" y="3"/>
                      </a:lnTo>
                      <a:lnTo>
                        <a:pt x="116" y="3"/>
                      </a:lnTo>
                      <a:close/>
                    </a:path>
                  </a:pathLst>
                </a:custGeom>
                <a:solidFill>
                  <a:srgbClr val="F8D1B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38" name="Freeform 1018"/>
                <p:cNvSpPr>
                  <a:spLocks/>
                </p:cNvSpPr>
                <p:nvPr/>
              </p:nvSpPr>
              <p:spPr bwMode="auto">
                <a:xfrm>
                  <a:off x="1242" y="1152"/>
                  <a:ext cx="156" cy="4"/>
                </a:xfrm>
                <a:custGeom>
                  <a:avLst/>
                  <a:gdLst>
                    <a:gd name="T0" fmla="*/ 156 w 156"/>
                    <a:gd name="T1" fmla="*/ 4 h 4"/>
                    <a:gd name="T2" fmla="*/ 144 w 156"/>
                    <a:gd name="T3" fmla="*/ 4 h 4"/>
                    <a:gd name="T4" fmla="*/ 137 w 156"/>
                    <a:gd name="T5" fmla="*/ 2 h 4"/>
                    <a:gd name="T6" fmla="*/ 129 w 156"/>
                    <a:gd name="T7" fmla="*/ 2 h 4"/>
                    <a:gd name="T8" fmla="*/ 124 w 156"/>
                    <a:gd name="T9" fmla="*/ 4 h 4"/>
                    <a:gd name="T10" fmla="*/ 120 w 156"/>
                    <a:gd name="T11" fmla="*/ 4 h 4"/>
                    <a:gd name="T12" fmla="*/ 0 w 156"/>
                    <a:gd name="T13" fmla="*/ 4 h 4"/>
                    <a:gd name="T14" fmla="*/ 0 w 156"/>
                    <a:gd name="T15" fmla="*/ 2 h 4"/>
                    <a:gd name="T16" fmla="*/ 2 w 156"/>
                    <a:gd name="T17" fmla="*/ 0 h 4"/>
                    <a:gd name="T18" fmla="*/ 154 w 156"/>
                    <a:gd name="T19" fmla="*/ 0 h 4"/>
                    <a:gd name="T20" fmla="*/ 156 w 156"/>
                    <a:gd name="T2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56" h="4">
                      <a:moveTo>
                        <a:pt x="156" y="4"/>
                      </a:moveTo>
                      <a:lnTo>
                        <a:pt x="144" y="4"/>
                      </a:lnTo>
                      <a:lnTo>
                        <a:pt x="137" y="2"/>
                      </a:lnTo>
                      <a:lnTo>
                        <a:pt x="129" y="2"/>
                      </a:lnTo>
                      <a:lnTo>
                        <a:pt x="124" y="4"/>
                      </a:lnTo>
                      <a:lnTo>
                        <a:pt x="120" y="4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54" y="0"/>
                      </a:lnTo>
                      <a:lnTo>
                        <a:pt x="156" y="4"/>
                      </a:lnTo>
                      <a:close/>
                    </a:path>
                  </a:pathLst>
                </a:custGeom>
                <a:solidFill>
                  <a:srgbClr val="F8D2B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39" name="Freeform 1019"/>
                <p:cNvSpPr>
                  <a:spLocks/>
                </p:cNvSpPr>
                <p:nvPr/>
              </p:nvSpPr>
              <p:spPr bwMode="auto">
                <a:xfrm>
                  <a:off x="1242" y="1150"/>
                  <a:ext cx="156" cy="4"/>
                </a:xfrm>
                <a:custGeom>
                  <a:avLst/>
                  <a:gdLst>
                    <a:gd name="T0" fmla="*/ 156 w 156"/>
                    <a:gd name="T1" fmla="*/ 4 h 4"/>
                    <a:gd name="T2" fmla="*/ 0 w 156"/>
                    <a:gd name="T3" fmla="*/ 4 h 4"/>
                    <a:gd name="T4" fmla="*/ 2 w 156"/>
                    <a:gd name="T5" fmla="*/ 2 h 4"/>
                    <a:gd name="T6" fmla="*/ 4 w 156"/>
                    <a:gd name="T7" fmla="*/ 0 h 4"/>
                    <a:gd name="T8" fmla="*/ 152 w 156"/>
                    <a:gd name="T9" fmla="*/ 0 h 4"/>
                    <a:gd name="T10" fmla="*/ 156 w 156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56" h="4">
                      <a:moveTo>
                        <a:pt x="156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52" y="0"/>
                      </a:lnTo>
                      <a:lnTo>
                        <a:pt x="156" y="4"/>
                      </a:lnTo>
                      <a:close/>
                    </a:path>
                  </a:pathLst>
                </a:custGeom>
                <a:solidFill>
                  <a:srgbClr val="F9D3B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40" name="Freeform 1020"/>
                <p:cNvSpPr>
                  <a:spLocks/>
                </p:cNvSpPr>
                <p:nvPr/>
              </p:nvSpPr>
              <p:spPr bwMode="auto">
                <a:xfrm>
                  <a:off x="1244" y="1148"/>
                  <a:ext cx="152" cy="4"/>
                </a:xfrm>
                <a:custGeom>
                  <a:avLst/>
                  <a:gdLst>
                    <a:gd name="T0" fmla="*/ 152 w 152"/>
                    <a:gd name="T1" fmla="*/ 4 h 4"/>
                    <a:gd name="T2" fmla="*/ 0 w 152"/>
                    <a:gd name="T3" fmla="*/ 4 h 4"/>
                    <a:gd name="T4" fmla="*/ 2 w 152"/>
                    <a:gd name="T5" fmla="*/ 2 h 4"/>
                    <a:gd name="T6" fmla="*/ 4 w 152"/>
                    <a:gd name="T7" fmla="*/ 0 h 4"/>
                    <a:gd name="T8" fmla="*/ 150 w 152"/>
                    <a:gd name="T9" fmla="*/ 0 h 4"/>
                    <a:gd name="T10" fmla="*/ 152 w 152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52" h="4">
                      <a:moveTo>
                        <a:pt x="152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50" y="0"/>
                      </a:lnTo>
                      <a:lnTo>
                        <a:pt x="152" y="4"/>
                      </a:lnTo>
                      <a:close/>
                    </a:path>
                  </a:pathLst>
                </a:custGeom>
                <a:solidFill>
                  <a:srgbClr val="F9D4B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41" name="Freeform 1021"/>
                <p:cNvSpPr>
                  <a:spLocks/>
                </p:cNvSpPr>
                <p:nvPr/>
              </p:nvSpPr>
              <p:spPr bwMode="auto">
                <a:xfrm>
                  <a:off x="1246" y="1146"/>
                  <a:ext cx="148" cy="4"/>
                </a:xfrm>
                <a:custGeom>
                  <a:avLst/>
                  <a:gdLst>
                    <a:gd name="T0" fmla="*/ 148 w 148"/>
                    <a:gd name="T1" fmla="*/ 4 h 4"/>
                    <a:gd name="T2" fmla="*/ 0 w 148"/>
                    <a:gd name="T3" fmla="*/ 4 h 4"/>
                    <a:gd name="T4" fmla="*/ 2 w 148"/>
                    <a:gd name="T5" fmla="*/ 2 h 4"/>
                    <a:gd name="T6" fmla="*/ 4 w 148"/>
                    <a:gd name="T7" fmla="*/ 0 h 4"/>
                    <a:gd name="T8" fmla="*/ 146 w 148"/>
                    <a:gd name="T9" fmla="*/ 0 h 4"/>
                    <a:gd name="T10" fmla="*/ 148 w 148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48" h="4">
                      <a:moveTo>
                        <a:pt x="148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46" y="0"/>
                      </a:lnTo>
                      <a:lnTo>
                        <a:pt x="148" y="4"/>
                      </a:lnTo>
                      <a:close/>
                    </a:path>
                  </a:pathLst>
                </a:custGeom>
                <a:solidFill>
                  <a:srgbClr val="F9D5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42" name="Freeform 1022"/>
                <p:cNvSpPr>
                  <a:spLocks/>
                </p:cNvSpPr>
                <p:nvPr/>
              </p:nvSpPr>
              <p:spPr bwMode="auto">
                <a:xfrm>
                  <a:off x="1248" y="1144"/>
                  <a:ext cx="146" cy="4"/>
                </a:xfrm>
                <a:custGeom>
                  <a:avLst/>
                  <a:gdLst>
                    <a:gd name="T0" fmla="*/ 146 w 146"/>
                    <a:gd name="T1" fmla="*/ 4 h 4"/>
                    <a:gd name="T2" fmla="*/ 0 w 146"/>
                    <a:gd name="T3" fmla="*/ 4 h 4"/>
                    <a:gd name="T4" fmla="*/ 2 w 146"/>
                    <a:gd name="T5" fmla="*/ 2 h 4"/>
                    <a:gd name="T6" fmla="*/ 4 w 146"/>
                    <a:gd name="T7" fmla="*/ 0 h 4"/>
                    <a:gd name="T8" fmla="*/ 144 w 146"/>
                    <a:gd name="T9" fmla="*/ 0 h 4"/>
                    <a:gd name="T10" fmla="*/ 146 w 146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46" h="4">
                      <a:moveTo>
                        <a:pt x="146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44" y="0"/>
                      </a:lnTo>
                      <a:lnTo>
                        <a:pt x="146" y="4"/>
                      </a:lnTo>
                      <a:close/>
                    </a:path>
                  </a:pathLst>
                </a:custGeom>
                <a:solidFill>
                  <a:srgbClr val="F9D5B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43" name="Freeform 1023"/>
                <p:cNvSpPr>
                  <a:spLocks/>
                </p:cNvSpPr>
                <p:nvPr/>
              </p:nvSpPr>
              <p:spPr bwMode="auto">
                <a:xfrm>
                  <a:off x="1250" y="1142"/>
                  <a:ext cx="142" cy="4"/>
                </a:xfrm>
                <a:custGeom>
                  <a:avLst/>
                  <a:gdLst>
                    <a:gd name="T0" fmla="*/ 142 w 142"/>
                    <a:gd name="T1" fmla="*/ 4 h 4"/>
                    <a:gd name="T2" fmla="*/ 0 w 142"/>
                    <a:gd name="T3" fmla="*/ 4 h 4"/>
                    <a:gd name="T4" fmla="*/ 2 w 142"/>
                    <a:gd name="T5" fmla="*/ 2 h 4"/>
                    <a:gd name="T6" fmla="*/ 2 w 142"/>
                    <a:gd name="T7" fmla="*/ 0 h 4"/>
                    <a:gd name="T8" fmla="*/ 140 w 142"/>
                    <a:gd name="T9" fmla="*/ 0 h 4"/>
                    <a:gd name="T10" fmla="*/ 142 w 142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42" h="4">
                      <a:moveTo>
                        <a:pt x="142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40" y="0"/>
                      </a:lnTo>
                      <a:lnTo>
                        <a:pt x="142" y="4"/>
                      </a:lnTo>
                      <a:close/>
                    </a:path>
                  </a:pathLst>
                </a:custGeom>
                <a:solidFill>
                  <a:srgbClr val="F9D6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44" name="Freeform 1024"/>
                <p:cNvSpPr>
                  <a:spLocks/>
                </p:cNvSpPr>
                <p:nvPr/>
              </p:nvSpPr>
              <p:spPr bwMode="auto">
                <a:xfrm>
                  <a:off x="1252" y="1140"/>
                  <a:ext cx="140" cy="4"/>
                </a:xfrm>
                <a:custGeom>
                  <a:avLst/>
                  <a:gdLst>
                    <a:gd name="T0" fmla="*/ 140 w 140"/>
                    <a:gd name="T1" fmla="*/ 4 h 4"/>
                    <a:gd name="T2" fmla="*/ 0 w 140"/>
                    <a:gd name="T3" fmla="*/ 4 h 4"/>
                    <a:gd name="T4" fmla="*/ 0 w 140"/>
                    <a:gd name="T5" fmla="*/ 2 h 4"/>
                    <a:gd name="T6" fmla="*/ 2 w 140"/>
                    <a:gd name="T7" fmla="*/ 0 h 4"/>
                    <a:gd name="T8" fmla="*/ 136 w 140"/>
                    <a:gd name="T9" fmla="*/ 0 h 4"/>
                    <a:gd name="T10" fmla="*/ 140 w 140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40" h="4">
                      <a:moveTo>
                        <a:pt x="14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36" y="0"/>
                      </a:lnTo>
                      <a:lnTo>
                        <a:pt x="140" y="4"/>
                      </a:lnTo>
                      <a:close/>
                    </a:path>
                  </a:pathLst>
                </a:custGeom>
                <a:solidFill>
                  <a:srgbClr val="F9D7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45" name="Freeform 1025"/>
                <p:cNvSpPr>
                  <a:spLocks/>
                </p:cNvSpPr>
                <p:nvPr/>
              </p:nvSpPr>
              <p:spPr bwMode="auto">
                <a:xfrm>
                  <a:off x="1252" y="1139"/>
                  <a:ext cx="138" cy="3"/>
                </a:xfrm>
                <a:custGeom>
                  <a:avLst/>
                  <a:gdLst>
                    <a:gd name="T0" fmla="*/ 138 w 138"/>
                    <a:gd name="T1" fmla="*/ 3 h 3"/>
                    <a:gd name="T2" fmla="*/ 0 w 138"/>
                    <a:gd name="T3" fmla="*/ 3 h 3"/>
                    <a:gd name="T4" fmla="*/ 2 w 138"/>
                    <a:gd name="T5" fmla="*/ 1 h 3"/>
                    <a:gd name="T6" fmla="*/ 4 w 138"/>
                    <a:gd name="T7" fmla="*/ 0 h 3"/>
                    <a:gd name="T8" fmla="*/ 136 w 138"/>
                    <a:gd name="T9" fmla="*/ 0 h 3"/>
                    <a:gd name="T10" fmla="*/ 138 w 138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38" h="3">
                      <a:moveTo>
                        <a:pt x="138" y="3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4" y="0"/>
                      </a:lnTo>
                      <a:lnTo>
                        <a:pt x="136" y="0"/>
                      </a:lnTo>
                      <a:lnTo>
                        <a:pt x="138" y="3"/>
                      </a:lnTo>
                      <a:close/>
                    </a:path>
                  </a:pathLst>
                </a:custGeom>
                <a:solidFill>
                  <a:srgbClr val="FAD8C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46" name="Freeform 1026"/>
                <p:cNvSpPr>
                  <a:spLocks/>
                </p:cNvSpPr>
                <p:nvPr/>
              </p:nvSpPr>
              <p:spPr bwMode="auto">
                <a:xfrm>
                  <a:off x="1254" y="1137"/>
                  <a:ext cx="134" cy="3"/>
                </a:xfrm>
                <a:custGeom>
                  <a:avLst/>
                  <a:gdLst>
                    <a:gd name="T0" fmla="*/ 134 w 134"/>
                    <a:gd name="T1" fmla="*/ 3 h 3"/>
                    <a:gd name="T2" fmla="*/ 0 w 134"/>
                    <a:gd name="T3" fmla="*/ 3 h 3"/>
                    <a:gd name="T4" fmla="*/ 2 w 134"/>
                    <a:gd name="T5" fmla="*/ 2 h 3"/>
                    <a:gd name="T6" fmla="*/ 3 w 134"/>
                    <a:gd name="T7" fmla="*/ 0 h 3"/>
                    <a:gd name="T8" fmla="*/ 132 w 134"/>
                    <a:gd name="T9" fmla="*/ 0 h 3"/>
                    <a:gd name="T10" fmla="*/ 134 w 134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34" h="3">
                      <a:moveTo>
                        <a:pt x="134" y="3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3" y="0"/>
                      </a:lnTo>
                      <a:lnTo>
                        <a:pt x="132" y="0"/>
                      </a:lnTo>
                      <a:lnTo>
                        <a:pt x="134" y="3"/>
                      </a:lnTo>
                      <a:close/>
                    </a:path>
                  </a:pathLst>
                </a:custGeom>
                <a:solidFill>
                  <a:srgbClr val="FAD9C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47" name="Freeform 1027"/>
                <p:cNvSpPr>
                  <a:spLocks/>
                </p:cNvSpPr>
                <p:nvPr/>
              </p:nvSpPr>
              <p:spPr bwMode="auto">
                <a:xfrm>
                  <a:off x="1256" y="1135"/>
                  <a:ext cx="132" cy="4"/>
                </a:xfrm>
                <a:custGeom>
                  <a:avLst/>
                  <a:gdLst>
                    <a:gd name="T0" fmla="*/ 132 w 132"/>
                    <a:gd name="T1" fmla="*/ 4 h 4"/>
                    <a:gd name="T2" fmla="*/ 0 w 132"/>
                    <a:gd name="T3" fmla="*/ 4 h 4"/>
                    <a:gd name="T4" fmla="*/ 1 w 132"/>
                    <a:gd name="T5" fmla="*/ 2 h 4"/>
                    <a:gd name="T6" fmla="*/ 3 w 132"/>
                    <a:gd name="T7" fmla="*/ 0 h 4"/>
                    <a:gd name="T8" fmla="*/ 130 w 132"/>
                    <a:gd name="T9" fmla="*/ 0 h 4"/>
                    <a:gd name="T10" fmla="*/ 132 w 132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32" h="4">
                      <a:moveTo>
                        <a:pt x="132" y="4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3" y="0"/>
                      </a:lnTo>
                      <a:lnTo>
                        <a:pt x="130" y="0"/>
                      </a:lnTo>
                      <a:lnTo>
                        <a:pt x="132" y="4"/>
                      </a:lnTo>
                      <a:close/>
                    </a:path>
                  </a:pathLst>
                </a:custGeom>
                <a:solidFill>
                  <a:srgbClr val="FADB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48" name="Freeform 1028"/>
                <p:cNvSpPr>
                  <a:spLocks/>
                </p:cNvSpPr>
                <p:nvPr/>
              </p:nvSpPr>
              <p:spPr bwMode="auto">
                <a:xfrm>
                  <a:off x="1257" y="1133"/>
                  <a:ext cx="129" cy="4"/>
                </a:xfrm>
                <a:custGeom>
                  <a:avLst/>
                  <a:gdLst>
                    <a:gd name="T0" fmla="*/ 129 w 129"/>
                    <a:gd name="T1" fmla="*/ 4 h 4"/>
                    <a:gd name="T2" fmla="*/ 0 w 129"/>
                    <a:gd name="T3" fmla="*/ 4 h 4"/>
                    <a:gd name="T4" fmla="*/ 2 w 129"/>
                    <a:gd name="T5" fmla="*/ 2 h 4"/>
                    <a:gd name="T6" fmla="*/ 4 w 129"/>
                    <a:gd name="T7" fmla="*/ 0 h 4"/>
                    <a:gd name="T8" fmla="*/ 128 w 129"/>
                    <a:gd name="T9" fmla="*/ 0 h 4"/>
                    <a:gd name="T10" fmla="*/ 129 w 129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9" h="4">
                      <a:moveTo>
                        <a:pt x="129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28" y="0"/>
                      </a:lnTo>
                      <a:lnTo>
                        <a:pt x="129" y="4"/>
                      </a:lnTo>
                      <a:close/>
                    </a:path>
                  </a:pathLst>
                </a:custGeom>
                <a:solidFill>
                  <a:srgbClr val="FADBC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49" name="Freeform 1029"/>
                <p:cNvSpPr>
                  <a:spLocks/>
                </p:cNvSpPr>
                <p:nvPr/>
              </p:nvSpPr>
              <p:spPr bwMode="auto">
                <a:xfrm>
                  <a:off x="1259" y="1131"/>
                  <a:ext cx="127" cy="4"/>
                </a:xfrm>
                <a:custGeom>
                  <a:avLst/>
                  <a:gdLst>
                    <a:gd name="T0" fmla="*/ 127 w 127"/>
                    <a:gd name="T1" fmla="*/ 4 h 4"/>
                    <a:gd name="T2" fmla="*/ 0 w 127"/>
                    <a:gd name="T3" fmla="*/ 4 h 4"/>
                    <a:gd name="T4" fmla="*/ 2 w 127"/>
                    <a:gd name="T5" fmla="*/ 2 h 4"/>
                    <a:gd name="T6" fmla="*/ 4 w 127"/>
                    <a:gd name="T7" fmla="*/ 0 h 4"/>
                    <a:gd name="T8" fmla="*/ 124 w 127"/>
                    <a:gd name="T9" fmla="*/ 0 h 4"/>
                    <a:gd name="T10" fmla="*/ 127 w 127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7" h="4">
                      <a:moveTo>
                        <a:pt x="127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24" y="0"/>
                      </a:lnTo>
                      <a:lnTo>
                        <a:pt x="127" y="4"/>
                      </a:lnTo>
                      <a:close/>
                    </a:path>
                  </a:pathLst>
                </a:custGeom>
                <a:solidFill>
                  <a:srgbClr val="FADCC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50" name="Freeform 1030"/>
                <p:cNvSpPr>
                  <a:spLocks/>
                </p:cNvSpPr>
                <p:nvPr/>
              </p:nvSpPr>
              <p:spPr bwMode="auto">
                <a:xfrm>
                  <a:off x="1261" y="1129"/>
                  <a:ext cx="124" cy="4"/>
                </a:xfrm>
                <a:custGeom>
                  <a:avLst/>
                  <a:gdLst>
                    <a:gd name="T0" fmla="*/ 124 w 124"/>
                    <a:gd name="T1" fmla="*/ 4 h 4"/>
                    <a:gd name="T2" fmla="*/ 0 w 124"/>
                    <a:gd name="T3" fmla="*/ 4 h 4"/>
                    <a:gd name="T4" fmla="*/ 2 w 124"/>
                    <a:gd name="T5" fmla="*/ 2 h 4"/>
                    <a:gd name="T6" fmla="*/ 4 w 124"/>
                    <a:gd name="T7" fmla="*/ 0 h 4"/>
                    <a:gd name="T8" fmla="*/ 122 w 124"/>
                    <a:gd name="T9" fmla="*/ 0 h 4"/>
                    <a:gd name="T10" fmla="*/ 124 w 124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4" h="4">
                      <a:moveTo>
                        <a:pt x="124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22" y="0"/>
                      </a:lnTo>
                      <a:lnTo>
                        <a:pt x="124" y="4"/>
                      </a:lnTo>
                      <a:close/>
                    </a:path>
                  </a:pathLst>
                </a:custGeom>
                <a:solidFill>
                  <a:srgbClr val="FBDDC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51" name="Freeform 1031"/>
                <p:cNvSpPr>
                  <a:spLocks/>
                </p:cNvSpPr>
                <p:nvPr/>
              </p:nvSpPr>
              <p:spPr bwMode="auto">
                <a:xfrm>
                  <a:off x="1263" y="1127"/>
                  <a:ext cx="120" cy="4"/>
                </a:xfrm>
                <a:custGeom>
                  <a:avLst/>
                  <a:gdLst>
                    <a:gd name="T0" fmla="*/ 120 w 120"/>
                    <a:gd name="T1" fmla="*/ 4 h 4"/>
                    <a:gd name="T2" fmla="*/ 0 w 120"/>
                    <a:gd name="T3" fmla="*/ 4 h 4"/>
                    <a:gd name="T4" fmla="*/ 2 w 120"/>
                    <a:gd name="T5" fmla="*/ 2 h 4"/>
                    <a:gd name="T6" fmla="*/ 4 w 120"/>
                    <a:gd name="T7" fmla="*/ 0 h 4"/>
                    <a:gd name="T8" fmla="*/ 118 w 120"/>
                    <a:gd name="T9" fmla="*/ 0 h 4"/>
                    <a:gd name="T10" fmla="*/ 120 w 120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0" h="4">
                      <a:moveTo>
                        <a:pt x="120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8" y="0"/>
                      </a:lnTo>
                      <a:lnTo>
                        <a:pt x="120" y="4"/>
                      </a:lnTo>
                      <a:close/>
                    </a:path>
                  </a:pathLst>
                </a:custGeom>
                <a:solidFill>
                  <a:srgbClr val="FBDEC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52" name="Freeform 1032"/>
                <p:cNvSpPr>
                  <a:spLocks/>
                </p:cNvSpPr>
                <p:nvPr/>
              </p:nvSpPr>
              <p:spPr bwMode="auto">
                <a:xfrm>
                  <a:off x="1265" y="1125"/>
                  <a:ext cx="118" cy="4"/>
                </a:xfrm>
                <a:custGeom>
                  <a:avLst/>
                  <a:gdLst>
                    <a:gd name="T0" fmla="*/ 118 w 118"/>
                    <a:gd name="T1" fmla="*/ 4 h 4"/>
                    <a:gd name="T2" fmla="*/ 0 w 118"/>
                    <a:gd name="T3" fmla="*/ 4 h 4"/>
                    <a:gd name="T4" fmla="*/ 2 w 118"/>
                    <a:gd name="T5" fmla="*/ 2 h 4"/>
                    <a:gd name="T6" fmla="*/ 4 w 118"/>
                    <a:gd name="T7" fmla="*/ 0 h 4"/>
                    <a:gd name="T8" fmla="*/ 116 w 118"/>
                    <a:gd name="T9" fmla="*/ 0 h 4"/>
                    <a:gd name="T10" fmla="*/ 118 w 118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8" h="4">
                      <a:moveTo>
                        <a:pt x="118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6" y="0"/>
                      </a:lnTo>
                      <a:lnTo>
                        <a:pt x="118" y="4"/>
                      </a:lnTo>
                      <a:close/>
                    </a:path>
                  </a:pathLst>
                </a:custGeom>
                <a:solidFill>
                  <a:srgbClr val="FBDF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53" name="Freeform 1033"/>
                <p:cNvSpPr>
                  <a:spLocks/>
                </p:cNvSpPr>
                <p:nvPr/>
              </p:nvSpPr>
              <p:spPr bwMode="auto">
                <a:xfrm>
                  <a:off x="1267" y="1123"/>
                  <a:ext cx="114" cy="4"/>
                </a:xfrm>
                <a:custGeom>
                  <a:avLst/>
                  <a:gdLst>
                    <a:gd name="T0" fmla="*/ 114 w 114"/>
                    <a:gd name="T1" fmla="*/ 4 h 4"/>
                    <a:gd name="T2" fmla="*/ 0 w 114"/>
                    <a:gd name="T3" fmla="*/ 4 h 4"/>
                    <a:gd name="T4" fmla="*/ 2 w 114"/>
                    <a:gd name="T5" fmla="*/ 2 h 4"/>
                    <a:gd name="T6" fmla="*/ 4 w 114"/>
                    <a:gd name="T7" fmla="*/ 0 h 4"/>
                    <a:gd name="T8" fmla="*/ 112 w 114"/>
                    <a:gd name="T9" fmla="*/ 0 h 4"/>
                    <a:gd name="T10" fmla="*/ 114 w 114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4" h="4">
                      <a:moveTo>
                        <a:pt x="114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2" y="0"/>
                      </a:lnTo>
                      <a:lnTo>
                        <a:pt x="114" y="4"/>
                      </a:lnTo>
                      <a:close/>
                    </a:path>
                  </a:pathLst>
                </a:custGeom>
                <a:solidFill>
                  <a:srgbClr val="FBE1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54" name="Freeform 1034"/>
                <p:cNvSpPr>
                  <a:spLocks/>
                </p:cNvSpPr>
                <p:nvPr/>
              </p:nvSpPr>
              <p:spPr bwMode="auto">
                <a:xfrm>
                  <a:off x="1269" y="1121"/>
                  <a:ext cx="112" cy="4"/>
                </a:xfrm>
                <a:custGeom>
                  <a:avLst/>
                  <a:gdLst>
                    <a:gd name="T0" fmla="*/ 112 w 112"/>
                    <a:gd name="T1" fmla="*/ 4 h 4"/>
                    <a:gd name="T2" fmla="*/ 0 w 112"/>
                    <a:gd name="T3" fmla="*/ 4 h 4"/>
                    <a:gd name="T4" fmla="*/ 2 w 112"/>
                    <a:gd name="T5" fmla="*/ 2 h 4"/>
                    <a:gd name="T6" fmla="*/ 4 w 112"/>
                    <a:gd name="T7" fmla="*/ 0 h 4"/>
                    <a:gd name="T8" fmla="*/ 108 w 112"/>
                    <a:gd name="T9" fmla="*/ 0 h 4"/>
                    <a:gd name="T10" fmla="*/ 112 w 112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12" h="4">
                      <a:moveTo>
                        <a:pt x="112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8" y="0"/>
                      </a:lnTo>
                      <a:lnTo>
                        <a:pt x="112" y="4"/>
                      </a:lnTo>
                      <a:close/>
                    </a:path>
                  </a:pathLst>
                </a:custGeom>
                <a:solidFill>
                  <a:srgbClr val="FBE1C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55" name="Freeform 1035"/>
                <p:cNvSpPr>
                  <a:spLocks/>
                </p:cNvSpPr>
                <p:nvPr/>
              </p:nvSpPr>
              <p:spPr bwMode="auto">
                <a:xfrm>
                  <a:off x="1271" y="1120"/>
                  <a:ext cx="108" cy="3"/>
                </a:xfrm>
                <a:custGeom>
                  <a:avLst/>
                  <a:gdLst>
                    <a:gd name="T0" fmla="*/ 108 w 108"/>
                    <a:gd name="T1" fmla="*/ 3 h 3"/>
                    <a:gd name="T2" fmla="*/ 0 w 108"/>
                    <a:gd name="T3" fmla="*/ 3 h 3"/>
                    <a:gd name="T4" fmla="*/ 2 w 108"/>
                    <a:gd name="T5" fmla="*/ 1 h 3"/>
                    <a:gd name="T6" fmla="*/ 3 w 108"/>
                    <a:gd name="T7" fmla="*/ 0 h 3"/>
                    <a:gd name="T8" fmla="*/ 106 w 108"/>
                    <a:gd name="T9" fmla="*/ 0 h 3"/>
                    <a:gd name="T10" fmla="*/ 108 w 108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8" h="3">
                      <a:moveTo>
                        <a:pt x="108" y="3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3" y="0"/>
                      </a:lnTo>
                      <a:lnTo>
                        <a:pt x="106" y="0"/>
                      </a:lnTo>
                      <a:lnTo>
                        <a:pt x="108" y="3"/>
                      </a:lnTo>
                      <a:close/>
                    </a:path>
                  </a:pathLst>
                </a:custGeom>
                <a:solidFill>
                  <a:srgbClr val="FCE2C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56" name="Freeform 1036"/>
                <p:cNvSpPr>
                  <a:spLocks/>
                </p:cNvSpPr>
                <p:nvPr/>
              </p:nvSpPr>
              <p:spPr bwMode="auto">
                <a:xfrm>
                  <a:off x="1273" y="1118"/>
                  <a:ext cx="104" cy="3"/>
                </a:xfrm>
                <a:custGeom>
                  <a:avLst/>
                  <a:gdLst>
                    <a:gd name="T0" fmla="*/ 104 w 104"/>
                    <a:gd name="T1" fmla="*/ 3 h 3"/>
                    <a:gd name="T2" fmla="*/ 0 w 104"/>
                    <a:gd name="T3" fmla="*/ 3 h 3"/>
                    <a:gd name="T4" fmla="*/ 1 w 104"/>
                    <a:gd name="T5" fmla="*/ 2 h 3"/>
                    <a:gd name="T6" fmla="*/ 3 w 104"/>
                    <a:gd name="T7" fmla="*/ 0 h 3"/>
                    <a:gd name="T8" fmla="*/ 102 w 104"/>
                    <a:gd name="T9" fmla="*/ 0 h 3"/>
                    <a:gd name="T10" fmla="*/ 104 w 104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4" h="3">
                      <a:moveTo>
                        <a:pt x="104" y="3"/>
                      </a:moveTo>
                      <a:lnTo>
                        <a:pt x="0" y="3"/>
                      </a:lnTo>
                      <a:lnTo>
                        <a:pt x="1" y="2"/>
                      </a:lnTo>
                      <a:lnTo>
                        <a:pt x="3" y="0"/>
                      </a:lnTo>
                      <a:lnTo>
                        <a:pt x="102" y="0"/>
                      </a:lnTo>
                      <a:lnTo>
                        <a:pt x="104" y="3"/>
                      </a:lnTo>
                      <a:close/>
                    </a:path>
                  </a:pathLst>
                </a:custGeom>
                <a:solidFill>
                  <a:srgbClr val="FCE3D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57" name="Freeform 1037"/>
                <p:cNvSpPr>
                  <a:spLocks/>
                </p:cNvSpPr>
                <p:nvPr/>
              </p:nvSpPr>
              <p:spPr bwMode="auto">
                <a:xfrm>
                  <a:off x="1274" y="1116"/>
                  <a:ext cx="103" cy="4"/>
                </a:xfrm>
                <a:custGeom>
                  <a:avLst/>
                  <a:gdLst>
                    <a:gd name="T0" fmla="*/ 103 w 103"/>
                    <a:gd name="T1" fmla="*/ 4 h 4"/>
                    <a:gd name="T2" fmla="*/ 0 w 103"/>
                    <a:gd name="T3" fmla="*/ 4 h 4"/>
                    <a:gd name="T4" fmla="*/ 2 w 103"/>
                    <a:gd name="T5" fmla="*/ 2 h 4"/>
                    <a:gd name="T6" fmla="*/ 4 w 103"/>
                    <a:gd name="T7" fmla="*/ 0 h 4"/>
                    <a:gd name="T8" fmla="*/ 99 w 103"/>
                    <a:gd name="T9" fmla="*/ 0 h 4"/>
                    <a:gd name="T10" fmla="*/ 103 w 103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03" h="4">
                      <a:moveTo>
                        <a:pt x="103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99" y="0"/>
                      </a:lnTo>
                      <a:lnTo>
                        <a:pt x="103" y="4"/>
                      </a:lnTo>
                      <a:close/>
                    </a:path>
                  </a:pathLst>
                </a:custGeom>
                <a:solidFill>
                  <a:srgbClr val="FCE4D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8558" name="Group 1038"/>
              <p:cNvGrpSpPr>
                <a:grpSpLocks/>
              </p:cNvGrpSpPr>
              <p:nvPr/>
            </p:nvGrpSpPr>
            <p:grpSpPr bwMode="auto">
              <a:xfrm>
                <a:off x="777" y="537"/>
                <a:ext cx="1512" cy="964"/>
                <a:chOff x="777" y="537"/>
                <a:chExt cx="1512" cy="964"/>
              </a:xfrm>
            </p:grpSpPr>
            <p:sp>
              <p:nvSpPr>
                <p:cNvPr id="108559" name="Freeform 1039"/>
                <p:cNvSpPr>
                  <a:spLocks/>
                </p:cNvSpPr>
                <p:nvPr/>
              </p:nvSpPr>
              <p:spPr bwMode="auto">
                <a:xfrm>
                  <a:off x="1276" y="1114"/>
                  <a:ext cx="99" cy="4"/>
                </a:xfrm>
                <a:custGeom>
                  <a:avLst/>
                  <a:gdLst>
                    <a:gd name="T0" fmla="*/ 99 w 99"/>
                    <a:gd name="T1" fmla="*/ 4 h 4"/>
                    <a:gd name="T2" fmla="*/ 0 w 99"/>
                    <a:gd name="T3" fmla="*/ 4 h 4"/>
                    <a:gd name="T4" fmla="*/ 2 w 99"/>
                    <a:gd name="T5" fmla="*/ 2 h 4"/>
                    <a:gd name="T6" fmla="*/ 4 w 99"/>
                    <a:gd name="T7" fmla="*/ 0 h 4"/>
                    <a:gd name="T8" fmla="*/ 97 w 99"/>
                    <a:gd name="T9" fmla="*/ 0 h 4"/>
                    <a:gd name="T10" fmla="*/ 99 w 99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9" h="4">
                      <a:moveTo>
                        <a:pt x="99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97" y="0"/>
                      </a:lnTo>
                      <a:lnTo>
                        <a:pt x="99" y="4"/>
                      </a:lnTo>
                      <a:close/>
                    </a:path>
                  </a:pathLst>
                </a:custGeom>
                <a:solidFill>
                  <a:srgbClr val="FCE5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0" name="Freeform 1040"/>
                <p:cNvSpPr>
                  <a:spLocks/>
                </p:cNvSpPr>
                <p:nvPr/>
              </p:nvSpPr>
              <p:spPr bwMode="auto">
                <a:xfrm>
                  <a:off x="1278" y="1112"/>
                  <a:ext cx="95" cy="4"/>
                </a:xfrm>
                <a:custGeom>
                  <a:avLst/>
                  <a:gdLst>
                    <a:gd name="T0" fmla="*/ 95 w 95"/>
                    <a:gd name="T1" fmla="*/ 4 h 4"/>
                    <a:gd name="T2" fmla="*/ 0 w 95"/>
                    <a:gd name="T3" fmla="*/ 4 h 4"/>
                    <a:gd name="T4" fmla="*/ 2 w 95"/>
                    <a:gd name="T5" fmla="*/ 2 h 4"/>
                    <a:gd name="T6" fmla="*/ 4 w 95"/>
                    <a:gd name="T7" fmla="*/ 0 h 4"/>
                    <a:gd name="T8" fmla="*/ 93 w 95"/>
                    <a:gd name="T9" fmla="*/ 0 h 4"/>
                    <a:gd name="T10" fmla="*/ 95 w 95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5" h="4">
                      <a:moveTo>
                        <a:pt x="95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93" y="0"/>
                      </a:lnTo>
                      <a:lnTo>
                        <a:pt x="95" y="4"/>
                      </a:lnTo>
                      <a:close/>
                    </a:path>
                  </a:pathLst>
                </a:custGeom>
                <a:solidFill>
                  <a:srgbClr val="FDE7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1" name="Freeform 1041"/>
                <p:cNvSpPr>
                  <a:spLocks/>
                </p:cNvSpPr>
                <p:nvPr/>
              </p:nvSpPr>
              <p:spPr bwMode="auto">
                <a:xfrm>
                  <a:off x="1280" y="1110"/>
                  <a:ext cx="93" cy="4"/>
                </a:xfrm>
                <a:custGeom>
                  <a:avLst/>
                  <a:gdLst>
                    <a:gd name="T0" fmla="*/ 93 w 93"/>
                    <a:gd name="T1" fmla="*/ 4 h 4"/>
                    <a:gd name="T2" fmla="*/ 0 w 93"/>
                    <a:gd name="T3" fmla="*/ 4 h 4"/>
                    <a:gd name="T4" fmla="*/ 2 w 93"/>
                    <a:gd name="T5" fmla="*/ 2 h 4"/>
                    <a:gd name="T6" fmla="*/ 4 w 93"/>
                    <a:gd name="T7" fmla="*/ 0 h 4"/>
                    <a:gd name="T8" fmla="*/ 91 w 93"/>
                    <a:gd name="T9" fmla="*/ 0 h 4"/>
                    <a:gd name="T10" fmla="*/ 93 w 93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3" h="4">
                      <a:moveTo>
                        <a:pt x="93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91" y="0"/>
                      </a:lnTo>
                      <a:lnTo>
                        <a:pt x="93" y="4"/>
                      </a:lnTo>
                      <a:close/>
                    </a:path>
                  </a:pathLst>
                </a:custGeom>
                <a:solidFill>
                  <a:srgbClr val="FDE7D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2" name="Freeform 1042"/>
                <p:cNvSpPr>
                  <a:spLocks/>
                </p:cNvSpPr>
                <p:nvPr/>
              </p:nvSpPr>
              <p:spPr bwMode="auto">
                <a:xfrm>
                  <a:off x="1282" y="1108"/>
                  <a:ext cx="89" cy="4"/>
                </a:xfrm>
                <a:custGeom>
                  <a:avLst/>
                  <a:gdLst>
                    <a:gd name="T0" fmla="*/ 89 w 89"/>
                    <a:gd name="T1" fmla="*/ 4 h 4"/>
                    <a:gd name="T2" fmla="*/ 0 w 89"/>
                    <a:gd name="T3" fmla="*/ 4 h 4"/>
                    <a:gd name="T4" fmla="*/ 2 w 89"/>
                    <a:gd name="T5" fmla="*/ 2 h 4"/>
                    <a:gd name="T6" fmla="*/ 4 w 89"/>
                    <a:gd name="T7" fmla="*/ 0 h 4"/>
                    <a:gd name="T8" fmla="*/ 87 w 89"/>
                    <a:gd name="T9" fmla="*/ 0 h 4"/>
                    <a:gd name="T10" fmla="*/ 89 w 89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9" h="4">
                      <a:moveTo>
                        <a:pt x="89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87" y="0"/>
                      </a:lnTo>
                      <a:lnTo>
                        <a:pt x="89" y="4"/>
                      </a:lnTo>
                      <a:close/>
                    </a:path>
                  </a:pathLst>
                </a:custGeom>
                <a:solidFill>
                  <a:srgbClr val="FDE8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3" name="Freeform 1043"/>
                <p:cNvSpPr>
                  <a:spLocks/>
                </p:cNvSpPr>
                <p:nvPr/>
              </p:nvSpPr>
              <p:spPr bwMode="auto">
                <a:xfrm>
                  <a:off x="1284" y="1106"/>
                  <a:ext cx="87" cy="4"/>
                </a:xfrm>
                <a:custGeom>
                  <a:avLst/>
                  <a:gdLst>
                    <a:gd name="T0" fmla="*/ 87 w 87"/>
                    <a:gd name="T1" fmla="*/ 4 h 4"/>
                    <a:gd name="T2" fmla="*/ 0 w 87"/>
                    <a:gd name="T3" fmla="*/ 4 h 4"/>
                    <a:gd name="T4" fmla="*/ 2 w 87"/>
                    <a:gd name="T5" fmla="*/ 2 h 4"/>
                    <a:gd name="T6" fmla="*/ 4 w 87"/>
                    <a:gd name="T7" fmla="*/ 0 h 4"/>
                    <a:gd name="T8" fmla="*/ 83 w 87"/>
                    <a:gd name="T9" fmla="*/ 0 h 4"/>
                    <a:gd name="T10" fmla="*/ 87 w 87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7" h="4">
                      <a:moveTo>
                        <a:pt x="87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83" y="0"/>
                      </a:lnTo>
                      <a:lnTo>
                        <a:pt x="87" y="4"/>
                      </a:lnTo>
                      <a:close/>
                    </a:path>
                  </a:pathLst>
                </a:custGeom>
                <a:solidFill>
                  <a:srgbClr val="FDE9D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4" name="Freeform 1044"/>
                <p:cNvSpPr>
                  <a:spLocks/>
                </p:cNvSpPr>
                <p:nvPr/>
              </p:nvSpPr>
              <p:spPr bwMode="auto">
                <a:xfrm>
                  <a:off x="1286" y="1104"/>
                  <a:ext cx="83" cy="4"/>
                </a:xfrm>
                <a:custGeom>
                  <a:avLst/>
                  <a:gdLst>
                    <a:gd name="T0" fmla="*/ 83 w 83"/>
                    <a:gd name="T1" fmla="*/ 4 h 4"/>
                    <a:gd name="T2" fmla="*/ 0 w 83"/>
                    <a:gd name="T3" fmla="*/ 4 h 4"/>
                    <a:gd name="T4" fmla="*/ 2 w 83"/>
                    <a:gd name="T5" fmla="*/ 2 h 4"/>
                    <a:gd name="T6" fmla="*/ 6 w 83"/>
                    <a:gd name="T7" fmla="*/ 0 h 4"/>
                    <a:gd name="T8" fmla="*/ 81 w 83"/>
                    <a:gd name="T9" fmla="*/ 0 h 4"/>
                    <a:gd name="T10" fmla="*/ 83 w 83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83" h="4">
                      <a:moveTo>
                        <a:pt x="83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6" y="0"/>
                      </a:lnTo>
                      <a:lnTo>
                        <a:pt x="81" y="0"/>
                      </a:lnTo>
                      <a:lnTo>
                        <a:pt x="83" y="4"/>
                      </a:lnTo>
                      <a:close/>
                    </a:path>
                  </a:pathLst>
                </a:custGeom>
                <a:solidFill>
                  <a:srgbClr val="FDEAD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5" name="Freeform 1045"/>
                <p:cNvSpPr>
                  <a:spLocks/>
                </p:cNvSpPr>
                <p:nvPr/>
              </p:nvSpPr>
              <p:spPr bwMode="auto">
                <a:xfrm>
                  <a:off x="1288" y="1103"/>
                  <a:ext cx="79" cy="3"/>
                </a:xfrm>
                <a:custGeom>
                  <a:avLst/>
                  <a:gdLst>
                    <a:gd name="T0" fmla="*/ 79 w 79"/>
                    <a:gd name="T1" fmla="*/ 3 h 3"/>
                    <a:gd name="T2" fmla="*/ 0 w 79"/>
                    <a:gd name="T3" fmla="*/ 3 h 3"/>
                    <a:gd name="T4" fmla="*/ 4 w 79"/>
                    <a:gd name="T5" fmla="*/ 1 h 3"/>
                    <a:gd name="T6" fmla="*/ 5 w 79"/>
                    <a:gd name="T7" fmla="*/ 0 h 3"/>
                    <a:gd name="T8" fmla="*/ 78 w 79"/>
                    <a:gd name="T9" fmla="*/ 0 h 3"/>
                    <a:gd name="T10" fmla="*/ 79 w 79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9" h="3">
                      <a:moveTo>
                        <a:pt x="79" y="3"/>
                      </a:moveTo>
                      <a:lnTo>
                        <a:pt x="0" y="3"/>
                      </a:lnTo>
                      <a:lnTo>
                        <a:pt x="4" y="1"/>
                      </a:lnTo>
                      <a:lnTo>
                        <a:pt x="5" y="0"/>
                      </a:lnTo>
                      <a:lnTo>
                        <a:pt x="78" y="0"/>
                      </a:lnTo>
                      <a:lnTo>
                        <a:pt x="79" y="3"/>
                      </a:lnTo>
                      <a:close/>
                    </a:path>
                  </a:pathLst>
                </a:custGeom>
                <a:solidFill>
                  <a:srgbClr val="FDEBD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6" name="Freeform 1046"/>
                <p:cNvSpPr>
                  <a:spLocks/>
                </p:cNvSpPr>
                <p:nvPr/>
              </p:nvSpPr>
              <p:spPr bwMode="auto">
                <a:xfrm>
                  <a:off x="1292" y="1101"/>
                  <a:ext cx="75" cy="3"/>
                </a:xfrm>
                <a:custGeom>
                  <a:avLst/>
                  <a:gdLst>
                    <a:gd name="T0" fmla="*/ 75 w 75"/>
                    <a:gd name="T1" fmla="*/ 3 h 3"/>
                    <a:gd name="T2" fmla="*/ 0 w 75"/>
                    <a:gd name="T3" fmla="*/ 3 h 3"/>
                    <a:gd name="T4" fmla="*/ 1 w 75"/>
                    <a:gd name="T5" fmla="*/ 2 h 3"/>
                    <a:gd name="T6" fmla="*/ 3 w 75"/>
                    <a:gd name="T7" fmla="*/ 0 h 3"/>
                    <a:gd name="T8" fmla="*/ 74 w 75"/>
                    <a:gd name="T9" fmla="*/ 0 h 3"/>
                    <a:gd name="T10" fmla="*/ 75 w 75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5" h="3">
                      <a:moveTo>
                        <a:pt x="75" y="3"/>
                      </a:moveTo>
                      <a:lnTo>
                        <a:pt x="0" y="3"/>
                      </a:lnTo>
                      <a:lnTo>
                        <a:pt x="1" y="2"/>
                      </a:lnTo>
                      <a:lnTo>
                        <a:pt x="3" y="0"/>
                      </a:lnTo>
                      <a:lnTo>
                        <a:pt x="74" y="0"/>
                      </a:lnTo>
                      <a:lnTo>
                        <a:pt x="75" y="3"/>
                      </a:lnTo>
                      <a:close/>
                    </a:path>
                  </a:pathLst>
                </a:custGeom>
                <a:solidFill>
                  <a:srgbClr val="FEEDE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7" name="Freeform 1047"/>
                <p:cNvSpPr>
                  <a:spLocks/>
                </p:cNvSpPr>
                <p:nvPr/>
              </p:nvSpPr>
              <p:spPr bwMode="auto">
                <a:xfrm>
                  <a:off x="1293" y="1099"/>
                  <a:ext cx="73" cy="4"/>
                </a:xfrm>
                <a:custGeom>
                  <a:avLst/>
                  <a:gdLst>
                    <a:gd name="T0" fmla="*/ 73 w 73"/>
                    <a:gd name="T1" fmla="*/ 4 h 4"/>
                    <a:gd name="T2" fmla="*/ 0 w 73"/>
                    <a:gd name="T3" fmla="*/ 4 h 4"/>
                    <a:gd name="T4" fmla="*/ 2 w 73"/>
                    <a:gd name="T5" fmla="*/ 2 h 4"/>
                    <a:gd name="T6" fmla="*/ 6 w 73"/>
                    <a:gd name="T7" fmla="*/ 0 h 4"/>
                    <a:gd name="T8" fmla="*/ 71 w 73"/>
                    <a:gd name="T9" fmla="*/ 0 h 4"/>
                    <a:gd name="T10" fmla="*/ 73 w 73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3" h="4">
                      <a:moveTo>
                        <a:pt x="73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6" y="0"/>
                      </a:lnTo>
                      <a:lnTo>
                        <a:pt x="71" y="0"/>
                      </a:lnTo>
                      <a:lnTo>
                        <a:pt x="73" y="4"/>
                      </a:lnTo>
                      <a:close/>
                    </a:path>
                  </a:pathLst>
                </a:custGeom>
                <a:solidFill>
                  <a:srgbClr val="FEEDE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8" name="Freeform 1048"/>
                <p:cNvSpPr>
                  <a:spLocks/>
                </p:cNvSpPr>
                <p:nvPr/>
              </p:nvSpPr>
              <p:spPr bwMode="auto">
                <a:xfrm>
                  <a:off x="1295" y="1097"/>
                  <a:ext cx="71" cy="4"/>
                </a:xfrm>
                <a:custGeom>
                  <a:avLst/>
                  <a:gdLst>
                    <a:gd name="T0" fmla="*/ 71 w 71"/>
                    <a:gd name="T1" fmla="*/ 4 h 4"/>
                    <a:gd name="T2" fmla="*/ 0 w 71"/>
                    <a:gd name="T3" fmla="*/ 4 h 4"/>
                    <a:gd name="T4" fmla="*/ 4 w 71"/>
                    <a:gd name="T5" fmla="*/ 2 h 4"/>
                    <a:gd name="T6" fmla="*/ 6 w 71"/>
                    <a:gd name="T7" fmla="*/ 0 h 4"/>
                    <a:gd name="T8" fmla="*/ 67 w 71"/>
                    <a:gd name="T9" fmla="*/ 0 h 4"/>
                    <a:gd name="T10" fmla="*/ 71 w 71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1" h="4">
                      <a:moveTo>
                        <a:pt x="71" y="4"/>
                      </a:moveTo>
                      <a:lnTo>
                        <a:pt x="0" y="4"/>
                      </a:lnTo>
                      <a:lnTo>
                        <a:pt x="4" y="2"/>
                      </a:lnTo>
                      <a:lnTo>
                        <a:pt x="6" y="0"/>
                      </a:lnTo>
                      <a:lnTo>
                        <a:pt x="67" y="0"/>
                      </a:lnTo>
                      <a:lnTo>
                        <a:pt x="71" y="4"/>
                      </a:lnTo>
                      <a:close/>
                    </a:path>
                  </a:pathLst>
                </a:custGeom>
                <a:solidFill>
                  <a:srgbClr val="FEEEE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69" name="Freeform 1049"/>
                <p:cNvSpPr>
                  <a:spLocks/>
                </p:cNvSpPr>
                <p:nvPr/>
              </p:nvSpPr>
              <p:spPr bwMode="auto">
                <a:xfrm>
                  <a:off x="1299" y="1095"/>
                  <a:ext cx="65" cy="4"/>
                </a:xfrm>
                <a:custGeom>
                  <a:avLst/>
                  <a:gdLst>
                    <a:gd name="T0" fmla="*/ 65 w 65"/>
                    <a:gd name="T1" fmla="*/ 4 h 4"/>
                    <a:gd name="T2" fmla="*/ 0 w 65"/>
                    <a:gd name="T3" fmla="*/ 4 h 4"/>
                    <a:gd name="T4" fmla="*/ 2 w 65"/>
                    <a:gd name="T5" fmla="*/ 2 h 4"/>
                    <a:gd name="T6" fmla="*/ 6 w 65"/>
                    <a:gd name="T7" fmla="*/ 0 h 4"/>
                    <a:gd name="T8" fmla="*/ 63 w 65"/>
                    <a:gd name="T9" fmla="*/ 0 h 4"/>
                    <a:gd name="T10" fmla="*/ 65 w 65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5" h="4">
                      <a:moveTo>
                        <a:pt x="65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6" y="0"/>
                      </a:lnTo>
                      <a:lnTo>
                        <a:pt x="63" y="0"/>
                      </a:lnTo>
                      <a:lnTo>
                        <a:pt x="65" y="4"/>
                      </a:lnTo>
                      <a:close/>
                    </a:path>
                  </a:pathLst>
                </a:custGeom>
                <a:solidFill>
                  <a:srgbClr val="FEEF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70" name="Freeform 1050"/>
                <p:cNvSpPr>
                  <a:spLocks/>
                </p:cNvSpPr>
                <p:nvPr/>
              </p:nvSpPr>
              <p:spPr bwMode="auto">
                <a:xfrm>
                  <a:off x="1301" y="1093"/>
                  <a:ext cx="61" cy="4"/>
                </a:xfrm>
                <a:custGeom>
                  <a:avLst/>
                  <a:gdLst>
                    <a:gd name="T0" fmla="*/ 61 w 61"/>
                    <a:gd name="T1" fmla="*/ 4 h 4"/>
                    <a:gd name="T2" fmla="*/ 0 w 61"/>
                    <a:gd name="T3" fmla="*/ 4 h 4"/>
                    <a:gd name="T4" fmla="*/ 4 w 61"/>
                    <a:gd name="T5" fmla="*/ 2 h 4"/>
                    <a:gd name="T6" fmla="*/ 6 w 61"/>
                    <a:gd name="T7" fmla="*/ 0 h 4"/>
                    <a:gd name="T8" fmla="*/ 59 w 61"/>
                    <a:gd name="T9" fmla="*/ 0 h 4"/>
                    <a:gd name="T10" fmla="*/ 61 w 61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1" h="4">
                      <a:moveTo>
                        <a:pt x="61" y="4"/>
                      </a:moveTo>
                      <a:lnTo>
                        <a:pt x="0" y="4"/>
                      </a:lnTo>
                      <a:lnTo>
                        <a:pt x="4" y="2"/>
                      </a:lnTo>
                      <a:lnTo>
                        <a:pt x="6" y="0"/>
                      </a:lnTo>
                      <a:lnTo>
                        <a:pt x="59" y="0"/>
                      </a:lnTo>
                      <a:lnTo>
                        <a:pt x="61" y="4"/>
                      </a:lnTo>
                      <a:close/>
                    </a:path>
                  </a:pathLst>
                </a:custGeom>
                <a:solidFill>
                  <a:srgbClr val="FEF0E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71" name="Freeform 1051"/>
                <p:cNvSpPr>
                  <a:spLocks/>
                </p:cNvSpPr>
                <p:nvPr/>
              </p:nvSpPr>
              <p:spPr bwMode="auto">
                <a:xfrm>
                  <a:off x="1305" y="1091"/>
                  <a:ext cx="57" cy="4"/>
                </a:xfrm>
                <a:custGeom>
                  <a:avLst/>
                  <a:gdLst>
                    <a:gd name="T0" fmla="*/ 57 w 57"/>
                    <a:gd name="T1" fmla="*/ 4 h 4"/>
                    <a:gd name="T2" fmla="*/ 0 w 57"/>
                    <a:gd name="T3" fmla="*/ 4 h 4"/>
                    <a:gd name="T4" fmla="*/ 2 w 57"/>
                    <a:gd name="T5" fmla="*/ 2 h 4"/>
                    <a:gd name="T6" fmla="*/ 6 w 57"/>
                    <a:gd name="T7" fmla="*/ 0 h 4"/>
                    <a:gd name="T8" fmla="*/ 55 w 57"/>
                    <a:gd name="T9" fmla="*/ 0 h 4"/>
                    <a:gd name="T10" fmla="*/ 57 w 57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7" h="4">
                      <a:moveTo>
                        <a:pt x="57" y="4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6" y="0"/>
                      </a:lnTo>
                      <a:lnTo>
                        <a:pt x="55" y="0"/>
                      </a:lnTo>
                      <a:lnTo>
                        <a:pt x="57" y="4"/>
                      </a:lnTo>
                      <a:close/>
                    </a:path>
                  </a:pathLst>
                </a:custGeom>
                <a:solidFill>
                  <a:srgbClr val="FEF2E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72" name="Freeform 1052"/>
                <p:cNvSpPr>
                  <a:spLocks/>
                </p:cNvSpPr>
                <p:nvPr/>
              </p:nvSpPr>
              <p:spPr bwMode="auto">
                <a:xfrm>
                  <a:off x="1307" y="1089"/>
                  <a:ext cx="53" cy="4"/>
                </a:xfrm>
                <a:custGeom>
                  <a:avLst/>
                  <a:gdLst>
                    <a:gd name="T0" fmla="*/ 53 w 53"/>
                    <a:gd name="T1" fmla="*/ 4 h 4"/>
                    <a:gd name="T2" fmla="*/ 0 w 53"/>
                    <a:gd name="T3" fmla="*/ 4 h 4"/>
                    <a:gd name="T4" fmla="*/ 4 w 53"/>
                    <a:gd name="T5" fmla="*/ 2 h 4"/>
                    <a:gd name="T6" fmla="*/ 7 w 53"/>
                    <a:gd name="T7" fmla="*/ 0 h 4"/>
                    <a:gd name="T8" fmla="*/ 51 w 53"/>
                    <a:gd name="T9" fmla="*/ 0 h 4"/>
                    <a:gd name="T10" fmla="*/ 53 w 53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3" h="4">
                      <a:moveTo>
                        <a:pt x="53" y="4"/>
                      </a:moveTo>
                      <a:lnTo>
                        <a:pt x="0" y="4"/>
                      </a:lnTo>
                      <a:lnTo>
                        <a:pt x="4" y="2"/>
                      </a:lnTo>
                      <a:lnTo>
                        <a:pt x="7" y="0"/>
                      </a:lnTo>
                      <a:lnTo>
                        <a:pt x="51" y="0"/>
                      </a:lnTo>
                      <a:lnTo>
                        <a:pt x="53" y="4"/>
                      </a:lnTo>
                      <a:close/>
                    </a:path>
                  </a:pathLst>
                </a:custGeom>
                <a:solidFill>
                  <a:srgbClr val="FEF3E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73" name="Freeform 1053"/>
                <p:cNvSpPr>
                  <a:spLocks/>
                </p:cNvSpPr>
                <p:nvPr/>
              </p:nvSpPr>
              <p:spPr bwMode="auto">
                <a:xfrm>
                  <a:off x="1311" y="1087"/>
                  <a:ext cx="49" cy="4"/>
                </a:xfrm>
                <a:custGeom>
                  <a:avLst/>
                  <a:gdLst>
                    <a:gd name="T0" fmla="*/ 49 w 49"/>
                    <a:gd name="T1" fmla="*/ 4 h 4"/>
                    <a:gd name="T2" fmla="*/ 0 w 49"/>
                    <a:gd name="T3" fmla="*/ 4 h 4"/>
                    <a:gd name="T4" fmla="*/ 3 w 49"/>
                    <a:gd name="T5" fmla="*/ 2 h 4"/>
                    <a:gd name="T6" fmla="*/ 7 w 49"/>
                    <a:gd name="T7" fmla="*/ 0 h 4"/>
                    <a:gd name="T8" fmla="*/ 45 w 49"/>
                    <a:gd name="T9" fmla="*/ 0 h 4"/>
                    <a:gd name="T10" fmla="*/ 49 w 49"/>
                    <a:gd name="T11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9" h="4">
                      <a:moveTo>
                        <a:pt x="49" y="4"/>
                      </a:moveTo>
                      <a:lnTo>
                        <a:pt x="0" y="4"/>
                      </a:lnTo>
                      <a:lnTo>
                        <a:pt x="3" y="2"/>
                      </a:lnTo>
                      <a:lnTo>
                        <a:pt x="7" y="0"/>
                      </a:lnTo>
                      <a:lnTo>
                        <a:pt x="45" y="0"/>
                      </a:lnTo>
                      <a:lnTo>
                        <a:pt x="49" y="4"/>
                      </a:lnTo>
                      <a:close/>
                    </a:path>
                  </a:pathLst>
                </a:custGeom>
                <a:solidFill>
                  <a:srgbClr val="FEF3E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74" name="Freeform 1054"/>
                <p:cNvSpPr>
                  <a:spLocks/>
                </p:cNvSpPr>
                <p:nvPr/>
              </p:nvSpPr>
              <p:spPr bwMode="auto">
                <a:xfrm>
                  <a:off x="1314" y="1085"/>
                  <a:ext cx="44" cy="4"/>
                </a:xfrm>
                <a:custGeom>
                  <a:avLst/>
                  <a:gdLst>
                    <a:gd name="T0" fmla="*/ 44 w 44"/>
                    <a:gd name="T1" fmla="*/ 4 h 4"/>
                    <a:gd name="T2" fmla="*/ 0 w 44"/>
                    <a:gd name="T3" fmla="*/ 4 h 4"/>
                    <a:gd name="T4" fmla="*/ 4 w 44"/>
                    <a:gd name="T5" fmla="*/ 2 h 4"/>
                    <a:gd name="T6" fmla="*/ 10 w 44"/>
                    <a:gd name="T7" fmla="*/ 0 h 4"/>
                    <a:gd name="T8" fmla="*/ 42 w 44"/>
                    <a:gd name="T9" fmla="*/ 0 h 4"/>
                    <a:gd name="T10" fmla="*/ 42 w 44"/>
                    <a:gd name="T11" fmla="*/ 0 h 4"/>
                    <a:gd name="T12" fmla="*/ 42 w 44"/>
                    <a:gd name="T13" fmla="*/ 0 h 4"/>
                    <a:gd name="T14" fmla="*/ 44 w 44"/>
                    <a:gd name="T15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4" h="4">
                      <a:moveTo>
                        <a:pt x="44" y="4"/>
                      </a:moveTo>
                      <a:lnTo>
                        <a:pt x="0" y="4"/>
                      </a:lnTo>
                      <a:lnTo>
                        <a:pt x="4" y="2"/>
                      </a:lnTo>
                      <a:lnTo>
                        <a:pt x="10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44" y="4"/>
                      </a:lnTo>
                      <a:close/>
                    </a:path>
                  </a:pathLst>
                </a:custGeom>
                <a:solidFill>
                  <a:srgbClr val="FEF4E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75" name="Freeform 1055"/>
                <p:cNvSpPr>
                  <a:spLocks/>
                </p:cNvSpPr>
                <p:nvPr/>
              </p:nvSpPr>
              <p:spPr bwMode="auto">
                <a:xfrm>
                  <a:off x="1318" y="1084"/>
                  <a:ext cx="38" cy="3"/>
                </a:xfrm>
                <a:custGeom>
                  <a:avLst/>
                  <a:gdLst>
                    <a:gd name="T0" fmla="*/ 38 w 38"/>
                    <a:gd name="T1" fmla="*/ 3 h 3"/>
                    <a:gd name="T2" fmla="*/ 0 w 38"/>
                    <a:gd name="T3" fmla="*/ 3 h 3"/>
                    <a:gd name="T4" fmla="*/ 6 w 38"/>
                    <a:gd name="T5" fmla="*/ 1 h 3"/>
                    <a:gd name="T6" fmla="*/ 12 w 38"/>
                    <a:gd name="T7" fmla="*/ 0 h 3"/>
                    <a:gd name="T8" fmla="*/ 32 w 38"/>
                    <a:gd name="T9" fmla="*/ 0 h 3"/>
                    <a:gd name="T10" fmla="*/ 36 w 38"/>
                    <a:gd name="T11" fmla="*/ 1 h 3"/>
                    <a:gd name="T12" fmla="*/ 38 w 38"/>
                    <a:gd name="T13" fmla="*/ 1 h 3"/>
                    <a:gd name="T14" fmla="*/ 38 w 38"/>
                    <a:gd name="T15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8" h="3">
                      <a:moveTo>
                        <a:pt x="38" y="3"/>
                      </a:moveTo>
                      <a:lnTo>
                        <a:pt x="0" y="3"/>
                      </a:lnTo>
                      <a:lnTo>
                        <a:pt x="6" y="1"/>
                      </a:lnTo>
                      <a:lnTo>
                        <a:pt x="12" y="0"/>
                      </a:lnTo>
                      <a:lnTo>
                        <a:pt x="32" y="0"/>
                      </a:lnTo>
                      <a:lnTo>
                        <a:pt x="36" y="1"/>
                      </a:lnTo>
                      <a:lnTo>
                        <a:pt x="38" y="1"/>
                      </a:lnTo>
                      <a:lnTo>
                        <a:pt x="38" y="3"/>
                      </a:lnTo>
                      <a:close/>
                    </a:path>
                  </a:pathLst>
                </a:custGeom>
                <a:solidFill>
                  <a:srgbClr val="FEF5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76" name="Freeform 1056"/>
                <p:cNvSpPr>
                  <a:spLocks/>
                </p:cNvSpPr>
                <p:nvPr/>
              </p:nvSpPr>
              <p:spPr bwMode="auto">
                <a:xfrm>
                  <a:off x="1324" y="1082"/>
                  <a:ext cx="32" cy="3"/>
                </a:xfrm>
                <a:custGeom>
                  <a:avLst/>
                  <a:gdLst>
                    <a:gd name="T0" fmla="*/ 32 w 32"/>
                    <a:gd name="T1" fmla="*/ 3 h 3"/>
                    <a:gd name="T2" fmla="*/ 0 w 32"/>
                    <a:gd name="T3" fmla="*/ 3 h 3"/>
                    <a:gd name="T4" fmla="*/ 7 w 32"/>
                    <a:gd name="T5" fmla="*/ 2 h 3"/>
                    <a:gd name="T6" fmla="*/ 17 w 32"/>
                    <a:gd name="T7" fmla="*/ 0 h 3"/>
                    <a:gd name="T8" fmla="*/ 24 w 32"/>
                    <a:gd name="T9" fmla="*/ 2 h 3"/>
                    <a:gd name="T10" fmla="*/ 32 w 32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2" h="3">
                      <a:moveTo>
                        <a:pt x="32" y="3"/>
                      </a:moveTo>
                      <a:lnTo>
                        <a:pt x="0" y="3"/>
                      </a:lnTo>
                      <a:lnTo>
                        <a:pt x="7" y="2"/>
                      </a:lnTo>
                      <a:lnTo>
                        <a:pt x="17" y="0"/>
                      </a:lnTo>
                      <a:lnTo>
                        <a:pt x="24" y="2"/>
                      </a:lnTo>
                      <a:lnTo>
                        <a:pt x="32" y="3"/>
                      </a:lnTo>
                      <a:close/>
                    </a:path>
                  </a:pathLst>
                </a:custGeom>
                <a:solidFill>
                  <a:srgbClr val="FEF7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77" name="Freeform 1057"/>
                <p:cNvSpPr>
                  <a:spLocks/>
                </p:cNvSpPr>
                <p:nvPr/>
              </p:nvSpPr>
              <p:spPr bwMode="auto">
                <a:xfrm>
                  <a:off x="1330" y="1082"/>
                  <a:ext cx="20" cy="2"/>
                </a:xfrm>
                <a:custGeom>
                  <a:avLst/>
                  <a:gdLst>
                    <a:gd name="T0" fmla="*/ 20 w 20"/>
                    <a:gd name="T1" fmla="*/ 2 h 2"/>
                    <a:gd name="T2" fmla="*/ 0 w 20"/>
                    <a:gd name="T3" fmla="*/ 2 h 2"/>
                    <a:gd name="T4" fmla="*/ 11 w 20"/>
                    <a:gd name="T5" fmla="*/ 0 h 2"/>
                    <a:gd name="T6" fmla="*/ 2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20" y="2"/>
                      </a:moveTo>
                      <a:lnTo>
                        <a:pt x="0" y="2"/>
                      </a:lnTo>
                      <a:lnTo>
                        <a:pt x="11" y="0"/>
                      </a:lnTo>
                      <a:lnTo>
                        <a:pt x="20" y="2"/>
                      </a:lnTo>
                      <a:close/>
                    </a:path>
                  </a:pathLst>
                </a:custGeom>
                <a:solidFill>
                  <a:srgbClr val="FFF8F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78" name="Freeform 1058"/>
                <p:cNvSpPr>
                  <a:spLocks/>
                </p:cNvSpPr>
                <p:nvPr/>
              </p:nvSpPr>
              <p:spPr bwMode="auto">
                <a:xfrm>
                  <a:off x="1341" y="1082"/>
                  <a:ext cx="61" cy="75"/>
                </a:xfrm>
                <a:custGeom>
                  <a:avLst/>
                  <a:gdLst>
                    <a:gd name="T0" fmla="*/ 15 w 61"/>
                    <a:gd name="T1" fmla="*/ 3 h 75"/>
                    <a:gd name="T2" fmla="*/ 13 w 61"/>
                    <a:gd name="T3" fmla="*/ 3 h 75"/>
                    <a:gd name="T4" fmla="*/ 13 w 61"/>
                    <a:gd name="T5" fmla="*/ 3 h 75"/>
                    <a:gd name="T6" fmla="*/ 13 w 61"/>
                    <a:gd name="T7" fmla="*/ 3 h 75"/>
                    <a:gd name="T8" fmla="*/ 7 w 61"/>
                    <a:gd name="T9" fmla="*/ 2 h 75"/>
                    <a:gd name="T10" fmla="*/ 0 w 61"/>
                    <a:gd name="T11" fmla="*/ 0 h 75"/>
                    <a:gd name="T12" fmla="*/ 7 w 61"/>
                    <a:gd name="T13" fmla="*/ 13 h 75"/>
                    <a:gd name="T14" fmla="*/ 21 w 61"/>
                    <a:gd name="T15" fmla="*/ 34 h 75"/>
                    <a:gd name="T16" fmla="*/ 38 w 61"/>
                    <a:gd name="T17" fmla="*/ 60 h 75"/>
                    <a:gd name="T18" fmla="*/ 47 w 61"/>
                    <a:gd name="T19" fmla="*/ 74 h 75"/>
                    <a:gd name="T20" fmla="*/ 55 w 61"/>
                    <a:gd name="T21" fmla="*/ 74 h 75"/>
                    <a:gd name="T22" fmla="*/ 61 w 61"/>
                    <a:gd name="T23" fmla="*/ 75 h 75"/>
                    <a:gd name="T24" fmla="*/ 61 w 61"/>
                    <a:gd name="T25" fmla="*/ 75 h 75"/>
                    <a:gd name="T26" fmla="*/ 61 w 61"/>
                    <a:gd name="T27" fmla="*/ 75 h 75"/>
                    <a:gd name="T28" fmla="*/ 61 w 61"/>
                    <a:gd name="T29" fmla="*/ 75 h 75"/>
                    <a:gd name="T30" fmla="*/ 59 w 61"/>
                    <a:gd name="T31" fmla="*/ 75 h 75"/>
                    <a:gd name="T32" fmla="*/ 51 w 61"/>
                    <a:gd name="T33" fmla="*/ 64 h 75"/>
                    <a:gd name="T34" fmla="*/ 38 w 61"/>
                    <a:gd name="T35" fmla="*/ 41 h 75"/>
                    <a:gd name="T36" fmla="*/ 23 w 61"/>
                    <a:gd name="T37" fmla="*/ 17 h 75"/>
                    <a:gd name="T38" fmla="*/ 15 w 61"/>
                    <a:gd name="T39" fmla="*/ 3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61" h="75">
                      <a:moveTo>
                        <a:pt x="15" y="3"/>
                      </a:moveTo>
                      <a:lnTo>
                        <a:pt x="13" y="3"/>
                      </a:lnTo>
                      <a:lnTo>
                        <a:pt x="13" y="3"/>
                      </a:lnTo>
                      <a:lnTo>
                        <a:pt x="13" y="3"/>
                      </a:lnTo>
                      <a:lnTo>
                        <a:pt x="7" y="2"/>
                      </a:lnTo>
                      <a:lnTo>
                        <a:pt x="0" y="0"/>
                      </a:lnTo>
                      <a:lnTo>
                        <a:pt x="7" y="13"/>
                      </a:lnTo>
                      <a:lnTo>
                        <a:pt x="21" y="34"/>
                      </a:lnTo>
                      <a:lnTo>
                        <a:pt x="38" y="60"/>
                      </a:lnTo>
                      <a:lnTo>
                        <a:pt x="47" y="74"/>
                      </a:lnTo>
                      <a:lnTo>
                        <a:pt x="55" y="74"/>
                      </a:lnTo>
                      <a:lnTo>
                        <a:pt x="61" y="75"/>
                      </a:lnTo>
                      <a:lnTo>
                        <a:pt x="61" y="75"/>
                      </a:lnTo>
                      <a:lnTo>
                        <a:pt x="61" y="75"/>
                      </a:lnTo>
                      <a:lnTo>
                        <a:pt x="61" y="75"/>
                      </a:lnTo>
                      <a:lnTo>
                        <a:pt x="59" y="75"/>
                      </a:lnTo>
                      <a:lnTo>
                        <a:pt x="51" y="64"/>
                      </a:lnTo>
                      <a:lnTo>
                        <a:pt x="38" y="41"/>
                      </a:lnTo>
                      <a:lnTo>
                        <a:pt x="23" y="17"/>
                      </a:lnTo>
                      <a:lnTo>
                        <a:pt x="15" y="3"/>
                      </a:lnTo>
                      <a:close/>
                    </a:path>
                  </a:pathLst>
                </a:custGeom>
                <a:solidFill>
                  <a:srgbClr val="D63B3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79" name="Freeform 1059"/>
                <p:cNvSpPr>
                  <a:spLocks/>
                </p:cNvSpPr>
                <p:nvPr/>
              </p:nvSpPr>
              <p:spPr bwMode="auto">
                <a:xfrm>
                  <a:off x="1195" y="1296"/>
                  <a:ext cx="62" cy="106"/>
                </a:xfrm>
                <a:custGeom>
                  <a:avLst/>
                  <a:gdLst>
                    <a:gd name="T0" fmla="*/ 59 w 62"/>
                    <a:gd name="T1" fmla="*/ 83 h 106"/>
                    <a:gd name="T2" fmla="*/ 2 w 62"/>
                    <a:gd name="T3" fmla="*/ 0 h 106"/>
                    <a:gd name="T4" fmla="*/ 2 w 62"/>
                    <a:gd name="T5" fmla="*/ 2 h 106"/>
                    <a:gd name="T6" fmla="*/ 2 w 62"/>
                    <a:gd name="T7" fmla="*/ 2 h 106"/>
                    <a:gd name="T8" fmla="*/ 2 w 62"/>
                    <a:gd name="T9" fmla="*/ 2 h 106"/>
                    <a:gd name="T10" fmla="*/ 2 w 62"/>
                    <a:gd name="T11" fmla="*/ 4 h 106"/>
                    <a:gd name="T12" fmla="*/ 2 w 62"/>
                    <a:gd name="T13" fmla="*/ 4 h 106"/>
                    <a:gd name="T14" fmla="*/ 2 w 62"/>
                    <a:gd name="T15" fmla="*/ 4 h 106"/>
                    <a:gd name="T16" fmla="*/ 2 w 62"/>
                    <a:gd name="T17" fmla="*/ 4 h 106"/>
                    <a:gd name="T18" fmla="*/ 2 w 62"/>
                    <a:gd name="T19" fmla="*/ 4 h 106"/>
                    <a:gd name="T20" fmla="*/ 2 w 62"/>
                    <a:gd name="T21" fmla="*/ 6 h 106"/>
                    <a:gd name="T22" fmla="*/ 2 w 62"/>
                    <a:gd name="T23" fmla="*/ 6 h 106"/>
                    <a:gd name="T24" fmla="*/ 2 w 62"/>
                    <a:gd name="T25" fmla="*/ 6 h 106"/>
                    <a:gd name="T26" fmla="*/ 2 w 62"/>
                    <a:gd name="T27" fmla="*/ 6 h 106"/>
                    <a:gd name="T28" fmla="*/ 2 w 62"/>
                    <a:gd name="T29" fmla="*/ 6 h 106"/>
                    <a:gd name="T30" fmla="*/ 2 w 62"/>
                    <a:gd name="T31" fmla="*/ 6 h 106"/>
                    <a:gd name="T32" fmla="*/ 0 w 62"/>
                    <a:gd name="T33" fmla="*/ 6 h 106"/>
                    <a:gd name="T34" fmla="*/ 0 w 62"/>
                    <a:gd name="T35" fmla="*/ 7 h 106"/>
                    <a:gd name="T36" fmla="*/ 0 w 62"/>
                    <a:gd name="T37" fmla="*/ 7 h 106"/>
                    <a:gd name="T38" fmla="*/ 0 w 62"/>
                    <a:gd name="T39" fmla="*/ 7 h 106"/>
                    <a:gd name="T40" fmla="*/ 0 w 62"/>
                    <a:gd name="T41" fmla="*/ 9 h 106"/>
                    <a:gd name="T42" fmla="*/ 0 w 62"/>
                    <a:gd name="T43" fmla="*/ 9 h 106"/>
                    <a:gd name="T44" fmla="*/ 0 w 62"/>
                    <a:gd name="T45" fmla="*/ 11 h 106"/>
                    <a:gd name="T46" fmla="*/ 0 w 62"/>
                    <a:gd name="T47" fmla="*/ 11 h 106"/>
                    <a:gd name="T48" fmla="*/ 0 w 62"/>
                    <a:gd name="T49" fmla="*/ 11 h 106"/>
                    <a:gd name="T50" fmla="*/ 0 w 62"/>
                    <a:gd name="T51" fmla="*/ 11 h 106"/>
                    <a:gd name="T52" fmla="*/ 0 w 62"/>
                    <a:gd name="T53" fmla="*/ 11 h 106"/>
                    <a:gd name="T54" fmla="*/ 0 w 62"/>
                    <a:gd name="T55" fmla="*/ 11 h 106"/>
                    <a:gd name="T56" fmla="*/ 0 w 62"/>
                    <a:gd name="T57" fmla="*/ 13 h 106"/>
                    <a:gd name="T58" fmla="*/ 0 w 62"/>
                    <a:gd name="T59" fmla="*/ 13 h 106"/>
                    <a:gd name="T60" fmla="*/ 0 w 62"/>
                    <a:gd name="T61" fmla="*/ 13 h 106"/>
                    <a:gd name="T62" fmla="*/ 62 w 62"/>
                    <a:gd name="T63" fmla="*/ 106 h 106"/>
                    <a:gd name="T64" fmla="*/ 59 w 62"/>
                    <a:gd name="T65" fmla="*/ 83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62" h="106">
                      <a:moveTo>
                        <a:pt x="59" y="83"/>
                      </a:move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0" y="6"/>
                      </a:lnTo>
                      <a:lnTo>
                        <a:pt x="0" y="7"/>
                      </a:lnTo>
                      <a:lnTo>
                        <a:pt x="0" y="7"/>
                      </a:lnTo>
                      <a:lnTo>
                        <a:pt x="0" y="7"/>
                      </a:lnTo>
                      <a:lnTo>
                        <a:pt x="0" y="9"/>
                      </a:lnTo>
                      <a:lnTo>
                        <a:pt x="0" y="9"/>
                      </a:lnTo>
                      <a:lnTo>
                        <a:pt x="0" y="11"/>
                      </a:lnTo>
                      <a:lnTo>
                        <a:pt x="0" y="11"/>
                      </a:lnTo>
                      <a:lnTo>
                        <a:pt x="0" y="11"/>
                      </a:lnTo>
                      <a:lnTo>
                        <a:pt x="0" y="11"/>
                      </a:lnTo>
                      <a:lnTo>
                        <a:pt x="0" y="11"/>
                      </a:lnTo>
                      <a:lnTo>
                        <a:pt x="0" y="11"/>
                      </a:lnTo>
                      <a:lnTo>
                        <a:pt x="0" y="13"/>
                      </a:lnTo>
                      <a:lnTo>
                        <a:pt x="0" y="13"/>
                      </a:lnTo>
                      <a:lnTo>
                        <a:pt x="0" y="13"/>
                      </a:lnTo>
                      <a:lnTo>
                        <a:pt x="62" y="106"/>
                      </a:lnTo>
                      <a:lnTo>
                        <a:pt x="59" y="83"/>
                      </a:lnTo>
                      <a:close/>
                    </a:path>
                  </a:pathLst>
                </a:custGeom>
                <a:solidFill>
                  <a:srgbClr val="D63B3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80" name="Freeform 1060"/>
                <p:cNvSpPr>
                  <a:spLocks/>
                </p:cNvSpPr>
                <p:nvPr/>
              </p:nvSpPr>
              <p:spPr bwMode="auto">
                <a:xfrm>
                  <a:off x="1153" y="1021"/>
                  <a:ext cx="201" cy="288"/>
                </a:xfrm>
                <a:custGeom>
                  <a:avLst/>
                  <a:gdLst>
                    <a:gd name="T0" fmla="*/ 201 w 201"/>
                    <a:gd name="T1" fmla="*/ 64 h 288"/>
                    <a:gd name="T2" fmla="*/ 169 w 201"/>
                    <a:gd name="T3" fmla="*/ 0 h 288"/>
                    <a:gd name="T4" fmla="*/ 161 w 201"/>
                    <a:gd name="T5" fmla="*/ 0 h 288"/>
                    <a:gd name="T6" fmla="*/ 154 w 201"/>
                    <a:gd name="T7" fmla="*/ 0 h 288"/>
                    <a:gd name="T8" fmla="*/ 150 w 201"/>
                    <a:gd name="T9" fmla="*/ 2 h 288"/>
                    <a:gd name="T10" fmla="*/ 146 w 201"/>
                    <a:gd name="T11" fmla="*/ 2 h 288"/>
                    <a:gd name="T12" fmla="*/ 131 w 201"/>
                    <a:gd name="T13" fmla="*/ 4 h 288"/>
                    <a:gd name="T14" fmla="*/ 118 w 201"/>
                    <a:gd name="T15" fmla="*/ 9 h 288"/>
                    <a:gd name="T16" fmla="*/ 104 w 201"/>
                    <a:gd name="T17" fmla="*/ 17 h 288"/>
                    <a:gd name="T18" fmla="*/ 91 w 201"/>
                    <a:gd name="T19" fmla="*/ 27 h 288"/>
                    <a:gd name="T20" fmla="*/ 72 w 201"/>
                    <a:gd name="T21" fmla="*/ 44 h 288"/>
                    <a:gd name="T22" fmla="*/ 55 w 201"/>
                    <a:gd name="T23" fmla="*/ 64 h 288"/>
                    <a:gd name="T24" fmla="*/ 42 w 201"/>
                    <a:gd name="T25" fmla="*/ 87 h 288"/>
                    <a:gd name="T26" fmla="*/ 29 w 201"/>
                    <a:gd name="T27" fmla="*/ 112 h 288"/>
                    <a:gd name="T28" fmla="*/ 17 w 201"/>
                    <a:gd name="T29" fmla="*/ 136 h 288"/>
                    <a:gd name="T30" fmla="*/ 10 w 201"/>
                    <a:gd name="T31" fmla="*/ 159 h 288"/>
                    <a:gd name="T32" fmla="*/ 4 w 201"/>
                    <a:gd name="T33" fmla="*/ 182 h 288"/>
                    <a:gd name="T34" fmla="*/ 0 w 201"/>
                    <a:gd name="T35" fmla="*/ 199 h 288"/>
                    <a:gd name="T36" fmla="*/ 2 w 201"/>
                    <a:gd name="T37" fmla="*/ 210 h 288"/>
                    <a:gd name="T38" fmla="*/ 4 w 201"/>
                    <a:gd name="T39" fmla="*/ 222 h 288"/>
                    <a:gd name="T40" fmla="*/ 10 w 201"/>
                    <a:gd name="T41" fmla="*/ 237 h 288"/>
                    <a:gd name="T42" fmla="*/ 21 w 201"/>
                    <a:gd name="T43" fmla="*/ 260 h 288"/>
                    <a:gd name="T44" fmla="*/ 27 w 201"/>
                    <a:gd name="T45" fmla="*/ 271 h 288"/>
                    <a:gd name="T46" fmla="*/ 32 w 201"/>
                    <a:gd name="T47" fmla="*/ 279 h 288"/>
                    <a:gd name="T48" fmla="*/ 36 w 201"/>
                    <a:gd name="T49" fmla="*/ 286 h 288"/>
                    <a:gd name="T50" fmla="*/ 42 w 201"/>
                    <a:gd name="T51" fmla="*/ 288 h 288"/>
                    <a:gd name="T52" fmla="*/ 42 w 201"/>
                    <a:gd name="T53" fmla="*/ 275 h 288"/>
                    <a:gd name="T54" fmla="*/ 44 w 201"/>
                    <a:gd name="T55" fmla="*/ 260 h 288"/>
                    <a:gd name="T56" fmla="*/ 44 w 201"/>
                    <a:gd name="T57" fmla="*/ 246 h 288"/>
                    <a:gd name="T58" fmla="*/ 46 w 201"/>
                    <a:gd name="T59" fmla="*/ 231 h 288"/>
                    <a:gd name="T60" fmla="*/ 51 w 201"/>
                    <a:gd name="T61" fmla="*/ 209 h 288"/>
                    <a:gd name="T62" fmla="*/ 57 w 201"/>
                    <a:gd name="T63" fmla="*/ 188 h 288"/>
                    <a:gd name="T64" fmla="*/ 63 w 201"/>
                    <a:gd name="T65" fmla="*/ 173 h 288"/>
                    <a:gd name="T66" fmla="*/ 72 w 201"/>
                    <a:gd name="T67" fmla="*/ 155 h 288"/>
                    <a:gd name="T68" fmla="*/ 82 w 201"/>
                    <a:gd name="T69" fmla="*/ 140 h 288"/>
                    <a:gd name="T70" fmla="*/ 95 w 201"/>
                    <a:gd name="T71" fmla="*/ 125 h 288"/>
                    <a:gd name="T72" fmla="*/ 120 w 201"/>
                    <a:gd name="T73" fmla="*/ 100 h 288"/>
                    <a:gd name="T74" fmla="*/ 146 w 201"/>
                    <a:gd name="T75" fmla="*/ 78 h 288"/>
                    <a:gd name="T76" fmla="*/ 156 w 201"/>
                    <a:gd name="T77" fmla="*/ 70 h 288"/>
                    <a:gd name="T78" fmla="*/ 165 w 201"/>
                    <a:gd name="T79" fmla="*/ 66 h 288"/>
                    <a:gd name="T80" fmla="*/ 165 w 201"/>
                    <a:gd name="T81" fmla="*/ 66 h 288"/>
                    <a:gd name="T82" fmla="*/ 165 w 201"/>
                    <a:gd name="T83" fmla="*/ 66 h 288"/>
                    <a:gd name="T84" fmla="*/ 173 w 201"/>
                    <a:gd name="T85" fmla="*/ 63 h 288"/>
                    <a:gd name="T86" fmla="*/ 184 w 201"/>
                    <a:gd name="T87" fmla="*/ 61 h 288"/>
                    <a:gd name="T88" fmla="*/ 188 w 201"/>
                    <a:gd name="T89" fmla="*/ 61 h 288"/>
                    <a:gd name="T90" fmla="*/ 194 w 201"/>
                    <a:gd name="T91" fmla="*/ 61 h 288"/>
                    <a:gd name="T92" fmla="*/ 197 w 201"/>
                    <a:gd name="T93" fmla="*/ 61 h 288"/>
                    <a:gd name="T94" fmla="*/ 201 w 201"/>
                    <a:gd name="T95" fmla="*/ 64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01" h="288">
                      <a:moveTo>
                        <a:pt x="201" y="64"/>
                      </a:moveTo>
                      <a:lnTo>
                        <a:pt x="169" y="0"/>
                      </a:lnTo>
                      <a:lnTo>
                        <a:pt x="161" y="0"/>
                      </a:lnTo>
                      <a:lnTo>
                        <a:pt x="154" y="0"/>
                      </a:lnTo>
                      <a:lnTo>
                        <a:pt x="150" y="2"/>
                      </a:lnTo>
                      <a:lnTo>
                        <a:pt x="146" y="2"/>
                      </a:lnTo>
                      <a:lnTo>
                        <a:pt x="131" y="4"/>
                      </a:lnTo>
                      <a:lnTo>
                        <a:pt x="118" y="9"/>
                      </a:lnTo>
                      <a:lnTo>
                        <a:pt x="104" y="17"/>
                      </a:lnTo>
                      <a:lnTo>
                        <a:pt x="91" y="27"/>
                      </a:lnTo>
                      <a:lnTo>
                        <a:pt x="72" y="44"/>
                      </a:lnTo>
                      <a:lnTo>
                        <a:pt x="55" y="64"/>
                      </a:lnTo>
                      <a:lnTo>
                        <a:pt x="42" y="87"/>
                      </a:lnTo>
                      <a:lnTo>
                        <a:pt x="29" y="112"/>
                      </a:lnTo>
                      <a:lnTo>
                        <a:pt x="17" y="136"/>
                      </a:lnTo>
                      <a:lnTo>
                        <a:pt x="10" y="159"/>
                      </a:lnTo>
                      <a:lnTo>
                        <a:pt x="4" y="182"/>
                      </a:lnTo>
                      <a:lnTo>
                        <a:pt x="0" y="199"/>
                      </a:lnTo>
                      <a:lnTo>
                        <a:pt x="2" y="210"/>
                      </a:lnTo>
                      <a:lnTo>
                        <a:pt x="4" y="222"/>
                      </a:lnTo>
                      <a:lnTo>
                        <a:pt x="10" y="237"/>
                      </a:lnTo>
                      <a:lnTo>
                        <a:pt x="21" y="260"/>
                      </a:lnTo>
                      <a:lnTo>
                        <a:pt x="27" y="271"/>
                      </a:lnTo>
                      <a:lnTo>
                        <a:pt x="32" y="279"/>
                      </a:lnTo>
                      <a:lnTo>
                        <a:pt x="36" y="286"/>
                      </a:lnTo>
                      <a:lnTo>
                        <a:pt x="42" y="288"/>
                      </a:lnTo>
                      <a:lnTo>
                        <a:pt x="42" y="275"/>
                      </a:lnTo>
                      <a:lnTo>
                        <a:pt x="44" y="260"/>
                      </a:lnTo>
                      <a:lnTo>
                        <a:pt x="44" y="246"/>
                      </a:lnTo>
                      <a:lnTo>
                        <a:pt x="46" y="231"/>
                      </a:lnTo>
                      <a:lnTo>
                        <a:pt x="51" y="209"/>
                      </a:lnTo>
                      <a:lnTo>
                        <a:pt x="57" y="188"/>
                      </a:lnTo>
                      <a:lnTo>
                        <a:pt x="63" y="173"/>
                      </a:lnTo>
                      <a:lnTo>
                        <a:pt x="72" y="155"/>
                      </a:lnTo>
                      <a:lnTo>
                        <a:pt x="82" y="140"/>
                      </a:lnTo>
                      <a:lnTo>
                        <a:pt x="95" y="125"/>
                      </a:lnTo>
                      <a:lnTo>
                        <a:pt x="120" y="100"/>
                      </a:lnTo>
                      <a:lnTo>
                        <a:pt x="146" y="78"/>
                      </a:lnTo>
                      <a:lnTo>
                        <a:pt x="156" y="70"/>
                      </a:lnTo>
                      <a:lnTo>
                        <a:pt x="165" y="66"/>
                      </a:lnTo>
                      <a:lnTo>
                        <a:pt x="165" y="66"/>
                      </a:lnTo>
                      <a:lnTo>
                        <a:pt x="165" y="66"/>
                      </a:lnTo>
                      <a:lnTo>
                        <a:pt x="173" y="63"/>
                      </a:lnTo>
                      <a:lnTo>
                        <a:pt x="184" y="61"/>
                      </a:lnTo>
                      <a:lnTo>
                        <a:pt x="188" y="61"/>
                      </a:lnTo>
                      <a:lnTo>
                        <a:pt x="194" y="61"/>
                      </a:lnTo>
                      <a:lnTo>
                        <a:pt x="197" y="61"/>
                      </a:lnTo>
                      <a:lnTo>
                        <a:pt x="201" y="64"/>
                      </a:lnTo>
                      <a:close/>
                    </a:path>
                  </a:pathLst>
                </a:custGeom>
                <a:solidFill>
                  <a:srgbClr val="6A484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81" name="Freeform 1061"/>
                <p:cNvSpPr>
                  <a:spLocks/>
                </p:cNvSpPr>
                <p:nvPr/>
              </p:nvSpPr>
              <p:spPr bwMode="auto">
                <a:xfrm>
                  <a:off x="1164" y="1034"/>
                  <a:ext cx="181" cy="262"/>
                </a:xfrm>
                <a:custGeom>
                  <a:avLst/>
                  <a:gdLst>
                    <a:gd name="T0" fmla="*/ 177 w 181"/>
                    <a:gd name="T1" fmla="*/ 46 h 262"/>
                    <a:gd name="T2" fmla="*/ 154 w 181"/>
                    <a:gd name="T3" fmla="*/ 0 h 262"/>
                    <a:gd name="T4" fmla="*/ 137 w 181"/>
                    <a:gd name="T5" fmla="*/ 0 h 262"/>
                    <a:gd name="T6" fmla="*/ 120 w 181"/>
                    <a:gd name="T7" fmla="*/ 6 h 262"/>
                    <a:gd name="T8" fmla="*/ 103 w 181"/>
                    <a:gd name="T9" fmla="*/ 15 h 262"/>
                    <a:gd name="T10" fmla="*/ 88 w 181"/>
                    <a:gd name="T11" fmla="*/ 27 h 262"/>
                    <a:gd name="T12" fmla="*/ 71 w 181"/>
                    <a:gd name="T13" fmla="*/ 42 h 262"/>
                    <a:gd name="T14" fmla="*/ 57 w 181"/>
                    <a:gd name="T15" fmla="*/ 57 h 262"/>
                    <a:gd name="T16" fmla="*/ 42 w 181"/>
                    <a:gd name="T17" fmla="*/ 76 h 262"/>
                    <a:gd name="T18" fmla="*/ 31 w 181"/>
                    <a:gd name="T19" fmla="*/ 95 h 262"/>
                    <a:gd name="T20" fmla="*/ 18 w 181"/>
                    <a:gd name="T21" fmla="*/ 122 h 262"/>
                    <a:gd name="T22" fmla="*/ 8 w 181"/>
                    <a:gd name="T23" fmla="*/ 148 h 262"/>
                    <a:gd name="T24" fmla="*/ 4 w 181"/>
                    <a:gd name="T25" fmla="*/ 161 h 262"/>
                    <a:gd name="T26" fmla="*/ 2 w 181"/>
                    <a:gd name="T27" fmla="*/ 175 h 262"/>
                    <a:gd name="T28" fmla="*/ 0 w 181"/>
                    <a:gd name="T29" fmla="*/ 188 h 262"/>
                    <a:gd name="T30" fmla="*/ 0 w 181"/>
                    <a:gd name="T31" fmla="*/ 199 h 262"/>
                    <a:gd name="T32" fmla="*/ 2 w 181"/>
                    <a:gd name="T33" fmla="*/ 211 h 262"/>
                    <a:gd name="T34" fmla="*/ 8 w 181"/>
                    <a:gd name="T35" fmla="*/ 220 h 262"/>
                    <a:gd name="T36" fmla="*/ 12 w 181"/>
                    <a:gd name="T37" fmla="*/ 230 h 262"/>
                    <a:gd name="T38" fmla="*/ 19 w 181"/>
                    <a:gd name="T39" fmla="*/ 239 h 262"/>
                    <a:gd name="T40" fmla="*/ 19 w 181"/>
                    <a:gd name="T41" fmla="*/ 241 h 262"/>
                    <a:gd name="T42" fmla="*/ 21 w 181"/>
                    <a:gd name="T43" fmla="*/ 243 h 262"/>
                    <a:gd name="T44" fmla="*/ 21 w 181"/>
                    <a:gd name="T45" fmla="*/ 245 h 262"/>
                    <a:gd name="T46" fmla="*/ 23 w 181"/>
                    <a:gd name="T47" fmla="*/ 245 h 262"/>
                    <a:gd name="T48" fmla="*/ 23 w 181"/>
                    <a:gd name="T49" fmla="*/ 249 h 262"/>
                    <a:gd name="T50" fmla="*/ 23 w 181"/>
                    <a:gd name="T51" fmla="*/ 254 h 262"/>
                    <a:gd name="T52" fmla="*/ 25 w 181"/>
                    <a:gd name="T53" fmla="*/ 256 h 262"/>
                    <a:gd name="T54" fmla="*/ 27 w 181"/>
                    <a:gd name="T55" fmla="*/ 256 h 262"/>
                    <a:gd name="T56" fmla="*/ 29 w 181"/>
                    <a:gd name="T57" fmla="*/ 260 h 262"/>
                    <a:gd name="T58" fmla="*/ 31 w 181"/>
                    <a:gd name="T59" fmla="*/ 262 h 262"/>
                    <a:gd name="T60" fmla="*/ 31 w 181"/>
                    <a:gd name="T61" fmla="*/ 254 h 262"/>
                    <a:gd name="T62" fmla="*/ 33 w 181"/>
                    <a:gd name="T63" fmla="*/ 247 h 262"/>
                    <a:gd name="T64" fmla="*/ 35 w 181"/>
                    <a:gd name="T65" fmla="*/ 232 h 262"/>
                    <a:gd name="T66" fmla="*/ 37 w 181"/>
                    <a:gd name="T67" fmla="*/ 214 h 262"/>
                    <a:gd name="T68" fmla="*/ 40 w 181"/>
                    <a:gd name="T69" fmla="*/ 197 h 262"/>
                    <a:gd name="T70" fmla="*/ 44 w 181"/>
                    <a:gd name="T71" fmla="*/ 180 h 262"/>
                    <a:gd name="T72" fmla="*/ 52 w 181"/>
                    <a:gd name="T73" fmla="*/ 158 h 262"/>
                    <a:gd name="T74" fmla="*/ 59 w 181"/>
                    <a:gd name="T75" fmla="*/ 144 h 262"/>
                    <a:gd name="T76" fmla="*/ 67 w 181"/>
                    <a:gd name="T77" fmla="*/ 131 h 262"/>
                    <a:gd name="T78" fmla="*/ 76 w 181"/>
                    <a:gd name="T79" fmla="*/ 120 h 262"/>
                    <a:gd name="T80" fmla="*/ 99 w 181"/>
                    <a:gd name="T81" fmla="*/ 97 h 262"/>
                    <a:gd name="T82" fmla="*/ 122 w 181"/>
                    <a:gd name="T83" fmla="*/ 74 h 262"/>
                    <a:gd name="T84" fmla="*/ 143 w 181"/>
                    <a:gd name="T85" fmla="*/ 61 h 262"/>
                    <a:gd name="T86" fmla="*/ 166 w 181"/>
                    <a:gd name="T87" fmla="*/ 48 h 262"/>
                    <a:gd name="T88" fmla="*/ 181 w 181"/>
                    <a:gd name="T89" fmla="*/ 44 h 262"/>
                    <a:gd name="T90" fmla="*/ 177 w 181"/>
                    <a:gd name="T91" fmla="*/ 46 h 2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81" h="262">
                      <a:moveTo>
                        <a:pt x="177" y="46"/>
                      </a:moveTo>
                      <a:lnTo>
                        <a:pt x="154" y="0"/>
                      </a:lnTo>
                      <a:lnTo>
                        <a:pt x="137" y="0"/>
                      </a:lnTo>
                      <a:lnTo>
                        <a:pt x="120" y="6"/>
                      </a:lnTo>
                      <a:lnTo>
                        <a:pt x="103" y="15"/>
                      </a:lnTo>
                      <a:lnTo>
                        <a:pt x="88" y="27"/>
                      </a:lnTo>
                      <a:lnTo>
                        <a:pt x="71" y="42"/>
                      </a:lnTo>
                      <a:lnTo>
                        <a:pt x="57" y="57"/>
                      </a:lnTo>
                      <a:lnTo>
                        <a:pt x="42" y="76"/>
                      </a:lnTo>
                      <a:lnTo>
                        <a:pt x="31" y="95"/>
                      </a:lnTo>
                      <a:lnTo>
                        <a:pt x="18" y="122"/>
                      </a:lnTo>
                      <a:lnTo>
                        <a:pt x="8" y="148"/>
                      </a:lnTo>
                      <a:lnTo>
                        <a:pt x="4" y="161"/>
                      </a:lnTo>
                      <a:lnTo>
                        <a:pt x="2" y="175"/>
                      </a:lnTo>
                      <a:lnTo>
                        <a:pt x="0" y="188"/>
                      </a:lnTo>
                      <a:lnTo>
                        <a:pt x="0" y="199"/>
                      </a:lnTo>
                      <a:lnTo>
                        <a:pt x="2" y="211"/>
                      </a:lnTo>
                      <a:lnTo>
                        <a:pt x="8" y="220"/>
                      </a:lnTo>
                      <a:lnTo>
                        <a:pt x="12" y="230"/>
                      </a:lnTo>
                      <a:lnTo>
                        <a:pt x="19" y="239"/>
                      </a:lnTo>
                      <a:lnTo>
                        <a:pt x="19" y="241"/>
                      </a:lnTo>
                      <a:lnTo>
                        <a:pt x="21" y="243"/>
                      </a:lnTo>
                      <a:lnTo>
                        <a:pt x="21" y="245"/>
                      </a:lnTo>
                      <a:lnTo>
                        <a:pt x="23" y="245"/>
                      </a:lnTo>
                      <a:lnTo>
                        <a:pt x="23" y="249"/>
                      </a:lnTo>
                      <a:lnTo>
                        <a:pt x="23" y="254"/>
                      </a:lnTo>
                      <a:lnTo>
                        <a:pt x="25" y="256"/>
                      </a:lnTo>
                      <a:lnTo>
                        <a:pt x="27" y="256"/>
                      </a:lnTo>
                      <a:lnTo>
                        <a:pt x="29" y="260"/>
                      </a:lnTo>
                      <a:lnTo>
                        <a:pt x="31" y="262"/>
                      </a:lnTo>
                      <a:lnTo>
                        <a:pt x="31" y="254"/>
                      </a:lnTo>
                      <a:lnTo>
                        <a:pt x="33" y="247"/>
                      </a:lnTo>
                      <a:lnTo>
                        <a:pt x="35" y="232"/>
                      </a:lnTo>
                      <a:lnTo>
                        <a:pt x="37" y="214"/>
                      </a:lnTo>
                      <a:lnTo>
                        <a:pt x="40" y="197"/>
                      </a:lnTo>
                      <a:lnTo>
                        <a:pt x="44" y="180"/>
                      </a:lnTo>
                      <a:lnTo>
                        <a:pt x="52" y="158"/>
                      </a:lnTo>
                      <a:lnTo>
                        <a:pt x="59" y="144"/>
                      </a:lnTo>
                      <a:lnTo>
                        <a:pt x="67" y="131"/>
                      </a:lnTo>
                      <a:lnTo>
                        <a:pt x="76" y="120"/>
                      </a:lnTo>
                      <a:lnTo>
                        <a:pt x="99" y="97"/>
                      </a:lnTo>
                      <a:lnTo>
                        <a:pt x="122" y="74"/>
                      </a:lnTo>
                      <a:lnTo>
                        <a:pt x="143" y="61"/>
                      </a:lnTo>
                      <a:lnTo>
                        <a:pt x="166" y="48"/>
                      </a:lnTo>
                      <a:lnTo>
                        <a:pt x="181" y="44"/>
                      </a:lnTo>
                      <a:lnTo>
                        <a:pt x="177" y="46"/>
                      </a:lnTo>
                      <a:close/>
                    </a:path>
                  </a:pathLst>
                </a:custGeom>
                <a:solidFill>
                  <a:srgbClr val="5460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82" name="Freeform 1062"/>
                <p:cNvSpPr>
                  <a:spLocks/>
                </p:cNvSpPr>
                <p:nvPr/>
              </p:nvSpPr>
              <p:spPr bwMode="auto">
                <a:xfrm>
                  <a:off x="777" y="704"/>
                  <a:ext cx="526" cy="527"/>
                </a:xfrm>
                <a:custGeom>
                  <a:avLst/>
                  <a:gdLst>
                    <a:gd name="T0" fmla="*/ 496 w 526"/>
                    <a:gd name="T1" fmla="*/ 281 h 527"/>
                    <a:gd name="T2" fmla="*/ 490 w 526"/>
                    <a:gd name="T3" fmla="*/ 239 h 527"/>
                    <a:gd name="T4" fmla="*/ 477 w 526"/>
                    <a:gd name="T5" fmla="*/ 182 h 527"/>
                    <a:gd name="T6" fmla="*/ 441 w 526"/>
                    <a:gd name="T7" fmla="*/ 150 h 527"/>
                    <a:gd name="T8" fmla="*/ 418 w 526"/>
                    <a:gd name="T9" fmla="*/ 135 h 527"/>
                    <a:gd name="T10" fmla="*/ 424 w 526"/>
                    <a:gd name="T11" fmla="*/ 108 h 527"/>
                    <a:gd name="T12" fmla="*/ 446 w 526"/>
                    <a:gd name="T13" fmla="*/ 74 h 527"/>
                    <a:gd name="T14" fmla="*/ 465 w 526"/>
                    <a:gd name="T15" fmla="*/ 40 h 527"/>
                    <a:gd name="T16" fmla="*/ 463 w 526"/>
                    <a:gd name="T17" fmla="*/ 17 h 527"/>
                    <a:gd name="T18" fmla="*/ 452 w 526"/>
                    <a:gd name="T19" fmla="*/ 6 h 527"/>
                    <a:gd name="T20" fmla="*/ 420 w 526"/>
                    <a:gd name="T21" fmla="*/ 0 h 527"/>
                    <a:gd name="T22" fmla="*/ 367 w 526"/>
                    <a:gd name="T23" fmla="*/ 21 h 527"/>
                    <a:gd name="T24" fmla="*/ 336 w 526"/>
                    <a:gd name="T25" fmla="*/ 50 h 527"/>
                    <a:gd name="T26" fmla="*/ 321 w 526"/>
                    <a:gd name="T27" fmla="*/ 88 h 527"/>
                    <a:gd name="T28" fmla="*/ 315 w 526"/>
                    <a:gd name="T29" fmla="*/ 133 h 527"/>
                    <a:gd name="T30" fmla="*/ 308 w 526"/>
                    <a:gd name="T31" fmla="*/ 148 h 527"/>
                    <a:gd name="T32" fmla="*/ 285 w 526"/>
                    <a:gd name="T33" fmla="*/ 161 h 527"/>
                    <a:gd name="T34" fmla="*/ 207 w 526"/>
                    <a:gd name="T35" fmla="*/ 190 h 527"/>
                    <a:gd name="T36" fmla="*/ 147 w 526"/>
                    <a:gd name="T37" fmla="*/ 218 h 527"/>
                    <a:gd name="T38" fmla="*/ 97 w 526"/>
                    <a:gd name="T39" fmla="*/ 253 h 527"/>
                    <a:gd name="T40" fmla="*/ 54 w 526"/>
                    <a:gd name="T41" fmla="*/ 306 h 527"/>
                    <a:gd name="T42" fmla="*/ 27 w 526"/>
                    <a:gd name="T43" fmla="*/ 364 h 527"/>
                    <a:gd name="T44" fmla="*/ 23 w 526"/>
                    <a:gd name="T45" fmla="*/ 389 h 527"/>
                    <a:gd name="T46" fmla="*/ 23 w 526"/>
                    <a:gd name="T47" fmla="*/ 391 h 527"/>
                    <a:gd name="T48" fmla="*/ 23 w 526"/>
                    <a:gd name="T49" fmla="*/ 393 h 527"/>
                    <a:gd name="T50" fmla="*/ 25 w 526"/>
                    <a:gd name="T51" fmla="*/ 395 h 527"/>
                    <a:gd name="T52" fmla="*/ 25 w 526"/>
                    <a:gd name="T53" fmla="*/ 397 h 527"/>
                    <a:gd name="T54" fmla="*/ 25 w 526"/>
                    <a:gd name="T55" fmla="*/ 400 h 527"/>
                    <a:gd name="T56" fmla="*/ 25 w 526"/>
                    <a:gd name="T57" fmla="*/ 400 h 527"/>
                    <a:gd name="T58" fmla="*/ 27 w 526"/>
                    <a:gd name="T59" fmla="*/ 404 h 527"/>
                    <a:gd name="T60" fmla="*/ 10 w 526"/>
                    <a:gd name="T61" fmla="*/ 448 h 527"/>
                    <a:gd name="T62" fmla="*/ 0 w 526"/>
                    <a:gd name="T63" fmla="*/ 497 h 527"/>
                    <a:gd name="T64" fmla="*/ 10 w 526"/>
                    <a:gd name="T65" fmla="*/ 524 h 527"/>
                    <a:gd name="T66" fmla="*/ 21 w 526"/>
                    <a:gd name="T67" fmla="*/ 527 h 527"/>
                    <a:gd name="T68" fmla="*/ 44 w 526"/>
                    <a:gd name="T69" fmla="*/ 520 h 527"/>
                    <a:gd name="T70" fmla="*/ 76 w 526"/>
                    <a:gd name="T71" fmla="*/ 505 h 527"/>
                    <a:gd name="T72" fmla="*/ 128 w 526"/>
                    <a:gd name="T73" fmla="*/ 472 h 527"/>
                    <a:gd name="T74" fmla="*/ 186 w 526"/>
                    <a:gd name="T75" fmla="*/ 442 h 527"/>
                    <a:gd name="T76" fmla="*/ 221 w 526"/>
                    <a:gd name="T77" fmla="*/ 438 h 527"/>
                    <a:gd name="T78" fmla="*/ 270 w 526"/>
                    <a:gd name="T79" fmla="*/ 438 h 527"/>
                    <a:gd name="T80" fmla="*/ 325 w 526"/>
                    <a:gd name="T81" fmla="*/ 425 h 527"/>
                    <a:gd name="T82" fmla="*/ 351 w 526"/>
                    <a:gd name="T83" fmla="*/ 408 h 527"/>
                    <a:gd name="T84" fmla="*/ 374 w 526"/>
                    <a:gd name="T85" fmla="*/ 440 h 527"/>
                    <a:gd name="T86" fmla="*/ 386 w 526"/>
                    <a:gd name="T87" fmla="*/ 471 h 527"/>
                    <a:gd name="T88" fmla="*/ 437 w 526"/>
                    <a:gd name="T89" fmla="*/ 376 h 527"/>
                    <a:gd name="T90" fmla="*/ 482 w 526"/>
                    <a:gd name="T91" fmla="*/ 330 h 527"/>
                    <a:gd name="T92" fmla="*/ 515 w 526"/>
                    <a:gd name="T93" fmla="*/ 319 h 5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526" h="527">
                      <a:moveTo>
                        <a:pt x="526" y="319"/>
                      </a:moveTo>
                      <a:lnTo>
                        <a:pt x="509" y="300"/>
                      </a:lnTo>
                      <a:lnTo>
                        <a:pt x="496" y="281"/>
                      </a:lnTo>
                      <a:lnTo>
                        <a:pt x="492" y="273"/>
                      </a:lnTo>
                      <a:lnTo>
                        <a:pt x="490" y="264"/>
                      </a:lnTo>
                      <a:lnTo>
                        <a:pt x="490" y="239"/>
                      </a:lnTo>
                      <a:lnTo>
                        <a:pt x="486" y="207"/>
                      </a:lnTo>
                      <a:lnTo>
                        <a:pt x="482" y="196"/>
                      </a:lnTo>
                      <a:lnTo>
                        <a:pt x="477" y="182"/>
                      </a:lnTo>
                      <a:lnTo>
                        <a:pt x="467" y="171"/>
                      </a:lnTo>
                      <a:lnTo>
                        <a:pt x="454" y="158"/>
                      </a:lnTo>
                      <a:lnTo>
                        <a:pt x="441" y="150"/>
                      </a:lnTo>
                      <a:lnTo>
                        <a:pt x="429" y="143"/>
                      </a:lnTo>
                      <a:lnTo>
                        <a:pt x="424" y="139"/>
                      </a:lnTo>
                      <a:lnTo>
                        <a:pt x="418" y="135"/>
                      </a:lnTo>
                      <a:lnTo>
                        <a:pt x="416" y="131"/>
                      </a:lnTo>
                      <a:lnTo>
                        <a:pt x="414" y="127"/>
                      </a:lnTo>
                      <a:lnTo>
                        <a:pt x="424" y="108"/>
                      </a:lnTo>
                      <a:lnTo>
                        <a:pt x="435" y="91"/>
                      </a:lnTo>
                      <a:lnTo>
                        <a:pt x="441" y="82"/>
                      </a:lnTo>
                      <a:lnTo>
                        <a:pt x="446" y="74"/>
                      </a:lnTo>
                      <a:lnTo>
                        <a:pt x="454" y="63"/>
                      </a:lnTo>
                      <a:lnTo>
                        <a:pt x="461" y="52"/>
                      </a:lnTo>
                      <a:lnTo>
                        <a:pt x="465" y="40"/>
                      </a:lnTo>
                      <a:lnTo>
                        <a:pt x="467" y="29"/>
                      </a:lnTo>
                      <a:lnTo>
                        <a:pt x="465" y="23"/>
                      </a:lnTo>
                      <a:lnTo>
                        <a:pt x="463" y="17"/>
                      </a:lnTo>
                      <a:lnTo>
                        <a:pt x="461" y="14"/>
                      </a:lnTo>
                      <a:lnTo>
                        <a:pt x="458" y="10"/>
                      </a:lnTo>
                      <a:lnTo>
                        <a:pt x="452" y="6"/>
                      </a:lnTo>
                      <a:lnTo>
                        <a:pt x="442" y="2"/>
                      </a:lnTo>
                      <a:lnTo>
                        <a:pt x="433" y="0"/>
                      </a:lnTo>
                      <a:lnTo>
                        <a:pt x="420" y="0"/>
                      </a:lnTo>
                      <a:lnTo>
                        <a:pt x="399" y="6"/>
                      </a:lnTo>
                      <a:lnTo>
                        <a:pt x="382" y="12"/>
                      </a:lnTo>
                      <a:lnTo>
                        <a:pt x="367" y="21"/>
                      </a:lnTo>
                      <a:lnTo>
                        <a:pt x="355" y="31"/>
                      </a:lnTo>
                      <a:lnTo>
                        <a:pt x="346" y="40"/>
                      </a:lnTo>
                      <a:lnTo>
                        <a:pt x="336" y="50"/>
                      </a:lnTo>
                      <a:lnTo>
                        <a:pt x="329" y="59"/>
                      </a:lnTo>
                      <a:lnTo>
                        <a:pt x="325" y="70"/>
                      </a:lnTo>
                      <a:lnTo>
                        <a:pt x="321" y="88"/>
                      </a:lnTo>
                      <a:lnTo>
                        <a:pt x="319" y="105"/>
                      </a:lnTo>
                      <a:lnTo>
                        <a:pt x="317" y="120"/>
                      </a:lnTo>
                      <a:lnTo>
                        <a:pt x="315" y="133"/>
                      </a:lnTo>
                      <a:lnTo>
                        <a:pt x="313" y="139"/>
                      </a:lnTo>
                      <a:lnTo>
                        <a:pt x="312" y="144"/>
                      </a:lnTo>
                      <a:lnTo>
                        <a:pt x="308" y="148"/>
                      </a:lnTo>
                      <a:lnTo>
                        <a:pt x="302" y="152"/>
                      </a:lnTo>
                      <a:lnTo>
                        <a:pt x="295" y="156"/>
                      </a:lnTo>
                      <a:lnTo>
                        <a:pt x="285" y="161"/>
                      </a:lnTo>
                      <a:lnTo>
                        <a:pt x="258" y="171"/>
                      </a:lnTo>
                      <a:lnTo>
                        <a:pt x="230" y="182"/>
                      </a:lnTo>
                      <a:lnTo>
                        <a:pt x="207" y="190"/>
                      </a:lnTo>
                      <a:lnTo>
                        <a:pt x="179" y="201"/>
                      </a:lnTo>
                      <a:lnTo>
                        <a:pt x="162" y="209"/>
                      </a:lnTo>
                      <a:lnTo>
                        <a:pt x="147" y="218"/>
                      </a:lnTo>
                      <a:lnTo>
                        <a:pt x="131" y="228"/>
                      </a:lnTo>
                      <a:lnTo>
                        <a:pt x="114" y="239"/>
                      </a:lnTo>
                      <a:lnTo>
                        <a:pt x="97" y="253"/>
                      </a:lnTo>
                      <a:lnTo>
                        <a:pt x="82" y="270"/>
                      </a:lnTo>
                      <a:lnTo>
                        <a:pt x="67" y="287"/>
                      </a:lnTo>
                      <a:lnTo>
                        <a:pt x="54" y="306"/>
                      </a:lnTo>
                      <a:lnTo>
                        <a:pt x="42" y="325"/>
                      </a:lnTo>
                      <a:lnTo>
                        <a:pt x="33" y="344"/>
                      </a:lnTo>
                      <a:lnTo>
                        <a:pt x="27" y="364"/>
                      </a:lnTo>
                      <a:lnTo>
                        <a:pt x="23" y="387"/>
                      </a:lnTo>
                      <a:lnTo>
                        <a:pt x="23" y="389"/>
                      </a:lnTo>
                      <a:lnTo>
                        <a:pt x="23" y="389"/>
                      </a:lnTo>
                      <a:lnTo>
                        <a:pt x="23" y="389"/>
                      </a:lnTo>
                      <a:lnTo>
                        <a:pt x="23" y="391"/>
                      </a:lnTo>
                      <a:lnTo>
                        <a:pt x="23" y="391"/>
                      </a:lnTo>
                      <a:lnTo>
                        <a:pt x="23" y="391"/>
                      </a:lnTo>
                      <a:lnTo>
                        <a:pt x="23" y="391"/>
                      </a:lnTo>
                      <a:lnTo>
                        <a:pt x="23" y="393"/>
                      </a:lnTo>
                      <a:lnTo>
                        <a:pt x="23" y="393"/>
                      </a:lnTo>
                      <a:lnTo>
                        <a:pt x="23" y="393"/>
                      </a:lnTo>
                      <a:lnTo>
                        <a:pt x="25" y="395"/>
                      </a:lnTo>
                      <a:lnTo>
                        <a:pt x="25" y="397"/>
                      </a:lnTo>
                      <a:lnTo>
                        <a:pt x="25" y="397"/>
                      </a:lnTo>
                      <a:lnTo>
                        <a:pt x="25" y="397"/>
                      </a:lnTo>
                      <a:lnTo>
                        <a:pt x="25" y="399"/>
                      </a:lnTo>
                      <a:lnTo>
                        <a:pt x="25" y="399"/>
                      </a:lnTo>
                      <a:lnTo>
                        <a:pt x="25" y="400"/>
                      </a:lnTo>
                      <a:lnTo>
                        <a:pt x="25" y="400"/>
                      </a:lnTo>
                      <a:lnTo>
                        <a:pt x="25" y="400"/>
                      </a:lnTo>
                      <a:lnTo>
                        <a:pt x="25" y="400"/>
                      </a:lnTo>
                      <a:lnTo>
                        <a:pt x="25" y="402"/>
                      </a:lnTo>
                      <a:lnTo>
                        <a:pt x="27" y="402"/>
                      </a:lnTo>
                      <a:lnTo>
                        <a:pt x="27" y="404"/>
                      </a:lnTo>
                      <a:lnTo>
                        <a:pt x="23" y="414"/>
                      </a:lnTo>
                      <a:lnTo>
                        <a:pt x="19" y="425"/>
                      </a:lnTo>
                      <a:lnTo>
                        <a:pt x="10" y="448"/>
                      </a:lnTo>
                      <a:lnTo>
                        <a:pt x="4" y="467"/>
                      </a:lnTo>
                      <a:lnTo>
                        <a:pt x="0" y="482"/>
                      </a:lnTo>
                      <a:lnTo>
                        <a:pt x="0" y="497"/>
                      </a:lnTo>
                      <a:lnTo>
                        <a:pt x="2" y="510"/>
                      </a:lnTo>
                      <a:lnTo>
                        <a:pt x="6" y="520"/>
                      </a:lnTo>
                      <a:lnTo>
                        <a:pt x="10" y="524"/>
                      </a:lnTo>
                      <a:lnTo>
                        <a:pt x="14" y="526"/>
                      </a:lnTo>
                      <a:lnTo>
                        <a:pt x="18" y="527"/>
                      </a:lnTo>
                      <a:lnTo>
                        <a:pt x="21" y="527"/>
                      </a:lnTo>
                      <a:lnTo>
                        <a:pt x="29" y="527"/>
                      </a:lnTo>
                      <a:lnTo>
                        <a:pt x="37" y="524"/>
                      </a:lnTo>
                      <a:lnTo>
                        <a:pt x="44" y="520"/>
                      </a:lnTo>
                      <a:lnTo>
                        <a:pt x="52" y="512"/>
                      </a:lnTo>
                      <a:lnTo>
                        <a:pt x="63" y="510"/>
                      </a:lnTo>
                      <a:lnTo>
                        <a:pt x="76" y="505"/>
                      </a:lnTo>
                      <a:lnTo>
                        <a:pt x="90" y="499"/>
                      </a:lnTo>
                      <a:lnTo>
                        <a:pt x="101" y="491"/>
                      </a:lnTo>
                      <a:lnTo>
                        <a:pt x="128" y="472"/>
                      </a:lnTo>
                      <a:lnTo>
                        <a:pt x="152" y="455"/>
                      </a:lnTo>
                      <a:lnTo>
                        <a:pt x="167" y="448"/>
                      </a:lnTo>
                      <a:lnTo>
                        <a:pt x="186" y="442"/>
                      </a:lnTo>
                      <a:lnTo>
                        <a:pt x="194" y="440"/>
                      </a:lnTo>
                      <a:lnTo>
                        <a:pt x="202" y="440"/>
                      </a:lnTo>
                      <a:lnTo>
                        <a:pt x="221" y="438"/>
                      </a:lnTo>
                      <a:lnTo>
                        <a:pt x="243" y="438"/>
                      </a:lnTo>
                      <a:lnTo>
                        <a:pt x="257" y="438"/>
                      </a:lnTo>
                      <a:lnTo>
                        <a:pt x="270" y="438"/>
                      </a:lnTo>
                      <a:lnTo>
                        <a:pt x="289" y="436"/>
                      </a:lnTo>
                      <a:lnTo>
                        <a:pt x="313" y="429"/>
                      </a:lnTo>
                      <a:lnTo>
                        <a:pt x="325" y="425"/>
                      </a:lnTo>
                      <a:lnTo>
                        <a:pt x="336" y="419"/>
                      </a:lnTo>
                      <a:lnTo>
                        <a:pt x="346" y="416"/>
                      </a:lnTo>
                      <a:lnTo>
                        <a:pt x="351" y="408"/>
                      </a:lnTo>
                      <a:lnTo>
                        <a:pt x="359" y="416"/>
                      </a:lnTo>
                      <a:lnTo>
                        <a:pt x="365" y="423"/>
                      </a:lnTo>
                      <a:lnTo>
                        <a:pt x="374" y="440"/>
                      </a:lnTo>
                      <a:lnTo>
                        <a:pt x="382" y="455"/>
                      </a:lnTo>
                      <a:lnTo>
                        <a:pt x="384" y="465"/>
                      </a:lnTo>
                      <a:lnTo>
                        <a:pt x="386" y="471"/>
                      </a:lnTo>
                      <a:lnTo>
                        <a:pt x="405" y="431"/>
                      </a:lnTo>
                      <a:lnTo>
                        <a:pt x="425" y="393"/>
                      </a:lnTo>
                      <a:lnTo>
                        <a:pt x="437" y="376"/>
                      </a:lnTo>
                      <a:lnTo>
                        <a:pt x="450" y="359"/>
                      </a:lnTo>
                      <a:lnTo>
                        <a:pt x="465" y="344"/>
                      </a:lnTo>
                      <a:lnTo>
                        <a:pt x="482" y="330"/>
                      </a:lnTo>
                      <a:lnTo>
                        <a:pt x="494" y="325"/>
                      </a:lnTo>
                      <a:lnTo>
                        <a:pt x="503" y="321"/>
                      </a:lnTo>
                      <a:lnTo>
                        <a:pt x="515" y="319"/>
                      </a:lnTo>
                      <a:lnTo>
                        <a:pt x="526" y="319"/>
                      </a:lnTo>
                      <a:close/>
                    </a:path>
                  </a:pathLst>
                </a:custGeom>
                <a:solidFill>
                  <a:srgbClr val="6A484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83" name="Freeform 1063"/>
                <p:cNvSpPr>
                  <a:spLocks/>
                </p:cNvSpPr>
                <p:nvPr/>
              </p:nvSpPr>
              <p:spPr bwMode="auto">
                <a:xfrm>
                  <a:off x="787" y="718"/>
                  <a:ext cx="499" cy="506"/>
                </a:xfrm>
                <a:custGeom>
                  <a:avLst/>
                  <a:gdLst>
                    <a:gd name="T0" fmla="*/ 302 w 499"/>
                    <a:gd name="T1" fmla="*/ 405 h 506"/>
                    <a:gd name="T2" fmla="*/ 347 w 499"/>
                    <a:gd name="T3" fmla="*/ 383 h 506"/>
                    <a:gd name="T4" fmla="*/ 357 w 499"/>
                    <a:gd name="T5" fmla="*/ 390 h 506"/>
                    <a:gd name="T6" fmla="*/ 372 w 499"/>
                    <a:gd name="T7" fmla="*/ 417 h 506"/>
                    <a:gd name="T8" fmla="*/ 383 w 499"/>
                    <a:gd name="T9" fmla="*/ 439 h 506"/>
                    <a:gd name="T10" fmla="*/ 417 w 499"/>
                    <a:gd name="T11" fmla="*/ 373 h 506"/>
                    <a:gd name="T12" fmla="*/ 448 w 499"/>
                    <a:gd name="T13" fmla="*/ 335 h 506"/>
                    <a:gd name="T14" fmla="*/ 482 w 499"/>
                    <a:gd name="T15" fmla="*/ 312 h 506"/>
                    <a:gd name="T16" fmla="*/ 484 w 499"/>
                    <a:gd name="T17" fmla="*/ 284 h 506"/>
                    <a:gd name="T18" fmla="*/ 470 w 499"/>
                    <a:gd name="T19" fmla="*/ 248 h 506"/>
                    <a:gd name="T20" fmla="*/ 467 w 499"/>
                    <a:gd name="T21" fmla="*/ 204 h 506"/>
                    <a:gd name="T22" fmla="*/ 448 w 499"/>
                    <a:gd name="T23" fmla="*/ 165 h 506"/>
                    <a:gd name="T24" fmla="*/ 421 w 499"/>
                    <a:gd name="T25" fmla="*/ 140 h 506"/>
                    <a:gd name="T26" fmla="*/ 395 w 499"/>
                    <a:gd name="T27" fmla="*/ 123 h 506"/>
                    <a:gd name="T28" fmla="*/ 396 w 499"/>
                    <a:gd name="T29" fmla="*/ 110 h 506"/>
                    <a:gd name="T30" fmla="*/ 419 w 499"/>
                    <a:gd name="T31" fmla="*/ 66 h 506"/>
                    <a:gd name="T32" fmla="*/ 446 w 499"/>
                    <a:gd name="T33" fmla="*/ 17 h 506"/>
                    <a:gd name="T34" fmla="*/ 429 w 499"/>
                    <a:gd name="T35" fmla="*/ 2 h 506"/>
                    <a:gd name="T36" fmla="*/ 395 w 499"/>
                    <a:gd name="T37" fmla="*/ 0 h 506"/>
                    <a:gd name="T38" fmla="*/ 368 w 499"/>
                    <a:gd name="T39" fmla="*/ 11 h 506"/>
                    <a:gd name="T40" fmla="*/ 345 w 499"/>
                    <a:gd name="T41" fmla="*/ 30 h 506"/>
                    <a:gd name="T42" fmla="*/ 324 w 499"/>
                    <a:gd name="T43" fmla="*/ 62 h 506"/>
                    <a:gd name="T44" fmla="*/ 315 w 499"/>
                    <a:gd name="T45" fmla="*/ 98 h 506"/>
                    <a:gd name="T46" fmla="*/ 313 w 499"/>
                    <a:gd name="T47" fmla="*/ 127 h 506"/>
                    <a:gd name="T48" fmla="*/ 298 w 499"/>
                    <a:gd name="T49" fmla="*/ 144 h 506"/>
                    <a:gd name="T50" fmla="*/ 220 w 499"/>
                    <a:gd name="T51" fmla="*/ 176 h 506"/>
                    <a:gd name="T52" fmla="*/ 119 w 499"/>
                    <a:gd name="T53" fmla="*/ 227 h 506"/>
                    <a:gd name="T54" fmla="*/ 66 w 499"/>
                    <a:gd name="T55" fmla="*/ 275 h 506"/>
                    <a:gd name="T56" fmla="*/ 42 w 499"/>
                    <a:gd name="T57" fmla="*/ 312 h 506"/>
                    <a:gd name="T58" fmla="*/ 27 w 499"/>
                    <a:gd name="T59" fmla="*/ 356 h 506"/>
                    <a:gd name="T60" fmla="*/ 49 w 499"/>
                    <a:gd name="T61" fmla="*/ 345 h 506"/>
                    <a:gd name="T62" fmla="*/ 104 w 499"/>
                    <a:gd name="T63" fmla="*/ 286 h 506"/>
                    <a:gd name="T64" fmla="*/ 146 w 499"/>
                    <a:gd name="T65" fmla="*/ 259 h 506"/>
                    <a:gd name="T66" fmla="*/ 99 w 499"/>
                    <a:gd name="T67" fmla="*/ 303 h 506"/>
                    <a:gd name="T68" fmla="*/ 55 w 499"/>
                    <a:gd name="T69" fmla="*/ 358 h 506"/>
                    <a:gd name="T70" fmla="*/ 19 w 499"/>
                    <a:gd name="T71" fmla="*/ 417 h 506"/>
                    <a:gd name="T72" fmla="*/ 2 w 499"/>
                    <a:gd name="T73" fmla="*/ 468 h 506"/>
                    <a:gd name="T74" fmla="*/ 2 w 499"/>
                    <a:gd name="T75" fmla="*/ 498 h 506"/>
                    <a:gd name="T76" fmla="*/ 11 w 499"/>
                    <a:gd name="T77" fmla="*/ 506 h 506"/>
                    <a:gd name="T78" fmla="*/ 28 w 499"/>
                    <a:gd name="T79" fmla="*/ 483 h 506"/>
                    <a:gd name="T80" fmla="*/ 28 w 499"/>
                    <a:gd name="T81" fmla="*/ 443 h 506"/>
                    <a:gd name="T82" fmla="*/ 53 w 499"/>
                    <a:gd name="T83" fmla="*/ 407 h 506"/>
                    <a:gd name="T84" fmla="*/ 102 w 499"/>
                    <a:gd name="T85" fmla="*/ 366 h 506"/>
                    <a:gd name="T86" fmla="*/ 192 w 499"/>
                    <a:gd name="T87" fmla="*/ 318 h 506"/>
                    <a:gd name="T88" fmla="*/ 137 w 499"/>
                    <a:gd name="T89" fmla="*/ 356 h 506"/>
                    <a:gd name="T90" fmla="*/ 61 w 499"/>
                    <a:gd name="T91" fmla="*/ 417 h 506"/>
                    <a:gd name="T92" fmla="*/ 42 w 499"/>
                    <a:gd name="T93" fmla="*/ 453 h 506"/>
                    <a:gd name="T94" fmla="*/ 45 w 499"/>
                    <a:gd name="T95" fmla="*/ 479 h 506"/>
                    <a:gd name="T96" fmla="*/ 63 w 499"/>
                    <a:gd name="T97" fmla="*/ 483 h 506"/>
                    <a:gd name="T98" fmla="*/ 121 w 499"/>
                    <a:gd name="T99" fmla="*/ 445 h 506"/>
                    <a:gd name="T100" fmla="*/ 152 w 499"/>
                    <a:gd name="T101" fmla="*/ 426 h 506"/>
                    <a:gd name="T102" fmla="*/ 197 w 499"/>
                    <a:gd name="T103" fmla="*/ 417 h 506"/>
                    <a:gd name="T104" fmla="*/ 245 w 499"/>
                    <a:gd name="T105" fmla="*/ 417 h 5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499" h="506">
                      <a:moveTo>
                        <a:pt x="262" y="415"/>
                      </a:moveTo>
                      <a:lnTo>
                        <a:pt x="281" y="409"/>
                      </a:lnTo>
                      <a:lnTo>
                        <a:pt x="302" y="405"/>
                      </a:lnTo>
                      <a:lnTo>
                        <a:pt x="322" y="398"/>
                      </a:lnTo>
                      <a:lnTo>
                        <a:pt x="336" y="390"/>
                      </a:lnTo>
                      <a:lnTo>
                        <a:pt x="347" y="383"/>
                      </a:lnTo>
                      <a:lnTo>
                        <a:pt x="360" y="375"/>
                      </a:lnTo>
                      <a:lnTo>
                        <a:pt x="358" y="381"/>
                      </a:lnTo>
                      <a:lnTo>
                        <a:pt x="357" y="390"/>
                      </a:lnTo>
                      <a:lnTo>
                        <a:pt x="362" y="400"/>
                      </a:lnTo>
                      <a:lnTo>
                        <a:pt x="368" y="409"/>
                      </a:lnTo>
                      <a:lnTo>
                        <a:pt x="372" y="417"/>
                      </a:lnTo>
                      <a:lnTo>
                        <a:pt x="376" y="422"/>
                      </a:lnTo>
                      <a:lnTo>
                        <a:pt x="379" y="430"/>
                      </a:lnTo>
                      <a:lnTo>
                        <a:pt x="383" y="439"/>
                      </a:lnTo>
                      <a:lnTo>
                        <a:pt x="391" y="424"/>
                      </a:lnTo>
                      <a:lnTo>
                        <a:pt x="406" y="394"/>
                      </a:lnTo>
                      <a:lnTo>
                        <a:pt x="417" y="373"/>
                      </a:lnTo>
                      <a:lnTo>
                        <a:pt x="431" y="354"/>
                      </a:lnTo>
                      <a:lnTo>
                        <a:pt x="440" y="345"/>
                      </a:lnTo>
                      <a:lnTo>
                        <a:pt x="448" y="335"/>
                      </a:lnTo>
                      <a:lnTo>
                        <a:pt x="457" y="328"/>
                      </a:lnTo>
                      <a:lnTo>
                        <a:pt x="467" y="322"/>
                      </a:lnTo>
                      <a:lnTo>
                        <a:pt x="482" y="312"/>
                      </a:lnTo>
                      <a:lnTo>
                        <a:pt x="499" y="305"/>
                      </a:lnTo>
                      <a:lnTo>
                        <a:pt x="491" y="293"/>
                      </a:lnTo>
                      <a:lnTo>
                        <a:pt x="484" y="284"/>
                      </a:lnTo>
                      <a:lnTo>
                        <a:pt x="478" y="273"/>
                      </a:lnTo>
                      <a:lnTo>
                        <a:pt x="474" y="261"/>
                      </a:lnTo>
                      <a:lnTo>
                        <a:pt x="470" y="248"/>
                      </a:lnTo>
                      <a:lnTo>
                        <a:pt x="469" y="235"/>
                      </a:lnTo>
                      <a:lnTo>
                        <a:pt x="467" y="220"/>
                      </a:lnTo>
                      <a:lnTo>
                        <a:pt x="467" y="204"/>
                      </a:lnTo>
                      <a:lnTo>
                        <a:pt x="463" y="193"/>
                      </a:lnTo>
                      <a:lnTo>
                        <a:pt x="457" y="178"/>
                      </a:lnTo>
                      <a:lnTo>
                        <a:pt x="448" y="165"/>
                      </a:lnTo>
                      <a:lnTo>
                        <a:pt x="440" y="157"/>
                      </a:lnTo>
                      <a:lnTo>
                        <a:pt x="431" y="146"/>
                      </a:lnTo>
                      <a:lnTo>
                        <a:pt x="421" y="140"/>
                      </a:lnTo>
                      <a:lnTo>
                        <a:pt x="412" y="132"/>
                      </a:lnTo>
                      <a:lnTo>
                        <a:pt x="396" y="127"/>
                      </a:lnTo>
                      <a:lnTo>
                        <a:pt x="395" y="123"/>
                      </a:lnTo>
                      <a:lnTo>
                        <a:pt x="395" y="119"/>
                      </a:lnTo>
                      <a:lnTo>
                        <a:pt x="395" y="115"/>
                      </a:lnTo>
                      <a:lnTo>
                        <a:pt x="396" y="110"/>
                      </a:lnTo>
                      <a:lnTo>
                        <a:pt x="400" y="98"/>
                      </a:lnTo>
                      <a:lnTo>
                        <a:pt x="408" y="83"/>
                      </a:lnTo>
                      <a:lnTo>
                        <a:pt x="419" y="66"/>
                      </a:lnTo>
                      <a:lnTo>
                        <a:pt x="431" y="47"/>
                      </a:lnTo>
                      <a:lnTo>
                        <a:pt x="440" y="30"/>
                      </a:lnTo>
                      <a:lnTo>
                        <a:pt x="446" y="17"/>
                      </a:lnTo>
                      <a:lnTo>
                        <a:pt x="446" y="11"/>
                      </a:lnTo>
                      <a:lnTo>
                        <a:pt x="444" y="7"/>
                      </a:lnTo>
                      <a:lnTo>
                        <a:pt x="429" y="2"/>
                      </a:lnTo>
                      <a:lnTo>
                        <a:pt x="414" y="0"/>
                      </a:lnTo>
                      <a:lnTo>
                        <a:pt x="404" y="0"/>
                      </a:lnTo>
                      <a:lnTo>
                        <a:pt x="395" y="0"/>
                      </a:lnTo>
                      <a:lnTo>
                        <a:pt x="385" y="3"/>
                      </a:lnTo>
                      <a:lnTo>
                        <a:pt x="376" y="7"/>
                      </a:lnTo>
                      <a:lnTo>
                        <a:pt x="368" y="11"/>
                      </a:lnTo>
                      <a:lnTo>
                        <a:pt x="360" y="17"/>
                      </a:lnTo>
                      <a:lnTo>
                        <a:pt x="353" y="24"/>
                      </a:lnTo>
                      <a:lnTo>
                        <a:pt x="345" y="30"/>
                      </a:lnTo>
                      <a:lnTo>
                        <a:pt x="338" y="41"/>
                      </a:lnTo>
                      <a:lnTo>
                        <a:pt x="332" y="51"/>
                      </a:lnTo>
                      <a:lnTo>
                        <a:pt x="324" y="62"/>
                      </a:lnTo>
                      <a:lnTo>
                        <a:pt x="321" y="75"/>
                      </a:lnTo>
                      <a:lnTo>
                        <a:pt x="317" y="87"/>
                      </a:lnTo>
                      <a:lnTo>
                        <a:pt x="315" y="98"/>
                      </a:lnTo>
                      <a:lnTo>
                        <a:pt x="315" y="110"/>
                      </a:lnTo>
                      <a:lnTo>
                        <a:pt x="315" y="119"/>
                      </a:lnTo>
                      <a:lnTo>
                        <a:pt x="313" y="127"/>
                      </a:lnTo>
                      <a:lnTo>
                        <a:pt x="309" y="132"/>
                      </a:lnTo>
                      <a:lnTo>
                        <a:pt x="303" y="140"/>
                      </a:lnTo>
                      <a:lnTo>
                        <a:pt x="298" y="144"/>
                      </a:lnTo>
                      <a:lnTo>
                        <a:pt x="281" y="151"/>
                      </a:lnTo>
                      <a:lnTo>
                        <a:pt x="266" y="159"/>
                      </a:lnTo>
                      <a:lnTo>
                        <a:pt x="220" y="176"/>
                      </a:lnTo>
                      <a:lnTo>
                        <a:pt x="169" y="199"/>
                      </a:lnTo>
                      <a:lnTo>
                        <a:pt x="144" y="212"/>
                      </a:lnTo>
                      <a:lnTo>
                        <a:pt x="119" y="227"/>
                      </a:lnTo>
                      <a:lnTo>
                        <a:pt x="97" y="244"/>
                      </a:lnTo>
                      <a:lnTo>
                        <a:pt x="76" y="263"/>
                      </a:lnTo>
                      <a:lnTo>
                        <a:pt x="66" y="275"/>
                      </a:lnTo>
                      <a:lnTo>
                        <a:pt x="57" y="288"/>
                      </a:lnTo>
                      <a:lnTo>
                        <a:pt x="49" y="299"/>
                      </a:lnTo>
                      <a:lnTo>
                        <a:pt x="42" y="312"/>
                      </a:lnTo>
                      <a:lnTo>
                        <a:pt x="36" y="326"/>
                      </a:lnTo>
                      <a:lnTo>
                        <a:pt x="30" y="341"/>
                      </a:lnTo>
                      <a:lnTo>
                        <a:pt x="27" y="356"/>
                      </a:lnTo>
                      <a:lnTo>
                        <a:pt x="25" y="371"/>
                      </a:lnTo>
                      <a:lnTo>
                        <a:pt x="38" y="360"/>
                      </a:lnTo>
                      <a:lnTo>
                        <a:pt x="49" y="345"/>
                      </a:lnTo>
                      <a:lnTo>
                        <a:pt x="70" y="320"/>
                      </a:lnTo>
                      <a:lnTo>
                        <a:pt x="93" y="297"/>
                      </a:lnTo>
                      <a:lnTo>
                        <a:pt x="104" y="286"/>
                      </a:lnTo>
                      <a:lnTo>
                        <a:pt x="118" y="276"/>
                      </a:lnTo>
                      <a:lnTo>
                        <a:pt x="131" y="267"/>
                      </a:lnTo>
                      <a:lnTo>
                        <a:pt x="146" y="259"/>
                      </a:lnTo>
                      <a:lnTo>
                        <a:pt x="129" y="273"/>
                      </a:lnTo>
                      <a:lnTo>
                        <a:pt x="114" y="288"/>
                      </a:lnTo>
                      <a:lnTo>
                        <a:pt x="99" y="303"/>
                      </a:lnTo>
                      <a:lnTo>
                        <a:pt x="83" y="320"/>
                      </a:lnTo>
                      <a:lnTo>
                        <a:pt x="68" y="339"/>
                      </a:lnTo>
                      <a:lnTo>
                        <a:pt x="55" y="358"/>
                      </a:lnTo>
                      <a:lnTo>
                        <a:pt x="42" y="373"/>
                      </a:lnTo>
                      <a:lnTo>
                        <a:pt x="28" y="396"/>
                      </a:lnTo>
                      <a:lnTo>
                        <a:pt x="19" y="417"/>
                      </a:lnTo>
                      <a:lnTo>
                        <a:pt x="11" y="436"/>
                      </a:lnTo>
                      <a:lnTo>
                        <a:pt x="6" y="453"/>
                      </a:lnTo>
                      <a:lnTo>
                        <a:pt x="2" y="468"/>
                      </a:lnTo>
                      <a:lnTo>
                        <a:pt x="0" y="483"/>
                      </a:lnTo>
                      <a:lnTo>
                        <a:pt x="0" y="494"/>
                      </a:lnTo>
                      <a:lnTo>
                        <a:pt x="2" y="498"/>
                      </a:lnTo>
                      <a:lnTo>
                        <a:pt x="4" y="502"/>
                      </a:lnTo>
                      <a:lnTo>
                        <a:pt x="6" y="506"/>
                      </a:lnTo>
                      <a:lnTo>
                        <a:pt x="11" y="506"/>
                      </a:lnTo>
                      <a:lnTo>
                        <a:pt x="21" y="504"/>
                      </a:lnTo>
                      <a:lnTo>
                        <a:pt x="34" y="496"/>
                      </a:lnTo>
                      <a:lnTo>
                        <a:pt x="28" y="483"/>
                      </a:lnTo>
                      <a:lnTo>
                        <a:pt x="25" y="470"/>
                      </a:lnTo>
                      <a:lnTo>
                        <a:pt x="27" y="457"/>
                      </a:lnTo>
                      <a:lnTo>
                        <a:pt x="28" y="443"/>
                      </a:lnTo>
                      <a:lnTo>
                        <a:pt x="36" y="432"/>
                      </a:lnTo>
                      <a:lnTo>
                        <a:pt x="44" y="419"/>
                      </a:lnTo>
                      <a:lnTo>
                        <a:pt x="53" y="407"/>
                      </a:lnTo>
                      <a:lnTo>
                        <a:pt x="63" y="398"/>
                      </a:lnTo>
                      <a:lnTo>
                        <a:pt x="83" y="381"/>
                      </a:lnTo>
                      <a:lnTo>
                        <a:pt x="102" y="366"/>
                      </a:lnTo>
                      <a:lnTo>
                        <a:pt x="121" y="356"/>
                      </a:lnTo>
                      <a:lnTo>
                        <a:pt x="133" y="348"/>
                      </a:lnTo>
                      <a:lnTo>
                        <a:pt x="192" y="318"/>
                      </a:lnTo>
                      <a:lnTo>
                        <a:pt x="178" y="331"/>
                      </a:lnTo>
                      <a:lnTo>
                        <a:pt x="163" y="341"/>
                      </a:lnTo>
                      <a:lnTo>
                        <a:pt x="137" y="356"/>
                      </a:lnTo>
                      <a:lnTo>
                        <a:pt x="112" y="371"/>
                      </a:lnTo>
                      <a:lnTo>
                        <a:pt x="83" y="394"/>
                      </a:lnTo>
                      <a:lnTo>
                        <a:pt x="61" y="417"/>
                      </a:lnTo>
                      <a:lnTo>
                        <a:pt x="53" y="428"/>
                      </a:lnTo>
                      <a:lnTo>
                        <a:pt x="45" y="441"/>
                      </a:lnTo>
                      <a:lnTo>
                        <a:pt x="42" y="453"/>
                      </a:lnTo>
                      <a:lnTo>
                        <a:pt x="40" y="464"/>
                      </a:lnTo>
                      <a:lnTo>
                        <a:pt x="42" y="474"/>
                      </a:lnTo>
                      <a:lnTo>
                        <a:pt x="45" y="479"/>
                      </a:lnTo>
                      <a:lnTo>
                        <a:pt x="51" y="483"/>
                      </a:lnTo>
                      <a:lnTo>
                        <a:pt x="57" y="485"/>
                      </a:lnTo>
                      <a:lnTo>
                        <a:pt x="63" y="483"/>
                      </a:lnTo>
                      <a:lnTo>
                        <a:pt x="68" y="481"/>
                      </a:lnTo>
                      <a:lnTo>
                        <a:pt x="93" y="464"/>
                      </a:lnTo>
                      <a:lnTo>
                        <a:pt x="121" y="445"/>
                      </a:lnTo>
                      <a:lnTo>
                        <a:pt x="131" y="438"/>
                      </a:lnTo>
                      <a:lnTo>
                        <a:pt x="142" y="430"/>
                      </a:lnTo>
                      <a:lnTo>
                        <a:pt x="152" y="426"/>
                      </a:lnTo>
                      <a:lnTo>
                        <a:pt x="163" y="422"/>
                      </a:lnTo>
                      <a:lnTo>
                        <a:pt x="182" y="419"/>
                      </a:lnTo>
                      <a:lnTo>
                        <a:pt x="197" y="417"/>
                      </a:lnTo>
                      <a:lnTo>
                        <a:pt x="214" y="417"/>
                      </a:lnTo>
                      <a:lnTo>
                        <a:pt x="230" y="419"/>
                      </a:lnTo>
                      <a:lnTo>
                        <a:pt x="245" y="417"/>
                      </a:lnTo>
                      <a:lnTo>
                        <a:pt x="262" y="415"/>
                      </a:lnTo>
                      <a:close/>
                    </a:path>
                  </a:pathLst>
                </a:custGeom>
                <a:solidFill>
                  <a:srgbClr val="F2E3E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84" name="Freeform 1064"/>
                <p:cNvSpPr>
                  <a:spLocks/>
                </p:cNvSpPr>
                <p:nvPr/>
              </p:nvSpPr>
              <p:spPr bwMode="auto">
                <a:xfrm>
                  <a:off x="1072" y="938"/>
                  <a:ext cx="129" cy="51"/>
                </a:xfrm>
                <a:custGeom>
                  <a:avLst/>
                  <a:gdLst>
                    <a:gd name="T0" fmla="*/ 127 w 129"/>
                    <a:gd name="T1" fmla="*/ 51 h 51"/>
                    <a:gd name="T2" fmla="*/ 127 w 129"/>
                    <a:gd name="T3" fmla="*/ 41 h 51"/>
                    <a:gd name="T4" fmla="*/ 123 w 129"/>
                    <a:gd name="T5" fmla="*/ 32 h 51"/>
                    <a:gd name="T6" fmla="*/ 119 w 129"/>
                    <a:gd name="T7" fmla="*/ 24 h 51"/>
                    <a:gd name="T8" fmla="*/ 111 w 129"/>
                    <a:gd name="T9" fmla="*/ 17 h 51"/>
                    <a:gd name="T10" fmla="*/ 102 w 129"/>
                    <a:gd name="T11" fmla="*/ 11 h 51"/>
                    <a:gd name="T12" fmla="*/ 91 w 129"/>
                    <a:gd name="T13" fmla="*/ 5 h 51"/>
                    <a:gd name="T14" fmla="*/ 79 w 129"/>
                    <a:gd name="T15" fmla="*/ 3 h 51"/>
                    <a:gd name="T16" fmla="*/ 68 w 129"/>
                    <a:gd name="T17" fmla="*/ 1 h 51"/>
                    <a:gd name="T18" fmla="*/ 56 w 129"/>
                    <a:gd name="T19" fmla="*/ 0 h 51"/>
                    <a:gd name="T20" fmla="*/ 45 w 129"/>
                    <a:gd name="T21" fmla="*/ 1 h 51"/>
                    <a:gd name="T22" fmla="*/ 34 w 129"/>
                    <a:gd name="T23" fmla="*/ 3 h 51"/>
                    <a:gd name="T24" fmla="*/ 22 w 129"/>
                    <a:gd name="T25" fmla="*/ 7 h 51"/>
                    <a:gd name="T26" fmla="*/ 11 w 129"/>
                    <a:gd name="T27" fmla="*/ 13 h 51"/>
                    <a:gd name="T28" fmla="*/ 0 w 129"/>
                    <a:gd name="T29" fmla="*/ 20 h 51"/>
                    <a:gd name="T30" fmla="*/ 17 w 129"/>
                    <a:gd name="T31" fmla="*/ 15 h 51"/>
                    <a:gd name="T32" fmla="*/ 34 w 129"/>
                    <a:gd name="T33" fmla="*/ 11 h 51"/>
                    <a:gd name="T34" fmla="*/ 51 w 129"/>
                    <a:gd name="T35" fmla="*/ 9 h 51"/>
                    <a:gd name="T36" fmla="*/ 68 w 129"/>
                    <a:gd name="T37" fmla="*/ 7 h 51"/>
                    <a:gd name="T38" fmla="*/ 83 w 129"/>
                    <a:gd name="T39" fmla="*/ 9 h 51"/>
                    <a:gd name="T40" fmla="*/ 98 w 129"/>
                    <a:gd name="T41" fmla="*/ 15 h 51"/>
                    <a:gd name="T42" fmla="*/ 108 w 129"/>
                    <a:gd name="T43" fmla="*/ 20 h 51"/>
                    <a:gd name="T44" fmla="*/ 115 w 129"/>
                    <a:gd name="T45" fmla="*/ 28 h 51"/>
                    <a:gd name="T46" fmla="*/ 123 w 129"/>
                    <a:gd name="T47" fmla="*/ 37 h 51"/>
                    <a:gd name="T48" fmla="*/ 129 w 129"/>
                    <a:gd name="T49" fmla="*/ 45 h 51"/>
                    <a:gd name="T50" fmla="*/ 129 w 129"/>
                    <a:gd name="T51" fmla="*/ 49 h 51"/>
                    <a:gd name="T52" fmla="*/ 127 w 129"/>
                    <a:gd name="T53" fmla="*/ 51 h 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29" h="51">
                      <a:moveTo>
                        <a:pt x="127" y="51"/>
                      </a:moveTo>
                      <a:lnTo>
                        <a:pt x="127" y="41"/>
                      </a:lnTo>
                      <a:lnTo>
                        <a:pt x="123" y="32"/>
                      </a:lnTo>
                      <a:lnTo>
                        <a:pt x="119" y="24"/>
                      </a:lnTo>
                      <a:lnTo>
                        <a:pt x="111" y="17"/>
                      </a:lnTo>
                      <a:lnTo>
                        <a:pt x="102" y="11"/>
                      </a:lnTo>
                      <a:lnTo>
                        <a:pt x="91" y="5"/>
                      </a:lnTo>
                      <a:lnTo>
                        <a:pt x="79" y="3"/>
                      </a:lnTo>
                      <a:lnTo>
                        <a:pt x="68" y="1"/>
                      </a:lnTo>
                      <a:lnTo>
                        <a:pt x="56" y="0"/>
                      </a:lnTo>
                      <a:lnTo>
                        <a:pt x="45" y="1"/>
                      </a:lnTo>
                      <a:lnTo>
                        <a:pt x="34" y="3"/>
                      </a:lnTo>
                      <a:lnTo>
                        <a:pt x="22" y="7"/>
                      </a:lnTo>
                      <a:lnTo>
                        <a:pt x="11" y="13"/>
                      </a:lnTo>
                      <a:lnTo>
                        <a:pt x="0" y="20"/>
                      </a:lnTo>
                      <a:lnTo>
                        <a:pt x="17" y="15"/>
                      </a:lnTo>
                      <a:lnTo>
                        <a:pt x="34" y="11"/>
                      </a:lnTo>
                      <a:lnTo>
                        <a:pt x="51" y="9"/>
                      </a:lnTo>
                      <a:lnTo>
                        <a:pt x="68" y="7"/>
                      </a:lnTo>
                      <a:lnTo>
                        <a:pt x="83" y="9"/>
                      </a:lnTo>
                      <a:lnTo>
                        <a:pt x="98" y="15"/>
                      </a:lnTo>
                      <a:lnTo>
                        <a:pt x="108" y="20"/>
                      </a:lnTo>
                      <a:lnTo>
                        <a:pt x="115" y="28"/>
                      </a:lnTo>
                      <a:lnTo>
                        <a:pt x="123" y="37"/>
                      </a:lnTo>
                      <a:lnTo>
                        <a:pt x="129" y="45"/>
                      </a:lnTo>
                      <a:lnTo>
                        <a:pt x="129" y="49"/>
                      </a:lnTo>
                      <a:lnTo>
                        <a:pt x="127" y="51"/>
                      </a:lnTo>
                      <a:close/>
                    </a:path>
                  </a:pathLst>
                </a:custGeom>
                <a:solidFill>
                  <a:srgbClr val="6A484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85" name="Freeform 1065"/>
                <p:cNvSpPr>
                  <a:spLocks/>
                </p:cNvSpPr>
                <p:nvPr/>
              </p:nvSpPr>
              <p:spPr bwMode="auto">
                <a:xfrm>
                  <a:off x="1908" y="537"/>
                  <a:ext cx="381" cy="615"/>
                </a:xfrm>
                <a:custGeom>
                  <a:avLst/>
                  <a:gdLst>
                    <a:gd name="T0" fmla="*/ 254 w 381"/>
                    <a:gd name="T1" fmla="*/ 594 h 615"/>
                    <a:gd name="T2" fmla="*/ 285 w 381"/>
                    <a:gd name="T3" fmla="*/ 609 h 615"/>
                    <a:gd name="T4" fmla="*/ 309 w 381"/>
                    <a:gd name="T5" fmla="*/ 615 h 615"/>
                    <a:gd name="T6" fmla="*/ 334 w 381"/>
                    <a:gd name="T7" fmla="*/ 615 h 615"/>
                    <a:gd name="T8" fmla="*/ 355 w 381"/>
                    <a:gd name="T9" fmla="*/ 609 h 615"/>
                    <a:gd name="T10" fmla="*/ 370 w 381"/>
                    <a:gd name="T11" fmla="*/ 600 h 615"/>
                    <a:gd name="T12" fmla="*/ 376 w 381"/>
                    <a:gd name="T13" fmla="*/ 588 h 615"/>
                    <a:gd name="T14" fmla="*/ 381 w 381"/>
                    <a:gd name="T15" fmla="*/ 571 h 615"/>
                    <a:gd name="T16" fmla="*/ 381 w 381"/>
                    <a:gd name="T17" fmla="*/ 548 h 615"/>
                    <a:gd name="T18" fmla="*/ 374 w 381"/>
                    <a:gd name="T19" fmla="*/ 514 h 615"/>
                    <a:gd name="T20" fmla="*/ 355 w 381"/>
                    <a:gd name="T21" fmla="*/ 480 h 615"/>
                    <a:gd name="T22" fmla="*/ 330 w 381"/>
                    <a:gd name="T23" fmla="*/ 440 h 615"/>
                    <a:gd name="T24" fmla="*/ 309 w 381"/>
                    <a:gd name="T25" fmla="*/ 410 h 615"/>
                    <a:gd name="T26" fmla="*/ 296 w 381"/>
                    <a:gd name="T27" fmla="*/ 391 h 615"/>
                    <a:gd name="T28" fmla="*/ 294 w 381"/>
                    <a:gd name="T29" fmla="*/ 374 h 615"/>
                    <a:gd name="T30" fmla="*/ 296 w 381"/>
                    <a:gd name="T31" fmla="*/ 346 h 615"/>
                    <a:gd name="T32" fmla="*/ 298 w 381"/>
                    <a:gd name="T33" fmla="*/ 308 h 615"/>
                    <a:gd name="T34" fmla="*/ 304 w 381"/>
                    <a:gd name="T35" fmla="*/ 275 h 615"/>
                    <a:gd name="T36" fmla="*/ 305 w 381"/>
                    <a:gd name="T37" fmla="*/ 239 h 615"/>
                    <a:gd name="T38" fmla="*/ 311 w 381"/>
                    <a:gd name="T39" fmla="*/ 192 h 615"/>
                    <a:gd name="T40" fmla="*/ 309 w 381"/>
                    <a:gd name="T41" fmla="*/ 152 h 615"/>
                    <a:gd name="T42" fmla="*/ 305 w 381"/>
                    <a:gd name="T43" fmla="*/ 118 h 615"/>
                    <a:gd name="T44" fmla="*/ 296 w 381"/>
                    <a:gd name="T45" fmla="*/ 88 h 615"/>
                    <a:gd name="T46" fmla="*/ 287 w 381"/>
                    <a:gd name="T47" fmla="*/ 63 h 615"/>
                    <a:gd name="T48" fmla="*/ 268 w 381"/>
                    <a:gd name="T49" fmla="*/ 38 h 615"/>
                    <a:gd name="T50" fmla="*/ 243 w 381"/>
                    <a:gd name="T51" fmla="*/ 18 h 615"/>
                    <a:gd name="T52" fmla="*/ 216 w 381"/>
                    <a:gd name="T53" fmla="*/ 4 h 615"/>
                    <a:gd name="T54" fmla="*/ 188 w 381"/>
                    <a:gd name="T55" fmla="*/ 0 h 615"/>
                    <a:gd name="T56" fmla="*/ 161 w 381"/>
                    <a:gd name="T57" fmla="*/ 2 h 615"/>
                    <a:gd name="T58" fmla="*/ 125 w 381"/>
                    <a:gd name="T59" fmla="*/ 14 h 615"/>
                    <a:gd name="T60" fmla="*/ 84 w 381"/>
                    <a:gd name="T61" fmla="*/ 38 h 615"/>
                    <a:gd name="T62" fmla="*/ 55 w 381"/>
                    <a:gd name="T63" fmla="*/ 65 h 615"/>
                    <a:gd name="T64" fmla="*/ 38 w 381"/>
                    <a:gd name="T65" fmla="*/ 90 h 615"/>
                    <a:gd name="T66" fmla="*/ 21 w 381"/>
                    <a:gd name="T67" fmla="*/ 122 h 615"/>
                    <a:gd name="T68" fmla="*/ 8 w 381"/>
                    <a:gd name="T69" fmla="*/ 169 h 615"/>
                    <a:gd name="T70" fmla="*/ 0 w 381"/>
                    <a:gd name="T71" fmla="*/ 203 h 615"/>
                    <a:gd name="T72" fmla="*/ 4 w 381"/>
                    <a:gd name="T73" fmla="*/ 217 h 615"/>
                    <a:gd name="T74" fmla="*/ 17 w 381"/>
                    <a:gd name="T75" fmla="*/ 236 h 615"/>
                    <a:gd name="T76" fmla="*/ 51 w 381"/>
                    <a:gd name="T77" fmla="*/ 260 h 615"/>
                    <a:gd name="T78" fmla="*/ 87 w 381"/>
                    <a:gd name="T79" fmla="*/ 285 h 615"/>
                    <a:gd name="T80" fmla="*/ 104 w 381"/>
                    <a:gd name="T81" fmla="*/ 306 h 615"/>
                    <a:gd name="T82" fmla="*/ 114 w 381"/>
                    <a:gd name="T83" fmla="*/ 327 h 615"/>
                    <a:gd name="T84" fmla="*/ 121 w 381"/>
                    <a:gd name="T85" fmla="*/ 340 h 615"/>
                    <a:gd name="T86" fmla="*/ 139 w 381"/>
                    <a:gd name="T87" fmla="*/ 357 h 615"/>
                    <a:gd name="T88" fmla="*/ 163 w 381"/>
                    <a:gd name="T89" fmla="*/ 376 h 615"/>
                    <a:gd name="T90" fmla="*/ 178 w 381"/>
                    <a:gd name="T91" fmla="*/ 393 h 615"/>
                    <a:gd name="T92" fmla="*/ 186 w 381"/>
                    <a:gd name="T93" fmla="*/ 408 h 615"/>
                    <a:gd name="T94" fmla="*/ 195 w 381"/>
                    <a:gd name="T95" fmla="*/ 452 h 615"/>
                    <a:gd name="T96" fmla="*/ 203 w 381"/>
                    <a:gd name="T97" fmla="*/ 480 h 615"/>
                    <a:gd name="T98" fmla="*/ 211 w 381"/>
                    <a:gd name="T99" fmla="*/ 493 h 615"/>
                    <a:gd name="T100" fmla="*/ 224 w 381"/>
                    <a:gd name="T101" fmla="*/ 537 h 6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381" h="615">
                      <a:moveTo>
                        <a:pt x="239" y="583"/>
                      </a:moveTo>
                      <a:lnTo>
                        <a:pt x="254" y="594"/>
                      </a:lnTo>
                      <a:lnTo>
                        <a:pt x="273" y="605"/>
                      </a:lnTo>
                      <a:lnTo>
                        <a:pt x="285" y="609"/>
                      </a:lnTo>
                      <a:lnTo>
                        <a:pt x="298" y="613"/>
                      </a:lnTo>
                      <a:lnTo>
                        <a:pt x="309" y="615"/>
                      </a:lnTo>
                      <a:lnTo>
                        <a:pt x="323" y="615"/>
                      </a:lnTo>
                      <a:lnTo>
                        <a:pt x="334" y="615"/>
                      </a:lnTo>
                      <a:lnTo>
                        <a:pt x="345" y="613"/>
                      </a:lnTo>
                      <a:lnTo>
                        <a:pt x="355" y="609"/>
                      </a:lnTo>
                      <a:lnTo>
                        <a:pt x="364" y="603"/>
                      </a:lnTo>
                      <a:lnTo>
                        <a:pt x="370" y="600"/>
                      </a:lnTo>
                      <a:lnTo>
                        <a:pt x="374" y="594"/>
                      </a:lnTo>
                      <a:lnTo>
                        <a:pt x="376" y="588"/>
                      </a:lnTo>
                      <a:lnTo>
                        <a:pt x="379" y="581"/>
                      </a:lnTo>
                      <a:lnTo>
                        <a:pt x="381" y="571"/>
                      </a:lnTo>
                      <a:lnTo>
                        <a:pt x="381" y="560"/>
                      </a:lnTo>
                      <a:lnTo>
                        <a:pt x="381" y="548"/>
                      </a:lnTo>
                      <a:lnTo>
                        <a:pt x="379" y="533"/>
                      </a:lnTo>
                      <a:lnTo>
                        <a:pt x="374" y="514"/>
                      </a:lnTo>
                      <a:lnTo>
                        <a:pt x="366" y="497"/>
                      </a:lnTo>
                      <a:lnTo>
                        <a:pt x="355" y="480"/>
                      </a:lnTo>
                      <a:lnTo>
                        <a:pt x="345" y="463"/>
                      </a:lnTo>
                      <a:lnTo>
                        <a:pt x="330" y="440"/>
                      </a:lnTo>
                      <a:lnTo>
                        <a:pt x="315" y="420"/>
                      </a:lnTo>
                      <a:lnTo>
                        <a:pt x="309" y="410"/>
                      </a:lnTo>
                      <a:lnTo>
                        <a:pt x="302" y="401"/>
                      </a:lnTo>
                      <a:lnTo>
                        <a:pt x="296" y="391"/>
                      </a:lnTo>
                      <a:lnTo>
                        <a:pt x="294" y="382"/>
                      </a:lnTo>
                      <a:lnTo>
                        <a:pt x="294" y="374"/>
                      </a:lnTo>
                      <a:lnTo>
                        <a:pt x="294" y="366"/>
                      </a:lnTo>
                      <a:lnTo>
                        <a:pt x="296" y="346"/>
                      </a:lnTo>
                      <a:lnTo>
                        <a:pt x="298" y="325"/>
                      </a:lnTo>
                      <a:lnTo>
                        <a:pt x="298" y="308"/>
                      </a:lnTo>
                      <a:lnTo>
                        <a:pt x="300" y="291"/>
                      </a:lnTo>
                      <a:lnTo>
                        <a:pt x="304" y="275"/>
                      </a:lnTo>
                      <a:lnTo>
                        <a:pt x="304" y="262"/>
                      </a:lnTo>
                      <a:lnTo>
                        <a:pt x="305" y="239"/>
                      </a:lnTo>
                      <a:lnTo>
                        <a:pt x="309" y="217"/>
                      </a:lnTo>
                      <a:lnTo>
                        <a:pt x="311" y="192"/>
                      </a:lnTo>
                      <a:lnTo>
                        <a:pt x="311" y="169"/>
                      </a:lnTo>
                      <a:lnTo>
                        <a:pt x="309" y="152"/>
                      </a:lnTo>
                      <a:lnTo>
                        <a:pt x="307" y="135"/>
                      </a:lnTo>
                      <a:lnTo>
                        <a:pt x="305" y="118"/>
                      </a:lnTo>
                      <a:lnTo>
                        <a:pt x="300" y="101"/>
                      </a:lnTo>
                      <a:lnTo>
                        <a:pt x="296" y="88"/>
                      </a:lnTo>
                      <a:lnTo>
                        <a:pt x="292" y="76"/>
                      </a:lnTo>
                      <a:lnTo>
                        <a:pt x="287" y="63"/>
                      </a:lnTo>
                      <a:lnTo>
                        <a:pt x="279" y="52"/>
                      </a:lnTo>
                      <a:lnTo>
                        <a:pt x="268" y="38"/>
                      </a:lnTo>
                      <a:lnTo>
                        <a:pt x="254" y="27"/>
                      </a:lnTo>
                      <a:lnTo>
                        <a:pt x="243" y="18"/>
                      </a:lnTo>
                      <a:lnTo>
                        <a:pt x="232" y="10"/>
                      </a:lnTo>
                      <a:lnTo>
                        <a:pt x="216" y="4"/>
                      </a:lnTo>
                      <a:lnTo>
                        <a:pt x="201" y="2"/>
                      </a:lnTo>
                      <a:lnTo>
                        <a:pt x="188" y="0"/>
                      </a:lnTo>
                      <a:lnTo>
                        <a:pt x="175" y="0"/>
                      </a:lnTo>
                      <a:lnTo>
                        <a:pt x="161" y="2"/>
                      </a:lnTo>
                      <a:lnTo>
                        <a:pt x="148" y="6"/>
                      </a:lnTo>
                      <a:lnTo>
                        <a:pt x="125" y="14"/>
                      </a:lnTo>
                      <a:lnTo>
                        <a:pt x="104" y="25"/>
                      </a:lnTo>
                      <a:lnTo>
                        <a:pt x="84" y="38"/>
                      </a:lnTo>
                      <a:lnTo>
                        <a:pt x="65" y="55"/>
                      </a:lnTo>
                      <a:lnTo>
                        <a:pt x="55" y="65"/>
                      </a:lnTo>
                      <a:lnTo>
                        <a:pt x="46" y="76"/>
                      </a:lnTo>
                      <a:lnTo>
                        <a:pt x="38" y="90"/>
                      </a:lnTo>
                      <a:lnTo>
                        <a:pt x="30" y="101"/>
                      </a:lnTo>
                      <a:lnTo>
                        <a:pt x="21" y="122"/>
                      </a:lnTo>
                      <a:lnTo>
                        <a:pt x="13" y="145"/>
                      </a:lnTo>
                      <a:lnTo>
                        <a:pt x="8" y="169"/>
                      </a:lnTo>
                      <a:lnTo>
                        <a:pt x="0" y="198"/>
                      </a:lnTo>
                      <a:lnTo>
                        <a:pt x="0" y="203"/>
                      </a:lnTo>
                      <a:lnTo>
                        <a:pt x="2" y="211"/>
                      </a:lnTo>
                      <a:lnTo>
                        <a:pt x="4" y="217"/>
                      </a:lnTo>
                      <a:lnTo>
                        <a:pt x="8" y="222"/>
                      </a:lnTo>
                      <a:lnTo>
                        <a:pt x="17" y="236"/>
                      </a:lnTo>
                      <a:lnTo>
                        <a:pt x="30" y="247"/>
                      </a:lnTo>
                      <a:lnTo>
                        <a:pt x="51" y="260"/>
                      </a:lnTo>
                      <a:lnTo>
                        <a:pt x="76" y="275"/>
                      </a:lnTo>
                      <a:lnTo>
                        <a:pt x="87" y="285"/>
                      </a:lnTo>
                      <a:lnTo>
                        <a:pt x="97" y="294"/>
                      </a:lnTo>
                      <a:lnTo>
                        <a:pt x="104" y="306"/>
                      </a:lnTo>
                      <a:lnTo>
                        <a:pt x="110" y="317"/>
                      </a:lnTo>
                      <a:lnTo>
                        <a:pt x="114" y="327"/>
                      </a:lnTo>
                      <a:lnTo>
                        <a:pt x="118" y="334"/>
                      </a:lnTo>
                      <a:lnTo>
                        <a:pt x="121" y="340"/>
                      </a:lnTo>
                      <a:lnTo>
                        <a:pt x="127" y="346"/>
                      </a:lnTo>
                      <a:lnTo>
                        <a:pt x="139" y="357"/>
                      </a:lnTo>
                      <a:lnTo>
                        <a:pt x="152" y="366"/>
                      </a:lnTo>
                      <a:lnTo>
                        <a:pt x="163" y="376"/>
                      </a:lnTo>
                      <a:lnTo>
                        <a:pt x="175" y="387"/>
                      </a:lnTo>
                      <a:lnTo>
                        <a:pt x="178" y="393"/>
                      </a:lnTo>
                      <a:lnTo>
                        <a:pt x="184" y="401"/>
                      </a:lnTo>
                      <a:lnTo>
                        <a:pt x="186" y="408"/>
                      </a:lnTo>
                      <a:lnTo>
                        <a:pt x="190" y="418"/>
                      </a:lnTo>
                      <a:lnTo>
                        <a:pt x="195" y="452"/>
                      </a:lnTo>
                      <a:lnTo>
                        <a:pt x="201" y="471"/>
                      </a:lnTo>
                      <a:lnTo>
                        <a:pt x="203" y="480"/>
                      </a:lnTo>
                      <a:lnTo>
                        <a:pt x="207" y="486"/>
                      </a:lnTo>
                      <a:lnTo>
                        <a:pt x="211" y="493"/>
                      </a:lnTo>
                      <a:lnTo>
                        <a:pt x="216" y="509"/>
                      </a:lnTo>
                      <a:lnTo>
                        <a:pt x="224" y="537"/>
                      </a:lnTo>
                      <a:lnTo>
                        <a:pt x="239" y="583"/>
                      </a:lnTo>
                      <a:close/>
                    </a:path>
                  </a:pathLst>
                </a:custGeom>
                <a:solidFill>
                  <a:srgbClr val="251E1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86" name="Freeform 1066"/>
                <p:cNvSpPr>
                  <a:spLocks/>
                </p:cNvSpPr>
                <p:nvPr/>
              </p:nvSpPr>
              <p:spPr bwMode="auto">
                <a:xfrm>
                  <a:off x="1921" y="556"/>
                  <a:ext cx="359" cy="586"/>
                </a:xfrm>
                <a:custGeom>
                  <a:avLst/>
                  <a:gdLst>
                    <a:gd name="T0" fmla="*/ 277 w 359"/>
                    <a:gd name="T1" fmla="*/ 418 h 586"/>
                    <a:gd name="T2" fmla="*/ 274 w 359"/>
                    <a:gd name="T3" fmla="*/ 385 h 586"/>
                    <a:gd name="T4" fmla="*/ 275 w 359"/>
                    <a:gd name="T5" fmla="*/ 342 h 586"/>
                    <a:gd name="T6" fmla="*/ 281 w 359"/>
                    <a:gd name="T7" fmla="*/ 289 h 586"/>
                    <a:gd name="T8" fmla="*/ 285 w 359"/>
                    <a:gd name="T9" fmla="*/ 228 h 586"/>
                    <a:gd name="T10" fmla="*/ 287 w 359"/>
                    <a:gd name="T11" fmla="*/ 160 h 586"/>
                    <a:gd name="T12" fmla="*/ 283 w 359"/>
                    <a:gd name="T13" fmla="*/ 109 h 586"/>
                    <a:gd name="T14" fmla="*/ 274 w 359"/>
                    <a:gd name="T15" fmla="*/ 74 h 586"/>
                    <a:gd name="T16" fmla="*/ 260 w 359"/>
                    <a:gd name="T17" fmla="*/ 48 h 586"/>
                    <a:gd name="T18" fmla="*/ 245 w 359"/>
                    <a:gd name="T19" fmla="*/ 29 h 586"/>
                    <a:gd name="T20" fmla="*/ 228 w 359"/>
                    <a:gd name="T21" fmla="*/ 16 h 586"/>
                    <a:gd name="T22" fmla="*/ 211 w 359"/>
                    <a:gd name="T23" fmla="*/ 6 h 586"/>
                    <a:gd name="T24" fmla="*/ 182 w 359"/>
                    <a:gd name="T25" fmla="*/ 0 h 586"/>
                    <a:gd name="T26" fmla="*/ 141 w 359"/>
                    <a:gd name="T27" fmla="*/ 2 h 586"/>
                    <a:gd name="T28" fmla="*/ 99 w 359"/>
                    <a:gd name="T29" fmla="*/ 19 h 586"/>
                    <a:gd name="T30" fmla="*/ 65 w 359"/>
                    <a:gd name="T31" fmla="*/ 44 h 586"/>
                    <a:gd name="T32" fmla="*/ 38 w 359"/>
                    <a:gd name="T33" fmla="*/ 78 h 586"/>
                    <a:gd name="T34" fmla="*/ 14 w 359"/>
                    <a:gd name="T35" fmla="*/ 120 h 586"/>
                    <a:gd name="T36" fmla="*/ 2 w 359"/>
                    <a:gd name="T37" fmla="*/ 154 h 586"/>
                    <a:gd name="T38" fmla="*/ 0 w 359"/>
                    <a:gd name="T39" fmla="*/ 175 h 586"/>
                    <a:gd name="T40" fmla="*/ 0 w 359"/>
                    <a:gd name="T41" fmla="*/ 194 h 586"/>
                    <a:gd name="T42" fmla="*/ 4 w 359"/>
                    <a:gd name="T43" fmla="*/ 215 h 586"/>
                    <a:gd name="T44" fmla="*/ 31 w 359"/>
                    <a:gd name="T45" fmla="*/ 239 h 586"/>
                    <a:gd name="T46" fmla="*/ 65 w 359"/>
                    <a:gd name="T47" fmla="*/ 258 h 586"/>
                    <a:gd name="T48" fmla="*/ 82 w 359"/>
                    <a:gd name="T49" fmla="*/ 273 h 586"/>
                    <a:gd name="T50" fmla="*/ 95 w 359"/>
                    <a:gd name="T51" fmla="*/ 296 h 586"/>
                    <a:gd name="T52" fmla="*/ 114 w 359"/>
                    <a:gd name="T53" fmla="*/ 327 h 586"/>
                    <a:gd name="T54" fmla="*/ 127 w 359"/>
                    <a:gd name="T55" fmla="*/ 340 h 586"/>
                    <a:gd name="T56" fmla="*/ 143 w 359"/>
                    <a:gd name="T57" fmla="*/ 347 h 586"/>
                    <a:gd name="T58" fmla="*/ 160 w 359"/>
                    <a:gd name="T59" fmla="*/ 363 h 586"/>
                    <a:gd name="T60" fmla="*/ 173 w 359"/>
                    <a:gd name="T61" fmla="*/ 391 h 586"/>
                    <a:gd name="T62" fmla="*/ 181 w 359"/>
                    <a:gd name="T63" fmla="*/ 435 h 586"/>
                    <a:gd name="T64" fmla="*/ 198 w 359"/>
                    <a:gd name="T65" fmla="*/ 476 h 586"/>
                    <a:gd name="T66" fmla="*/ 213 w 359"/>
                    <a:gd name="T67" fmla="*/ 520 h 586"/>
                    <a:gd name="T68" fmla="*/ 222 w 359"/>
                    <a:gd name="T69" fmla="*/ 554 h 586"/>
                    <a:gd name="T70" fmla="*/ 237 w 359"/>
                    <a:gd name="T71" fmla="*/ 575 h 586"/>
                    <a:gd name="T72" fmla="*/ 270 w 359"/>
                    <a:gd name="T73" fmla="*/ 583 h 586"/>
                    <a:gd name="T74" fmla="*/ 302 w 359"/>
                    <a:gd name="T75" fmla="*/ 586 h 586"/>
                    <a:gd name="T76" fmla="*/ 325 w 359"/>
                    <a:gd name="T77" fmla="*/ 586 h 586"/>
                    <a:gd name="T78" fmla="*/ 342 w 359"/>
                    <a:gd name="T79" fmla="*/ 579 h 586"/>
                    <a:gd name="T80" fmla="*/ 351 w 359"/>
                    <a:gd name="T81" fmla="*/ 565 h 586"/>
                    <a:gd name="T82" fmla="*/ 359 w 359"/>
                    <a:gd name="T83" fmla="*/ 545 h 586"/>
                    <a:gd name="T84" fmla="*/ 359 w 359"/>
                    <a:gd name="T85" fmla="*/ 522 h 586"/>
                    <a:gd name="T86" fmla="*/ 353 w 359"/>
                    <a:gd name="T87" fmla="*/ 497 h 586"/>
                    <a:gd name="T88" fmla="*/ 342 w 359"/>
                    <a:gd name="T89" fmla="*/ 469 h 586"/>
                    <a:gd name="T90" fmla="*/ 321 w 359"/>
                    <a:gd name="T91" fmla="*/ 433 h 586"/>
                    <a:gd name="T92" fmla="*/ 294 w 359"/>
                    <a:gd name="T93" fmla="*/ 389 h 586"/>
                    <a:gd name="T94" fmla="*/ 277 w 359"/>
                    <a:gd name="T95" fmla="*/ 383 h 586"/>
                    <a:gd name="T96" fmla="*/ 279 w 359"/>
                    <a:gd name="T97" fmla="*/ 419 h 5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359" h="586">
                      <a:moveTo>
                        <a:pt x="279" y="431"/>
                      </a:moveTo>
                      <a:lnTo>
                        <a:pt x="277" y="418"/>
                      </a:lnTo>
                      <a:lnTo>
                        <a:pt x="275" y="402"/>
                      </a:lnTo>
                      <a:lnTo>
                        <a:pt x="274" y="385"/>
                      </a:lnTo>
                      <a:lnTo>
                        <a:pt x="274" y="368"/>
                      </a:lnTo>
                      <a:lnTo>
                        <a:pt x="275" y="342"/>
                      </a:lnTo>
                      <a:lnTo>
                        <a:pt x="277" y="315"/>
                      </a:lnTo>
                      <a:lnTo>
                        <a:pt x="281" y="289"/>
                      </a:lnTo>
                      <a:lnTo>
                        <a:pt x="283" y="262"/>
                      </a:lnTo>
                      <a:lnTo>
                        <a:pt x="285" y="228"/>
                      </a:lnTo>
                      <a:lnTo>
                        <a:pt x="287" y="194"/>
                      </a:lnTo>
                      <a:lnTo>
                        <a:pt x="287" y="160"/>
                      </a:lnTo>
                      <a:lnTo>
                        <a:pt x="285" y="126"/>
                      </a:lnTo>
                      <a:lnTo>
                        <a:pt x="283" y="109"/>
                      </a:lnTo>
                      <a:lnTo>
                        <a:pt x="279" y="91"/>
                      </a:lnTo>
                      <a:lnTo>
                        <a:pt x="274" y="74"/>
                      </a:lnTo>
                      <a:lnTo>
                        <a:pt x="266" y="57"/>
                      </a:lnTo>
                      <a:lnTo>
                        <a:pt x="260" y="48"/>
                      </a:lnTo>
                      <a:lnTo>
                        <a:pt x="253" y="38"/>
                      </a:lnTo>
                      <a:lnTo>
                        <a:pt x="245" y="29"/>
                      </a:lnTo>
                      <a:lnTo>
                        <a:pt x="237" y="23"/>
                      </a:lnTo>
                      <a:lnTo>
                        <a:pt x="228" y="16"/>
                      </a:lnTo>
                      <a:lnTo>
                        <a:pt x="220" y="12"/>
                      </a:lnTo>
                      <a:lnTo>
                        <a:pt x="211" y="6"/>
                      </a:lnTo>
                      <a:lnTo>
                        <a:pt x="201" y="4"/>
                      </a:lnTo>
                      <a:lnTo>
                        <a:pt x="182" y="0"/>
                      </a:lnTo>
                      <a:lnTo>
                        <a:pt x="162" y="0"/>
                      </a:lnTo>
                      <a:lnTo>
                        <a:pt x="141" y="2"/>
                      </a:lnTo>
                      <a:lnTo>
                        <a:pt x="120" y="10"/>
                      </a:lnTo>
                      <a:lnTo>
                        <a:pt x="99" y="19"/>
                      </a:lnTo>
                      <a:lnTo>
                        <a:pt x="78" y="33"/>
                      </a:lnTo>
                      <a:lnTo>
                        <a:pt x="65" y="44"/>
                      </a:lnTo>
                      <a:lnTo>
                        <a:pt x="52" y="59"/>
                      </a:lnTo>
                      <a:lnTo>
                        <a:pt x="38" y="78"/>
                      </a:lnTo>
                      <a:lnTo>
                        <a:pt x="25" y="99"/>
                      </a:lnTo>
                      <a:lnTo>
                        <a:pt x="14" y="120"/>
                      </a:lnTo>
                      <a:lnTo>
                        <a:pt x="6" y="143"/>
                      </a:lnTo>
                      <a:lnTo>
                        <a:pt x="2" y="154"/>
                      </a:lnTo>
                      <a:lnTo>
                        <a:pt x="0" y="164"/>
                      </a:lnTo>
                      <a:lnTo>
                        <a:pt x="0" y="175"/>
                      </a:lnTo>
                      <a:lnTo>
                        <a:pt x="0" y="184"/>
                      </a:lnTo>
                      <a:lnTo>
                        <a:pt x="0" y="194"/>
                      </a:lnTo>
                      <a:lnTo>
                        <a:pt x="2" y="205"/>
                      </a:lnTo>
                      <a:lnTo>
                        <a:pt x="4" y="215"/>
                      </a:lnTo>
                      <a:lnTo>
                        <a:pt x="10" y="222"/>
                      </a:lnTo>
                      <a:lnTo>
                        <a:pt x="31" y="239"/>
                      </a:lnTo>
                      <a:lnTo>
                        <a:pt x="53" y="253"/>
                      </a:lnTo>
                      <a:lnTo>
                        <a:pt x="65" y="258"/>
                      </a:lnTo>
                      <a:lnTo>
                        <a:pt x="74" y="266"/>
                      </a:lnTo>
                      <a:lnTo>
                        <a:pt x="82" y="273"/>
                      </a:lnTo>
                      <a:lnTo>
                        <a:pt x="88" y="283"/>
                      </a:lnTo>
                      <a:lnTo>
                        <a:pt x="95" y="296"/>
                      </a:lnTo>
                      <a:lnTo>
                        <a:pt x="107" y="317"/>
                      </a:lnTo>
                      <a:lnTo>
                        <a:pt x="114" y="327"/>
                      </a:lnTo>
                      <a:lnTo>
                        <a:pt x="120" y="334"/>
                      </a:lnTo>
                      <a:lnTo>
                        <a:pt x="127" y="340"/>
                      </a:lnTo>
                      <a:lnTo>
                        <a:pt x="133" y="342"/>
                      </a:lnTo>
                      <a:lnTo>
                        <a:pt x="143" y="347"/>
                      </a:lnTo>
                      <a:lnTo>
                        <a:pt x="152" y="355"/>
                      </a:lnTo>
                      <a:lnTo>
                        <a:pt x="160" y="363"/>
                      </a:lnTo>
                      <a:lnTo>
                        <a:pt x="165" y="372"/>
                      </a:lnTo>
                      <a:lnTo>
                        <a:pt x="173" y="391"/>
                      </a:lnTo>
                      <a:lnTo>
                        <a:pt x="177" y="412"/>
                      </a:lnTo>
                      <a:lnTo>
                        <a:pt x="181" y="435"/>
                      </a:lnTo>
                      <a:lnTo>
                        <a:pt x="188" y="454"/>
                      </a:lnTo>
                      <a:lnTo>
                        <a:pt x="198" y="476"/>
                      </a:lnTo>
                      <a:lnTo>
                        <a:pt x="205" y="501"/>
                      </a:lnTo>
                      <a:lnTo>
                        <a:pt x="213" y="520"/>
                      </a:lnTo>
                      <a:lnTo>
                        <a:pt x="219" y="539"/>
                      </a:lnTo>
                      <a:lnTo>
                        <a:pt x="222" y="554"/>
                      </a:lnTo>
                      <a:lnTo>
                        <a:pt x="230" y="569"/>
                      </a:lnTo>
                      <a:lnTo>
                        <a:pt x="237" y="575"/>
                      </a:lnTo>
                      <a:lnTo>
                        <a:pt x="249" y="579"/>
                      </a:lnTo>
                      <a:lnTo>
                        <a:pt x="270" y="583"/>
                      </a:lnTo>
                      <a:lnTo>
                        <a:pt x="287" y="584"/>
                      </a:lnTo>
                      <a:lnTo>
                        <a:pt x="302" y="586"/>
                      </a:lnTo>
                      <a:lnTo>
                        <a:pt x="315" y="586"/>
                      </a:lnTo>
                      <a:lnTo>
                        <a:pt x="325" y="586"/>
                      </a:lnTo>
                      <a:lnTo>
                        <a:pt x="334" y="583"/>
                      </a:lnTo>
                      <a:lnTo>
                        <a:pt x="342" y="579"/>
                      </a:lnTo>
                      <a:lnTo>
                        <a:pt x="348" y="573"/>
                      </a:lnTo>
                      <a:lnTo>
                        <a:pt x="351" y="565"/>
                      </a:lnTo>
                      <a:lnTo>
                        <a:pt x="355" y="556"/>
                      </a:lnTo>
                      <a:lnTo>
                        <a:pt x="359" y="545"/>
                      </a:lnTo>
                      <a:lnTo>
                        <a:pt x="359" y="533"/>
                      </a:lnTo>
                      <a:lnTo>
                        <a:pt x="359" y="522"/>
                      </a:lnTo>
                      <a:lnTo>
                        <a:pt x="357" y="510"/>
                      </a:lnTo>
                      <a:lnTo>
                        <a:pt x="353" y="497"/>
                      </a:lnTo>
                      <a:lnTo>
                        <a:pt x="349" y="486"/>
                      </a:lnTo>
                      <a:lnTo>
                        <a:pt x="342" y="469"/>
                      </a:lnTo>
                      <a:lnTo>
                        <a:pt x="332" y="450"/>
                      </a:lnTo>
                      <a:lnTo>
                        <a:pt x="321" y="433"/>
                      </a:lnTo>
                      <a:lnTo>
                        <a:pt x="311" y="418"/>
                      </a:lnTo>
                      <a:lnTo>
                        <a:pt x="294" y="389"/>
                      </a:lnTo>
                      <a:lnTo>
                        <a:pt x="277" y="366"/>
                      </a:lnTo>
                      <a:lnTo>
                        <a:pt x="277" y="383"/>
                      </a:lnTo>
                      <a:lnTo>
                        <a:pt x="277" y="402"/>
                      </a:lnTo>
                      <a:lnTo>
                        <a:pt x="279" y="419"/>
                      </a:lnTo>
                      <a:lnTo>
                        <a:pt x="279" y="431"/>
                      </a:lnTo>
                      <a:close/>
                    </a:path>
                  </a:pathLst>
                </a:custGeom>
                <a:solidFill>
                  <a:srgbClr val="7A4F7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87" name="Freeform 1067"/>
                <p:cNvSpPr>
                  <a:spLocks/>
                </p:cNvSpPr>
                <p:nvPr/>
              </p:nvSpPr>
              <p:spPr bwMode="auto">
                <a:xfrm>
                  <a:off x="1411" y="733"/>
                  <a:ext cx="753" cy="768"/>
                </a:xfrm>
                <a:custGeom>
                  <a:avLst/>
                  <a:gdLst>
                    <a:gd name="T0" fmla="*/ 190 w 753"/>
                    <a:gd name="T1" fmla="*/ 658 h 768"/>
                    <a:gd name="T2" fmla="*/ 226 w 753"/>
                    <a:gd name="T3" fmla="*/ 709 h 768"/>
                    <a:gd name="T4" fmla="*/ 292 w 753"/>
                    <a:gd name="T5" fmla="*/ 753 h 768"/>
                    <a:gd name="T6" fmla="*/ 353 w 753"/>
                    <a:gd name="T7" fmla="*/ 768 h 768"/>
                    <a:gd name="T8" fmla="*/ 400 w 753"/>
                    <a:gd name="T9" fmla="*/ 743 h 768"/>
                    <a:gd name="T10" fmla="*/ 440 w 753"/>
                    <a:gd name="T11" fmla="*/ 679 h 768"/>
                    <a:gd name="T12" fmla="*/ 489 w 753"/>
                    <a:gd name="T13" fmla="*/ 614 h 768"/>
                    <a:gd name="T14" fmla="*/ 569 w 753"/>
                    <a:gd name="T15" fmla="*/ 576 h 768"/>
                    <a:gd name="T16" fmla="*/ 641 w 753"/>
                    <a:gd name="T17" fmla="*/ 517 h 768"/>
                    <a:gd name="T18" fmla="*/ 662 w 753"/>
                    <a:gd name="T19" fmla="*/ 497 h 768"/>
                    <a:gd name="T20" fmla="*/ 677 w 753"/>
                    <a:gd name="T21" fmla="*/ 479 h 768"/>
                    <a:gd name="T22" fmla="*/ 683 w 753"/>
                    <a:gd name="T23" fmla="*/ 493 h 768"/>
                    <a:gd name="T24" fmla="*/ 700 w 753"/>
                    <a:gd name="T25" fmla="*/ 478 h 768"/>
                    <a:gd name="T26" fmla="*/ 713 w 753"/>
                    <a:gd name="T27" fmla="*/ 445 h 768"/>
                    <a:gd name="T28" fmla="*/ 721 w 753"/>
                    <a:gd name="T29" fmla="*/ 461 h 768"/>
                    <a:gd name="T30" fmla="*/ 734 w 753"/>
                    <a:gd name="T31" fmla="*/ 451 h 768"/>
                    <a:gd name="T32" fmla="*/ 736 w 753"/>
                    <a:gd name="T33" fmla="*/ 390 h 768"/>
                    <a:gd name="T34" fmla="*/ 734 w 753"/>
                    <a:gd name="T35" fmla="*/ 366 h 768"/>
                    <a:gd name="T36" fmla="*/ 749 w 753"/>
                    <a:gd name="T37" fmla="*/ 356 h 768"/>
                    <a:gd name="T38" fmla="*/ 727 w 753"/>
                    <a:gd name="T39" fmla="*/ 339 h 768"/>
                    <a:gd name="T40" fmla="*/ 704 w 753"/>
                    <a:gd name="T41" fmla="*/ 284 h 768"/>
                    <a:gd name="T42" fmla="*/ 704 w 753"/>
                    <a:gd name="T43" fmla="*/ 229 h 768"/>
                    <a:gd name="T44" fmla="*/ 702 w 753"/>
                    <a:gd name="T45" fmla="*/ 163 h 768"/>
                    <a:gd name="T46" fmla="*/ 685 w 753"/>
                    <a:gd name="T47" fmla="*/ 131 h 768"/>
                    <a:gd name="T48" fmla="*/ 639 w 753"/>
                    <a:gd name="T49" fmla="*/ 121 h 768"/>
                    <a:gd name="T50" fmla="*/ 620 w 753"/>
                    <a:gd name="T51" fmla="*/ 106 h 768"/>
                    <a:gd name="T52" fmla="*/ 605 w 753"/>
                    <a:gd name="T53" fmla="*/ 53 h 768"/>
                    <a:gd name="T54" fmla="*/ 605 w 753"/>
                    <a:gd name="T55" fmla="*/ 19 h 768"/>
                    <a:gd name="T56" fmla="*/ 588 w 753"/>
                    <a:gd name="T57" fmla="*/ 32 h 768"/>
                    <a:gd name="T58" fmla="*/ 581 w 753"/>
                    <a:gd name="T59" fmla="*/ 59 h 768"/>
                    <a:gd name="T60" fmla="*/ 543 w 753"/>
                    <a:gd name="T61" fmla="*/ 13 h 768"/>
                    <a:gd name="T62" fmla="*/ 512 w 753"/>
                    <a:gd name="T63" fmla="*/ 0 h 768"/>
                    <a:gd name="T64" fmla="*/ 520 w 753"/>
                    <a:gd name="T65" fmla="*/ 15 h 768"/>
                    <a:gd name="T66" fmla="*/ 545 w 753"/>
                    <a:gd name="T67" fmla="*/ 53 h 768"/>
                    <a:gd name="T68" fmla="*/ 541 w 753"/>
                    <a:gd name="T69" fmla="*/ 64 h 768"/>
                    <a:gd name="T70" fmla="*/ 520 w 753"/>
                    <a:gd name="T71" fmla="*/ 55 h 768"/>
                    <a:gd name="T72" fmla="*/ 514 w 753"/>
                    <a:gd name="T73" fmla="*/ 55 h 768"/>
                    <a:gd name="T74" fmla="*/ 520 w 753"/>
                    <a:gd name="T75" fmla="*/ 32 h 768"/>
                    <a:gd name="T76" fmla="*/ 495 w 753"/>
                    <a:gd name="T77" fmla="*/ 15 h 768"/>
                    <a:gd name="T78" fmla="*/ 425 w 753"/>
                    <a:gd name="T79" fmla="*/ 43 h 768"/>
                    <a:gd name="T80" fmla="*/ 397 w 753"/>
                    <a:gd name="T81" fmla="*/ 70 h 768"/>
                    <a:gd name="T82" fmla="*/ 326 w 753"/>
                    <a:gd name="T83" fmla="*/ 127 h 768"/>
                    <a:gd name="T84" fmla="*/ 275 w 753"/>
                    <a:gd name="T85" fmla="*/ 208 h 768"/>
                    <a:gd name="T86" fmla="*/ 249 w 753"/>
                    <a:gd name="T87" fmla="*/ 269 h 768"/>
                    <a:gd name="T88" fmla="*/ 214 w 753"/>
                    <a:gd name="T89" fmla="*/ 267 h 768"/>
                    <a:gd name="T90" fmla="*/ 197 w 753"/>
                    <a:gd name="T91" fmla="*/ 288 h 768"/>
                    <a:gd name="T92" fmla="*/ 203 w 753"/>
                    <a:gd name="T93" fmla="*/ 320 h 768"/>
                    <a:gd name="T94" fmla="*/ 182 w 753"/>
                    <a:gd name="T95" fmla="*/ 320 h 768"/>
                    <a:gd name="T96" fmla="*/ 146 w 753"/>
                    <a:gd name="T97" fmla="*/ 299 h 768"/>
                    <a:gd name="T98" fmla="*/ 68 w 753"/>
                    <a:gd name="T99" fmla="*/ 218 h 768"/>
                    <a:gd name="T100" fmla="*/ 29 w 753"/>
                    <a:gd name="T101" fmla="*/ 201 h 768"/>
                    <a:gd name="T102" fmla="*/ 8 w 753"/>
                    <a:gd name="T103" fmla="*/ 210 h 768"/>
                    <a:gd name="T104" fmla="*/ 0 w 753"/>
                    <a:gd name="T105" fmla="*/ 235 h 768"/>
                    <a:gd name="T106" fmla="*/ 27 w 753"/>
                    <a:gd name="T107" fmla="*/ 303 h 768"/>
                    <a:gd name="T108" fmla="*/ 93 w 753"/>
                    <a:gd name="T109" fmla="*/ 358 h 768"/>
                    <a:gd name="T110" fmla="*/ 125 w 753"/>
                    <a:gd name="T111" fmla="*/ 371 h 768"/>
                    <a:gd name="T112" fmla="*/ 150 w 753"/>
                    <a:gd name="T113" fmla="*/ 406 h 768"/>
                    <a:gd name="T114" fmla="*/ 184 w 753"/>
                    <a:gd name="T115" fmla="*/ 478 h 768"/>
                    <a:gd name="T116" fmla="*/ 182 w 753"/>
                    <a:gd name="T117" fmla="*/ 561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753" h="768">
                      <a:moveTo>
                        <a:pt x="180" y="605"/>
                      </a:moveTo>
                      <a:lnTo>
                        <a:pt x="180" y="625"/>
                      </a:lnTo>
                      <a:lnTo>
                        <a:pt x="184" y="644"/>
                      </a:lnTo>
                      <a:lnTo>
                        <a:pt x="190" y="658"/>
                      </a:lnTo>
                      <a:lnTo>
                        <a:pt x="195" y="671"/>
                      </a:lnTo>
                      <a:lnTo>
                        <a:pt x="205" y="684"/>
                      </a:lnTo>
                      <a:lnTo>
                        <a:pt x="214" y="696"/>
                      </a:lnTo>
                      <a:lnTo>
                        <a:pt x="226" y="709"/>
                      </a:lnTo>
                      <a:lnTo>
                        <a:pt x="239" y="720"/>
                      </a:lnTo>
                      <a:lnTo>
                        <a:pt x="254" y="730"/>
                      </a:lnTo>
                      <a:lnTo>
                        <a:pt x="269" y="741"/>
                      </a:lnTo>
                      <a:lnTo>
                        <a:pt x="292" y="753"/>
                      </a:lnTo>
                      <a:lnTo>
                        <a:pt x="317" y="762"/>
                      </a:lnTo>
                      <a:lnTo>
                        <a:pt x="328" y="766"/>
                      </a:lnTo>
                      <a:lnTo>
                        <a:pt x="342" y="768"/>
                      </a:lnTo>
                      <a:lnTo>
                        <a:pt x="353" y="768"/>
                      </a:lnTo>
                      <a:lnTo>
                        <a:pt x="362" y="766"/>
                      </a:lnTo>
                      <a:lnTo>
                        <a:pt x="379" y="758"/>
                      </a:lnTo>
                      <a:lnTo>
                        <a:pt x="393" y="749"/>
                      </a:lnTo>
                      <a:lnTo>
                        <a:pt x="400" y="743"/>
                      </a:lnTo>
                      <a:lnTo>
                        <a:pt x="406" y="735"/>
                      </a:lnTo>
                      <a:lnTo>
                        <a:pt x="417" y="720"/>
                      </a:lnTo>
                      <a:lnTo>
                        <a:pt x="431" y="699"/>
                      </a:lnTo>
                      <a:lnTo>
                        <a:pt x="440" y="679"/>
                      </a:lnTo>
                      <a:lnTo>
                        <a:pt x="453" y="654"/>
                      </a:lnTo>
                      <a:lnTo>
                        <a:pt x="465" y="639"/>
                      </a:lnTo>
                      <a:lnTo>
                        <a:pt x="480" y="624"/>
                      </a:lnTo>
                      <a:lnTo>
                        <a:pt x="489" y="614"/>
                      </a:lnTo>
                      <a:lnTo>
                        <a:pt x="501" y="607"/>
                      </a:lnTo>
                      <a:lnTo>
                        <a:pt x="524" y="597"/>
                      </a:lnTo>
                      <a:lnTo>
                        <a:pt x="546" y="588"/>
                      </a:lnTo>
                      <a:lnTo>
                        <a:pt x="569" y="576"/>
                      </a:lnTo>
                      <a:lnTo>
                        <a:pt x="592" y="565"/>
                      </a:lnTo>
                      <a:lnTo>
                        <a:pt x="613" y="548"/>
                      </a:lnTo>
                      <a:lnTo>
                        <a:pt x="630" y="533"/>
                      </a:lnTo>
                      <a:lnTo>
                        <a:pt x="641" y="517"/>
                      </a:lnTo>
                      <a:lnTo>
                        <a:pt x="649" y="504"/>
                      </a:lnTo>
                      <a:lnTo>
                        <a:pt x="653" y="502"/>
                      </a:lnTo>
                      <a:lnTo>
                        <a:pt x="655" y="502"/>
                      </a:lnTo>
                      <a:lnTo>
                        <a:pt x="662" y="497"/>
                      </a:lnTo>
                      <a:lnTo>
                        <a:pt x="670" y="487"/>
                      </a:lnTo>
                      <a:lnTo>
                        <a:pt x="673" y="481"/>
                      </a:lnTo>
                      <a:lnTo>
                        <a:pt x="675" y="479"/>
                      </a:lnTo>
                      <a:lnTo>
                        <a:pt x="677" y="479"/>
                      </a:lnTo>
                      <a:lnTo>
                        <a:pt x="679" y="479"/>
                      </a:lnTo>
                      <a:lnTo>
                        <a:pt x="679" y="489"/>
                      </a:lnTo>
                      <a:lnTo>
                        <a:pt x="681" y="493"/>
                      </a:lnTo>
                      <a:lnTo>
                        <a:pt x="683" y="493"/>
                      </a:lnTo>
                      <a:lnTo>
                        <a:pt x="687" y="493"/>
                      </a:lnTo>
                      <a:lnTo>
                        <a:pt x="691" y="489"/>
                      </a:lnTo>
                      <a:lnTo>
                        <a:pt x="694" y="485"/>
                      </a:lnTo>
                      <a:lnTo>
                        <a:pt x="700" y="478"/>
                      </a:lnTo>
                      <a:lnTo>
                        <a:pt x="706" y="466"/>
                      </a:lnTo>
                      <a:lnTo>
                        <a:pt x="708" y="459"/>
                      </a:lnTo>
                      <a:lnTo>
                        <a:pt x="711" y="449"/>
                      </a:lnTo>
                      <a:lnTo>
                        <a:pt x="713" y="445"/>
                      </a:lnTo>
                      <a:lnTo>
                        <a:pt x="713" y="442"/>
                      </a:lnTo>
                      <a:lnTo>
                        <a:pt x="715" y="442"/>
                      </a:lnTo>
                      <a:lnTo>
                        <a:pt x="717" y="442"/>
                      </a:lnTo>
                      <a:lnTo>
                        <a:pt x="721" y="461"/>
                      </a:lnTo>
                      <a:lnTo>
                        <a:pt x="725" y="470"/>
                      </a:lnTo>
                      <a:lnTo>
                        <a:pt x="727" y="468"/>
                      </a:lnTo>
                      <a:lnTo>
                        <a:pt x="729" y="466"/>
                      </a:lnTo>
                      <a:lnTo>
                        <a:pt x="734" y="451"/>
                      </a:lnTo>
                      <a:lnTo>
                        <a:pt x="740" y="434"/>
                      </a:lnTo>
                      <a:lnTo>
                        <a:pt x="742" y="421"/>
                      </a:lnTo>
                      <a:lnTo>
                        <a:pt x="740" y="406"/>
                      </a:lnTo>
                      <a:lnTo>
                        <a:pt x="736" y="390"/>
                      </a:lnTo>
                      <a:lnTo>
                        <a:pt x="729" y="375"/>
                      </a:lnTo>
                      <a:lnTo>
                        <a:pt x="725" y="368"/>
                      </a:lnTo>
                      <a:lnTo>
                        <a:pt x="725" y="364"/>
                      </a:lnTo>
                      <a:lnTo>
                        <a:pt x="734" y="366"/>
                      </a:lnTo>
                      <a:lnTo>
                        <a:pt x="746" y="364"/>
                      </a:lnTo>
                      <a:lnTo>
                        <a:pt x="753" y="358"/>
                      </a:lnTo>
                      <a:lnTo>
                        <a:pt x="753" y="356"/>
                      </a:lnTo>
                      <a:lnTo>
                        <a:pt x="749" y="356"/>
                      </a:lnTo>
                      <a:lnTo>
                        <a:pt x="742" y="352"/>
                      </a:lnTo>
                      <a:lnTo>
                        <a:pt x="736" y="349"/>
                      </a:lnTo>
                      <a:lnTo>
                        <a:pt x="732" y="345"/>
                      </a:lnTo>
                      <a:lnTo>
                        <a:pt x="727" y="339"/>
                      </a:lnTo>
                      <a:lnTo>
                        <a:pt x="723" y="332"/>
                      </a:lnTo>
                      <a:lnTo>
                        <a:pt x="713" y="313"/>
                      </a:lnTo>
                      <a:lnTo>
                        <a:pt x="708" y="296"/>
                      </a:lnTo>
                      <a:lnTo>
                        <a:pt x="704" y="284"/>
                      </a:lnTo>
                      <a:lnTo>
                        <a:pt x="702" y="273"/>
                      </a:lnTo>
                      <a:lnTo>
                        <a:pt x="700" y="260"/>
                      </a:lnTo>
                      <a:lnTo>
                        <a:pt x="702" y="246"/>
                      </a:lnTo>
                      <a:lnTo>
                        <a:pt x="704" y="229"/>
                      </a:lnTo>
                      <a:lnTo>
                        <a:pt x="706" y="206"/>
                      </a:lnTo>
                      <a:lnTo>
                        <a:pt x="706" y="189"/>
                      </a:lnTo>
                      <a:lnTo>
                        <a:pt x="704" y="170"/>
                      </a:lnTo>
                      <a:lnTo>
                        <a:pt x="702" y="163"/>
                      </a:lnTo>
                      <a:lnTo>
                        <a:pt x="700" y="153"/>
                      </a:lnTo>
                      <a:lnTo>
                        <a:pt x="696" y="146"/>
                      </a:lnTo>
                      <a:lnTo>
                        <a:pt x="692" y="138"/>
                      </a:lnTo>
                      <a:lnTo>
                        <a:pt x="685" y="131"/>
                      </a:lnTo>
                      <a:lnTo>
                        <a:pt x="675" y="125"/>
                      </a:lnTo>
                      <a:lnTo>
                        <a:pt x="664" y="121"/>
                      </a:lnTo>
                      <a:lnTo>
                        <a:pt x="651" y="121"/>
                      </a:lnTo>
                      <a:lnTo>
                        <a:pt x="639" y="121"/>
                      </a:lnTo>
                      <a:lnTo>
                        <a:pt x="626" y="121"/>
                      </a:lnTo>
                      <a:lnTo>
                        <a:pt x="626" y="119"/>
                      </a:lnTo>
                      <a:lnTo>
                        <a:pt x="624" y="115"/>
                      </a:lnTo>
                      <a:lnTo>
                        <a:pt x="620" y="106"/>
                      </a:lnTo>
                      <a:lnTo>
                        <a:pt x="617" y="93"/>
                      </a:lnTo>
                      <a:lnTo>
                        <a:pt x="613" y="81"/>
                      </a:lnTo>
                      <a:lnTo>
                        <a:pt x="609" y="70"/>
                      </a:lnTo>
                      <a:lnTo>
                        <a:pt x="605" y="53"/>
                      </a:lnTo>
                      <a:lnTo>
                        <a:pt x="603" y="34"/>
                      </a:lnTo>
                      <a:lnTo>
                        <a:pt x="603" y="30"/>
                      </a:lnTo>
                      <a:lnTo>
                        <a:pt x="603" y="24"/>
                      </a:lnTo>
                      <a:lnTo>
                        <a:pt x="605" y="19"/>
                      </a:lnTo>
                      <a:lnTo>
                        <a:pt x="601" y="19"/>
                      </a:lnTo>
                      <a:lnTo>
                        <a:pt x="598" y="21"/>
                      </a:lnTo>
                      <a:lnTo>
                        <a:pt x="592" y="24"/>
                      </a:lnTo>
                      <a:lnTo>
                        <a:pt x="588" y="32"/>
                      </a:lnTo>
                      <a:lnTo>
                        <a:pt x="584" y="41"/>
                      </a:lnTo>
                      <a:lnTo>
                        <a:pt x="582" y="57"/>
                      </a:lnTo>
                      <a:lnTo>
                        <a:pt x="581" y="62"/>
                      </a:lnTo>
                      <a:lnTo>
                        <a:pt x="581" y="59"/>
                      </a:lnTo>
                      <a:lnTo>
                        <a:pt x="577" y="51"/>
                      </a:lnTo>
                      <a:lnTo>
                        <a:pt x="563" y="34"/>
                      </a:lnTo>
                      <a:lnTo>
                        <a:pt x="554" y="23"/>
                      </a:lnTo>
                      <a:lnTo>
                        <a:pt x="543" y="13"/>
                      </a:lnTo>
                      <a:lnTo>
                        <a:pt x="520" y="2"/>
                      </a:lnTo>
                      <a:lnTo>
                        <a:pt x="516" y="0"/>
                      </a:lnTo>
                      <a:lnTo>
                        <a:pt x="512" y="0"/>
                      </a:lnTo>
                      <a:lnTo>
                        <a:pt x="512" y="0"/>
                      </a:lnTo>
                      <a:lnTo>
                        <a:pt x="512" y="2"/>
                      </a:lnTo>
                      <a:lnTo>
                        <a:pt x="512" y="4"/>
                      </a:lnTo>
                      <a:lnTo>
                        <a:pt x="514" y="7"/>
                      </a:lnTo>
                      <a:lnTo>
                        <a:pt x="520" y="15"/>
                      </a:lnTo>
                      <a:lnTo>
                        <a:pt x="527" y="24"/>
                      </a:lnTo>
                      <a:lnTo>
                        <a:pt x="535" y="36"/>
                      </a:lnTo>
                      <a:lnTo>
                        <a:pt x="541" y="47"/>
                      </a:lnTo>
                      <a:lnTo>
                        <a:pt x="545" y="53"/>
                      </a:lnTo>
                      <a:lnTo>
                        <a:pt x="546" y="57"/>
                      </a:lnTo>
                      <a:lnTo>
                        <a:pt x="546" y="60"/>
                      </a:lnTo>
                      <a:lnTo>
                        <a:pt x="545" y="64"/>
                      </a:lnTo>
                      <a:lnTo>
                        <a:pt x="541" y="64"/>
                      </a:lnTo>
                      <a:lnTo>
                        <a:pt x="533" y="62"/>
                      </a:lnTo>
                      <a:lnTo>
                        <a:pt x="529" y="60"/>
                      </a:lnTo>
                      <a:lnTo>
                        <a:pt x="524" y="57"/>
                      </a:lnTo>
                      <a:lnTo>
                        <a:pt x="520" y="55"/>
                      </a:lnTo>
                      <a:lnTo>
                        <a:pt x="518" y="55"/>
                      </a:lnTo>
                      <a:lnTo>
                        <a:pt x="516" y="55"/>
                      </a:lnTo>
                      <a:lnTo>
                        <a:pt x="514" y="57"/>
                      </a:lnTo>
                      <a:lnTo>
                        <a:pt x="514" y="55"/>
                      </a:lnTo>
                      <a:lnTo>
                        <a:pt x="518" y="47"/>
                      </a:lnTo>
                      <a:lnTo>
                        <a:pt x="520" y="43"/>
                      </a:lnTo>
                      <a:lnTo>
                        <a:pt x="520" y="38"/>
                      </a:lnTo>
                      <a:lnTo>
                        <a:pt x="520" y="32"/>
                      </a:lnTo>
                      <a:lnTo>
                        <a:pt x="518" y="28"/>
                      </a:lnTo>
                      <a:lnTo>
                        <a:pt x="510" y="19"/>
                      </a:lnTo>
                      <a:lnTo>
                        <a:pt x="503" y="15"/>
                      </a:lnTo>
                      <a:lnTo>
                        <a:pt x="495" y="15"/>
                      </a:lnTo>
                      <a:lnTo>
                        <a:pt x="486" y="17"/>
                      </a:lnTo>
                      <a:lnTo>
                        <a:pt x="465" y="23"/>
                      </a:lnTo>
                      <a:lnTo>
                        <a:pt x="444" y="30"/>
                      </a:lnTo>
                      <a:lnTo>
                        <a:pt x="425" y="43"/>
                      </a:lnTo>
                      <a:lnTo>
                        <a:pt x="408" y="57"/>
                      </a:lnTo>
                      <a:lnTo>
                        <a:pt x="404" y="60"/>
                      </a:lnTo>
                      <a:lnTo>
                        <a:pt x="400" y="66"/>
                      </a:lnTo>
                      <a:lnTo>
                        <a:pt x="397" y="70"/>
                      </a:lnTo>
                      <a:lnTo>
                        <a:pt x="393" y="76"/>
                      </a:lnTo>
                      <a:lnTo>
                        <a:pt x="368" y="93"/>
                      </a:lnTo>
                      <a:lnTo>
                        <a:pt x="343" y="112"/>
                      </a:lnTo>
                      <a:lnTo>
                        <a:pt x="326" y="127"/>
                      </a:lnTo>
                      <a:lnTo>
                        <a:pt x="309" y="150"/>
                      </a:lnTo>
                      <a:lnTo>
                        <a:pt x="296" y="169"/>
                      </a:lnTo>
                      <a:lnTo>
                        <a:pt x="285" y="187"/>
                      </a:lnTo>
                      <a:lnTo>
                        <a:pt x="275" y="208"/>
                      </a:lnTo>
                      <a:lnTo>
                        <a:pt x="266" y="231"/>
                      </a:lnTo>
                      <a:lnTo>
                        <a:pt x="258" y="258"/>
                      </a:lnTo>
                      <a:lnTo>
                        <a:pt x="254" y="267"/>
                      </a:lnTo>
                      <a:lnTo>
                        <a:pt x="249" y="269"/>
                      </a:lnTo>
                      <a:lnTo>
                        <a:pt x="235" y="269"/>
                      </a:lnTo>
                      <a:lnTo>
                        <a:pt x="228" y="265"/>
                      </a:lnTo>
                      <a:lnTo>
                        <a:pt x="218" y="267"/>
                      </a:lnTo>
                      <a:lnTo>
                        <a:pt x="214" y="267"/>
                      </a:lnTo>
                      <a:lnTo>
                        <a:pt x="209" y="269"/>
                      </a:lnTo>
                      <a:lnTo>
                        <a:pt x="203" y="273"/>
                      </a:lnTo>
                      <a:lnTo>
                        <a:pt x="199" y="278"/>
                      </a:lnTo>
                      <a:lnTo>
                        <a:pt x="197" y="288"/>
                      </a:lnTo>
                      <a:lnTo>
                        <a:pt x="197" y="299"/>
                      </a:lnTo>
                      <a:lnTo>
                        <a:pt x="201" y="305"/>
                      </a:lnTo>
                      <a:lnTo>
                        <a:pt x="203" y="316"/>
                      </a:lnTo>
                      <a:lnTo>
                        <a:pt x="203" y="320"/>
                      </a:lnTo>
                      <a:lnTo>
                        <a:pt x="203" y="324"/>
                      </a:lnTo>
                      <a:lnTo>
                        <a:pt x="197" y="324"/>
                      </a:lnTo>
                      <a:lnTo>
                        <a:pt x="190" y="324"/>
                      </a:lnTo>
                      <a:lnTo>
                        <a:pt x="182" y="320"/>
                      </a:lnTo>
                      <a:lnTo>
                        <a:pt x="171" y="316"/>
                      </a:lnTo>
                      <a:lnTo>
                        <a:pt x="165" y="315"/>
                      </a:lnTo>
                      <a:lnTo>
                        <a:pt x="156" y="309"/>
                      </a:lnTo>
                      <a:lnTo>
                        <a:pt x="146" y="299"/>
                      </a:lnTo>
                      <a:lnTo>
                        <a:pt x="137" y="286"/>
                      </a:lnTo>
                      <a:lnTo>
                        <a:pt x="112" y="256"/>
                      </a:lnTo>
                      <a:lnTo>
                        <a:pt x="82" y="227"/>
                      </a:lnTo>
                      <a:lnTo>
                        <a:pt x="68" y="218"/>
                      </a:lnTo>
                      <a:lnTo>
                        <a:pt x="53" y="208"/>
                      </a:lnTo>
                      <a:lnTo>
                        <a:pt x="46" y="205"/>
                      </a:lnTo>
                      <a:lnTo>
                        <a:pt x="38" y="203"/>
                      </a:lnTo>
                      <a:lnTo>
                        <a:pt x="29" y="201"/>
                      </a:lnTo>
                      <a:lnTo>
                        <a:pt x="21" y="203"/>
                      </a:lnTo>
                      <a:lnTo>
                        <a:pt x="17" y="205"/>
                      </a:lnTo>
                      <a:lnTo>
                        <a:pt x="11" y="206"/>
                      </a:lnTo>
                      <a:lnTo>
                        <a:pt x="8" y="210"/>
                      </a:lnTo>
                      <a:lnTo>
                        <a:pt x="4" y="214"/>
                      </a:lnTo>
                      <a:lnTo>
                        <a:pt x="2" y="220"/>
                      </a:lnTo>
                      <a:lnTo>
                        <a:pt x="0" y="227"/>
                      </a:lnTo>
                      <a:lnTo>
                        <a:pt x="0" y="235"/>
                      </a:lnTo>
                      <a:lnTo>
                        <a:pt x="2" y="242"/>
                      </a:lnTo>
                      <a:lnTo>
                        <a:pt x="6" y="261"/>
                      </a:lnTo>
                      <a:lnTo>
                        <a:pt x="13" y="280"/>
                      </a:lnTo>
                      <a:lnTo>
                        <a:pt x="27" y="303"/>
                      </a:lnTo>
                      <a:lnTo>
                        <a:pt x="42" y="322"/>
                      </a:lnTo>
                      <a:lnTo>
                        <a:pt x="59" y="339"/>
                      </a:lnTo>
                      <a:lnTo>
                        <a:pt x="76" y="351"/>
                      </a:lnTo>
                      <a:lnTo>
                        <a:pt x="93" y="358"/>
                      </a:lnTo>
                      <a:lnTo>
                        <a:pt x="108" y="362"/>
                      </a:lnTo>
                      <a:lnTo>
                        <a:pt x="114" y="364"/>
                      </a:lnTo>
                      <a:lnTo>
                        <a:pt x="120" y="368"/>
                      </a:lnTo>
                      <a:lnTo>
                        <a:pt x="125" y="371"/>
                      </a:lnTo>
                      <a:lnTo>
                        <a:pt x="129" y="377"/>
                      </a:lnTo>
                      <a:lnTo>
                        <a:pt x="137" y="387"/>
                      </a:lnTo>
                      <a:lnTo>
                        <a:pt x="142" y="396"/>
                      </a:lnTo>
                      <a:lnTo>
                        <a:pt x="150" y="406"/>
                      </a:lnTo>
                      <a:lnTo>
                        <a:pt x="156" y="415"/>
                      </a:lnTo>
                      <a:lnTo>
                        <a:pt x="169" y="434"/>
                      </a:lnTo>
                      <a:lnTo>
                        <a:pt x="178" y="453"/>
                      </a:lnTo>
                      <a:lnTo>
                        <a:pt x="184" y="478"/>
                      </a:lnTo>
                      <a:lnTo>
                        <a:pt x="184" y="504"/>
                      </a:lnTo>
                      <a:lnTo>
                        <a:pt x="184" y="523"/>
                      </a:lnTo>
                      <a:lnTo>
                        <a:pt x="184" y="542"/>
                      </a:lnTo>
                      <a:lnTo>
                        <a:pt x="182" y="561"/>
                      </a:lnTo>
                      <a:lnTo>
                        <a:pt x="180" y="582"/>
                      </a:lnTo>
                      <a:lnTo>
                        <a:pt x="180" y="593"/>
                      </a:lnTo>
                      <a:lnTo>
                        <a:pt x="180" y="605"/>
                      </a:lnTo>
                      <a:close/>
                    </a:path>
                  </a:pathLst>
                </a:custGeom>
                <a:solidFill>
                  <a:srgbClr val="251E1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88" name="Freeform 1068"/>
                <p:cNvSpPr>
                  <a:spLocks/>
                </p:cNvSpPr>
                <p:nvPr/>
              </p:nvSpPr>
              <p:spPr bwMode="auto">
                <a:xfrm>
                  <a:off x="2035" y="1256"/>
                  <a:ext cx="2" cy="2"/>
                </a:xfrm>
                <a:custGeom>
                  <a:avLst/>
                  <a:gdLst>
                    <a:gd name="T0" fmla="*/ 0 w 2"/>
                    <a:gd name="T1" fmla="*/ 0 h 2"/>
                    <a:gd name="T2" fmla="*/ 2 w 2"/>
                    <a:gd name="T3" fmla="*/ 0 h 2"/>
                    <a:gd name="T4" fmla="*/ 0 w 2"/>
                    <a:gd name="T5" fmla="*/ 2 h 2"/>
                    <a:gd name="T6" fmla="*/ 0 w 2"/>
                    <a:gd name="T7" fmla="*/ 0 h 2"/>
                    <a:gd name="T8" fmla="*/ 0 w 2"/>
                    <a:gd name="T9" fmla="*/ 0 h 2"/>
                    <a:gd name="T10" fmla="*/ 0 w 2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0" y="0"/>
                      </a:move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99B9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89" name="Freeform 1069"/>
                <p:cNvSpPr>
                  <a:spLocks/>
                </p:cNvSpPr>
                <p:nvPr/>
              </p:nvSpPr>
              <p:spPr bwMode="auto">
                <a:xfrm>
                  <a:off x="2035" y="1254"/>
                  <a:ext cx="4" cy="4"/>
                </a:xfrm>
                <a:custGeom>
                  <a:avLst/>
                  <a:gdLst>
                    <a:gd name="T0" fmla="*/ 0 w 4"/>
                    <a:gd name="T1" fmla="*/ 0 h 4"/>
                    <a:gd name="T2" fmla="*/ 4 w 4"/>
                    <a:gd name="T3" fmla="*/ 0 h 4"/>
                    <a:gd name="T4" fmla="*/ 2 w 4"/>
                    <a:gd name="T5" fmla="*/ 4 h 4"/>
                    <a:gd name="T6" fmla="*/ 0 w 4"/>
                    <a:gd name="T7" fmla="*/ 2 h 4"/>
                    <a:gd name="T8" fmla="*/ 0 w 4"/>
                    <a:gd name="T9" fmla="*/ 2 h 4"/>
                    <a:gd name="T10" fmla="*/ 0 w 4"/>
                    <a:gd name="T11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A9E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90" name="Freeform 1070"/>
                <p:cNvSpPr>
                  <a:spLocks/>
                </p:cNvSpPr>
                <p:nvPr/>
              </p:nvSpPr>
              <p:spPr bwMode="auto">
                <a:xfrm>
                  <a:off x="2035" y="1252"/>
                  <a:ext cx="6" cy="4"/>
                </a:xfrm>
                <a:custGeom>
                  <a:avLst/>
                  <a:gdLst>
                    <a:gd name="T0" fmla="*/ 2 w 6"/>
                    <a:gd name="T1" fmla="*/ 4 h 4"/>
                    <a:gd name="T2" fmla="*/ 0 w 6"/>
                    <a:gd name="T3" fmla="*/ 4 h 4"/>
                    <a:gd name="T4" fmla="*/ 0 w 6"/>
                    <a:gd name="T5" fmla="*/ 2 h 4"/>
                    <a:gd name="T6" fmla="*/ 0 w 6"/>
                    <a:gd name="T7" fmla="*/ 0 h 4"/>
                    <a:gd name="T8" fmla="*/ 6 w 6"/>
                    <a:gd name="T9" fmla="*/ 0 h 4"/>
                    <a:gd name="T10" fmla="*/ 4 w 6"/>
                    <a:gd name="T11" fmla="*/ 2 h 4"/>
                    <a:gd name="T12" fmla="*/ 2 w 6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6" h="4">
                      <a:moveTo>
                        <a:pt x="2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4" y="2"/>
                      </a:lnTo>
                      <a:lnTo>
                        <a:pt x="2" y="4"/>
                      </a:lnTo>
                      <a:close/>
                    </a:path>
                  </a:pathLst>
                </a:custGeom>
                <a:solidFill>
                  <a:srgbClr val="E99F9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91" name="Freeform 1071"/>
                <p:cNvSpPr>
                  <a:spLocks/>
                </p:cNvSpPr>
                <p:nvPr/>
              </p:nvSpPr>
              <p:spPr bwMode="auto">
                <a:xfrm>
                  <a:off x="2035" y="1250"/>
                  <a:ext cx="8" cy="4"/>
                </a:xfrm>
                <a:custGeom>
                  <a:avLst/>
                  <a:gdLst>
                    <a:gd name="T0" fmla="*/ 4 w 8"/>
                    <a:gd name="T1" fmla="*/ 4 h 4"/>
                    <a:gd name="T2" fmla="*/ 0 w 8"/>
                    <a:gd name="T3" fmla="*/ 4 h 4"/>
                    <a:gd name="T4" fmla="*/ 0 w 8"/>
                    <a:gd name="T5" fmla="*/ 2 h 4"/>
                    <a:gd name="T6" fmla="*/ 0 w 8"/>
                    <a:gd name="T7" fmla="*/ 0 h 4"/>
                    <a:gd name="T8" fmla="*/ 8 w 8"/>
                    <a:gd name="T9" fmla="*/ 0 h 4"/>
                    <a:gd name="T10" fmla="*/ 6 w 8"/>
                    <a:gd name="T11" fmla="*/ 2 h 4"/>
                    <a:gd name="T12" fmla="*/ 4 w 8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4">
                      <a:moveTo>
                        <a:pt x="4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solidFill>
                  <a:srgbClr val="EAA19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92" name="Freeform 1072"/>
                <p:cNvSpPr>
                  <a:spLocks/>
                </p:cNvSpPr>
                <p:nvPr/>
              </p:nvSpPr>
              <p:spPr bwMode="auto">
                <a:xfrm>
                  <a:off x="2035" y="1248"/>
                  <a:ext cx="8" cy="4"/>
                </a:xfrm>
                <a:custGeom>
                  <a:avLst/>
                  <a:gdLst>
                    <a:gd name="T0" fmla="*/ 6 w 8"/>
                    <a:gd name="T1" fmla="*/ 4 h 4"/>
                    <a:gd name="T2" fmla="*/ 0 w 8"/>
                    <a:gd name="T3" fmla="*/ 4 h 4"/>
                    <a:gd name="T4" fmla="*/ 0 w 8"/>
                    <a:gd name="T5" fmla="*/ 2 h 4"/>
                    <a:gd name="T6" fmla="*/ 0 w 8"/>
                    <a:gd name="T7" fmla="*/ 0 h 4"/>
                    <a:gd name="T8" fmla="*/ 8 w 8"/>
                    <a:gd name="T9" fmla="*/ 0 h 4"/>
                    <a:gd name="T10" fmla="*/ 8 w 8"/>
                    <a:gd name="T11" fmla="*/ 2 h 4"/>
                    <a:gd name="T12" fmla="*/ 6 w 8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8" h="4">
                      <a:moveTo>
                        <a:pt x="6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8" y="0"/>
                      </a:lnTo>
                      <a:lnTo>
                        <a:pt x="8" y="2"/>
                      </a:lnTo>
                      <a:lnTo>
                        <a:pt x="6" y="4"/>
                      </a:lnTo>
                      <a:close/>
                    </a:path>
                  </a:pathLst>
                </a:custGeom>
                <a:solidFill>
                  <a:srgbClr val="E9A29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93" name="Freeform 1073"/>
                <p:cNvSpPr>
                  <a:spLocks/>
                </p:cNvSpPr>
                <p:nvPr/>
              </p:nvSpPr>
              <p:spPr bwMode="auto">
                <a:xfrm>
                  <a:off x="2035" y="1247"/>
                  <a:ext cx="10" cy="3"/>
                </a:xfrm>
                <a:custGeom>
                  <a:avLst/>
                  <a:gdLst>
                    <a:gd name="T0" fmla="*/ 8 w 10"/>
                    <a:gd name="T1" fmla="*/ 3 h 3"/>
                    <a:gd name="T2" fmla="*/ 0 w 10"/>
                    <a:gd name="T3" fmla="*/ 3 h 3"/>
                    <a:gd name="T4" fmla="*/ 0 w 10"/>
                    <a:gd name="T5" fmla="*/ 1 h 3"/>
                    <a:gd name="T6" fmla="*/ 0 w 10"/>
                    <a:gd name="T7" fmla="*/ 0 h 3"/>
                    <a:gd name="T8" fmla="*/ 10 w 10"/>
                    <a:gd name="T9" fmla="*/ 0 h 3"/>
                    <a:gd name="T10" fmla="*/ 8 w 10"/>
                    <a:gd name="T11" fmla="*/ 1 h 3"/>
                    <a:gd name="T12" fmla="*/ 8 w 10"/>
                    <a:gd name="T1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" h="3">
                      <a:moveTo>
                        <a:pt x="8" y="3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10" y="0"/>
                      </a:lnTo>
                      <a:lnTo>
                        <a:pt x="8" y="1"/>
                      </a:lnTo>
                      <a:lnTo>
                        <a:pt x="8" y="3"/>
                      </a:lnTo>
                      <a:close/>
                    </a:path>
                  </a:pathLst>
                </a:custGeom>
                <a:solidFill>
                  <a:srgbClr val="E9A5A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94" name="Freeform 1074"/>
                <p:cNvSpPr>
                  <a:spLocks/>
                </p:cNvSpPr>
                <p:nvPr/>
              </p:nvSpPr>
              <p:spPr bwMode="auto">
                <a:xfrm>
                  <a:off x="2035" y="1245"/>
                  <a:ext cx="10" cy="3"/>
                </a:xfrm>
                <a:custGeom>
                  <a:avLst/>
                  <a:gdLst>
                    <a:gd name="T0" fmla="*/ 8 w 10"/>
                    <a:gd name="T1" fmla="*/ 3 h 3"/>
                    <a:gd name="T2" fmla="*/ 0 w 10"/>
                    <a:gd name="T3" fmla="*/ 3 h 3"/>
                    <a:gd name="T4" fmla="*/ 0 w 10"/>
                    <a:gd name="T5" fmla="*/ 2 h 3"/>
                    <a:gd name="T6" fmla="*/ 0 w 10"/>
                    <a:gd name="T7" fmla="*/ 2 h 3"/>
                    <a:gd name="T8" fmla="*/ 0 w 10"/>
                    <a:gd name="T9" fmla="*/ 0 h 3"/>
                    <a:gd name="T10" fmla="*/ 0 w 10"/>
                    <a:gd name="T11" fmla="*/ 0 h 3"/>
                    <a:gd name="T12" fmla="*/ 10 w 10"/>
                    <a:gd name="T13" fmla="*/ 0 h 3"/>
                    <a:gd name="T14" fmla="*/ 10 w 10"/>
                    <a:gd name="T15" fmla="*/ 2 h 3"/>
                    <a:gd name="T16" fmla="*/ 8 w 10"/>
                    <a:gd name="T1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0" h="3">
                      <a:moveTo>
                        <a:pt x="8" y="3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10" y="0"/>
                      </a:lnTo>
                      <a:lnTo>
                        <a:pt x="10" y="2"/>
                      </a:lnTo>
                      <a:lnTo>
                        <a:pt x="8" y="3"/>
                      </a:lnTo>
                      <a:close/>
                    </a:path>
                  </a:pathLst>
                </a:custGeom>
                <a:solidFill>
                  <a:srgbClr val="E8A6A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95" name="Freeform 1075"/>
                <p:cNvSpPr>
                  <a:spLocks/>
                </p:cNvSpPr>
                <p:nvPr/>
              </p:nvSpPr>
              <p:spPr bwMode="auto">
                <a:xfrm>
                  <a:off x="2035" y="1243"/>
                  <a:ext cx="12" cy="4"/>
                </a:xfrm>
                <a:custGeom>
                  <a:avLst/>
                  <a:gdLst>
                    <a:gd name="T0" fmla="*/ 10 w 12"/>
                    <a:gd name="T1" fmla="*/ 4 h 4"/>
                    <a:gd name="T2" fmla="*/ 0 w 12"/>
                    <a:gd name="T3" fmla="*/ 4 h 4"/>
                    <a:gd name="T4" fmla="*/ 0 w 12"/>
                    <a:gd name="T5" fmla="*/ 4 h 4"/>
                    <a:gd name="T6" fmla="*/ 0 w 12"/>
                    <a:gd name="T7" fmla="*/ 4 h 4"/>
                    <a:gd name="T8" fmla="*/ 0 w 12"/>
                    <a:gd name="T9" fmla="*/ 2 h 4"/>
                    <a:gd name="T10" fmla="*/ 0 w 12"/>
                    <a:gd name="T11" fmla="*/ 0 h 4"/>
                    <a:gd name="T12" fmla="*/ 12 w 12"/>
                    <a:gd name="T13" fmla="*/ 0 h 4"/>
                    <a:gd name="T14" fmla="*/ 10 w 12"/>
                    <a:gd name="T15" fmla="*/ 2 h 4"/>
                    <a:gd name="T16" fmla="*/ 10 w 12"/>
                    <a:gd name="T1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2" h="4">
                      <a:moveTo>
                        <a:pt x="10" y="4"/>
                      </a:move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2" y="0"/>
                      </a:lnTo>
                      <a:lnTo>
                        <a:pt x="10" y="2"/>
                      </a:lnTo>
                      <a:lnTo>
                        <a:pt x="10" y="4"/>
                      </a:lnTo>
                      <a:close/>
                    </a:path>
                  </a:pathLst>
                </a:custGeom>
                <a:solidFill>
                  <a:srgbClr val="E9A8A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96" name="Freeform 1076"/>
                <p:cNvSpPr>
                  <a:spLocks/>
                </p:cNvSpPr>
                <p:nvPr/>
              </p:nvSpPr>
              <p:spPr bwMode="auto">
                <a:xfrm>
                  <a:off x="2035" y="1241"/>
                  <a:ext cx="12" cy="4"/>
                </a:xfrm>
                <a:custGeom>
                  <a:avLst/>
                  <a:gdLst>
                    <a:gd name="T0" fmla="*/ 10 w 12"/>
                    <a:gd name="T1" fmla="*/ 4 h 4"/>
                    <a:gd name="T2" fmla="*/ 0 w 12"/>
                    <a:gd name="T3" fmla="*/ 4 h 4"/>
                    <a:gd name="T4" fmla="*/ 0 w 12"/>
                    <a:gd name="T5" fmla="*/ 2 h 4"/>
                    <a:gd name="T6" fmla="*/ 0 w 12"/>
                    <a:gd name="T7" fmla="*/ 0 h 4"/>
                    <a:gd name="T8" fmla="*/ 12 w 12"/>
                    <a:gd name="T9" fmla="*/ 0 h 4"/>
                    <a:gd name="T10" fmla="*/ 12 w 12"/>
                    <a:gd name="T11" fmla="*/ 2 h 4"/>
                    <a:gd name="T12" fmla="*/ 10 w 12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2" h="4">
                      <a:moveTo>
                        <a:pt x="10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2" y="0"/>
                      </a:lnTo>
                      <a:lnTo>
                        <a:pt x="12" y="2"/>
                      </a:lnTo>
                      <a:lnTo>
                        <a:pt x="10" y="4"/>
                      </a:lnTo>
                      <a:close/>
                    </a:path>
                  </a:pathLst>
                </a:custGeom>
                <a:solidFill>
                  <a:srgbClr val="E9ABA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97" name="Freeform 1077"/>
                <p:cNvSpPr>
                  <a:spLocks/>
                </p:cNvSpPr>
                <p:nvPr/>
              </p:nvSpPr>
              <p:spPr bwMode="auto">
                <a:xfrm>
                  <a:off x="2035" y="1239"/>
                  <a:ext cx="13" cy="4"/>
                </a:xfrm>
                <a:custGeom>
                  <a:avLst/>
                  <a:gdLst>
                    <a:gd name="T0" fmla="*/ 12 w 13"/>
                    <a:gd name="T1" fmla="*/ 4 h 4"/>
                    <a:gd name="T2" fmla="*/ 0 w 13"/>
                    <a:gd name="T3" fmla="*/ 4 h 4"/>
                    <a:gd name="T4" fmla="*/ 0 w 13"/>
                    <a:gd name="T5" fmla="*/ 2 h 4"/>
                    <a:gd name="T6" fmla="*/ 0 w 13"/>
                    <a:gd name="T7" fmla="*/ 0 h 4"/>
                    <a:gd name="T8" fmla="*/ 13 w 13"/>
                    <a:gd name="T9" fmla="*/ 0 h 4"/>
                    <a:gd name="T10" fmla="*/ 12 w 13"/>
                    <a:gd name="T11" fmla="*/ 2 h 4"/>
                    <a:gd name="T12" fmla="*/ 12 w 13"/>
                    <a:gd name="T13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" h="4">
                      <a:moveTo>
                        <a:pt x="12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3" y="0"/>
                      </a:lnTo>
                      <a:lnTo>
                        <a:pt x="12" y="2"/>
                      </a:lnTo>
                      <a:lnTo>
                        <a:pt x="12" y="4"/>
                      </a:lnTo>
                      <a:close/>
                    </a:path>
                  </a:pathLst>
                </a:custGeom>
                <a:solidFill>
                  <a:srgbClr val="E8ACA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98" name="Freeform 1078"/>
                <p:cNvSpPr>
                  <a:spLocks/>
                </p:cNvSpPr>
                <p:nvPr/>
              </p:nvSpPr>
              <p:spPr bwMode="auto">
                <a:xfrm>
                  <a:off x="2035" y="1235"/>
                  <a:ext cx="13" cy="6"/>
                </a:xfrm>
                <a:custGeom>
                  <a:avLst/>
                  <a:gdLst>
                    <a:gd name="T0" fmla="*/ 12 w 13"/>
                    <a:gd name="T1" fmla="*/ 6 h 6"/>
                    <a:gd name="T2" fmla="*/ 0 w 13"/>
                    <a:gd name="T3" fmla="*/ 6 h 6"/>
                    <a:gd name="T4" fmla="*/ 0 w 13"/>
                    <a:gd name="T5" fmla="*/ 4 h 6"/>
                    <a:gd name="T6" fmla="*/ 0 w 13"/>
                    <a:gd name="T7" fmla="*/ 0 h 6"/>
                    <a:gd name="T8" fmla="*/ 13 w 13"/>
                    <a:gd name="T9" fmla="*/ 2 h 6"/>
                    <a:gd name="T10" fmla="*/ 12 w 13"/>
                    <a:gd name="T11" fmla="*/ 4 h 6"/>
                    <a:gd name="T12" fmla="*/ 12 w 13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" h="6">
                      <a:moveTo>
                        <a:pt x="12" y="6"/>
                      </a:move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13" y="2"/>
                      </a:lnTo>
                      <a:lnTo>
                        <a:pt x="12" y="4"/>
                      </a:lnTo>
                      <a:lnTo>
                        <a:pt x="12" y="6"/>
                      </a:lnTo>
                      <a:close/>
                    </a:path>
                  </a:pathLst>
                </a:custGeom>
                <a:solidFill>
                  <a:srgbClr val="E8AEA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99" name="Freeform 1079"/>
                <p:cNvSpPr>
                  <a:spLocks/>
                </p:cNvSpPr>
                <p:nvPr/>
              </p:nvSpPr>
              <p:spPr bwMode="auto">
                <a:xfrm>
                  <a:off x="2035" y="1233"/>
                  <a:ext cx="13" cy="6"/>
                </a:xfrm>
                <a:custGeom>
                  <a:avLst/>
                  <a:gdLst>
                    <a:gd name="T0" fmla="*/ 13 w 13"/>
                    <a:gd name="T1" fmla="*/ 6 h 6"/>
                    <a:gd name="T2" fmla="*/ 0 w 13"/>
                    <a:gd name="T3" fmla="*/ 6 h 6"/>
                    <a:gd name="T4" fmla="*/ 0 w 13"/>
                    <a:gd name="T5" fmla="*/ 2 h 6"/>
                    <a:gd name="T6" fmla="*/ 0 w 13"/>
                    <a:gd name="T7" fmla="*/ 0 h 6"/>
                    <a:gd name="T8" fmla="*/ 13 w 13"/>
                    <a:gd name="T9" fmla="*/ 2 h 6"/>
                    <a:gd name="T10" fmla="*/ 13 w 13"/>
                    <a:gd name="T11" fmla="*/ 4 h 6"/>
                    <a:gd name="T12" fmla="*/ 13 w 13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3" h="6">
                      <a:moveTo>
                        <a:pt x="13" y="6"/>
                      </a:moveTo>
                      <a:lnTo>
                        <a:pt x="0" y="6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3" y="2"/>
                      </a:lnTo>
                      <a:lnTo>
                        <a:pt x="13" y="4"/>
                      </a:lnTo>
                      <a:lnTo>
                        <a:pt x="13" y="6"/>
                      </a:lnTo>
                      <a:close/>
                    </a:path>
                  </a:pathLst>
                </a:custGeom>
                <a:solidFill>
                  <a:srgbClr val="E7B0A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00" name="Freeform 1080"/>
                <p:cNvSpPr>
                  <a:spLocks/>
                </p:cNvSpPr>
                <p:nvPr/>
              </p:nvSpPr>
              <p:spPr bwMode="auto">
                <a:xfrm>
                  <a:off x="2035" y="1231"/>
                  <a:ext cx="15" cy="6"/>
                </a:xfrm>
                <a:custGeom>
                  <a:avLst/>
                  <a:gdLst>
                    <a:gd name="T0" fmla="*/ 13 w 15"/>
                    <a:gd name="T1" fmla="*/ 6 h 6"/>
                    <a:gd name="T2" fmla="*/ 0 w 15"/>
                    <a:gd name="T3" fmla="*/ 4 h 6"/>
                    <a:gd name="T4" fmla="*/ 0 w 15"/>
                    <a:gd name="T5" fmla="*/ 2 h 6"/>
                    <a:gd name="T6" fmla="*/ 0 w 15"/>
                    <a:gd name="T7" fmla="*/ 0 h 6"/>
                    <a:gd name="T8" fmla="*/ 15 w 15"/>
                    <a:gd name="T9" fmla="*/ 2 h 6"/>
                    <a:gd name="T10" fmla="*/ 13 w 15"/>
                    <a:gd name="T11" fmla="*/ 4 h 6"/>
                    <a:gd name="T12" fmla="*/ 13 w 15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" h="6">
                      <a:moveTo>
                        <a:pt x="13" y="6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5" y="2"/>
                      </a:lnTo>
                      <a:lnTo>
                        <a:pt x="13" y="4"/>
                      </a:lnTo>
                      <a:lnTo>
                        <a:pt x="13" y="6"/>
                      </a:lnTo>
                      <a:close/>
                    </a:path>
                  </a:pathLst>
                </a:custGeom>
                <a:solidFill>
                  <a:srgbClr val="E8B2A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01" name="Freeform 1081"/>
                <p:cNvSpPr>
                  <a:spLocks/>
                </p:cNvSpPr>
                <p:nvPr/>
              </p:nvSpPr>
              <p:spPr bwMode="auto">
                <a:xfrm>
                  <a:off x="2035" y="1230"/>
                  <a:ext cx="15" cy="5"/>
                </a:xfrm>
                <a:custGeom>
                  <a:avLst/>
                  <a:gdLst>
                    <a:gd name="T0" fmla="*/ 13 w 15"/>
                    <a:gd name="T1" fmla="*/ 5 h 5"/>
                    <a:gd name="T2" fmla="*/ 0 w 15"/>
                    <a:gd name="T3" fmla="*/ 3 h 5"/>
                    <a:gd name="T4" fmla="*/ 0 w 15"/>
                    <a:gd name="T5" fmla="*/ 1 h 5"/>
                    <a:gd name="T6" fmla="*/ 0 w 15"/>
                    <a:gd name="T7" fmla="*/ 0 h 5"/>
                    <a:gd name="T8" fmla="*/ 15 w 15"/>
                    <a:gd name="T9" fmla="*/ 1 h 5"/>
                    <a:gd name="T10" fmla="*/ 15 w 15"/>
                    <a:gd name="T11" fmla="*/ 3 h 5"/>
                    <a:gd name="T12" fmla="*/ 13 w 15"/>
                    <a:gd name="T13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" h="5">
                      <a:moveTo>
                        <a:pt x="13" y="5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15" y="1"/>
                      </a:lnTo>
                      <a:lnTo>
                        <a:pt x="15" y="3"/>
                      </a:lnTo>
                      <a:lnTo>
                        <a:pt x="13" y="5"/>
                      </a:lnTo>
                      <a:close/>
                    </a:path>
                  </a:pathLst>
                </a:custGeom>
                <a:solidFill>
                  <a:srgbClr val="E7B3A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02" name="Freeform 1082"/>
                <p:cNvSpPr>
                  <a:spLocks/>
                </p:cNvSpPr>
                <p:nvPr/>
              </p:nvSpPr>
              <p:spPr bwMode="auto">
                <a:xfrm>
                  <a:off x="2035" y="1228"/>
                  <a:ext cx="15" cy="5"/>
                </a:xfrm>
                <a:custGeom>
                  <a:avLst/>
                  <a:gdLst>
                    <a:gd name="T0" fmla="*/ 15 w 15"/>
                    <a:gd name="T1" fmla="*/ 5 h 5"/>
                    <a:gd name="T2" fmla="*/ 0 w 15"/>
                    <a:gd name="T3" fmla="*/ 3 h 5"/>
                    <a:gd name="T4" fmla="*/ 0 w 15"/>
                    <a:gd name="T5" fmla="*/ 2 h 5"/>
                    <a:gd name="T6" fmla="*/ 0 w 15"/>
                    <a:gd name="T7" fmla="*/ 0 h 5"/>
                    <a:gd name="T8" fmla="*/ 15 w 15"/>
                    <a:gd name="T9" fmla="*/ 2 h 5"/>
                    <a:gd name="T10" fmla="*/ 15 w 15"/>
                    <a:gd name="T11" fmla="*/ 2 h 5"/>
                    <a:gd name="T12" fmla="*/ 15 w 15"/>
                    <a:gd name="T13" fmla="*/ 2 h 5"/>
                    <a:gd name="T14" fmla="*/ 15 w 15"/>
                    <a:gd name="T15" fmla="*/ 3 h 5"/>
                    <a:gd name="T16" fmla="*/ 15 w 15"/>
                    <a:gd name="T1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5" h="5">
                      <a:moveTo>
                        <a:pt x="15" y="5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5" y="2"/>
                      </a:lnTo>
                      <a:lnTo>
                        <a:pt x="15" y="2"/>
                      </a:lnTo>
                      <a:lnTo>
                        <a:pt x="15" y="2"/>
                      </a:lnTo>
                      <a:lnTo>
                        <a:pt x="15" y="3"/>
                      </a:lnTo>
                      <a:lnTo>
                        <a:pt x="15" y="5"/>
                      </a:lnTo>
                      <a:close/>
                    </a:path>
                  </a:pathLst>
                </a:custGeom>
                <a:solidFill>
                  <a:srgbClr val="E7B6B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03" name="Freeform 1083"/>
                <p:cNvSpPr>
                  <a:spLocks/>
                </p:cNvSpPr>
                <p:nvPr/>
              </p:nvSpPr>
              <p:spPr bwMode="auto">
                <a:xfrm>
                  <a:off x="2033" y="1226"/>
                  <a:ext cx="19" cy="5"/>
                </a:xfrm>
                <a:custGeom>
                  <a:avLst/>
                  <a:gdLst>
                    <a:gd name="T0" fmla="*/ 17 w 19"/>
                    <a:gd name="T1" fmla="*/ 5 h 5"/>
                    <a:gd name="T2" fmla="*/ 2 w 19"/>
                    <a:gd name="T3" fmla="*/ 4 h 5"/>
                    <a:gd name="T4" fmla="*/ 2 w 19"/>
                    <a:gd name="T5" fmla="*/ 2 h 5"/>
                    <a:gd name="T6" fmla="*/ 0 w 19"/>
                    <a:gd name="T7" fmla="*/ 0 h 5"/>
                    <a:gd name="T8" fmla="*/ 19 w 19"/>
                    <a:gd name="T9" fmla="*/ 0 h 5"/>
                    <a:gd name="T10" fmla="*/ 17 w 19"/>
                    <a:gd name="T11" fmla="*/ 2 h 5"/>
                    <a:gd name="T12" fmla="*/ 17 w 19"/>
                    <a:gd name="T13" fmla="*/ 4 h 5"/>
                    <a:gd name="T14" fmla="*/ 17 w 19"/>
                    <a:gd name="T15" fmla="*/ 4 h 5"/>
                    <a:gd name="T16" fmla="*/ 17 w 19"/>
                    <a:gd name="T1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9" h="5">
                      <a:moveTo>
                        <a:pt x="17" y="5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17" y="2"/>
                      </a:lnTo>
                      <a:lnTo>
                        <a:pt x="17" y="4"/>
                      </a:lnTo>
                      <a:lnTo>
                        <a:pt x="17" y="4"/>
                      </a:lnTo>
                      <a:lnTo>
                        <a:pt x="17" y="5"/>
                      </a:lnTo>
                      <a:close/>
                    </a:path>
                  </a:pathLst>
                </a:custGeom>
                <a:solidFill>
                  <a:srgbClr val="E7B8B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04" name="Freeform 1084"/>
                <p:cNvSpPr>
                  <a:spLocks noEditPoints="1"/>
                </p:cNvSpPr>
                <p:nvPr/>
              </p:nvSpPr>
              <p:spPr bwMode="auto">
                <a:xfrm>
                  <a:off x="2033" y="1224"/>
                  <a:ext cx="31" cy="6"/>
                </a:xfrm>
                <a:custGeom>
                  <a:avLst/>
                  <a:gdLst>
                    <a:gd name="T0" fmla="*/ 17 w 31"/>
                    <a:gd name="T1" fmla="*/ 6 h 6"/>
                    <a:gd name="T2" fmla="*/ 2 w 31"/>
                    <a:gd name="T3" fmla="*/ 4 h 6"/>
                    <a:gd name="T4" fmla="*/ 0 w 31"/>
                    <a:gd name="T5" fmla="*/ 2 h 6"/>
                    <a:gd name="T6" fmla="*/ 0 w 31"/>
                    <a:gd name="T7" fmla="*/ 0 h 6"/>
                    <a:gd name="T8" fmla="*/ 19 w 31"/>
                    <a:gd name="T9" fmla="*/ 0 h 6"/>
                    <a:gd name="T10" fmla="*/ 19 w 31"/>
                    <a:gd name="T11" fmla="*/ 2 h 6"/>
                    <a:gd name="T12" fmla="*/ 17 w 31"/>
                    <a:gd name="T13" fmla="*/ 6 h 6"/>
                    <a:gd name="T14" fmla="*/ 31 w 31"/>
                    <a:gd name="T15" fmla="*/ 2 h 6"/>
                    <a:gd name="T16" fmla="*/ 31 w 31"/>
                    <a:gd name="T17" fmla="*/ 2 h 6"/>
                    <a:gd name="T18" fmla="*/ 31 w 31"/>
                    <a:gd name="T19" fmla="*/ 2 h 6"/>
                    <a:gd name="T20" fmla="*/ 31 w 31"/>
                    <a:gd name="T21" fmla="*/ 4 h 6"/>
                    <a:gd name="T22" fmla="*/ 31 w 31"/>
                    <a:gd name="T23" fmla="*/ 2 h 6"/>
                    <a:gd name="T24" fmla="*/ 31 w 31"/>
                    <a:gd name="T25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1" h="6">
                      <a:moveTo>
                        <a:pt x="17" y="6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19" y="2"/>
                      </a:lnTo>
                      <a:lnTo>
                        <a:pt x="17" y="6"/>
                      </a:lnTo>
                      <a:close/>
                      <a:moveTo>
                        <a:pt x="31" y="2"/>
                      </a:moveTo>
                      <a:lnTo>
                        <a:pt x="31" y="2"/>
                      </a:lnTo>
                      <a:lnTo>
                        <a:pt x="31" y="2"/>
                      </a:lnTo>
                      <a:lnTo>
                        <a:pt x="31" y="4"/>
                      </a:lnTo>
                      <a:lnTo>
                        <a:pt x="31" y="2"/>
                      </a:lnTo>
                      <a:lnTo>
                        <a:pt x="31" y="2"/>
                      </a:lnTo>
                      <a:close/>
                    </a:path>
                  </a:pathLst>
                </a:custGeom>
                <a:solidFill>
                  <a:srgbClr val="E7BAB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05" name="Freeform 1085"/>
                <p:cNvSpPr>
                  <a:spLocks noEditPoints="1"/>
                </p:cNvSpPr>
                <p:nvPr/>
              </p:nvSpPr>
              <p:spPr bwMode="auto">
                <a:xfrm>
                  <a:off x="2033" y="1222"/>
                  <a:ext cx="33" cy="6"/>
                </a:xfrm>
                <a:custGeom>
                  <a:avLst/>
                  <a:gdLst>
                    <a:gd name="T0" fmla="*/ 19 w 33"/>
                    <a:gd name="T1" fmla="*/ 4 h 6"/>
                    <a:gd name="T2" fmla="*/ 0 w 33"/>
                    <a:gd name="T3" fmla="*/ 4 h 6"/>
                    <a:gd name="T4" fmla="*/ 0 w 33"/>
                    <a:gd name="T5" fmla="*/ 2 h 6"/>
                    <a:gd name="T6" fmla="*/ 0 w 33"/>
                    <a:gd name="T7" fmla="*/ 0 h 6"/>
                    <a:gd name="T8" fmla="*/ 19 w 33"/>
                    <a:gd name="T9" fmla="*/ 0 h 6"/>
                    <a:gd name="T10" fmla="*/ 19 w 33"/>
                    <a:gd name="T11" fmla="*/ 2 h 6"/>
                    <a:gd name="T12" fmla="*/ 19 w 33"/>
                    <a:gd name="T13" fmla="*/ 4 h 6"/>
                    <a:gd name="T14" fmla="*/ 31 w 33"/>
                    <a:gd name="T15" fmla="*/ 2 h 6"/>
                    <a:gd name="T16" fmla="*/ 33 w 33"/>
                    <a:gd name="T17" fmla="*/ 2 h 6"/>
                    <a:gd name="T18" fmla="*/ 31 w 33"/>
                    <a:gd name="T19" fmla="*/ 4 h 6"/>
                    <a:gd name="T20" fmla="*/ 31 w 33"/>
                    <a:gd name="T21" fmla="*/ 6 h 6"/>
                    <a:gd name="T22" fmla="*/ 31 w 33"/>
                    <a:gd name="T23" fmla="*/ 4 h 6"/>
                    <a:gd name="T24" fmla="*/ 31 w 33"/>
                    <a:gd name="T25" fmla="*/ 2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3" h="6">
                      <a:moveTo>
                        <a:pt x="19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19" y="2"/>
                      </a:lnTo>
                      <a:lnTo>
                        <a:pt x="19" y="4"/>
                      </a:lnTo>
                      <a:close/>
                      <a:moveTo>
                        <a:pt x="31" y="2"/>
                      </a:moveTo>
                      <a:lnTo>
                        <a:pt x="33" y="2"/>
                      </a:lnTo>
                      <a:lnTo>
                        <a:pt x="31" y="4"/>
                      </a:lnTo>
                      <a:lnTo>
                        <a:pt x="31" y="6"/>
                      </a:lnTo>
                      <a:lnTo>
                        <a:pt x="31" y="4"/>
                      </a:lnTo>
                      <a:lnTo>
                        <a:pt x="31" y="2"/>
                      </a:lnTo>
                      <a:close/>
                    </a:path>
                  </a:pathLst>
                </a:custGeom>
                <a:solidFill>
                  <a:srgbClr val="E7BAB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06" name="Freeform 1086"/>
                <p:cNvSpPr>
                  <a:spLocks noEditPoints="1"/>
                </p:cNvSpPr>
                <p:nvPr/>
              </p:nvSpPr>
              <p:spPr bwMode="auto">
                <a:xfrm>
                  <a:off x="2033" y="1220"/>
                  <a:ext cx="33" cy="6"/>
                </a:xfrm>
                <a:custGeom>
                  <a:avLst/>
                  <a:gdLst>
                    <a:gd name="T0" fmla="*/ 31 w 33"/>
                    <a:gd name="T1" fmla="*/ 6 h 6"/>
                    <a:gd name="T2" fmla="*/ 31 w 33"/>
                    <a:gd name="T3" fmla="*/ 6 h 6"/>
                    <a:gd name="T4" fmla="*/ 31 w 33"/>
                    <a:gd name="T5" fmla="*/ 4 h 6"/>
                    <a:gd name="T6" fmla="*/ 31 w 33"/>
                    <a:gd name="T7" fmla="*/ 2 h 6"/>
                    <a:gd name="T8" fmla="*/ 33 w 33"/>
                    <a:gd name="T9" fmla="*/ 2 h 6"/>
                    <a:gd name="T10" fmla="*/ 33 w 33"/>
                    <a:gd name="T11" fmla="*/ 4 h 6"/>
                    <a:gd name="T12" fmla="*/ 31 w 33"/>
                    <a:gd name="T13" fmla="*/ 6 h 6"/>
                    <a:gd name="T14" fmla="*/ 19 w 33"/>
                    <a:gd name="T15" fmla="*/ 4 h 6"/>
                    <a:gd name="T16" fmla="*/ 0 w 33"/>
                    <a:gd name="T17" fmla="*/ 4 h 6"/>
                    <a:gd name="T18" fmla="*/ 0 w 33"/>
                    <a:gd name="T19" fmla="*/ 2 h 6"/>
                    <a:gd name="T20" fmla="*/ 0 w 33"/>
                    <a:gd name="T21" fmla="*/ 0 h 6"/>
                    <a:gd name="T22" fmla="*/ 0 w 33"/>
                    <a:gd name="T23" fmla="*/ 0 h 6"/>
                    <a:gd name="T24" fmla="*/ 0 w 33"/>
                    <a:gd name="T25" fmla="*/ 0 h 6"/>
                    <a:gd name="T26" fmla="*/ 19 w 33"/>
                    <a:gd name="T27" fmla="*/ 0 h 6"/>
                    <a:gd name="T28" fmla="*/ 19 w 33"/>
                    <a:gd name="T29" fmla="*/ 2 h 6"/>
                    <a:gd name="T30" fmla="*/ 19 w 33"/>
                    <a:gd name="T31" fmla="*/ 4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3" h="6">
                      <a:moveTo>
                        <a:pt x="31" y="6"/>
                      </a:moveTo>
                      <a:lnTo>
                        <a:pt x="31" y="6"/>
                      </a:lnTo>
                      <a:lnTo>
                        <a:pt x="31" y="4"/>
                      </a:lnTo>
                      <a:lnTo>
                        <a:pt x="31" y="2"/>
                      </a:lnTo>
                      <a:lnTo>
                        <a:pt x="33" y="2"/>
                      </a:lnTo>
                      <a:lnTo>
                        <a:pt x="33" y="4"/>
                      </a:lnTo>
                      <a:lnTo>
                        <a:pt x="31" y="6"/>
                      </a:lnTo>
                      <a:close/>
                      <a:moveTo>
                        <a:pt x="19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19" y="2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solidFill>
                  <a:srgbClr val="E7BAB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07" name="Freeform 1087"/>
                <p:cNvSpPr>
                  <a:spLocks noEditPoints="1"/>
                </p:cNvSpPr>
                <p:nvPr/>
              </p:nvSpPr>
              <p:spPr bwMode="auto">
                <a:xfrm>
                  <a:off x="2033" y="1218"/>
                  <a:ext cx="34" cy="6"/>
                </a:xfrm>
                <a:custGeom>
                  <a:avLst/>
                  <a:gdLst>
                    <a:gd name="T0" fmla="*/ 33 w 34"/>
                    <a:gd name="T1" fmla="*/ 6 h 6"/>
                    <a:gd name="T2" fmla="*/ 31 w 34"/>
                    <a:gd name="T3" fmla="*/ 6 h 6"/>
                    <a:gd name="T4" fmla="*/ 31 w 34"/>
                    <a:gd name="T5" fmla="*/ 4 h 6"/>
                    <a:gd name="T6" fmla="*/ 31 w 34"/>
                    <a:gd name="T7" fmla="*/ 0 h 6"/>
                    <a:gd name="T8" fmla="*/ 34 w 34"/>
                    <a:gd name="T9" fmla="*/ 2 h 6"/>
                    <a:gd name="T10" fmla="*/ 33 w 34"/>
                    <a:gd name="T11" fmla="*/ 4 h 6"/>
                    <a:gd name="T12" fmla="*/ 33 w 34"/>
                    <a:gd name="T13" fmla="*/ 6 h 6"/>
                    <a:gd name="T14" fmla="*/ 19 w 34"/>
                    <a:gd name="T15" fmla="*/ 4 h 6"/>
                    <a:gd name="T16" fmla="*/ 0 w 34"/>
                    <a:gd name="T17" fmla="*/ 4 h 6"/>
                    <a:gd name="T18" fmla="*/ 0 w 34"/>
                    <a:gd name="T19" fmla="*/ 2 h 6"/>
                    <a:gd name="T20" fmla="*/ 0 w 34"/>
                    <a:gd name="T21" fmla="*/ 2 h 6"/>
                    <a:gd name="T22" fmla="*/ 0 w 34"/>
                    <a:gd name="T23" fmla="*/ 0 h 6"/>
                    <a:gd name="T24" fmla="*/ 0 w 34"/>
                    <a:gd name="T25" fmla="*/ 0 h 6"/>
                    <a:gd name="T26" fmla="*/ 19 w 34"/>
                    <a:gd name="T27" fmla="*/ 0 h 6"/>
                    <a:gd name="T28" fmla="*/ 19 w 34"/>
                    <a:gd name="T29" fmla="*/ 2 h 6"/>
                    <a:gd name="T30" fmla="*/ 19 w 34"/>
                    <a:gd name="T31" fmla="*/ 4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4" h="6">
                      <a:moveTo>
                        <a:pt x="33" y="6"/>
                      </a:moveTo>
                      <a:lnTo>
                        <a:pt x="31" y="6"/>
                      </a:lnTo>
                      <a:lnTo>
                        <a:pt x="31" y="4"/>
                      </a:lnTo>
                      <a:lnTo>
                        <a:pt x="31" y="0"/>
                      </a:lnTo>
                      <a:lnTo>
                        <a:pt x="34" y="2"/>
                      </a:lnTo>
                      <a:lnTo>
                        <a:pt x="33" y="4"/>
                      </a:lnTo>
                      <a:lnTo>
                        <a:pt x="33" y="6"/>
                      </a:lnTo>
                      <a:close/>
                      <a:moveTo>
                        <a:pt x="19" y="4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19" y="0"/>
                      </a:lnTo>
                      <a:lnTo>
                        <a:pt x="19" y="2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solidFill>
                  <a:srgbClr val="E7BBB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08" name="Freeform 1088"/>
                <p:cNvSpPr>
                  <a:spLocks noEditPoints="1"/>
                </p:cNvSpPr>
                <p:nvPr/>
              </p:nvSpPr>
              <p:spPr bwMode="auto">
                <a:xfrm>
                  <a:off x="2031" y="1216"/>
                  <a:ext cx="38" cy="6"/>
                </a:xfrm>
                <a:custGeom>
                  <a:avLst/>
                  <a:gdLst>
                    <a:gd name="T0" fmla="*/ 35 w 38"/>
                    <a:gd name="T1" fmla="*/ 6 h 6"/>
                    <a:gd name="T2" fmla="*/ 33 w 38"/>
                    <a:gd name="T3" fmla="*/ 6 h 6"/>
                    <a:gd name="T4" fmla="*/ 33 w 38"/>
                    <a:gd name="T5" fmla="*/ 2 h 6"/>
                    <a:gd name="T6" fmla="*/ 33 w 38"/>
                    <a:gd name="T7" fmla="*/ 0 h 6"/>
                    <a:gd name="T8" fmla="*/ 38 w 38"/>
                    <a:gd name="T9" fmla="*/ 2 h 6"/>
                    <a:gd name="T10" fmla="*/ 36 w 38"/>
                    <a:gd name="T11" fmla="*/ 4 h 6"/>
                    <a:gd name="T12" fmla="*/ 35 w 38"/>
                    <a:gd name="T13" fmla="*/ 6 h 6"/>
                    <a:gd name="T14" fmla="*/ 21 w 38"/>
                    <a:gd name="T15" fmla="*/ 4 h 6"/>
                    <a:gd name="T16" fmla="*/ 2 w 38"/>
                    <a:gd name="T17" fmla="*/ 4 h 6"/>
                    <a:gd name="T18" fmla="*/ 2 w 38"/>
                    <a:gd name="T19" fmla="*/ 2 h 6"/>
                    <a:gd name="T20" fmla="*/ 0 w 38"/>
                    <a:gd name="T21" fmla="*/ 0 h 6"/>
                    <a:gd name="T22" fmla="*/ 21 w 38"/>
                    <a:gd name="T23" fmla="*/ 0 h 6"/>
                    <a:gd name="T24" fmla="*/ 21 w 38"/>
                    <a:gd name="T25" fmla="*/ 2 h 6"/>
                    <a:gd name="T26" fmla="*/ 21 w 38"/>
                    <a:gd name="T27" fmla="*/ 4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8" h="6">
                      <a:moveTo>
                        <a:pt x="35" y="6"/>
                      </a:moveTo>
                      <a:lnTo>
                        <a:pt x="33" y="6"/>
                      </a:lnTo>
                      <a:lnTo>
                        <a:pt x="33" y="2"/>
                      </a:lnTo>
                      <a:lnTo>
                        <a:pt x="33" y="0"/>
                      </a:lnTo>
                      <a:lnTo>
                        <a:pt x="38" y="2"/>
                      </a:lnTo>
                      <a:lnTo>
                        <a:pt x="36" y="4"/>
                      </a:lnTo>
                      <a:lnTo>
                        <a:pt x="35" y="6"/>
                      </a:lnTo>
                      <a:close/>
                      <a:moveTo>
                        <a:pt x="21" y="4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1" y="0"/>
                      </a:lnTo>
                      <a:lnTo>
                        <a:pt x="21" y="2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solidFill>
                  <a:srgbClr val="E7BBB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09" name="Freeform 1089"/>
                <p:cNvSpPr>
                  <a:spLocks noEditPoints="1"/>
                </p:cNvSpPr>
                <p:nvPr/>
              </p:nvSpPr>
              <p:spPr bwMode="auto">
                <a:xfrm>
                  <a:off x="2031" y="1212"/>
                  <a:ext cx="40" cy="8"/>
                </a:xfrm>
                <a:custGeom>
                  <a:avLst/>
                  <a:gdLst>
                    <a:gd name="T0" fmla="*/ 36 w 40"/>
                    <a:gd name="T1" fmla="*/ 8 h 8"/>
                    <a:gd name="T2" fmla="*/ 33 w 40"/>
                    <a:gd name="T3" fmla="*/ 6 h 8"/>
                    <a:gd name="T4" fmla="*/ 33 w 40"/>
                    <a:gd name="T5" fmla="*/ 4 h 8"/>
                    <a:gd name="T6" fmla="*/ 31 w 40"/>
                    <a:gd name="T7" fmla="*/ 2 h 8"/>
                    <a:gd name="T8" fmla="*/ 40 w 40"/>
                    <a:gd name="T9" fmla="*/ 2 h 8"/>
                    <a:gd name="T10" fmla="*/ 38 w 40"/>
                    <a:gd name="T11" fmla="*/ 6 h 8"/>
                    <a:gd name="T12" fmla="*/ 36 w 40"/>
                    <a:gd name="T13" fmla="*/ 8 h 8"/>
                    <a:gd name="T14" fmla="*/ 21 w 40"/>
                    <a:gd name="T15" fmla="*/ 6 h 8"/>
                    <a:gd name="T16" fmla="*/ 2 w 40"/>
                    <a:gd name="T17" fmla="*/ 6 h 8"/>
                    <a:gd name="T18" fmla="*/ 0 w 40"/>
                    <a:gd name="T19" fmla="*/ 4 h 8"/>
                    <a:gd name="T20" fmla="*/ 0 w 40"/>
                    <a:gd name="T21" fmla="*/ 0 h 8"/>
                    <a:gd name="T22" fmla="*/ 21 w 40"/>
                    <a:gd name="T23" fmla="*/ 2 h 8"/>
                    <a:gd name="T24" fmla="*/ 21 w 40"/>
                    <a:gd name="T25" fmla="*/ 2 h 8"/>
                    <a:gd name="T26" fmla="*/ 21 w 40"/>
                    <a:gd name="T27" fmla="*/ 4 h 8"/>
                    <a:gd name="T28" fmla="*/ 21 w 40"/>
                    <a:gd name="T29" fmla="*/ 4 h 8"/>
                    <a:gd name="T30" fmla="*/ 21 w 40"/>
                    <a:gd name="T31" fmla="*/ 6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0" h="8">
                      <a:moveTo>
                        <a:pt x="36" y="8"/>
                      </a:moveTo>
                      <a:lnTo>
                        <a:pt x="33" y="6"/>
                      </a:lnTo>
                      <a:lnTo>
                        <a:pt x="33" y="4"/>
                      </a:lnTo>
                      <a:lnTo>
                        <a:pt x="31" y="2"/>
                      </a:lnTo>
                      <a:lnTo>
                        <a:pt x="40" y="2"/>
                      </a:lnTo>
                      <a:lnTo>
                        <a:pt x="38" y="6"/>
                      </a:lnTo>
                      <a:lnTo>
                        <a:pt x="36" y="8"/>
                      </a:lnTo>
                      <a:close/>
                      <a:moveTo>
                        <a:pt x="21" y="6"/>
                      </a:move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21" y="2"/>
                      </a:lnTo>
                      <a:lnTo>
                        <a:pt x="21" y="2"/>
                      </a:lnTo>
                      <a:lnTo>
                        <a:pt x="21" y="4"/>
                      </a:lnTo>
                      <a:lnTo>
                        <a:pt x="21" y="4"/>
                      </a:lnTo>
                      <a:lnTo>
                        <a:pt x="21" y="6"/>
                      </a:lnTo>
                      <a:close/>
                    </a:path>
                  </a:pathLst>
                </a:custGeom>
                <a:solidFill>
                  <a:srgbClr val="E7BBB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10" name="Freeform 1090"/>
                <p:cNvSpPr>
                  <a:spLocks noEditPoints="1"/>
                </p:cNvSpPr>
                <p:nvPr/>
              </p:nvSpPr>
              <p:spPr bwMode="auto">
                <a:xfrm>
                  <a:off x="2029" y="1211"/>
                  <a:ext cx="44" cy="7"/>
                </a:xfrm>
                <a:custGeom>
                  <a:avLst/>
                  <a:gdLst>
                    <a:gd name="T0" fmla="*/ 40 w 44"/>
                    <a:gd name="T1" fmla="*/ 7 h 7"/>
                    <a:gd name="T2" fmla="*/ 35 w 44"/>
                    <a:gd name="T3" fmla="*/ 5 h 7"/>
                    <a:gd name="T4" fmla="*/ 33 w 44"/>
                    <a:gd name="T5" fmla="*/ 3 h 7"/>
                    <a:gd name="T6" fmla="*/ 33 w 44"/>
                    <a:gd name="T7" fmla="*/ 1 h 7"/>
                    <a:gd name="T8" fmla="*/ 44 w 44"/>
                    <a:gd name="T9" fmla="*/ 1 h 7"/>
                    <a:gd name="T10" fmla="*/ 42 w 44"/>
                    <a:gd name="T11" fmla="*/ 3 h 7"/>
                    <a:gd name="T12" fmla="*/ 40 w 44"/>
                    <a:gd name="T13" fmla="*/ 7 h 7"/>
                    <a:gd name="T14" fmla="*/ 23 w 44"/>
                    <a:gd name="T15" fmla="*/ 5 h 7"/>
                    <a:gd name="T16" fmla="*/ 2 w 44"/>
                    <a:gd name="T17" fmla="*/ 5 h 7"/>
                    <a:gd name="T18" fmla="*/ 2 w 44"/>
                    <a:gd name="T19" fmla="*/ 1 h 7"/>
                    <a:gd name="T20" fmla="*/ 0 w 44"/>
                    <a:gd name="T21" fmla="*/ 0 h 7"/>
                    <a:gd name="T22" fmla="*/ 25 w 44"/>
                    <a:gd name="T23" fmla="*/ 1 h 7"/>
                    <a:gd name="T24" fmla="*/ 23 w 44"/>
                    <a:gd name="T25" fmla="*/ 3 h 7"/>
                    <a:gd name="T26" fmla="*/ 23 w 44"/>
                    <a:gd name="T27" fmla="*/ 5 h 7"/>
                    <a:gd name="T28" fmla="*/ 23 w 44"/>
                    <a:gd name="T29" fmla="*/ 5 h 7"/>
                    <a:gd name="T30" fmla="*/ 23 w 44"/>
                    <a:gd name="T31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4" h="7">
                      <a:moveTo>
                        <a:pt x="40" y="7"/>
                      </a:moveTo>
                      <a:lnTo>
                        <a:pt x="35" y="5"/>
                      </a:lnTo>
                      <a:lnTo>
                        <a:pt x="33" y="3"/>
                      </a:lnTo>
                      <a:lnTo>
                        <a:pt x="33" y="1"/>
                      </a:lnTo>
                      <a:lnTo>
                        <a:pt x="44" y="1"/>
                      </a:lnTo>
                      <a:lnTo>
                        <a:pt x="42" y="3"/>
                      </a:lnTo>
                      <a:lnTo>
                        <a:pt x="40" y="7"/>
                      </a:lnTo>
                      <a:close/>
                      <a:moveTo>
                        <a:pt x="23" y="5"/>
                      </a:moveTo>
                      <a:lnTo>
                        <a:pt x="2" y="5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25" y="1"/>
                      </a:lnTo>
                      <a:lnTo>
                        <a:pt x="23" y="3"/>
                      </a:lnTo>
                      <a:lnTo>
                        <a:pt x="23" y="5"/>
                      </a:lnTo>
                      <a:lnTo>
                        <a:pt x="23" y="5"/>
                      </a:lnTo>
                      <a:lnTo>
                        <a:pt x="23" y="5"/>
                      </a:lnTo>
                      <a:close/>
                    </a:path>
                  </a:pathLst>
                </a:custGeom>
                <a:solidFill>
                  <a:srgbClr val="E7BBB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11" name="Freeform 1091"/>
                <p:cNvSpPr>
                  <a:spLocks noEditPoints="1"/>
                </p:cNvSpPr>
                <p:nvPr/>
              </p:nvSpPr>
              <p:spPr bwMode="auto">
                <a:xfrm>
                  <a:off x="2029" y="1209"/>
                  <a:ext cx="46" cy="5"/>
                </a:xfrm>
                <a:custGeom>
                  <a:avLst/>
                  <a:gdLst>
                    <a:gd name="T0" fmla="*/ 42 w 46"/>
                    <a:gd name="T1" fmla="*/ 5 h 5"/>
                    <a:gd name="T2" fmla="*/ 33 w 46"/>
                    <a:gd name="T3" fmla="*/ 5 h 5"/>
                    <a:gd name="T4" fmla="*/ 33 w 46"/>
                    <a:gd name="T5" fmla="*/ 3 h 5"/>
                    <a:gd name="T6" fmla="*/ 33 w 46"/>
                    <a:gd name="T7" fmla="*/ 2 h 5"/>
                    <a:gd name="T8" fmla="*/ 46 w 46"/>
                    <a:gd name="T9" fmla="*/ 2 h 5"/>
                    <a:gd name="T10" fmla="*/ 44 w 46"/>
                    <a:gd name="T11" fmla="*/ 3 h 5"/>
                    <a:gd name="T12" fmla="*/ 42 w 46"/>
                    <a:gd name="T13" fmla="*/ 5 h 5"/>
                    <a:gd name="T14" fmla="*/ 23 w 46"/>
                    <a:gd name="T15" fmla="*/ 5 h 5"/>
                    <a:gd name="T16" fmla="*/ 2 w 46"/>
                    <a:gd name="T17" fmla="*/ 3 h 5"/>
                    <a:gd name="T18" fmla="*/ 0 w 46"/>
                    <a:gd name="T19" fmla="*/ 2 h 5"/>
                    <a:gd name="T20" fmla="*/ 0 w 46"/>
                    <a:gd name="T21" fmla="*/ 0 h 5"/>
                    <a:gd name="T22" fmla="*/ 25 w 46"/>
                    <a:gd name="T23" fmla="*/ 2 h 5"/>
                    <a:gd name="T24" fmla="*/ 25 w 46"/>
                    <a:gd name="T25" fmla="*/ 3 h 5"/>
                    <a:gd name="T26" fmla="*/ 23 w 46"/>
                    <a:gd name="T2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6" h="5">
                      <a:moveTo>
                        <a:pt x="42" y="5"/>
                      </a:moveTo>
                      <a:lnTo>
                        <a:pt x="33" y="5"/>
                      </a:lnTo>
                      <a:lnTo>
                        <a:pt x="33" y="3"/>
                      </a:lnTo>
                      <a:lnTo>
                        <a:pt x="33" y="2"/>
                      </a:lnTo>
                      <a:lnTo>
                        <a:pt x="46" y="2"/>
                      </a:lnTo>
                      <a:lnTo>
                        <a:pt x="44" y="3"/>
                      </a:lnTo>
                      <a:lnTo>
                        <a:pt x="42" y="5"/>
                      </a:lnTo>
                      <a:close/>
                      <a:moveTo>
                        <a:pt x="23" y="5"/>
                      </a:moveTo>
                      <a:lnTo>
                        <a:pt x="2" y="3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5" y="2"/>
                      </a:lnTo>
                      <a:lnTo>
                        <a:pt x="25" y="3"/>
                      </a:lnTo>
                      <a:lnTo>
                        <a:pt x="23" y="5"/>
                      </a:lnTo>
                      <a:close/>
                    </a:path>
                  </a:pathLst>
                </a:custGeom>
                <a:solidFill>
                  <a:srgbClr val="E7BBB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12" name="Freeform 1092"/>
                <p:cNvSpPr>
                  <a:spLocks noEditPoints="1"/>
                </p:cNvSpPr>
                <p:nvPr/>
              </p:nvSpPr>
              <p:spPr bwMode="auto">
                <a:xfrm>
                  <a:off x="2028" y="1207"/>
                  <a:ext cx="49" cy="5"/>
                </a:xfrm>
                <a:custGeom>
                  <a:avLst/>
                  <a:gdLst>
                    <a:gd name="T0" fmla="*/ 45 w 49"/>
                    <a:gd name="T1" fmla="*/ 5 h 5"/>
                    <a:gd name="T2" fmla="*/ 34 w 49"/>
                    <a:gd name="T3" fmla="*/ 5 h 5"/>
                    <a:gd name="T4" fmla="*/ 34 w 49"/>
                    <a:gd name="T5" fmla="*/ 4 h 5"/>
                    <a:gd name="T6" fmla="*/ 34 w 49"/>
                    <a:gd name="T7" fmla="*/ 2 h 5"/>
                    <a:gd name="T8" fmla="*/ 49 w 49"/>
                    <a:gd name="T9" fmla="*/ 2 h 5"/>
                    <a:gd name="T10" fmla="*/ 47 w 49"/>
                    <a:gd name="T11" fmla="*/ 4 h 5"/>
                    <a:gd name="T12" fmla="*/ 45 w 49"/>
                    <a:gd name="T13" fmla="*/ 5 h 5"/>
                    <a:gd name="T14" fmla="*/ 26 w 49"/>
                    <a:gd name="T15" fmla="*/ 5 h 5"/>
                    <a:gd name="T16" fmla="*/ 1 w 49"/>
                    <a:gd name="T17" fmla="*/ 4 h 5"/>
                    <a:gd name="T18" fmla="*/ 1 w 49"/>
                    <a:gd name="T19" fmla="*/ 2 h 5"/>
                    <a:gd name="T20" fmla="*/ 0 w 49"/>
                    <a:gd name="T21" fmla="*/ 0 h 5"/>
                    <a:gd name="T22" fmla="*/ 26 w 49"/>
                    <a:gd name="T23" fmla="*/ 2 h 5"/>
                    <a:gd name="T24" fmla="*/ 26 w 49"/>
                    <a:gd name="T25" fmla="*/ 4 h 5"/>
                    <a:gd name="T26" fmla="*/ 26 w 49"/>
                    <a:gd name="T2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9" h="5">
                      <a:moveTo>
                        <a:pt x="45" y="5"/>
                      </a:moveTo>
                      <a:lnTo>
                        <a:pt x="34" y="5"/>
                      </a:lnTo>
                      <a:lnTo>
                        <a:pt x="34" y="4"/>
                      </a:lnTo>
                      <a:lnTo>
                        <a:pt x="34" y="2"/>
                      </a:lnTo>
                      <a:lnTo>
                        <a:pt x="49" y="2"/>
                      </a:lnTo>
                      <a:lnTo>
                        <a:pt x="47" y="4"/>
                      </a:lnTo>
                      <a:lnTo>
                        <a:pt x="45" y="5"/>
                      </a:lnTo>
                      <a:close/>
                      <a:moveTo>
                        <a:pt x="26" y="5"/>
                      </a:moveTo>
                      <a:lnTo>
                        <a:pt x="1" y="4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26" y="2"/>
                      </a:lnTo>
                      <a:lnTo>
                        <a:pt x="26" y="4"/>
                      </a:lnTo>
                      <a:lnTo>
                        <a:pt x="26" y="5"/>
                      </a:lnTo>
                      <a:close/>
                    </a:path>
                  </a:pathLst>
                </a:custGeom>
                <a:solidFill>
                  <a:srgbClr val="E7BBB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13" name="Freeform 1093"/>
                <p:cNvSpPr>
                  <a:spLocks noEditPoints="1"/>
                </p:cNvSpPr>
                <p:nvPr/>
              </p:nvSpPr>
              <p:spPr bwMode="auto">
                <a:xfrm>
                  <a:off x="2028" y="1205"/>
                  <a:ext cx="51" cy="6"/>
                </a:xfrm>
                <a:custGeom>
                  <a:avLst/>
                  <a:gdLst>
                    <a:gd name="T0" fmla="*/ 47 w 51"/>
                    <a:gd name="T1" fmla="*/ 6 h 6"/>
                    <a:gd name="T2" fmla="*/ 34 w 51"/>
                    <a:gd name="T3" fmla="*/ 6 h 6"/>
                    <a:gd name="T4" fmla="*/ 34 w 51"/>
                    <a:gd name="T5" fmla="*/ 4 h 6"/>
                    <a:gd name="T6" fmla="*/ 34 w 51"/>
                    <a:gd name="T7" fmla="*/ 2 h 6"/>
                    <a:gd name="T8" fmla="*/ 51 w 51"/>
                    <a:gd name="T9" fmla="*/ 2 h 6"/>
                    <a:gd name="T10" fmla="*/ 51 w 51"/>
                    <a:gd name="T11" fmla="*/ 2 h 6"/>
                    <a:gd name="T12" fmla="*/ 51 w 51"/>
                    <a:gd name="T13" fmla="*/ 2 h 6"/>
                    <a:gd name="T14" fmla="*/ 49 w 51"/>
                    <a:gd name="T15" fmla="*/ 4 h 6"/>
                    <a:gd name="T16" fmla="*/ 47 w 51"/>
                    <a:gd name="T17" fmla="*/ 6 h 6"/>
                    <a:gd name="T18" fmla="*/ 26 w 51"/>
                    <a:gd name="T19" fmla="*/ 6 h 6"/>
                    <a:gd name="T20" fmla="*/ 1 w 51"/>
                    <a:gd name="T21" fmla="*/ 4 h 6"/>
                    <a:gd name="T22" fmla="*/ 0 w 51"/>
                    <a:gd name="T23" fmla="*/ 2 h 6"/>
                    <a:gd name="T24" fmla="*/ 0 w 51"/>
                    <a:gd name="T25" fmla="*/ 0 h 6"/>
                    <a:gd name="T26" fmla="*/ 0 w 51"/>
                    <a:gd name="T27" fmla="*/ 0 h 6"/>
                    <a:gd name="T28" fmla="*/ 0 w 51"/>
                    <a:gd name="T29" fmla="*/ 0 h 6"/>
                    <a:gd name="T30" fmla="*/ 26 w 51"/>
                    <a:gd name="T31" fmla="*/ 2 h 6"/>
                    <a:gd name="T32" fmla="*/ 26 w 51"/>
                    <a:gd name="T33" fmla="*/ 4 h 6"/>
                    <a:gd name="T34" fmla="*/ 26 w 51"/>
                    <a:gd name="T35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51" h="6">
                      <a:moveTo>
                        <a:pt x="47" y="6"/>
                      </a:moveTo>
                      <a:lnTo>
                        <a:pt x="34" y="6"/>
                      </a:lnTo>
                      <a:lnTo>
                        <a:pt x="34" y="4"/>
                      </a:lnTo>
                      <a:lnTo>
                        <a:pt x="34" y="2"/>
                      </a:lnTo>
                      <a:lnTo>
                        <a:pt x="51" y="2"/>
                      </a:lnTo>
                      <a:lnTo>
                        <a:pt x="51" y="2"/>
                      </a:lnTo>
                      <a:lnTo>
                        <a:pt x="51" y="2"/>
                      </a:lnTo>
                      <a:lnTo>
                        <a:pt x="49" y="4"/>
                      </a:lnTo>
                      <a:lnTo>
                        <a:pt x="47" y="6"/>
                      </a:lnTo>
                      <a:close/>
                      <a:moveTo>
                        <a:pt x="26" y="6"/>
                      </a:moveTo>
                      <a:lnTo>
                        <a:pt x="1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26" y="2"/>
                      </a:lnTo>
                      <a:lnTo>
                        <a:pt x="26" y="4"/>
                      </a:lnTo>
                      <a:lnTo>
                        <a:pt x="26" y="6"/>
                      </a:lnTo>
                      <a:close/>
                    </a:path>
                  </a:pathLst>
                </a:custGeom>
                <a:solidFill>
                  <a:srgbClr val="E7BCB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14" name="Freeform 1094"/>
                <p:cNvSpPr>
                  <a:spLocks noEditPoints="1"/>
                </p:cNvSpPr>
                <p:nvPr/>
              </p:nvSpPr>
              <p:spPr bwMode="auto">
                <a:xfrm>
                  <a:off x="2026" y="1203"/>
                  <a:ext cx="55" cy="6"/>
                </a:xfrm>
                <a:custGeom>
                  <a:avLst/>
                  <a:gdLst>
                    <a:gd name="T0" fmla="*/ 51 w 55"/>
                    <a:gd name="T1" fmla="*/ 6 h 6"/>
                    <a:gd name="T2" fmla="*/ 36 w 55"/>
                    <a:gd name="T3" fmla="*/ 6 h 6"/>
                    <a:gd name="T4" fmla="*/ 36 w 55"/>
                    <a:gd name="T5" fmla="*/ 4 h 6"/>
                    <a:gd name="T6" fmla="*/ 36 w 55"/>
                    <a:gd name="T7" fmla="*/ 2 h 6"/>
                    <a:gd name="T8" fmla="*/ 55 w 55"/>
                    <a:gd name="T9" fmla="*/ 2 h 6"/>
                    <a:gd name="T10" fmla="*/ 53 w 55"/>
                    <a:gd name="T11" fmla="*/ 4 h 6"/>
                    <a:gd name="T12" fmla="*/ 53 w 55"/>
                    <a:gd name="T13" fmla="*/ 4 h 6"/>
                    <a:gd name="T14" fmla="*/ 51 w 55"/>
                    <a:gd name="T15" fmla="*/ 6 h 6"/>
                    <a:gd name="T16" fmla="*/ 51 w 55"/>
                    <a:gd name="T17" fmla="*/ 6 h 6"/>
                    <a:gd name="T18" fmla="*/ 28 w 55"/>
                    <a:gd name="T19" fmla="*/ 6 h 6"/>
                    <a:gd name="T20" fmla="*/ 2 w 55"/>
                    <a:gd name="T21" fmla="*/ 4 h 6"/>
                    <a:gd name="T22" fmla="*/ 2 w 55"/>
                    <a:gd name="T23" fmla="*/ 4 h 6"/>
                    <a:gd name="T24" fmla="*/ 2 w 55"/>
                    <a:gd name="T25" fmla="*/ 2 h 6"/>
                    <a:gd name="T26" fmla="*/ 2 w 55"/>
                    <a:gd name="T27" fmla="*/ 0 h 6"/>
                    <a:gd name="T28" fmla="*/ 0 w 55"/>
                    <a:gd name="T29" fmla="*/ 0 h 6"/>
                    <a:gd name="T30" fmla="*/ 26 w 55"/>
                    <a:gd name="T31" fmla="*/ 2 h 6"/>
                    <a:gd name="T32" fmla="*/ 28 w 55"/>
                    <a:gd name="T33" fmla="*/ 4 h 6"/>
                    <a:gd name="T34" fmla="*/ 28 w 55"/>
                    <a:gd name="T35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55" h="6">
                      <a:moveTo>
                        <a:pt x="51" y="6"/>
                      </a:moveTo>
                      <a:lnTo>
                        <a:pt x="36" y="6"/>
                      </a:lnTo>
                      <a:lnTo>
                        <a:pt x="36" y="4"/>
                      </a:lnTo>
                      <a:lnTo>
                        <a:pt x="36" y="2"/>
                      </a:lnTo>
                      <a:lnTo>
                        <a:pt x="55" y="2"/>
                      </a:lnTo>
                      <a:lnTo>
                        <a:pt x="53" y="4"/>
                      </a:lnTo>
                      <a:lnTo>
                        <a:pt x="53" y="4"/>
                      </a:lnTo>
                      <a:lnTo>
                        <a:pt x="51" y="6"/>
                      </a:lnTo>
                      <a:lnTo>
                        <a:pt x="51" y="6"/>
                      </a:lnTo>
                      <a:close/>
                      <a:moveTo>
                        <a:pt x="28" y="6"/>
                      </a:move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26" y="2"/>
                      </a:lnTo>
                      <a:lnTo>
                        <a:pt x="28" y="4"/>
                      </a:lnTo>
                      <a:lnTo>
                        <a:pt x="28" y="6"/>
                      </a:lnTo>
                      <a:close/>
                    </a:path>
                  </a:pathLst>
                </a:custGeom>
                <a:solidFill>
                  <a:srgbClr val="E7BCB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15" name="Freeform 1095"/>
                <p:cNvSpPr>
                  <a:spLocks noEditPoints="1"/>
                </p:cNvSpPr>
                <p:nvPr/>
              </p:nvSpPr>
              <p:spPr bwMode="auto">
                <a:xfrm>
                  <a:off x="2026" y="1201"/>
                  <a:ext cx="77" cy="6"/>
                </a:xfrm>
                <a:custGeom>
                  <a:avLst/>
                  <a:gdLst>
                    <a:gd name="T0" fmla="*/ 53 w 77"/>
                    <a:gd name="T1" fmla="*/ 6 h 6"/>
                    <a:gd name="T2" fmla="*/ 36 w 77"/>
                    <a:gd name="T3" fmla="*/ 6 h 6"/>
                    <a:gd name="T4" fmla="*/ 36 w 77"/>
                    <a:gd name="T5" fmla="*/ 4 h 6"/>
                    <a:gd name="T6" fmla="*/ 34 w 77"/>
                    <a:gd name="T7" fmla="*/ 2 h 6"/>
                    <a:gd name="T8" fmla="*/ 57 w 77"/>
                    <a:gd name="T9" fmla="*/ 2 h 6"/>
                    <a:gd name="T10" fmla="*/ 55 w 77"/>
                    <a:gd name="T11" fmla="*/ 4 h 6"/>
                    <a:gd name="T12" fmla="*/ 53 w 77"/>
                    <a:gd name="T13" fmla="*/ 6 h 6"/>
                    <a:gd name="T14" fmla="*/ 28 w 77"/>
                    <a:gd name="T15" fmla="*/ 6 h 6"/>
                    <a:gd name="T16" fmla="*/ 2 w 77"/>
                    <a:gd name="T17" fmla="*/ 4 h 6"/>
                    <a:gd name="T18" fmla="*/ 0 w 77"/>
                    <a:gd name="T19" fmla="*/ 2 h 6"/>
                    <a:gd name="T20" fmla="*/ 0 w 77"/>
                    <a:gd name="T21" fmla="*/ 0 h 6"/>
                    <a:gd name="T22" fmla="*/ 26 w 77"/>
                    <a:gd name="T23" fmla="*/ 2 h 6"/>
                    <a:gd name="T24" fmla="*/ 26 w 77"/>
                    <a:gd name="T25" fmla="*/ 4 h 6"/>
                    <a:gd name="T26" fmla="*/ 28 w 77"/>
                    <a:gd name="T27" fmla="*/ 6 h 6"/>
                    <a:gd name="T28" fmla="*/ 77 w 77"/>
                    <a:gd name="T29" fmla="*/ 4 h 6"/>
                    <a:gd name="T30" fmla="*/ 77 w 77"/>
                    <a:gd name="T31" fmla="*/ 4 h 6"/>
                    <a:gd name="T32" fmla="*/ 77 w 77"/>
                    <a:gd name="T33" fmla="*/ 4 h 6"/>
                    <a:gd name="T34" fmla="*/ 77 w 77"/>
                    <a:gd name="T35" fmla="*/ 4 h 6"/>
                    <a:gd name="T36" fmla="*/ 77 w 77"/>
                    <a:gd name="T37" fmla="*/ 4 h 6"/>
                    <a:gd name="T38" fmla="*/ 77 w 77"/>
                    <a:gd name="T39" fmla="*/ 4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77" h="6">
                      <a:moveTo>
                        <a:pt x="53" y="6"/>
                      </a:moveTo>
                      <a:lnTo>
                        <a:pt x="36" y="6"/>
                      </a:lnTo>
                      <a:lnTo>
                        <a:pt x="36" y="4"/>
                      </a:lnTo>
                      <a:lnTo>
                        <a:pt x="34" y="2"/>
                      </a:lnTo>
                      <a:lnTo>
                        <a:pt x="57" y="2"/>
                      </a:lnTo>
                      <a:lnTo>
                        <a:pt x="55" y="4"/>
                      </a:lnTo>
                      <a:lnTo>
                        <a:pt x="53" y="6"/>
                      </a:lnTo>
                      <a:close/>
                      <a:moveTo>
                        <a:pt x="28" y="6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6" y="2"/>
                      </a:lnTo>
                      <a:lnTo>
                        <a:pt x="26" y="4"/>
                      </a:lnTo>
                      <a:lnTo>
                        <a:pt x="28" y="6"/>
                      </a:lnTo>
                      <a:close/>
                      <a:moveTo>
                        <a:pt x="77" y="4"/>
                      </a:moveTo>
                      <a:lnTo>
                        <a:pt x="77" y="4"/>
                      </a:lnTo>
                      <a:lnTo>
                        <a:pt x="77" y="4"/>
                      </a:lnTo>
                      <a:lnTo>
                        <a:pt x="77" y="4"/>
                      </a:lnTo>
                      <a:lnTo>
                        <a:pt x="77" y="4"/>
                      </a:lnTo>
                      <a:lnTo>
                        <a:pt x="77" y="4"/>
                      </a:lnTo>
                      <a:close/>
                    </a:path>
                  </a:pathLst>
                </a:custGeom>
                <a:solidFill>
                  <a:srgbClr val="E7BCB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16" name="Freeform 1096"/>
                <p:cNvSpPr>
                  <a:spLocks noEditPoints="1"/>
                </p:cNvSpPr>
                <p:nvPr/>
              </p:nvSpPr>
              <p:spPr bwMode="auto">
                <a:xfrm>
                  <a:off x="2024" y="1199"/>
                  <a:ext cx="81" cy="6"/>
                </a:xfrm>
                <a:custGeom>
                  <a:avLst/>
                  <a:gdLst>
                    <a:gd name="T0" fmla="*/ 57 w 81"/>
                    <a:gd name="T1" fmla="*/ 6 h 6"/>
                    <a:gd name="T2" fmla="*/ 38 w 81"/>
                    <a:gd name="T3" fmla="*/ 6 h 6"/>
                    <a:gd name="T4" fmla="*/ 36 w 81"/>
                    <a:gd name="T5" fmla="*/ 4 h 6"/>
                    <a:gd name="T6" fmla="*/ 36 w 81"/>
                    <a:gd name="T7" fmla="*/ 2 h 6"/>
                    <a:gd name="T8" fmla="*/ 59 w 81"/>
                    <a:gd name="T9" fmla="*/ 2 h 6"/>
                    <a:gd name="T10" fmla="*/ 57 w 81"/>
                    <a:gd name="T11" fmla="*/ 4 h 6"/>
                    <a:gd name="T12" fmla="*/ 57 w 81"/>
                    <a:gd name="T13" fmla="*/ 6 h 6"/>
                    <a:gd name="T14" fmla="*/ 28 w 81"/>
                    <a:gd name="T15" fmla="*/ 6 h 6"/>
                    <a:gd name="T16" fmla="*/ 2 w 81"/>
                    <a:gd name="T17" fmla="*/ 4 h 6"/>
                    <a:gd name="T18" fmla="*/ 2 w 81"/>
                    <a:gd name="T19" fmla="*/ 2 h 6"/>
                    <a:gd name="T20" fmla="*/ 0 w 81"/>
                    <a:gd name="T21" fmla="*/ 0 h 6"/>
                    <a:gd name="T22" fmla="*/ 28 w 81"/>
                    <a:gd name="T23" fmla="*/ 0 h 6"/>
                    <a:gd name="T24" fmla="*/ 28 w 81"/>
                    <a:gd name="T25" fmla="*/ 4 h 6"/>
                    <a:gd name="T26" fmla="*/ 28 w 81"/>
                    <a:gd name="T27" fmla="*/ 6 h 6"/>
                    <a:gd name="T28" fmla="*/ 79 w 81"/>
                    <a:gd name="T29" fmla="*/ 4 h 6"/>
                    <a:gd name="T30" fmla="*/ 81 w 81"/>
                    <a:gd name="T31" fmla="*/ 4 h 6"/>
                    <a:gd name="T32" fmla="*/ 81 w 81"/>
                    <a:gd name="T33" fmla="*/ 6 h 6"/>
                    <a:gd name="T34" fmla="*/ 79 w 81"/>
                    <a:gd name="T35" fmla="*/ 6 h 6"/>
                    <a:gd name="T36" fmla="*/ 79 w 81"/>
                    <a:gd name="T37" fmla="*/ 6 h 6"/>
                    <a:gd name="T38" fmla="*/ 79 w 81"/>
                    <a:gd name="T39" fmla="*/ 4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81" h="6">
                      <a:moveTo>
                        <a:pt x="57" y="6"/>
                      </a:moveTo>
                      <a:lnTo>
                        <a:pt x="38" y="6"/>
                      </a:lnTo>
                      <a:lnTo>
                        <a:pt x="36" y="4"/>
                      </a:lnTo>
                      <a:lnTo>
                        <a:pt x="36" y="2"/>
                      </a:lnTo>
                      <a:lnTo>
                        <a:pt x="59" y="2"/>
                      </a:lnTo>
                      <a:lnTo>
                        <a:pt x="57" y="4"/>
                      </a:lnTo>
                      <a:lnTo>
                        <a:pt x="57" y="6"/>
                      </a:lnTo>
                      <a:close/>
                      <a:moveTo>
                        <a:pt x="28" y="6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8" y="0"/>
                      </a:lnTo>
                      <a:lnTo>
                        <a:pt x="28" y="4"/>
                      </a:lnTo>
                      <a:lnTo>
                        <a:pt x="28" y="6"/>
                      </a:lnTo>
                      <a:close/>
                      <a:moveTo>
                        <a:pt x="79" y="4"/>
                      </a:moveTo>
                      <a:lnTo>
                        <a:pt x="81" y="4"/>
                      </a:lnTo>
                      <a:lnTo>
                        <a:pt x="81" y="6"/>
                      </a:lnTo>
                      <a:lnTo>
                        <a:pt x="79" y="6"/>
                      </a:lnTo>
                      <a:lnTo>
                        <a:pt x="79" y="6"/>
                      </a:lnTo>
                      <a:lnTo>
                        <a:pt x="79" y="4"/>
                      </a:lnTo>
                      <a:close/>
                    </a:path>
                  </a:pathLst>
                </a:custGeom>
                <a:solidFill>
                  <a:srgbClr val="E7BCB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17" name="Freeform 1097"/>
                <p:cNvSpPr>
                  <a:spLocks noEditPoints="1"/>
                </p:cNvSpPr>
                <p:nvPr/>
              </p:nvSpPr>
              <p:spPr bwMode="auto">
                <a:xfrm>
                  <a:off x="2022" y="1197"/>
                  <a:ext cx="83" cy="8"/>
                </a:xfrm>
                <a:custGeom>
                  <a:avLst/>
                  <a:gdLst>
                    <a:gd name="T0" fmla="*/ 81 w 83"/>
                    <a:gd name="T1" fmla="*/ 8 h 8"/>
                    <a:gd name="T2" fmla="*/ 81 w 83"/>
                    <a:gd name="T3" fmla="*/ 8 h 8"/>
                    <a:gd name="T4" fmla="*/ 81 w 83"/>
                    <a:gd name="T5" fmla="*/ 6 h 8"/>
                    <a:gd name="T6" fmla="*/ 83 w 83"/>
                    <a:gd name="T7" fmla="*/ 4 h 8"/>
                    <a:gd name="T8" fmla="*/ 83 w 83"/>
                    <a:gd name="T9" fmla="*/ 4 h 8"/>
                    <a:gd name="T10" fmla="*/ 83 w 83"/>
                    <a:gd name="T11" fmla="*/ 6 h 8"/>
                    <a:gd name="T12" fmla="*/ 81 w 83"/>
                    <a:gd name="T13" fmla="*/ 8 h 8"/>
                    <a:gd name="T14" fmla="*/ 61 w 83"/>
                    <a:gd name="T15" fmla="*/ 6 h 8"/>
                    <a:gd name="T16" fmla="*/ 38 w 83"/>
                    <a:gd name="T17" fmla="*/ 6 h 8"/>
                    <a:gd name="T18" fmla="*/ 38 w 83"/>
                    <a:gd name="T19" fmla="*/ 4 h 8"/>
                    <a:gd name="T20" fmla="*/ 38 w 83"/>
                    <a:gd name="T21" fmla="*/ 2 h 8"/>
                    <a:gd name="T22" fmla="*/ 62 w 83"/>
                    <a:gd name="T23" fmla="*/ 2 h 8"/>
                    <a:gd name="T24" fmla="*/ 61 w 83"/>
                    <a:gd name="T25" fmla="*/ 4 h 8"/>
                    <a:gd name="T26" fmla="*/ 61 w 83"/>
                    <a:gd name="T27" fmla="*/ 6 h 8"/>
                    <a:gd name="T28" fmla="*/ 30 w 83"/>
                    <a:gd name="T29" fmla="*/ 6 h 8"/>
                    <a:gd name="T30" fmla="*/ 4 w 83"/>
                    <a:gd name="T31" fmla="*/ 4 h 8"/>
                    <a:gd name="T32" fmla="*/ 2 w 83"/>
                    <a:gd name="T33" fmla="*/ 2 h 8"/>
                    <a:gd name="T34" fmla="*/ 0 w 83"/>
                    <a:gd name="T35" fmla="*/ 0 h 8"/>
                    <a:gd name="T36" fmla="*/ 32 w 83"/>
                    <a:gd name="T37" fmla="*/ 0 h 8"/>
                    <a:gd name="T38" fmla="*/ 30 w 83"/>
                    <a:gd name="T39" fmla="*/ 2 h 8"/>
                    <a:gd name="T40" fmla="*/ 30 w 83"/>
                    <a:gd name="T41" fmla="*/ 6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83" h="8">
                      <a:moveTo>
                        <a:pt x="81" y="8"/>
                      </a:moveTo>
                      <a:lnTo>
                        <a:pt x="81" y="8"/>
                      </a:lnTo>
                      <a:lnTo>
                        <a:pt x="81" y="6"/>
                      </a:lnTo>
                      <a:lnTo>
                        <a:pt x="83" y="4"/>
                      </a:lnTo>
                      <a:lnTo>
                        <a:pt x="83" y="4"/>
                      </a:lnTo>
                      <a:lnTo>
                        <a:pt x="83" y="6"/>
                      </a:lnTo>
                      <a:lnTo>
                        <a:pt x="81" y="8"/>
                      </a:lnTo>
                      <a:close/>
                      <a:moveTo>
                        <a:pt x="61" y="6"/>
                      </a:moveTo>
                      <a:lnTo>
                        <a:pt x="38" y="6"/>
                      </a:lnTo>
                      <a:lnTo>
                        <a:pt x="38" y="4"/>
                      </a:lnTo>
                      <a:lnTo>
                        <a:pt x="38" y="2"/>
                      </a:lnTo>
                      <a:lnTo>
                        <a:pt x="62" y="2"/>
                      </a:lnTo>
                      <a:lnTo>
                        <a:pt x="61" y="4"/>
                      </a:lnTo>
                      <a:lnTo>
                        <a:pt x="61" y="6"/>
                      </a:lnTo>
                      <a:close/>
                      <a:moveTo>
                        <a:pt x="30" y="6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6"/>
                      </a:lnTo>
                      <a:close/>
                    </a:path>
                  </a:pathLst>
                </a:custGeom>
                <a:solidFill>
                  <a:srgbClr val="E7BCB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18" name="Freeform 1098"/>
                <p:cNvSpPr>
                  <a:spLocks noEditPoints="1"/>
                </p:cNvSpPr>
                <p:nvPr/>
              </p:nvSpPr>
              <p:spPr bwMode="auto">
                <a:xfrm>
                  <a:off x="2020" y="1194"/>
                  <a:ext cx="87" cy="9"/>
                </a:xfrm>
                <a:custGeom>
                  <a:avLst/>
                  <a:gdLst>
                    <a:gd name="T0" fmla="*/ 85 w 87"/>
                    <a:gd name="T1" fmla="*/ 9 h 9"/>
                    <a:gd name="T2" fmla="*/ 83 w 87"/>
                    <a:gd name="T3" fmla="*/ 9 h 9"/>
                    <a:gd name="T4" fmla="*/ 85 w 87"/>
                    <a:gd name="T5" fmla="*/ 7 h 9"/>
                    <a:gd name="T6" fmla="*/ 85 w 87"/>
                    <a:gd name="T7" fmla="*/ 5 h 9"/>
                    <a:gd name="T8" fmla="*/ 87 w 87"/>
                    <a:gd name="T9" fmla="*/ 5 h 9"/>
                    <a:gd name="T10" fmla="*/ 85 w 87"/>
                    <a:gd name="T11" fmla="*/ 7 h 9"/>
                    <a:gd name="T12" fmla="*/ 85 w 87"/>
                    <a:gd name="T13" fmla="*/ 9 h 9"/>
                    <a:gd name="T14" fmla="*/ 63 w 87"/>
                    <a:gd name="T15" fmla="*/ 7 h 9"/>
                    <a:gd name="T16" fmla="*/ 40 w 87"/>
                    <a:gd name="T17" fmla="*/ 7 h 9"/>
                    <a:gd name="T18" fmla="*/ 40 w 87"/>
                    <a:gd name="T19" fmla="*/ 5 h 9"/>
                    <a:gd name="T20" fmla="*/ 40 w 87"/>
                    <a:gd name="T21" fmla="*/ 1 h 9"/>
                    <a:gd name="T22" fmla="*/ 66 w 87"/>
                    <a:gd name="T23" fmla="*/ 3 h 9"/>
                    <a:gd name="T24" fmla="*/ 64 w 87"/>
                    <a:gd name="T25" fmla="*/ 5 h 9"/>
                    <a:gd name="T26" fmla="*/ 63 w 87"/>
                    <a:gd name="T27" fmla="*/ 7 h 9"/>
                    <a:gd name="T28" fmla="*/ 32 w 87"/>
                    <a:gd name="T29" fmla="*/ 5 h 9"/>
                    <a:gd name="T30" fmla="*/ 4 w 87"/>
                    <a:gd name="T31" fmla="*/ 5 h 9"/>
                    <a:gd name="T32" fmla="*/ 2 w 87"/>
                    <a:gd name="T33" fmla="*/ 3 h 9"/>
                    <a:gd name="T34" fmla="*/ 0 w 87"/>
                    <a:gd name="T35" fmla="*/ 0 h 9"/>
                    <a:gd name="T36" fmla="*/ 34 w 87"/>
                    <a:gd name="T37" fmla="*/ 1 h 9"/>
                    <a:gd name="T38" fmla="*/ 34 w 87"/>
                    <a:gd name="T39" fmla="*/ 3 h 9"/>
                    <a:gd name="T40" fmla="*/ 32 w 87"/>
                    <a:gd name="T41" fmla="*/ 5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87" h="9">
                      <a:moveTo>
                        <a:pt x="85" y="9"/>
                      </a:moveTo>
                      <a:lnTo>
                        <a:pt x="83" y="9"/>
                      </a:lnTo>
                      <a:lnTo>
                        <a:pt x="85" y="7"/>
                      </a:lnTo>
                      <a:lnTo>
                        <a:pt x="85" y="5"/>
                      </a:lnTo>
                      <a:lnTo>
                        <a:pt x="87" y="5"/>
                      </a:lnTo>
                      <a:lnTo>
                        <a:pt x="85" y="7"/>
                      </a:lnTo>
                      <a:lnTo>
                        <a:pt x="85" y="9"/>
                      </a:lnTo>
                      <a:close/>
                      <a:moveTo>
                        <a:pt x="63" y="7"/>
                      </a:moveTo>
                      <a:lnTo>
                        <a:pt x="40" y="7"/>
                      </a:lnTo>
                      <a:lnTo>
                        <a:pt x="40" y="5"/>
                      </a:lnTo>
                      <a:lnTo>
                        <a:pt x="40" y="1"/>
                      </a:lnTo>
                      <a:lnTo>
                        <a:pt x="66" y="3"/>
                      </a:lnTo>
                      <a:lnTo>
                        <a:pt x="64" y="5"/>
                      </a:lnTo>
                      <a:lnTo>
                        <a:pt x="63" y="7"/>
                      </a:lnTo>
                      <a:close/>
                      <a:moveTo>
                        <a:pt x="32" y="5"/>
                      </a:moveTo>
                      <a:lnTo>
                        <a:pt x="4" y="5"/>
                      </a:lnTo>
                      <a:lnTo>
                        <a:pt x="2" y="3"/>
                      </a:lnTo>
                      <a:lnTo>
                        <a:pt x="0" y="0"/>
                      </a:lnTo>
                      <a:lnTo>
                        <a:pt x="34" y="1"/>
                      </a:lnTo>
                      <a:lnTo>
                        <a:pt x="34" y="3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solidFill>
                  <a:srgbClr val="E7BDB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19" name="Freeform 1099"/>
                <p:cNvSpPr>
                  <a:spLocks noEditPoints="1"/>
                </p:cNvSpPr>
                <p:nvPr/>
              </p:nvSpPr>
              <p:spPr bwMode="auto">
                <a:xfrm>
                  <a:off x="2018" y="1192"/>
                  <a:ext cx="89" cy="9"/>
                </a:xfrm>
                <a:custGeom>
                  <a:avLst/>
                  <a:gdLst>
                    <a:gd name="T0" fmla="*/ 87 w 89"/>
                    <a:gd name="T1" fmla="*/ 9 h 9"/>
                    <a:gd name="T2" fmla="*/ 87 w 89"/>
                    <a:gd name="T3" fmla="*/ 9 h 9"/>
                    <a:gd name="T4" fmla="*/ 87 w 89"/>
                    <a:gd name="T5" fmla="*/ 7 h 9"/>
                    <a:gd name="T6" fmla="*/ 87 w 89"/>
                    <a:gd name="T7" fmla="*/ 5 h 9"/>
                    <a:gd name="T8" fmla="*/ 89 w 89"/>
                    <a:gd name="T9" fmla="*/ 5 h 9"/>
                    <a:gd name="T10" fmla="*/ 89 w 89"/>
                    <a:gd name="T11" fmla="*/ 7 h 9"/>
                    <a:gd name="T12" fmla="*/ 87 w 89"/>
                    <a:gd name="T13" fmla="*/ 9 h 9"/>
                    <a:gd name="T14" fmla="*/ 66 w 89"/>
                    <a:gd name="T15" fmla="*/ 7 h 9"/>
                    <a:gd name="T16" fmla="*/ 42 w 89"/>
                    <a:gd name="T17" fmla="*/ 7 h 9"/>
                    <a:gd name="T18" fmla="*/ 42 w 89"/>
                    <a:gd name="T19" fmla="*/ 3 h 9"/>
                    <a:gd name="T20" fmla="*/ 42 w 89"/>
                    <a:gd name="T21" fmla="*/ 2 h 9"/>
                    <a:gd name="T22" fmla="*/ 70 w 89"/>
                    <a:gd name="T23" fmla="*/ 3 h 9"/>
                    <a:gd name="T24" fmla="*/ 68 w 89"/>
                    <a:gd name="T25" fmla="*/ 5 h 9"/>
                    <a:gd name="T26" fmla="*/ 66 w 89"/>
                    <a:gd name="T27" fmla="*/ 7 h 9"/>
                    <a:gd name="T28" fmla="*/ 36 w 89"/>
                    <a:gd name="T29" fmla="*/ 5 h 9"/>
                    <a:gd name="T30" fmla="*/ 4 w 89"/>
                    <a:gd name="T31" fmla="*/ 5 h 9"/>
                    <a:gd name="T32" fmla="*/ 2 w 89"/>
                    <a:gd name="T33" fmla="*/ 2 h 9"/>
                    <a:gd name="T34" fmla="*/ 0 w 89"/>
                    <a:gd name="T35" fmla="*/ 0 h 9"/>
                    <a:gd name="T36" fmla="*/ 36 w 89"/>
                    <a:gd name="T37" fmla="*/ 2 h 9"/>
                    <a:gd name="T38" fmla="*/ 36 w 89"/>
                    <a:gd name="T39" fmla="*/ 3 h 9"/>
                    <a:gd name="T40" fmla="*/ 36 w 89"/>
                    <a:gd name="T41" fmla="*/ 3 h 9"/>
                    <a:gd name="T42" fmla="*/ 36 w 89"/>
                    <a:gd name="T43" fmla="*/ 5 h 9"/>
                    <a:gd name="T44" fmla="*/ 36 w 89"/>
                    <a:gd name="T45" fmla="*/ 5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89" h="9">
                      <a:moveTo>
                        <a:pt x="87" y="9"/>
                      </a:moveTo>
                      <a:lnTo>
                        <a:pt x="87" y="9"/>
                      </a:lnTo>
                      <a:lnTo>
                        <a:pt x="87" y="7"/>
                      </a:lnTo>
                      <a:lnTo>
                        <a:pt x="87" y="5"/>
                      </a:lnTo>
                      <a:lnTo>
                        <a:pt x="89" y="5"/>
                      </a:lnTo>
                      <a:lnTo>
                        <a:pt x="89" y="7"/>
                      </a:lnTo>
                      <a:lnTo>
                        <a:pt x="87" y="9"/>
                      </a:lnTo>
                      <a:close/>
                      <a:moveTo>
                        <a:pt x="66" y="7"/>
                      </a:moveTo>
                      <a:lnTo>
                        <a:pt x="42" y="7"/>
                      </a:lnTo>
                      <a:lnTo>
                        <a:pt x="42" y="3"/>
                      </a:lnTo>
                      <a:lnTo>
                        <a:pt x="42" y="2"/>
                      </a:lnTo>
                      <a:lnTo>
                        <a:pt x="70" y="3"/>
                      </a:lnTo>
                      <a:lnTo>
                        <a:pt x="68" y="5"/>
                      </a:lnTo>
                      <a:lnTo>
                        <a:pt x="66" y="7"/>
                      </a:lnTo>
                      <a:close/>
                      <a:moveTo>
                        <a:pt x="36" y="5"/>
                      </a:moveTo>
                      <a:lnTo>
                        <a:pt x="4" y="5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36" y="2"/>
                      </a:lnTo>
                      <a:lnTo>
                        <a:pt x="36" y="3"/>
                      </a:lnTo>
                      <a:lnTo>
                        <a:pt x="36" y="3"/>
                      </a:lnTo>
                      <a:lnTo>
                        <a:pt x="36" y="5"/>
                      </a:lnTo>
                      <a:lnTo>
                        <a:pt x="36" y="5"/>
                      </a:lnTo>
                      <a:close/>
                    </a:path>
                  </a:pathLst>
                </a:custGeom>
                <a:solidFill>
                  <a:srgbClr val="E7BDB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20" name="Freeform 1100"/>
                <p:cNvSpPr>
                  <a:spLocks noEditPoints="1"/>
                </p:cNvSpPr>
                <p:nvPr/>
              </p:nvSpPr>
              <p:spPr bwMode="auto">
                <a:xfrm>
                  <a:off x="2014" y="1190"/>
                  <a:ext cx="95" cy="9"/>
                </a:xfrm>
                <a:custGeom>
                  <a:avLst/>
                  <a:gdLst>
                    <a:gd name="T0" fmla="*/ 93 w 95"/>
                    <a:gd name="T1" fmla="*/ 9 h 9"/>
                    <a:gd name="T2" fmla="*/ 91 w 95"/>
                    <a:gd name="T3" fmla="*/ 9 h 9"/>
                    <a:gd name="T4" fmla="*/ 91 w 95"/>
                    <a:gd name="T5" fmla="*/ 7 h 9"/>
                    <a:gd name="T6" fmla="*/ 91 w 95"/>
                    <a:gd name="T7" fmla="*/ 4 h 9"/>
                    <a:gd name="T8" fmla="*/ 95 w 95"/>
                    <a:gd name="T9" fmla="*/ 5 h 9"/>
                    <a:gd name="T10" fmla="*/ 93 w 95"/>
                    <a:gd name="T11" fmla="*/ 7 h 9"/>
                    <a:gd name="T12" fmla="*/ 93 w 95"/>
                    <a:gd name="T13" fmla="*/ 9 h 9"/>
                    <a:gd name="T14" fmla="*/ 72 w 95"/>
                    <a:gd name="T15" fmla="*/ 7 h 9"/>
                    <a:gd name="T16" fmla="*/ 46 w 95"/>
                    <a:gd name="T17" fmla="*/ 5 h 9"/>
                    <a:gd name="T18" fmla="*/ 46 w 95"/>
                    <a:gd name="T19" fmla="*/ 4 h 9"/>
                    <a:gd name="T20" fmla="*/ 46 w 95"/>
                    <a:gd name="T21" fmla="*/ 2 h 9"/>
                    <a:gd name="T22" fmla="*/ 74 w 95"/>
                    <a:gd name="T23" fmla="*/ 4 h 9"/>
                    <a:gd name="T24" fmla="*/ 74 w 95"/>
                    <a:gd name="T25" fmla="*/ 5 h 9"/>
                    <a:gd name="T26" fmla="*/ 72 w 95"/>
                    <a:gd name="T27" fmla="*/ 7 h 9"/>
                    <a:gd name="T28" fmla="*/ 40 w 95"/>
                    <a:gd name="T29" fmla="*/ 5 h 9"/>
                    <a:gd name="T30" fmla="*/ 6 w 95"/>
                    <a:gd name="T31" fmla="*/ 4 h 9"/>
                    <a:gd name="T32" fmla="*/ 4 w 95"/>
                    <a:gd name="T33" fmla="*/ 2 h 9"/>
                    <a:gd name="T34" fmla="*/ 0 w 95"/>
                    <a:gd name="T35" fmla="*/ 0 h 9"/>
                    <a:gd name="T36" fmla="*/ 40 w 95"/>
                    <a:gd name="T37" fmla="*/ 2 h 9"/>
                    <a:gd name="T38" fmla="*/ 40 w 95"/>
                    <a:gd name="T39" fmla="*/ 4 h 9"/>
                    <a:gd name="T40" fmla="*/ 40 w 95"/>
                    <a:gd name="T41" fmla="*/ 5 h 9"/>
                    <a:gd name="T42" fmla="*/ 40 w 95"/>
                    <a:gd name="T43" fmla="*/ 5 h 9"/>
                    <a:gd name="T44" fmla="*/ 40 w 95"/>
                    <a:gd name="T45" fmla="*/ 5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95" h="9">
                      <a:moveTo>
                        <a:pt x="93" y="9"/>
                      </a:moveTo>
                      <a:lnTo>
                        <a:pt x="91" y="9"/>
                      </a:lnTo>
                      <a:lnTo>
                        <a:pt x="91" y="7"/>
                      </a:lnTo>
                      <a:lnTo>
                        <a:pt x="91" y="4"/>
                      </a:lnTo>
                      <a:lnTo>
                        <a:pt x="95" y="5"/>
                      </a:lnTo>
                      <a:lnTo>
                        <a:pt x="93" y="7"/>
                      </a:lnTo>
                      <a:lnTo>
                        <a:pt x="93" y="9"/>
                      </a:lnTo>
                      <a:close/>
                      <a:moveTo>
                        <a:pt x="72" y="7"/>
                      </a:moveTo>
                      <a:lnTo>
                        <a:pt x="46" y="5"/>
                      </a:lnTo>
                      <a:lnTo>
                        <a:pt x="46" y="4"/>
                      </a:lnTo>
                      <a:lnTo>
                        <a:pt x="46" y="2"/>
                      </a:lnTo>
                      <a:lnTo>
                        <a:pt x="74" y="4"/>
                      </a:lnTo>
                      <a:lnTo>
                        <a:pt x="74" y="5"/>
                      </a:lnTo>
                      <a:lnTo>
                        <a:pt x="72" y="7"/>
                      </a:lnTo>
                      <a:close/>
                      <a:moveTo>
                        <a:pt x="40" y="5"/>
                      </a:moveTo>
                      <a:lnTo>
                        <a:pt x="6" y="4"/>
                      </a:lnTo>
                      <a:lnTo>
                        <a:pt x="4" y="2"/>
                      </a:lnTo>
                      <a:lnTo>
                        <a:pt x="0" y="0"/>
                      </a:lnTo>
                      <a:lnTo>
                        <a:pt x="40" y="2"/>
                      </a:lnTo>
                      <a:lnTo>
                        <a:pt x="40" y="4"/>
                      </a:lnTo>
                      <a:lnTo>
                        <a:pt x="40" y="5"/>
                      </a:lnTo>
                      <a:lnTo>
                        <a:pt x="40" y="5"/>
                      </a:lnTo>
                      <a:lnTo>
                        <a:pt x="40" y="5"/>
                      </a:lnTo>
                      <a:close/>
                    </a:path>
                  </a:pathLst>
                </a:custGeom>
                <a:solidFill>
                  <a:srgbClr val="E6BCB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21" name="Freeform 1101"/>
                <p:cNvSpPr>
                  <a:spLocks noEditPoints="1"/>
                </p:cNvSpPr>
                <p:nvPr/>
              </p:nvSpPr>
              <p:spPr bwMode="auto">
                <a:xfrm>
                  <a:off x="2012" y="1188"/>
                  <a:ext cx="97" cy="9"/>
                </a:xfrm>
                <a:custGeom>
                  <a:avLst/>
                  <a:gdLst>
                    <a:gd name="T0" fmla="*/ 95 w 97"/>
                    <a:gd name="T1" fmla="*/ 9 h 9"/>
                    <a:gd name="T2" fmla="*/ 93 w 97"/>
                    <a:gd name="T3" fmla="*/ 9 h 9"/>
                    <a:gd name="T4" fmla="*/ 93 w 97"/>
                    <a:gd name="T5" fmla="*/ 6 h 9"/>
                    <a:gd name="T6" fmla="*/ 93 w 97"/>
                    <a:gd name="T7" fmla="*/ 4 h 9"/>
                    <a:gd name="T8" fmla="*/ 97 w 97"/>
                    <a:gd name="T9" fmla="*/ 4 h 9"/>
                    <a:gd name="T10" fmla="*/ 97 w 97"/>
                    <a:gd name="T11" fmla="*/ 7 h 9"/>
                    <a:gd name="T12" fmla="*/ 95 w 97"/>
                    <a:gd name="T13" fmla="*/ 9 h 9"/>
                    <a:gd name="T14" fmla="*/ 76 w 97"/>
                    <a:gd name="T15" fmla="*/ 7 h 9"/>
                    <a:gd name="T16" fmla="*/ 48 w 97"/>
                    <a:gd name="T17" fmla="*/ 6 h 9"/>
                    <a:gd name="T18" fmla="*/ 48 w 97"/>
                    <a:gd name="T19" fmla="*/ 4 h 9"/>
                    <a:gd name="T20" fmla="*/ 46 w 97"/>
                    <a:gd name="T21" fmla="*/ 2 h 9"/>
                    <a:gd name="T22" fmla="*/ 78 w 97"/>
                    <a:gd name="T23" fmla="*/ 4 h 9"/>
                    <a:gd name="T24" fmla="*/ 76 w 97"/>
                    <a:gd name="T25" fmla="*/ 6 h 9"/>
                    <a:gd name="T26" fmla="*/ 76 w 97"/>
                    <a:gd name="T27" fmla="*/ 7 h 9"/>
                    <a:gd name="T28" fmla="*/ 42 w 97"/>
                    <a:gd name="T29" fmla="*/ 6 h 9"/>
                    <a:gd name="T30" fmla="*/ 6 w 97"/>
                    <a:gd name="T31" fmla="*/ 4 h 9"/>
                    <a:gd name="T32" fmla="*/ 2 w 97"/>
                    <a:gd name="T33" fmla="*/ 2 h 9"/>
                    <a:gd name="T34" fmla="*/ 0 w 97"/>
                    <a:gd name="T35" fmla="*/ 0 h 9"/>
                    <a:gd name="T36" fmla="*/ 42 w 97"/>
                    <a:gd name="T37" fmla="*/ 2 h 9"/>
                    <a:gd name="T38" fmla="*/ 42 w 97"/>
                    <a:gd name="T39" fmla="*/ 4 h 9"/>
                    <a:gd name="T40" fmla="*/ 42 w 97"/>
                    <a:gd name="T41" fmla="*/ 6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7" h="9">
                      <a:moveTo>
                        <a:pt x="95" y="9"/>
                      </a:moveTo>
                      <a:lnTo>
                        <a:pt x="93" y="9"/>
                      </a:lnTo>
                      <a:lnTo>
                        <a:pt x="93" y="6"/>
                      </a:lnTo>
                      <a:lnTo>
                        <a:pt x="93" y="4"/>
                      </a:lnTo>
                      <a:lnTo>
                        <a:pt x="97" y="4"/>
                      </a:lnTo>
                      <a:lnTo>
                        <a:pt x="97" y="7"/>
                      </a:lnTo>
                      <a:lnTo>
                        <a:pt x="95" y="9"/>
                      </a:lnTo>
                      <a:close/>
                      <a:moveTo>
                        <a:pt x="76" y="7"/>
                      </a:moveTo>
                      <a:lnTo>
                        <a:pt x="48" y="6"/>
                      </a:lnTo>
                      <a:lnTo>
                        <a:pt x="48" y="4"/>
                      </a:lnTo>
                      <a:lnTo>
                        <a:pt x="46" y="2"/>
                      </a:lnTo>
                      <a:lnTo>
                        <a:pt x="78" y="4"/>
                      </a:lnTo>
                      <a:lnTo>
                        <a:pt x="76" y="6"/>
                      </a:lnTo>
                      <a:lnTo>
                        <a:pt x="76" y="7"/>
                      </a:lnTo>
                      <a:close/>
                      <a:moveTo>
                        <a:pt x="42" y="6"/>
                      </a:moveTo>
                      <a:lnTo>
                        <a:pt x="6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42" y="2"/>
                      </a:lnTo>
                      <a:lnTo>
                        <a:pt x="42" y="4"/>
                      </a:lnTo>
                      <a:lnTo>
                        <a:pt x="42" y="6"/>
                      </a:lnTo>
                      <a:close/>
                    </a:path>
                  </a:pathLst>
                </a:custGeom>
                <a:solidFill>
                  <a:srgbClr val="E6BCB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22" name="Freeform 1102"/>
                <p:cNvSpPr>
                  <a:spLocks noEditPoints="1"/>
                </p:cNvSpPr>
                <p:nvPr/>
              </p:nvSpPr>
              <p:spPr bwMode="auto">
                <a:xfrm>
                  <a:off x="2007" y="1186"/>
                  <a:ext cx="104" cy="9"/>
                </a:xfrm>
                <a:custGeom>
                  <a:avLst/>
                  <a:gdLst>
                    <a:gd name="T0" fmla="*/ 102 w 104"/>
                    <a:gd name="T1" fmla="*/ 9 h 9"/>
                    <a:gd name="T2" fmla="*/ 98 w 104"/>
                    <a:gd name="T3" fmla="*/ 8 h 9"/>
                    <a:gd name="T4" fmla="*/ 98 w 104"/>
                    <a:gd name="T5" fmla="*/ 6 h 9"/>
                    <a:gd name="T6" fmla="*/ 98 w 104"/>
                    <a:gd name="T7" fmla="*/ 4 h 9"/>
                    <a:gd name="T8" fmla="*/ 104 w 104"/>
                    <a:gd name="T9" fmla="*/ 4 h 9"/>
                    <a:gd name="T10" fmla="*/ 102 w 104"/>
                    <a:gd name="T11" fmla="*/ 8 h 9"/>
                    <a:gd name="T12" fmla="*/ 102 w 104"/>
                    <a:gd name="T13" fmla="*/ 9 h 9"/>
                    <a:gd name="T14" fmla="*/ 81 w 104"/>
                    <a:gd name="T15" fmla="*/ 8 h 9"/>
                    <a:gd name="T16" fmla="*/ 53 w 104"/>
                    <a:gd name="T17" fmla="*/ 6 h 9"/>
                    <a:gd name="T18" fmla="*/ 51 w 104"/>
                    <a:gd name="T19" fmla="*/ 4 h 9"/>
                    <a:gd name="T20" fmla="*/ 51 w 104"/>
                    <a:gd name="T21" fmla="*/ 2 h 9"/>
                    <a:gd name="T22" fmla="*/ 83 w 104"/>
                    <a:gd name="T23" fmla="*/ 4 h 9"/>
                    <a:gd name="T24" fmla="*/ 83 w 104"/>
                    <a:gd name="T25" fmla="*/ 4 h 9"/>
                    <a:gd name="T26" fmla="*/ 83 w 104"/>
                    <a:gd name="T27" fmla="*/ 4 h 9"/>
                    <a:gd name="T28" fmla="*/ 83 w 104"/>
                    <a:gd name="T29" fmla="*/ 6 h 9"/>
                    <a:gd name="T30" fmla="*/ 81 w 104"/>
                    <a:gd name="T31" fmla="*/ 8 h 9"/>
                    <a:gd name="T32" fmla="*/ 47 w 104"/>
                    <a:gd name="T33" fmla="*/ 6 h 9"/>
                    <a:gd name="T34" fmla="*/ 7 w 104"/>
                    <a:gd name="T35" fmla="*/ 4 h 9"/>
                    <a:gd name="T36" fmla="*/ 4 w 104"/>
                    <a:gd name="T37" fmla="*/ 2 h 9"/>
                    <a:gd name="T38" fmla="*/ 0 w 104"/>
                    <a:gd name="T39" fmla="*/ 0 h 9"/>
                    <a:gd name="T40" fmla="*/ 45 w 104"/>
                    <a:gd name="T41" fmla="*/ 2 h 9"/>
                    <a:gd name="T42" fmla="*/ 47 w 104"/>
                    <a:gd name="T43" fmla="*/ 4 h 9"/>
                    <a:gd name="T44" fmla="*/ 47 w 104"/>
                    <a:gd name="T45" fmla="*/ 6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04" h="9">
                      <a:moveTo>
                        <a:pt x="102" y="9"/>
                      </a:moveTo>
                      <a:lnTo>
                        <a:pt x="98" y="8"/>
                      </a:lnTo>
                      <a:lnTo>
                        <a:pt x="98" y="6"/>
                      </a:lnTo>
                      <a:lnTo>
                        <a:pt x="98" y="4"/>
                      </a:lnTo>
                      <a:lnTo>
                        <a:pt x="104" y="4"/>
                      </a:lnTo>
                      <a:lnTo>
                        <a:pt x="102" y="8"/>
                      </a:lnTo>
                      <a:lnTo>
                        <a:pt x="102" y="9"/>
                      </a:lnTo>
                      <a:close/>
                      <a:moveTo>
                        <a:pt x="81" y="8"/>
                      </a:moveTo>
                      <a:lnTo>
                        <a:pt x="53" y="6"/>
                      </a:lnTo>
                      <a:lnTo>
                        <a:pt x="51" y="4"/>
                      </a:lnTo>
                      <a:lnTo>
                        <a:pt x="51" y="2"/>
                      </a:lnTo>
                      <a:lnTo>
                        <a:pt x="83" y="4"/>
                      </a:lnTo>
                      <a:lnTo>
                        <a:pt x="83" y="4"/>
                      </a:lnTo>
                      <a:lnTo>
                        <a:pt x="83" y="4"/>
                      </a:lnTo>
                      <a:lnTo>
                        <a:pt x="83" y="6"/>
                      </a:lnTo>
                      <a:lnTo>
                        <a:pt x="81" y="8"/>
                      </a:lnTo>
                      <a:close/>
                      <a:moveTo>
                        <a:pt x="47" y="6"/>
                      </a:moveTo>
                      <a:lnTo>
                        <a:pt x="7" y="4"/>
                      </a:lnTo>
                      <a:lnTo>
                        <a:pt x="4" y="2"/>
                      </a:lnTo>
                      <a:lnTo>
                        <a:pt x="0" y="0"/>
                      </a:lnTo>
                      <a:lnTo>
                        <a:pt x="45" y="2"/>
                      </a:lnTo>
                      <a:lnTo>
                        <a:pt x="47" y="4"/>
                      </a:lnTo>
                      <a:lnTo>
                        <a:pt x="47" y="6"/>
                      </a:lnTo>
                      <a:close/>
                    </a:path>
                  </a:pathLst>
                </a:custGeom>
                <a:solidFill>
                  <a:srgbClr val="E6BCB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23" name="Freeform 1103"/>
                <p:cNvSpPr>
                  <a:spLocks noEditPoints="1"/>
                </p:cNvSpPr>
                <p:nvPr/>
              </p:nvSpPr>
              <p:spPr bwMode="auto">
                <a:xfrm>
                  <a:off x="2001" y="1184"/>
                  <a:ext cx="110" cy="8"/>
                </a:xfrm>
                <a:custGeom>
                  <a:avLst/>
                  <a:gdLst>
                    <a:gd name="T0" fmla="*/ 108 w 110"/>
                    <a:gd name="T1" fmla="*/ 8 h 8"/>
                    <a:gd name="T2" fmla="*/ 104 w 110"/>
                    <a:gd name="T3" fmla="*/ 8 h 8"/>
                    <a:gd name="T4" fmla="*/ 104 w 110"/>
                    <a:gd name="T5" fmla="*/ 6 h 8"/>
                    <a:gd name="T6" fmla="*/ 104 w 110"/>
                    <a:gd name="T7" fmla="*/ 4 h 8"/>
                    <a:gd name="T8" fmla="*/ 110 w 110"/>
                    <a:gd name="T9" fmla="*/ 4 h 8"/>
                    <a:gd name="T10" fmla="*/ 110 w 110"/>
                    <a:gd name="T11" fmla="*/ 6 h 8"/>
                    <a:gd name="T12" fmla="*/ 108 w 110"/>
                    <a:gd name="T13" fmla="*/ 8 h 8"/>
                    <a:gd name="T14" fmla="*/ 89 w 110"/>
                    <a:gd name="T15" fmla="*/ 8 h 8"/>
                    <a:gd name="T16" fmla="*/ 57 w 110"/>
                    <a:gd name="T17" fmla="*/ 6 h 8"/>
                    <a:gd name="T18" fmla="*/ 57 w 110"/>
                    <a:gd name="T19" fmla="*/ 4 h 8"/>
                    <a:gd name="T20" fmla="*/ 57 w 110"/>
                    <a:gd name="T21" fmla="*/ 2 h 8"/>
                    <a:gd name="T22" fmla="*/ 91 w 110"/>
                    <a:gd name="T23" fmla="*/ 4 h 8"/>
                    <a:gd name="T24" fmla="*/ 91 w 110"/>
                    <a:gd name="T25" fmla="*/ 6 h 8"/>
                    <a:gd name="T26" fmla="*/ 89 w 110"/>
                    <a:gd name="T27" fmla="*/ 6 h 8"/>
                    <a:gd name="T28" fmla="*/ 89 w 110"/>
                    <a:gd name="T29" fmla="*/ 8 h 8"/>
                    <a:gd name="T30" fmla="*/ 89 w 110"/>
                    <a:gd name="T31" fmla="*/ 8 h 8"/>
                    <a:gd name="T32" fmla="*/ 53 w 110"/>
                    <a:gd name="T33" fmla="*/ 6 h 8"/>
                    <a:gd name="T34" fmla="*/ 11 w 110"/>
                    <a:gd name="T35" fmla="*/ 4 h 8"/>
                    <a:gd name="T36" fmla="*/ 8 w 110"/>
                    <a:gd name="T37" fmla="*/ 2 h 8"/>
                    <a:gd name="T38" fmla="*/ 6 w 110"/>
                    <a:gd name="T39" fmla="*/ 2 h 8"/>
                    <a:gd name="T40" fmla="*/ 4 w 110"/>
                    <a:gd name="T41" fmla="*/ 0 h 8"/>
                    <a:gd name="T42" fmla="*/ 0 w 110"/>
                    <a:gd name="T43" fmla="*/ 0 h 8"/>
                    <a:gd name="T44" fmla="*/ 51 w 110"/>
                    <a:gd name="T45" fmla="*/ 2 h 8"/>
                    <a:gd name="T46" fmla="*/ 51 w 110"/>
                    <a:gd name="T47" fmla="*/ 4 h 8"/>
                    <a:gd name="T48" fmla="*/ 53 w 110"/>
                    <a:gd name="T49" fmla="*/ 6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10" h="8">
                      <a:moveTo>
                        <a:pt x="108" y="8"/>
                      </a:moveTo>
                      <a:lnTo>
                        <a:pt x="104" y="8"/>
                      </a:lnTo>
                      <a:lnTo>
                        <a:pt x="104" y="6"/>
                      </a:lnTo>
                      <a:lnTo>
                        <a:pt x="104" y="4"/>
                      </a:lnTo>
                      <a:lnTo>
                        <a:pt x="110" y="4"/>
                      </a:lnTo>
                      <a:lnTo>
                        <a:pt x="110" y="6"/>
                      </a:lnTo>
                      <a:lnTo>
                        <a:pt x="108" y="8"/>
                      </a:lnTo>
                      <a:close/>
                      <a:moveTo>
                        <a:pt x="89" y="8"/>
                      </a:moveTo>
                      <a:lnTo>
                        <a:pt x="57" y="6"/>
                      </a:lnTo>
                      <a:lnTo>
                        <a:pt x="57" y="4"/>
                      </a:lnTo>
                      <a:lnTo>
                        <a:pt x="57" y="2"/>
                      </a:lnTo>
                      <a:lnTo>
                        <a:pt x="91" y="4"/>
                      </a:lnTo>
                      <a:lnTo>
                        <a:pt x="91" y="6"/>
                      </a:lnTo>
                      <a:lnTo>
                        <a:pt x="89" y="6"/>
                      </a:lnTo>
                      <a:lnTo>
                        <a:pt x="89" y="8"/>
                      </a:lnTo>
                      <a:lnTo>
                        <a:pt x="89" y="8"/>
                      </a:lnTo>
                      <a:close/>
                      <a:moveTo>
                        <a:pt x="53" y="6"/>
                      </a:moveTo>
                      <a:lnTo>
                        <a:pt x="11" y="4"/>
                      </a:lnTo>
                      <a:lnTo>
                        <a:pt x="8" y="2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51" y="2"/>
                      </a:lnTo>
                      <a:lnTo>
                        <a:pt x="51" y="4"/>
                      </a:lnTo>
                      <a:lnTo>
                        <a:pt x="53" y="6"/>
                      </a:lnTo>
                      <a:close/>
                    </a:path>
                  </a:pathLst>
                </a:custGeom>
                <a:solidFill>
                  <a:srgbClr val="E6BCB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24" name="Freeform 1104"/>
                <p:cNvSpPr>
                  <a:spLocks noEditPoints="1"/>
                </p:cNvSpPr>
                <p:nvPr/>
              </p:nvSpPr>
              <p:spPr bwMode="auto">
                <a:xfrm>
                  <a:off x="1971" y="1180"/>
                  <a:ext cx="142" cy="10"/>
                </a:xfrm>
                <a:custGeom>
                  <a:avLst/>
                  <a:gdLst>
                    <a:gd name="T0" fmla="*/ 140 w 142"/>
                    <a:gd name="T1" fmla="*/ 10 h 10"/>
                    <a:gd name="T2" fmla="*/ 134 w 142"/>
                    <a:gd name="T3" fmla="*/ 10 h 10"/>
                    <a:gd name="T4" fmla="*/ 134 w 142"/>
                    <a:gd name="T5" fmla="*/ 10 h 10"/>
                    <a:gd name="T6" fmla="*/ 134 w 142"/>
                    <a:gd name="T7" fmla="*/ 8 h 10"/>
                    <a:gd name="T8" fmla="*/ 134 w 142"/>
                    <a:gd name="T9" fmla="*/ 8 h 10"/>
                    <a:gd name="T10" fmla="*/ 134 w 142"/>
                    <a:gd name="T11" fmla="*/ 6 h 10"/>
                    <a:gd name="T12" fmla="*/ 142 w 142"/>
                    <a:gd name="T13" fmla="*/ 6 h 10"/>
                    <a:gd name="T14" fmla="*/ 140 w 142"/>
                    <a:gd name="T15" fmla="*/ 8 h 10"/>
                    <a:gd name="T16" fmla="*/ 140 w 142"/>
                    <a:gd name="T17" fmla="*/ 10 h 10"/>
                    <a:gd name="T18" fmla="*/ 119 w 142"/>
                    <a:gd name="T19" fmla="*/ 10 h 10"/>
                    <a:gd name="T20" fmla="*/ 87 w 142"/>
                    <a:gd name="T21" fmla="*/ 8 h 10"/>
                    <a:gd name="T22" fmla="*/ 87 w 142"/>
                    <a:gd name="T23" fmla="*/ 6 h 10"/>
                    <a:gd name="T24" fmla="*/ 87 w 142"/>
                    <a:gd name="T25" fmla="*/ 4 h 10"/>
                    <a:gd name="T26" fmla="*/ 123 w 142"/>
                    <a:gd name="T27" fmla="*/ 6 h 10"/>
                    <a:gd name="T28" fmla="*/ 121 w 142"/>
                    <a:gd name="T29" fmla="*/ 8 h 10"/>
                    <a:gd name="T30" fmla="*/ 119 w 142"/>
                    <a:gd name="T31" fmla="*/ 10 h 10"/>
                    <a:gd name="T32" fmla="*/ 81 w 142"/>
                    <a:gd name="T33" fmla="*/ 8 h 10"/>
                    <a:gd name="T34" fmla="*/ 36 w 142"/>
                    <a:gd name="T35" fmla="*/ 6 h 10"/>
                    <a:gd name="T36" fmla="*/ 36 w 142"/>
                    <a:gd name="T37" fmla="*/ 6 h 10"/>
                    <a:gd name="T38" fmla="*/ 36 w 142"/>
                    <a:gd name="T39" fmla="*/ 6 h 10"/>
                    <a:gd name="T40" fmla="*/ 13 w 142"/>
                    <a:gd name="T41" fmla="*/ 0 h 10"/>
                    <a:gd name="T42" fmla="*/ 2 w 142"/>
                    <a:gd name="T43" fmla="*/ 2 h 10"/>
                    <a:gd name="T44" fmla="*/ 0 w 142"/>
                    <a:gd name="T45" fmla="*/ 0 h 10"/>
                    <a:gd name="T46" fmla="*/ 2 w 142"/>
                    <a:gd name="T47" fmla="*/ 0 h 10"/>
                    <a:gd name="T48" fmla="*/ 81 w 142"/>
                    <a:gd name="T49" fmla="*/ 4 h 10"/>
                    <a:gd name="T50" fmla="*/ 81 w 142"/>
                    <a:gd name="T51" fmla="*/ 6 h 10"/>
                    <a:gd name="T52" fmla="*/ 81 w 142"/>
                    <a:gd name="T53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2" h="10">
                      <a:moveTo>
                        <a:pt x="140" y="10"/>
                      </a:moveTo>
                      <a:lnTo>
                        <a:pt x="134" y="10"/>
                      </a:lnTo>
                      <a:lnTo>
                        <a:pt x="134" y="10"/>
                      </a:lnTo>
                      <a:lnTo>
                        <a:pt x="134" y="8"/>
                      </a:lnTo>
                      <a:lnTo>
                        <a:pt x="134" y="8"/>
                      </a:lnTo>
                      <a:lnTo>
                        <a:pt x="134" y="6"/>
                      </a:lnTo>
                      <a:lnTo>
                        <a:pt x="142" y="6"/>
                      </a:lnTo>
                      <a:lnTo>
                        <a:pt x="140" y="8"/>
                      </a:lnTo>
                      <a:lnTo>
                        <a:pt x="140" y="10"/>
                      </a:lnTo>
                      <a:close/>
                      <a:moveTo>
                        <a:pt x="119" y="10"/>
                      </a:moveTo>
                      <a:lnTo>
                        <a:pt x="87" y="8"/>
                      </a:lnTo>
                      <a:lnTo>
                        <a:pt x="87" y="6"/>
                      </a:lnTo>
                      <a:lnTo>
                        <a:pt x="87" y="4"/>
                      </a:lnTo>
                      <a:lnTo>
                        <a:pt x="123" y="6"/>
                      </a:lnTo>
                      <a:lnTo>
                        <a:pt x="121" y="8"/>
                      </a:lnTo>
                      <a:lnTo>
                        <a:pt x="119" y="10"/>
                      </a:lnTo>
                      <a:close/>
                      <a:moveTo>
                        <a:pt x="81" y="8"/>
                      </a:move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36" y="6"/>
                      </a:lnTo>
                      <a:lnTo>
                        <a:pt x="13" y="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81" y="4"/>
                      </a:lnTo>
                      <a:lnTo>
                        <a:pt x="81" y="6"/>
                      </a:lnTo>
                      <a:lnTo>
                        <a:pt x="81" y="8"/>
                      </a:lnTo>
                      <a:close/>
                    </a:path>
                  </a:pathLst>
                </a:custGeom>
                <a:solidFill>
                  <a:srgbClr val="E6BDB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25" name="Freeform 1105"/>
                <p:cNvSpPr>
                  <a:spLocks noEditPoints="1"/>
                </p:cNvSpPr>
                <p:nvPr/>
              </p:nvSpPr>
              <p:spPr bwMode="auto">
                <a:xfrm>
                  <a:off x="1971" y="1178"/>
                  <a:ext cx="142" cy="10"/>
                </a:xfrm>
                <a:custGeom>
                  <a:avLst/>
                  <a:gdLst>
                    <a:gd name="T0" fmla="*/ 140 w 142"/>
                    <a:gd name="T1" fmla="*/ 10 h 10"/>
                    <a:gd name="T2" fmla="*/ 134 w 142"/>
                    <a:gd name="T3" fmla="*/ 10 h 10"/>
                    <a:gd name="T4" fmla="*/ 134 w 142"/>
                    <a:gd name="T5" fmla="*/ 10 h 10"/>
                    <a:gd name="T6" fmla="*/ 134 w 142"/>
                    <a:gd name="T7" fmla="*/ 10 h 10"/>
                    <a:gd name="T8" fmla="*/ 134 w 142"/>
                    <a:gd name="T9" fmla="*/ 8 h 10"/>
                    <a:gd name="T10" fmla="*/ 134 w 142"/>
                    <a:gd name="T11" fmla="*/ 6 h 10"/>
                    <a:gd name="T12" fmla="*/ 142 w 142"/>
                    <a:gd name="T13" fmla="*/ 6 h 10"/>
                    <a:gd name="T14" fmla="*/ 142 w 142"/>
                    <a:gd name="T15" fmla="*/ 8 h 10"/>
                    <a:gd name="T16" fmla="*/ 140 w 142"/>
                    <a:gd name="T17" fmla="*/ 10 h 10"/>
                    <a:gd name="T18" fmla="*/ 121 w 142"/>
                    <a:gd name="T19" fmla="*/ 10 h 10"/>
                    <a:gd name="T20" fmla="*/ 87 w 142"/>
                    <a:gd name="T21" fmla="*/ 8 h 10"/>
                    <a:gd name="T22" fmla="*/ 87 w 142"/>
                    <a:gd name="T23" fmla="*/ 6 h 10"/>
                    <a:gd name="T24" fmla="*/ 87 w 142"/>
                    <a:gd name="T25" fmla="*/ 4 h 10"/>
                    <a:gd name="T26" fmla="*/ 87 w 142"/>
                    <a:gd name="T27" fmla="*/ 4 h 10"/>
                    <a:gd name="T28" fmla="*/ 87 w 142"/>
                    <a:gd name="T29" fmla="*/ 4 h 10"/>
                    <a:gd name="T30" fmla="*/ 123 w 142"/>
                    <a:gd name="T31" fmla="*/ 6 h 10"/>
                    <a:gd name="T32" fmla="*/ 123 w 142"/>
                    <a:gd name="T33" fmla="*/ 8 h 10"/>
                    <a:gd name="T34" fmla="*/ 121 w 142"/>
                    <a:gd name="T35" fmla="*/ 10 h 10"/>
                    <a:gd name="T36" fmla="*/ 81 w 142"/>
                    <a:gd name="T37" fmla="*/ 8 h 10"/>
                    <a:gd name="T38" fmla="*/ 30 w 142"/>
                    <a:gd name="T39" fmla="*/ 6 h 10"/>
                    <a:gd name="T40" fmla="*/ 11 w 142"/>
                    <a:gd name="T41" fmla="*/ 2 h 10"/>
                    <a:gd name="T42" fmla="*/ 2 w 142"/>
                    <a:gd name="T43" fmla="*/ 4 h 10"/>
                    <a:gd name="T44" fmla="*/ 0 w 142"/>
                    <a:gd name="T45" fmla="*/ 2 h 10"/>
                    <a:gd name="T46" fmla="*/ 2 w 142"/>
                    <a:gd name="T47" fmla="*/ 0 h 10"/>
                    <a:gd name="T48" fmla="*/ 81 w 142"/>
                    <a:gd name="T49" fmla="*/ 4 h 10"/>
                    <a:gd name="T50" fmla="*/ 81 w 142"/>
                    <a:gd name="T51" fmla="*/ 6 h 10"/>
                    <a:gd name="T52" fmla="*/ 81 w 142"/>
                    <a:gd name="T53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2" h="10">
                      <a:moveTo>
                        <a:pt x="140" y="10"/>
                      </a:moveTo>
                      <a:lnTo>
                        <a:pt x="134" y="10"/>
                      </a:lnTo>
                      <a:lnTo>
                        <a:pt x="134" y="10"/>
                      </a:lnTo>
                      <a:lnTo>
                        <a:pt x="134" y="10"/>
                      </a:lnTo>
                      <a:lnTo>
                        <a:pt x="134" y="8"/>
                      </a:lnTo>
                      <a:lnTo>
                        <a:pt x="134" y="6"/>
                      </a:lnTo>
                      <a:lnTo>
                        <a:pt x="142" y="6"/>
                      </a:lnTo>
                      <a:lnTo>
                        <a:pt x="142" y="8"/>
                      </a:lnTo>
                      <a:lnTo>
                        <a:pt x="140" y="10"/>
                      </a:lnTo>
                      <a:close/>
                      <a:moveTo>
                        <a:pt x="121" y="10"/>
                      </a:moveTo>
                      <a:lnTo>
                        <a:pt x="87" y="8"/>
                      </a:lnTo>
                      <a:lnTo>
                        <a:pt x="87" y="6"/>
                      </a:lnTo>
                      <a:lnTo>
                        <a:pt x="87" y="4"/>
                      </a:lnTo>
                      <a:lnTo>
                        <a:pt x="87" y="4"/>
                      </a:lnTo>
                      <a:lnTo>
                        <a:pt x="87" y="4"/>
                      </a:lnTo>
                      <a:lnTo>
                        <a:pt x="123" y="6"/>
                      </a:lnTo>
                      <a:lnTo>
                        <a:pt x="123" y="8"/>
                      </a:lnTo>
                      <a:lnTo>
                        <a:pt x="121" y="10"/>
                      </a:lnTo>
                      <a:close/>
                      <a:moveTo>
                        <a:pt x="81" y="8"/>
                      </a:moveTo>
                      <a:lnTo>
                        <a:pt x="30" y="6"/>
                      </a:lnTo>
                      <a:lnTo>
                        <a:pt x="11" y="2"/>
                      </a:ln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81" y="4"/>
                      </a:lnTo>
                      <a:lnTo>
                        <a:pt x="81" y="6"/>
                      </a:lnTo>
                      <a:lnTo>
                        <a:pt x="81" y="8"/>
                      </a:lnTo>
                      <a:close/>
                    </a:path>
                  </a:pathLst>
                </a:custGeom>
                <a:solidFill>
                  <a:srgbClr val="E6BDB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26" name="Freeform 1106"/>
                <p:cNvSpPr>
                  <a:spLocks noEditPoints="1"/>
                </p:cNvSpPr>
                <p:nvPr/>
              </p:nvSpPr>
              <p:spPr bwMode="auto">
                <a:xfrm>
                  <a:off x="1973" y="1176"/>
                  <a:ext cx="167" cy="10"/>
                </a:xfrm>
                <a:custGeom>
                  <a:avLst/>
                  <a:gdLst>
                    <a:gd name="T0" fmla="*/ 140 w 167"/>
                    <a:gd name="T1" fmla="*/ 10 h 10"/>
                    <a:gd name="T2" fmla="*/ 132 w 167"/>
                    <a:gd name="T3" fmla="*/ 10 h 10"/>
                    <a:gd name="T4" fmla="*/ 132 w 167"/>
                    <a:gd name="T5" fmla="*/ 8 h 10"/>
                    <a:gd name="T6" fmla="*/ 132 w 167"/>
                    <a:gd name="T7" fmla="*/ 6 h 10"/>
                    <a:gd name="T8" fmla="*/ 142 w 167"/>
                    <a:gd name="T9" fmla="*/ 6 h 10"/>
                    <a:gd name="T10" fmla="*/ 140 w 167"/>
                    <a:gd name="T11" fmla="*/ 8 h 10"/>
                    <a:gd name="T12" fmla="*/ 140 w 167"/>
                    <a:gd name="T13" fmla="*/ 10 h 10"/>
                    <a:gd name="T14" fmla="*/ 121 w 167"/>
                    <a:gd name="T15" fmla="*/ 10 h 10"/>
                    <a:gd name="T16" fmla="*/ 85 w 167"/>
                    <a:gd name="T17" fmla="*/ 8 h 10"/>
                    <a:gd name="T18" fmla="*/ 85 w 167"/>
                    <a:gd name="T19" fmla="*/ 8 h 10"/>
                    <a:gd name="T20" fmla="*/ 85 w 167"/>
                    <a:gd name="T21" fmla="*/ 6 h 10"/>
                    <a:gd name="T22" fmla="*/ 85 w 167"/>
                    <a:gd name="T23" fmla="*/ 6 h 10"/>
                    <a:gd name="T24" fmla="*/ 85 w 167"/>
                    <a:gd name="T25" fmla="*/ 4 h 10"/>
                    <a:gd name="T26" fmla="*/ 123 w 167"/>
                    <a:gd name="T27" fmla="*/ 6 h 10"/>
                    <a:gd name="T28" fmla="*/ 121 w 167"/>
                    <a:gd name="T29" fmla="*/ 8 h 10"/>
                    <a:gd name="T30" fmla="*/ 121 w 167"/>
                    <a:gd name="T31" fmla="*/ 10 h 10"/>
                    <a:gd name="T32" fmla="*/ 79 w 167"/>
                    <a:gd name="T33" fmla="*/ 8 h 10"/>
                    <a:gd name="T34" fmla="*/ 0 w 167"/>
                    <a:gd name="T35" fmla="*/ 4 h 10"/>
                    <a:gd name="T36" fmla="*/ 0 w 167"/>
                    <a:gd name="T37" fmla="*/ 2 h 10"/>
                    <a:gd name="T38" fmla="*/ 1 w 167"/>
                    <a:gd name="T39" fmla="*/ 0 h 10"/>
                    <a:gd name="T40" fmla="*/ 79 w 167"/>
                    <a:gd name="T41" fmla="*/ 4 h 10"/>
                    <a:gd name="T42" fmla="*/ 79 w 167"/>
                    <a:gd name="T43" fmla="*/ 6 h 10"/>
                    <a:gd name="T44" fmla="*/ 79 w 167"/>
                    <a:gd name="T45" fmla="*/ 8 h 10"/>
                    <a:gd name="T46" fmla="*/ 165 w 167"/>
                    <a:gd name="T47" fmla="*/ 8 h 10"/>
                    <a:gd name="T48" fmla="*/ 167 w 167"/>
                    <a:gd name="T49" fmla="*/ 8 h 10"/>
                    <a:gd name="T50" fmla="*/ 167 w 167"/>
                    <a:gd name="T51" fmla="*/ 8 h 10"/>
                    <a:gd name="T52" fmla="*/ 165 w 167"/>
                    <a:gd name="T53" fmla="*/ 8 h 10"/>
                    <a:gd name="T54" fmla="*/ 165 w 167"/>
                    <a:gd name="T55" fmla="*/ 8 h 10"/>
                    <a:gd name="T56" fmla="*/ 165 w 167"/>
                    <a:gd name="T57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167" h="10">
                      <a:moveTo>
                        <a:pt x="140" y="10"/>
                      </a:moveTo>
                      <a:lnTo>
                        <a:pt x="132" y="10"/>
                      </a:lnTo>
                      <a:lnTo>
                        <a:pt x="132" y="8"/>
                      </a:lnTo>
                      <a:lnTo>
                        <a:pt x="132" y="6"/>
                      </a:lnTo>
                      <a:lnTo>
                        <a:pt x="142" y="6"/>
                      </a:lnTo>
                      <a:lnTo>
                        <a:pt x="140" y="8"/>
                      </a:lnTo>
                      <a:lnTo>
                        <a:pt x="140" y="10"/>
                      </a:lnTo>
                      <a:close/>
                      <a:moveTo>
                        <a:pt x="121" y="10"/>
                      </a:moveTo>
                      <a:lnTo>
                        <a:pt x="85" y="8"/>
                      </a:lnTo>
                      <a:lnTo>
                        <a:pt x="85" y="8"/>
                      </a:lnTo>
                      <a:lnTo>
                        <a:pt x="85" y="6"/>
                      </a:lnTo>
                      <a:lnTo>
                        <a:pt x="85" y="6"/>
                      </a:lnTo>
                      <a:lnTo>
                        <a:pt x="85" y="4"/>
                      </a:lnTo>
                      <a:lnTo>
                        <a:pt x="123" y="6"/>
                      </a:lnTo>
                      <a:lnTo>
                        <a:pt x="121" y="8"/>
                      </a:lnTo>
                      <a:lnTo>
                        <a:pt x="121" y="10"/>
                      </a:lnTo>
                      <a:close/>
                      <a:moveTo>
                        <a:pt x="79" y="8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79" y="4"/>
                      </a:lnTo>
                      <a:lnTo>
                        <a:pt x="79" y="6"/>
                      </a:lnTo>
                      <a:lnTo>
                        <a:pt x="79" y="8"/>
                      </a:lnTo>
                      <a:close/>
                      <a:moveTo>
                        <a:pt x="165" y="8"/>
                      </a:moveTo>
                      <a:lnTo>
                        <a:pt x="167" y="8"/>
                      </a:lnTo>
                      <a:lnTo>
                        <a:pt x="167" y="8"/>
                      </a:lnTo>
                      <a:lnTo>
                        <a:pt x="165" y="8"/>
                      </a:lnTo>
                      <a:lnTo>
                        <a:pt x="165" y="8"/>
                      </a:lnTo>
                      <a:lnTo>
                        <a:pt x="165" y="8"/>
                      </a:lnTo>
                      <a:close/>
                    </a:path>
                  </a:pathLst>
                </a:custGeom>
                <a:solidFill>
                  <a:srgbClr val="E6BDB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27" name="Freeform 1107"/>
                <p:cNvSpPr>
                  <a:spLocks noEditPoints="1"/>
                </p:cNvSpPr>
                <p:nvPr/>
              </p:nvSpPr>
              <p:spPr bwMode="auto">
                <a:xfrm>
                  <a:off x="1973" y="1175"/>
                  <a:ext cx="168" cy="9"/>
                </a:xfrm>
                <a:custGeom>
                  <a:avLst/>
                  <a:gdLst>
                    <a:gd name="T0" fmla="*/ 140 w 168"/>
                    <a:gd name="T1" fmla="*/ 9 h 9"/>
                    <a:gd name="T2" fmla="*/ 132 w 168"/>
                    <a:gd name="T3" fmla="*/ 9 h 9"/>
                    <a:gd name="T4" fmla="*/ 132 w 168"/>
                    <a:gd name="T5" fmla="*/ 7 h 9"/>
                    <a:gd name="T6" fmla="*/ 132 w 168"/>
                    <a:gd name="T7" fmla="*/ 5 h 9"/>
                    <a:gd name="T8" fmla="*/ 144 w 168"/>
                    <a:gd name="T9" fmla="*/ 5 h 9"/>
                    <a:gd name="T10" fmla="*/ 142 w 168"/>
                    <a:gd name="T11" fmla="*/ 7 h 9"/>
                    <a:gd name="T12" fmla="*/ 142 w 168"/>
                    <a:gd name="T13" fmla="*/ 7 h 9"/>
                    <a:gd name="T14" fmla="*/ 142 w 168"/>
                    <a:gd name="T15" fmla="*/ 9 h 9"/>
                    <a:gd name="T16" fmla="*/ 140 w 168"/>
                    <a:gd name="T17" fmla="*/ 9 h 9"/>
                    <a:gd name="T18" fmla="*/ 121 w 168"/>
                    <a:gd name="T19" fmla="*/ 9 h 9"/>
                    <a:gd name="T20" fmla="*/ 85 w 168"/>
                    <a:gd name="T21" fmla="*/ 7 h 9"/>
                    <a:gd name="T22" fmla="*/ 85 w 168"/>
                    <a:gd name="T23" fmla="*/ 5 h 9"/>
                    <a:gd name="T24" fmla="*/ 85 w 168"/>
                    <a:gd name="T25" fmla="*/ 3 h 9"/>
                    <a:gd name="T26" fmla="*/ 123 w 168"/>
                    <a:gd name="T27" fmla="*/ 5 h 9"/>
                    <a:gd name="T28" fmla="*/ 123 w 168"/>
                    <a:gd name="T29" fmla="*/ 7 h 9"/>
                    <a:gd name="T30" fmla="*/ 121 w 168"/>
                    <a:gd name="T31" fmla="*/ 9 h 9"/>
                    <a:gd name="T32" fmla="*/ 79 w 168"/>
                    <a:gd name="T33" fmla="*/ 7 h 9"/>
                    <a:gd name="T34" fmla="*/ 0 w 168"/>
                    <a:gd name="T35" fmla="*/ 3 h 9"/>
                    <a:gd name="T36" fmla="*/ 0 w 168"/>
                    <a:gd name="T37" fmla="*/ 1 h 9"/>
                    <a:gd name="T38" fmla="*/ 1 w 168"/>
                    <a:gd name="T39" fmla="*/ 0 h 9"/>
                    <a:gd name="T40" fmla="*/ 79 w 168"/>
                    <a:gd name="T41" fmla="*/ 3 h 9"/>
                    <a:gd name="T42" fmla="*/ 79 w 168"/>
                    <a:gd name="T43" fmla="*/ 5 h 9"/>
                    <a:gd name="T44" fmla="*/ 79 w 168"/>
                    <a:gd name="T45" fmla="*/ 7 h 9"/>
                    <a:gd name="T46" fmla="*/ 163 w 168"/>
                    <a:gd name="T47" fmla="*/ 7 h 9"/>
                    <a:gd name="T48" fmla="*/ 168 w 168"/>
                    <a:gd name="T49" fmla="*/ 7 h 9"/>
                    <a:gd name="T50" fmla="*/ 167 w 168"/>
                    <a:gd name="T51" fmla="*/ 7 h 9"/>
                    <a:gd name="T52" fmla="*/ 167 w 168"/>
                    <a:gd name="T53" fmla="*/ 7 h 9"/>
                    <a:gd name="T54" fmla="*/ 167 w 168"/>
                    <a:gd name="T55" fmla="*/ 9 h 9"/>
                    <a:gd name="T56" fmla="*/ 165 w 168"/>
                    <a:gd name="T57" fmla="*/ 9 h 9"/>
                    <a:gd name="T58" fmla="*/ 165 w 168"/>
                    <a:gd name="T59" fmla="*/ 9 h 9"/>
                    <a:gd name="T60" fmla="*/ 163 w 168"/>
                    <a:gd name="T61" fmla="*/ 7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168" h="9">
                      <a:moveTo>
                        <a:pt x="140" y="9"/>
                      </a:moveTo>
                      <a:lnTo>
                        <a:pt x="132" y="9"/>
                      </a:lnTo>
                      <a:lnTo>
                        <a:pt x="132" y="7"/>
                      </a:lnTo>
                      <a:lnTo>
                        <a:pt x="132" y="5"/>
                      </a:lnTo>
                      <a:lnTo>
                        <a:pt x="144" y="5"/>
                      </a:lnTo>
                      <a:lnTo>
                        <a:pt x="142" y="7"/>
                      </a:lnTo>
                      <a:lnTo>
                        <a:pt x="142" y="7"/>
                      </a:lnTo>
                      <a:lnTo>
                        <a:pt x="142" y="9"/>
                      </a:lnTo>
                      <a:lnTo>
                        <a:pt x="140" y="9"/>
                      </a:lnTo>
                      <a:close/>
                      <a:moveTo>
                        <a:pt x="121" y="9"/>
                      </a:moveTo>
                      <a:lnTo>
                        <a:pt x="85" y="7"/>
                      </a:lnTo>
                      <a:lnTo>
                        <a:pt x="85" y="5"/>
                      </a:lnTo>
                      <a:lnTo>
                        <a:pt x="85" y="3"/>
                      </a:lnTo>
                      <a:lnTo>
                        <a:pt x="123" y="5"/>
                      </a:lnTo>
                      <a:lnTo>
                        <a:pt x="123" y="7"/>
                      </a:lnTo>
                      <a:lnTo>
                        <a:pt x="121" y="9"/>
                      </a:lnTo>
                      <a:close/>
                      <a:moveTo>
                        <a:pt x="79" y="7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1" y="0"/>
                      </a:lnTo>
                      <a:lnTo>
                        <a:pt x="79" y="3"/>
                      </a:lnTo>
                      <a:lnTo>
                        <a:pt x="79" y="5"/>
                      </a:lnTo>
                      <a:lnTo>
                        <a:pt x="79" y="7"/>
                      </a:lnTo>
                      <a:close/>
                      <a:moveTo>
                        <a:pt x="163" y="7"/>
                      </a:moveTo>
                      <a:lnTo>
                        <a:pt x="168" y="7"/>
                      </a:lnTo>
                      <a:lnTo>
                        <a:pt x="167" y="7"/>
                      </a:lnTo>
                      <a:lnTo>
                        <a:pt x="167" y="7"/>
                      </a:lnTo>
                      <a:lnTo>
                        <a:pt x="167" y="9"/>
                      </a:lnTo>
                      <a:lnTo>
                        <a:pt x="165" y="9"/>
                      </a:lnTo>
                      <a:lnTo>
                        <a:pt x="165" y="9"/>
                      </a:lnTo>
                      <a:lnTo>
                        <a:pt x="163" y="7"/>
                      </a:lnTo>
                      <a:close/>
                    </a:path>
                  </a:pathLst>
                </a:custGeom>
                <a:solidFill>
                  <a:srgbClr val="E6BDB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28" name="Freeform 1108"/>
                <p:cNvSpPr>
                  <a:spLocks noEditPoints="1"/>
                </p:cNvSpPr>
                <p:nvPr/>
              </p:nvSpPr>
              <p:spPr bwMode="auto">
                <a:xfrm>
                  <a:off x="1974" y="1171"/>
                  <a:ext cx="167" cy="13"/>
                </a:xfrm>
                <a:custGeom>
                  <a:avLst/>
                  <a:gdLst>
                    <a:gd name="T0" fmla="*/ 166 w 167"/>
                    <a:gd name="T1" fmla="*/ 13 h 13"/>
                    <a:gd name="T2" fmla="*/ 164 w 167"/>
                    <a:gd name="T3" fmla="*/ 13 h 13"/>
                    <a:gd name="T4" fmla="*/ 162 w 167"/>
                    <a:gd name="T5" fmla="*/ 11 h 13"/>
                    <a:gd name="T6" fmla="*/ 162 w 167"/>
                    <a:gd name="T7" fmla="*/ 9 h 13"/>
                    <a:gd name="T8" fmla="*/ 167 w 167"/>
                    <a:gd name="T9" fmla="*/ 9 h 13"/>
                    <a:gd name="T10" fmla="*/ 167 w 167"/>
                    <a:gd name="T11" fmla="*/ 11 h 13"/>
                    <a:gd name="T12" fmla="*/ 166 w 167"/>
                    <a:gd name="T13" fmla="*/ 11 h 13"/>
                    <a:gd name="T14" fmla="*/ 166 w 167"/>
                    <a:gd name="T15" fmla="*/ 13 h 13"/>
                    <a:gd name="T16" fmla="*/ 166 w 167"/>
                    <a:gd name="T17" fmla="*/ 13 h 13"/>
                    <a:gd name="T18" fmla="*/ 141 w 167"/>
                    <a:gd name="T19" fmla="*/ 11 h 13"/>
                    <a:gd name="T20" fmla="*/ 131 w 167"/>
                    <a:gd name="T21" fmla="*/ 11 h 13"/>
                    <a:gd name="T22" fmla="*/ 131 w 167"/>
                    <a:gd name="T23" fmla="*/ 9 h 13"/>
                    <a:gd name="T24" fmla="*/ 131 w 167"/>
                    <a:gd name="T25" fmla="*/ 7 h 13"/>
                    <a:gd name="T26" fmla="*/ 143 w 167"/>
                    <a:gd name="T27" fmla="*/ 7 h 13"/>
                    <a:gd name="T28" fmla="*/ 143 w 167"/>
                    <a:gd name="T29" fmla="*/ 9 h 13"/>
                    <a:gd name="T30" fmla="*/ 141 w 167"/>
                    <a:gd name="T31" fmla="*/ 11 h 13"/>
                    <a:gd name="T32" fmla="*/ 141 w 167"/>
                    <a:gd name="T33" fmla="*/ 11 h 13"/>
                    <a:gd name="T34" fmla="*/ 141 w 167"/>
                    <a:gd name="T35" fmla="*/ 11 h 13"/>
                    <a:gd name="T36" fmla="*/ 122 w 167"/>
                    <a:gd name="T37" fmla="*/ 11 h 13"/>
                    <a:gd name="T38" fmla="*/ 84 w 167"/>
                    <a:gd name="T39" fmla="*/ 9 h 13"/>
                    <a:gd name="T40" fmla="*/ 84 w 167"/>
                    <a:gd name="T41" fmla="*/ 7 h 13"/>
                    <a:gd name="T42" fmla="*/ 82 w 167"/>
                    <a:gd name="T43" fmla="*/ 5 h 13"/>
                    <a:gd name="T44" fmla="*/ 124 w 167"/>
                    <a:gd name="T45" fmla="*/ 7 h 13"/>
                    <a:gd name="T46" fmla="*/ 122 w 167"/>
                    <a:gd name="T47" fmla="*/ 9 h 13"/>
                    <a:gd name="T48" fmla="*/ 122 w 167"/>
                    <a:gd name="T49" fmla="*/ 11 h 13"/>
                    <a:gd name="T50" fmla="*/ 78 w 167"/>
                    <a:gd name="T51" fmla="*/ 9 h 13"/>
                    <a:gd name="T52" fmla="*/ 0 w 167"/>
                    <a:gd name="T53" fmla="*/ 5 h 13"/>
                    <a:gd name="T54" fmla="*/ 0 w 167"/>
                    <a:gd name="T55" fmla="*/ 4 h 13"/>
                    <a:gd name="T56" fmla="*/ 2 w 167"/>
                    <a:gd name="T57" fmla="*/ 0 h 13"/>
                    <a:gd name="T58" fmla="*/ 78 w 167"/>
                    <a:gd name="T59" fmla="*/ 4 h 13"/>
                    <a:gd name="T60" fmla="*/ 78 w 167"/>
                    <a:gd name="T61" fmla="*/ 7 h 13"/>
                    <a:gd name="T62" fmla="*/ 78 w 167"/>
                    <a:gd name="T63" fmla="*/ 9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67" h="13">
                      <a:moveTo>
                        <a:pt x="166" y="13"/>
                      </a:moveTo>
                      <a:lnTo>
                        <a:pt x="164" y="13"/>
                      </a:lnTo>
                      <a:lnTo>
                        <a:pt x="162" y="11"/>
                      </a:lnTo>
                      <a:lnTo>
                        <a:pt x="162" y="9"/>
                      </a:lnTo>
                      <a:lnTo>
                        <a:pt x="167" y="9"/>
                      </a:lnTo>
                      <a:lnTo>
                        <a:pt x="167" y="11"/>
                      </a:lnTo>
                      <a:lnTo>
                        <a:pt x="166" y="11"/>
                      </a:lnTo>
                      <a:lnTo>
                        <a:pt x="166" y="13"/>
                      </a:lnTo>
                      <a:lnTo>
                        <a:pt x="166" y="13"/>
                      </a:lnTo>
                      <a:close/>
                      <a:moveTo>
                        <a:pt x="141" y="11"/>
                      </a:moveTo>
                      <a:lnTo>
                        <a:pt x="131" y="11"/>
                      </a:lnTo>
                      <a:lnTo>
                        <a:pt x="131" y="9"/>
                      </a:lnTo>
                      <a:lnTo>
                        <a:pt x="131" y="7"/>
                      </a:lnTo>
                      <a:lnTo>
                        <a:pt x="143" y="7"/>
                      </a:lnTo>
                      <a:lnTo>
                        <a:pt x="143" y="9"/>
                      </a:lnTo>
                      <a:lnTo>
                        <a:pt x="141" y="11"/>
                      </a:lnTo>
                      <a:lnTo>
                        <a:pt x="141" y="11"/>
                      </a:lnTo>
                      <a:lnTo>
                        <a:pt x="141" y="11"/>
                      </a:lnTo>
                      <a:close/>
                      <a:moveTo>
                        <a:pt x="122" y="11"/>
                      </a:moveTo>
                      <a:lnTo>
                        <a:pt x="84" y="9"/>
                      </a:lnTo>
                      <a:lnTo>
                        <a:pt x="84" y="7"/>
                      </a:lnTo>
                      <a:lnTo>
                        <a:pt x="82" y="5"/>
                      </a:lnTo>
                      <a:lnTo>
                        <a:pt x="124" y="7"/>
                      </a:lnTo>
                      <a:lnTo>
                        <a:pt x="122" y="9"/>
                      </a:lnTo>
                      <a:lnTo>
                        <a:pt x="122" y="11"/>
                      </a:lnTo>
                      <a:close/>
                      <a:moveTo>
                        <a:pt x="78" y="9"/>
                      </a:move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2" y="0"/>
                      </a:lnTo>
                      <a:lnTo>
                        <a:pt x="78" y="4"/>
                      </a:lnTo>
                      <a:lnTo>
                        <a:pt x="78" y="7"/>
                      </a:lnTo>
                      <a:lnTo>
                        <a:pt x="78" y="9"/>
                      </a:lnTo>
                      <a:close/>
                    </a:path>
                  </a:pathLst>
                </a:custGeom>
                <a:solidFill>
                  <a:srgbClr val="E6BDB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29" name="Freeform 1109"/>
                <p:cNvSpPr>
                  <a:spLocks noEditPoints="1"/>
                </p:cNvSpPr>
                <p:nvPr/>
              </p:nvSpPr>
              <p:spPr bwMode="auto">
                <a:xfrm>
                  <a:off x="1768" y="1159"/>
                  <a:ext cx="375" cy="23"/>
                </a:xfrm>
                <a:custGeom>
                  <a:avLst/>
                  <a:gdLst>
                    <a:gd name="T0" fmla="*/ 373 w 375"/>
                    <a:gd name="T1" fmla="*/ 23 h 23"/>
                    <a:gd name="T2" fmla="*/ 368 w 375"/>
                    <a:gd name="T3" fmla="*/ 23 h 23"/>
                    <a:gd name="T4" fmla="*/ 368 w 375"/>
                    <a:gd name="T5" fmla="*/ 21 h 23"/>
                    <a:gd name="T6" fmla="*/ 368 w 375"/>
                    <a:gd name="T7" fmla="*/ 17 h 23"/>
                    <a:gd name="T8" fmla="*/ 375 w 375"/>
                    <a:gd name="T9" fmla="*/ 19 h 23"/>
                    <a:gd name="T10" fmla="*/ 373 w 375"/>
                    <a:gd name="T11" fmla="*/ 21 h 23"/>
                    <a:gd name="T12" fmla="*/ 373 w 375"/>
                    <a:gd name="T13" fmla="*/ 23 h 23"/>
                    <a:gd name="T14" fmla="*/ 349 w 375"/>
                    <a:gd name="T15" fmla="*/ 21 h 23"/>
                    <a:gd name="T16" fmla="*/ 337 w 375"/>
                    <a:gd name="T17" fmla="*/ 21 h 23"/>
                    <a:gd name="T18" fmla="*/ 337 w 375"/>
                    <a:gd name="T19" fmla="*/ 19 h 23"/>
                    <a:gd name="T20" fmla="*/ 339 w 375"/>
                    <a:gd name="T21" fmla="*/ 17 h 23"/>
                    <a:gd name="T22" fmla="*/ 349 w 375"/>
                    <a:gd name="T23" fmla="*/ 17 h 23"/>
                    <a:gd name="T24" fmla="*/ 349 w 375"/>
                    <a:gd name="T25" fmla="*/ 19 h 23"/>
                    <a:gd name="T26" fmla="*/ 349 w 375"/>
                    <a:gd name="T27" fmla="*/ 21 h 23"/>
                    <a:gd name="T28" fmla="*/ 328 w 375"/>
                    <a:gd name="T29" fmla="*/ 21 h 23"/>
                    <a:gd name="T30" fmla="*/ 290 w 375"/>
                    <a:gd name="T31" fmla="*/ 19 h 23"/>
                    <a:gd name="T32" fmla="*/ 288 w 375"/>
                    <a:gd name="T33" fmla="*/ 17 h 23"/>
                    <a:gd name="T34" fmla="*/ 288 w 375"/>
                    <a:gd name="T35" fmla="*/ 14 h 23"/>
                    <a:gd name="T36" fmla="*/ 330 w 375"/>
                    <a:gd name="T37" fmla="*/ 17 h 23"/>
                    <a:gd name="T38" fmla="*/ 330 w 375"/>
                    <a:gd name="T39" fmla="*/ 19 h 23"/>
                    <a:gd name="T40" fmla="*/ 328 w 375"/>
                    <a:gd name="T41" fmla="*/ 21 h 23"/>
                    <a:gd name="T42" fmla="*/ 284 w 375"/>
                    <a:gd name="T43" fmla="*/ 19 h 23"/>
                    <a:gd name="T44" fmla="*/ 206 w 375"/>
                    <a:gd name="T45" fmla="*/ 16 h 23"/>
                    <a:gd name="T46" fmla="*/ 208 w 375"/>
                    <a:gd name="T47" fmla="*/ 14 h 23"/>
                    <a:gd name="T48" fmla="*/ 210 w 375"/>
                    <a:gd name="T49" fmla="*/ 10 h 23"/>
                    <a:gd name="T50" fmla="*/ 284 w 375"/>
                    <a:gd name="T51" fmla="*/ 14 h 23"/>
                    <a:gd name="T52" fmla="*/ 284 w 375"/>
                    <a:gd name="T53" fmla="*/ 16 h 23"/>
                    <a:gd name="T54" fmla="*/ 284 w 375"/>
                    <a:gd name="T55" fmla="*/ 19 h 23"/>
                    <a:gd name="T56" fmla="*/ 0 w 375"/>
                    <a:gd name="T57" fmla="*/ 0 h 23"/>
                    <a:gd name="T58" fmla="*/ 3 w 375"/>
                    <a:gd name="T59" fmla="*/ 0 h 23"/>
                    <a:gd name="T60" fmla="*/ 3 w 375"/>
                    <a:gd name="T61" fmla="*/ 0 h 23"/>
                    <a:gd name="T62" fmla="*/ 3 w 375"/>
                    <a:gd name="T63" fmla="*/ 2 h 23"/>
                    <a:gd name="T64" fmla="*/ 2 w 375"/>
                    <a:gd name="T65" fmla="*/ 2 h 23"/>
                    <a:gd name="T66" fmla="*/ 0 w 375"/>
                    <a:gd name="T67" fmla="*/ 0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375" h="23">
                      <a:moveTo>
                        <a:pt x="373" y="23"/>
                      </a:moveTo>
                      <a:lnTo>
                        <a:pt x="368" y="23"/>
                      </a:lnTo>
                      <a:lnTo>
                        <a:pt x="368" y="21"/>
                      </a:lnTo>
                      <a:lnTo>
                        <a:pt x="368" y="17"/>
                      </a:lnTo>
                      <a:lnTo>
                        <a:pt x="375" y="19"/>
                      </a:lnTo>
                      <a:lnTo>
                        <a:pt x="373" y="21"/>
                      </a:lnTo>
                      <a:lnTo>
                        <a:pt x="373" y="23"/>
                      </a:lnTo>
                      <a:close/>
                      <a:moveTo>
                        <a:pt x="349" y="21"/>
                      </a:moveTo>
                      <a:lnTo>
                        <a:pt x="337" y="21"/>
                      </a:lnTo>
                      <a:lnTo>
                        <a:pt x="337" y="19"/>
                      </a:lnTo>
                      <a:lnTo>
                        <a:pt x="339" y="17"/>
                      </a:lnTo>
                      <a:lnTo>
                        <a:pt x="349" y="17"/>
                      </a:lnTo>
                      <a:lnTo>
                        <a:pt x="349" y="19"/>
                      </a:lnTo>
                      <a:lnTo>
                        <a:pt x="349" y="21"/>
                      </a:lnTo>
                      <a:close/>
                      <a:moveTo>
                        <a:pt x="328" y="21"/>
                      </a:moveTo>
                      <a:lnTo>
                        <a:pt x="290" y="19"/>
                      </a:lnTo>
                      <a:lnTo>
                        <a:pt x="288" y="17"/>
                      </a:lnTo>
                      <a:lnTo>
                        <a:pt x="288" y="14"/>
                      </a:lnTo>
                      <a:lnTo>
                        <a:pt x="330" y="17"/>
                      </a:lnTo>
                      <a:lnTo>
                        <a:pt x="330" y="19"/>
                      </a:lnTo>
                      <a:lnTo>
                        <a:pt x="328" y="21"/>
                      </a:lnTo>
                      <a:close/>
                      <a:moveTo>
                        <a:pt x="284" y="19"/>
                      </a:moveTo>
                      <a:lnTo>
                        <a:pt x="206" y="16"/>
                      </a:lnTo>
                      <a:lnTo>
                        <a:pt x="208" y="14"/>
                      </a:lnTo>
                      <a:lnTo>
                        <a:pt x="210" y="10"/>
                      </a:lnTo>
                      <a:lnTo>
                        <a:pt x="284" y="14"/>
                      </a:lnTo>
                      <a:lnTo>
                        <a:pt x="284" y="16"/>
                      </a:lnTo>
                      <a:lnTo>
                        <a:pt x="284" y="19"/>
                      </a:lnTo>
                      <a:close/>
                      <a:moveTo>
                        <a:pt x="0" y="0"/>
                      </a:moveTo>
                      <a:lnTo>
                        <a:pt x="3" y="0"/>
                      </a:lnTo>
                      <a:lnTo>
                        <a:pt x="3" y="0"/>
                      </a:lnTo>
                      <a:lnTo>
                        <a:pt x="3" y="2"/>
                      </a:lnTo>
                      <a:lnTo>
                        <a:pt x="2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7BEB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30" name="Freeform 1110"/>
                <p:cNvSpPr>
                  <a:spLocks noEditPoints="1"/>
                </p:cNvSpPr>
                <p:nvPr/>
              </p:nvSpPr>
              <p:spPr bwMode="auto">
                <a:xfrm>
                  <a:off x="1766" y="1157"/>
                  <a:ext cx="377" cy="23"/>
                </a:xfrm>
                <a:custGeom>
                  <a:avLst/>
                  <a:gdLst>
                    <a:gd name="T0" fmla="*/ 375 w 377"/>
                    <a:gd name="T1" fmla="*/ 23 h 23"/>
                    <a:gd name="T2" fmla="*/ 370 w 377"/>
                    <a:gd name="T3" fmla="*/ 23 h 23"/>
                    <a:gd name="T4" fmla="*/ 370 w 377"/>
                    <a:gd name="T5" fmla="*/ 21 h 23"/>
                    <a:gd name="T6" fmla="*/ 368 w 377"/>
                    <a:gd name="T7" fmla="*/ 18 h 23"/>
                    <a:gd name="T8" fmla="*/ 377 w 377"/>
                    <a:gd name="T9" fmla="*/ 19 h 23"/>
                    <a:gd name="T10" fmla="*/ 375 w 377"/>
                    <a:gd name="T11" fmla="*/ 21 h 23"/>
                    <a:gd name="T12" fmla="*/ 375 w 377"/>
                    <a:gd name="T13" fmla="*/ 23 h 23"/>
                    <a:gd name="T14" fmla="*/ 351 w 377"/>
                    <a:gd name="T15" fmla="*/ 21 h 23"/>
                    <a:gd name="T16" fmla="*/ 339 w 377"/>
                    <a:gd name="T17" fmla="*/ 21 h 23"/>
                    <a:gd name="T18" fmla="*/ 341 w 377"/>
                    <a:gd name="T19" fmla="*/ 19 h 23"/>
                    <a:gd name="T20" fmla="*/ 341 w 377"/>
                    <a:gd name="T21" fmla="*/ 18 h 23"/>
                    <a:gd name="T22" fmla="*/ 353 w 377"/>
                    <a:gd name="T23" fmla="*/ 18 h 23"/>
                    <a:gd name="T24" fmla="*/ 351 w 377"/>
                    <a:gd name="T25" fmla="*/ 19 h 23"/>
                    <a:gd name="T26" fmla="*/ 351 w 377"/>
                    <a:gd name="T27" fmla="*/ 21 h 23"/>
                    <a:gd name="T28" fmla="*/ 332 w 377"/>
                    <a:gd name="T29" fmla="*/ 21 h 23"/>
                    <a:gd name="T30" fmla="*/ 290 w 377"/>
                    <a:gd name="T31" fmla="*/ 19 h 23"/>
                    <a:gd name="T32" fmla="*/ 290 w 377"/>
                    <a:gd name="T33" fmla="*/ 16 h 23"/>
                    <a:gd name="T34" fmla="*/ 290 w 377"/>
                    <a:gd name="T35" fmla="*/ 14 h 23"/>
                    <a:gd name="T36" fmla="*/ 334 w 377"/>
                    <a:gd name="T37" fmla="*/ 16 h 23"/>
                    <a:gd name="T38" fmla="*/ 332 w 377"/>
                    <a:gd name="T39" fmla="*/ 19 h 23"/>
                    <a:gd name="T40" fmla="*/ 332 w 377"/>
                    <a:gd name="T41" fmla="*/ 21 h 23"/>
                    <a:gd name="T42" fmla="*/ 286 w 377"/>
                    <a:gd name="T43" fmla="*/ 18 h 23"/>
                    <a:gd name="T44" fmla="*/ 210 w 377"/>
                    <a:gd name="T45" fmla="*/ 14 h 23"/>
                    <a:gd name="T46" fmla="*/ 212 w 377"/>
                    <a:gd name="T47" fmla="*/ 12 h 23"/>
                    <a:gd name="T48" fmla="*/ 212 w 377"/>
                    <a:gd name="T49" fmla="*/ 10 h 23"/>
                    <a:gd name="T50" fmla="*/ 286 w 377"/>
                    <a:gd name="T51" fmla="*/ 14 h 23"/>
                    <a:gd name="T52" fmla="*/ 286 w 377"/>
                    <a:gd name="T53" fmla="*/ 16 h 23"/>
                    <a:gd name="T54" fmla="*/ 286 w 377"/>
                    <a:gd name="T55" fmla="*/ 18 h 23"/>
                    <a:gd name="T56" fmla="*/ 0 w 377"/>
                    <a:gd name="T57" fmla="*/ 0 h 23"/>
                    <a:gd name="T58" fmla="*/ 7 w 377"/>
                    <a:gd name="T59" fmla="*/ 0 h 23"/>
                    <a:gd name="T60" fmla="*/ 5 w 377"/>
                    <a:gd name="T61" fmla="*/ 2 h 23"/>
                    <a:gd name="T62" fmla="*/ 5 w 377"/>
                    <a:gd name="T63" fmla="*/ 4 h 23"/>
                    <a:gd name="T64" fmla="*/ 4 w 377"/>
                    <a:gd name="T65" fmla="*/ 2 h 23"/>
                    <a:gd name="T66" fmla="*/ 0 w 377"/>
                    <a:gd name="T67" fmla="*/ 0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377" h="23">
                      <a:moveTo>
                        <a:pt x="375" y="23"/>
                      </a:moveTo>
                      <a:lnTo>
                        <a:pt x="370" y="23"/>
                      </a:lnTo>
                      <a:lnTo>
                        <a:pt x="370" y="21"/>
                      </a:lnTo>
                      <a:lnTo>
                        <a:pt x="368" y="18"/>
                      </a:lnTo>
                      <a:lnTo>
                        <a:pt x="377" y="19"/>
                      </a:lnTo>
                      <a:lnTo>
                        <a:pt x="375" y="21"/>
                      </a:lnTo>
                      <a:lnTo>
                        <a:pt x="375" y="23"/>
                      </a:lnTo>
                      <a:close/>
                      <a:moveTo>
                        <a:pt x="351" y="21"/>
                      </a:moveTo>
                      <a:lnTo>
                        <a:pt x="339" y="21"/>
                      </a:lnTo>
                      <a:lnTo>
                        <a:pt x="341" y="19"/>
                      </a:lnTo>
                      <a:lnTo>
                        <a:pt x="341" y="18"/>
                      </a:lnTo>
                      <a:lnTo>
                        <a:pt x="353" y="18"/>
                      </a:lnTo>
                      <a:lnTo>
                        <a:pt x="351" y="19"/>
                      </a:lnTo>
                      <a:lnTo>
                        <a:pt x="351" y="21"/>
                      </a:lnTo>
                      <a:close/>
                      <a:moveTo>
                        <a:pt x="332" y="21"/>
                      </a:moveTo>
                      <a:lnTo>
                        <a:pt x="290" y="19"/>
                      </a:lnTo>
                      <a:lnTo>
                        <a:pt x="290" y="16"/>
                      </a:lnTo>
                      <a:lnTo>
                        <a:pt x="290" y="14"/>
                      </a:lnTo>
                      <a:lnTo>
                        <a:pt x="334" y="16"/>
                      </a:lnTo>
                      <a:lnTo>
                        <a:pt x="332" y="19"/>
                      </a:lnTo>
                      <a:lnTo>
                        <a:pt x="332" y="21"/>
                      </a:lnTo>
                      <a:close/>
                      <a:moveTo>
                        <a:pt x="286" y="18"/>
                      </a:moveTo>
                      <a:lnTo>
                        <a:pt x="210" y="14"/>
                      </a:lnTo>
                      <a:lnTo>
                        <a:pt x="212" y="12"/>
                      </a:lnTo>
                      <a:lnTo>
                        <a:pt x="212" y="10"/>
                      </a:lnTo>
                      <a:lnTo>
                        <a:pt x="286" y="14"/>
                      </a:lnTo>
                      <a:lnTo>
                        <a:pt x="286" y="16"/>
                      </a:lnTo>
                      <a:lnTo>
                        <a:pt x="286" y="18"/>
                      </a:lnTo>
                      <a:close/>
                      <a:moveTo>
                        <a:pt x="0" y="0"/>
                      </a:moveTo>
                      <a:lnTo>
                        <a:pt x="7" y="0"/>
                      </a:lnTo>
                      <a:lnTo>
                        <a:pt x="5" y="2"/>
                      </a:lnTo>
                      <a:lnTo>
                        <a:pt x="5" y="4"/>
                      </a:lnTo>
                      <a:lnTo>
                        <a:pt x="4" y="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7BEB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31" name="Freeform 1111"/>
                <p:cNvSpPr>
                  <a:spLocks noEditPoints="1"/>
                </p:cNvSpPr>
                <p:nvPr/>
              </p:nvSpPr>
              <p:spPr bwMode="auto">
                <a:xfrm>
                  <a:off x="1766" y="1156"/>
                  <a:ext cx="377" cy="22"/>
                </a:xfrm>
                <a:custGeom>
                  <a:avLst/>
                  <a:gdLst>
                    <a:gd name="T0" fmla="*/ 377 w 377"/>
                    <a:gd name="T1" fmla="*/ 22 h 22"/>
                    <a:gd name="T2" fmla="*/ 370 w 377"/>
                    <a:gd name="T3" fmla="*/ 20 h 22"/>
                    <a:gd name="T4" fmla="*/ 368 w 377"/>
                    <a:gd name="T5" fmla="*/ 19 h 22"/>
                    <a:gd name="T6" fmla="*/ 368 w 377"/>
                    <a:gd name="T7" fmla="*/ 17 h 22"/>
                    <a:gd name="T8" fmla="*/ 377 w 377"/>
                    <a:gd name="T9" fmla="*/ 19 h 22"/>
                    <a:gd name="T10" fmla="*/ 377 w 377"/>
                    <a:gd name="T11" fmla="*/ 20 h 22"/>
                    <a:gd name="T12" fmla="*/ 377 w 377"/>
                    <a:gd name="T13" fmla="*/ 22 h 22"/>
                    <a:gd name="T14" fmla="*/ 351 w 377"/>
                    <a:gd name="T15" fmla="*/ 20 h 22"/>
                    <a:gd name="T16" fmla="*/ 341 w 377"/>
                    <a:gd name="T17" fmla="*/ 20 h 22"/>
                    <a:gd name="T18" fmla="*/ 341 w 377"/>
                    <a:gd name="T19" fmla="*/ 19 h 22"/>
                    <a:gd name="T20" fmla="*/ 341 w 377"/>
                    <a:gd name="T21" fmla="*/ 17 h 22"/>
                    <a:gd name="T22" fmla="*/ 353 w 377"/>
                    <a:gd name="T23" fmla="*/ 17 h 22"/>
                    <a:gd name="T24" fmla="*/ 353 w 377"/>
                    <a:gd name="T25" fmla="*/ 19 h 22"/>
                    <a:gd name="T26" fmla="*/ 351 w 377"/>
                    <a:gd name="T27" fmla="*/ 20 h 22"/>
                    <a:gd name="T28" fmla="*/ 332 w 377"/>
                    <a:gd name="T29" fmla="*/ 20 h 22"/>
                    <a:gd name="T30" fmla="*/ 290 w 377"/>
                    <a:gd name="T31" fmla="*/ 17 h 22"/>
                    <a:gd name="T32" fmla="*/ 290 w 377"/>
                    <a:gd name="T33" fmla="*/ 15 h 22"/>
                    <a:gd name="T34" fmla="*/ 290 w 377"/>
                    <a:gd name="T35" fmla="*/ 13 h 22"/>
                    <a:gd name="T36" fmla="*/ 334 w 377"/>
                    <a:gd name="T37" fmla="*/ 15 h 22"/>
                    <a:gd name="T38" fmla="*/ 334 w 377"/>
                    <a:gd name="T39" fmla="*/ 17 h 22"/>
                    <a:gd name="T40" fmla="*/ 332 w 377"/>
                    <a:gd name="T41" fmla="*/ 20 h 22"/>
                    <a:gd name="T42" fmla="*/ 286 w 377"/>
                    <a:gd name="T43" fmla="*/ 17 h 22"/>
                    <a:gd name="T44" fmla="*/ 212 w 377"/>
                    <a:gd name="T45" fmla="*/ 13 h 22"/>
                    <a:gd name="T46" fmla="*/ 212 w 377"/>
                    <a:gd name="T47" fmla="*/ 11 h 22"/>
                    <a:gd name="T48" fmla="*/ 214 w 377"/>
                    <a:gd name="T49" fmla="*/ 9 h 22"/>
                    <a:gd name="T50" fmla="*/ 286 w 377"/>
                    <a:gd name="T51" fmla="*/ 13 h 22"/>
                    <a:gd name="T52" fmla="*/ 286 w 377"/>
                    <a:gd name="T53" fmla="*/ 15 h 22"/>
                    <a:gd name="T54" fmla="*/ 286 w 377"/>
                    <a:gd name="T55" fmla="*/ 17 h 22"/>
                    <a:gd name="T56" fmla="*/ 5 w 377"/>
                    <a:gd name="T57" fmla="*/ 3 h 22"/>
                    <a:gd name="T58" fmla="*/ 2 w 377"/>
                    <a:gd name="T59" fmla="*/ 3 h 22"/>
                    <a:gd name="T60" fmla="*/ 2 w 377"/>
                    <a:gd name="T61" fmla="*/ 1 h 22"/>
                    <a:gd name="T62" fmla="*/ 0 w 377"/>
                    <a:gd name="T63" fmla="*/ 0 h 22"/>
                    <a:gd name="T64" fmla="*/ 0 w 377"/>
                    <a:gd name="T65" fmla="*/ 0 h 22"/>
                    <a:gd name="T66" fmla="*/ 0 w 377"/>
                    <a:gd name="T67" fmla="*/ 0 h 22"/>
                    <a:gd name="T68" fmla="*/ 7 w 377"/>
                    <a:gd name="T69" fmla="*/ 0 h 22"/>
                    <a:gd name="T70" fmla="*/ 7 w 377"/>
                    <a:gd name="T71" fmla="*/ 1 h 22"/>
                    <a:gd name="T72" fmla="*/ 5 w 377"/>
                    <a:gd name="T73" fmla="*/ 3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377" h="22">
                      <a:moveTo>
                        <a:pt x="377" y="22"/>
                      </a:moveTo>
                      <a:lnTo>
                        <a:pt x="370" y="20"/>
                      </a:lnTo>
                      <a:lnTo>
                        <a:pt x="368" y="19"/>
                      </a:lnTo>
                      <a:lnTo>
                        <a:pt x="368" y="17"/>
                      </a:lnTo>
                      <a:lnTo>
                        <a:pt x="377" y="19"/>
                      </a:lnTo>
                      <a:lnTo>
                        <a:pt x="377" y="20"/>
                      </a:lnTo>
                      <a:lnTo>
                        <a:pt x="377" y="22"/>
                      </a:lnTo>
                      <a:close/>
                      <a:moveTo>
                        <a:pt x="351" y="20"/>
                      </a:moveTo>
                      <a:lnTo>
                        <a:pt x="341" y="20"/>
                      </a:lnTo>
                      <a:lnTo>
                        <a:pt x="341" y="19"/>
                      </a:lnTo>
                      <a:lnTo>
                        <a:pt x="341" y="17"/>
                      </a:lnTo>
                      <a:lnTo>
                        <a:pt x="353" y="17"/>
                      </a:lnTo>
                      <a:lnTo>
                        <a:pt x="353" y="19"/>
                      </a:lnTo>
                      <a:lnTo>
                        <a:pt x="351" y="20"/>
                      </a:lnTo>
                      <a:close/>
                      <a:moveTo>
                        <a:pt x="332" y="20"/>
                      </a:moveTo>
                      <a:lnTo>
                        <a:pt x="290" y="17"/>
                      </a:lnTo>
                      <a:lnTo>
                        <a:pt x="290" y="15"/>
                      </a:lnTo>
                      <a:lnTo>
                        <a:pt x="290" y="13"/>
                      </a:lnTo>
                      <a:lnTo>
                        <a:pt x="334" y="15"/>
                      </a:lnTo>
                      <a:lnTo>
                        <a:pt x="334" y="17"/>
                      </a:lnTo>
                      <a:lnTo>
                        <a:pt x="332" y="20"/>
                      </a:lnTo>
                      <a:close/>
                      <a:moveTo>
                        <a:pt x="286" y="17"/>
                      </a:moveTo>
                      <a:lnTo>
                        <a:pt x="212" y="13"/>
                      </a:lnTo>
                      <a:lnTo>
                        <a:pt x="212" y="11"/>
                      </a:lnTo>
                      <a:lnTo>
                        <a:pt x="214" y="9"/>
                      </a:lnTo>
                      <a:lnTo>
                        <a:pt x="286" y="13"/>
                      </a:lnTo>
                      <a:lnTo>
                        <a:pt x="286" y="15"/>
                      </a:lnTo>
                      <a:lnTo>
                        <a:pt x="286" y="17"/>
                      </a:lnTo>
                      <a:close/>
                      <a:moveTo>
                        <a:pt x="5" y="3"/>
                      </a:moveTo>
                      <a:lnTo>
                        <a:pt x="2" y="3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7" y="0"/>
                      </a:lnTo>
                      <a:lnTo>
                        <a:pt x="7" y="1"/>
                      </a:lnTo>
                      <a:lnTo>
                        <a:pt x="5" y="3"/>
                      </a:lnTo>
                      <a:close/>
                    </a:path>
                  </a:pathLst>
                </a:custGeom>
                <a:solidFill>
                  <a:srgbClr val="E7BEB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32" name="Freeform 1112"/>
                <p:cNvSpPr>
                  <a:spLocks noEditPoints="1"/>
                </p:cNvSpPr>
                <p:nvPr/>
              </p:nvSpPr>
              <p:spPr bwMode="auto">
                <a:xfrm>
                  <a:off x="1764" y="1154"/>
                  <a:ext cx="379" cy="22"/>
                </a:xfrm>
                <a:custGeom>
                  <a:avLst/>
                  <a:gdLst>
                    <a:gd name="T0" fmla="*/ 379 w 379"/>
                    <a:gd name="T1" fmla="*/ 22 h 22"/>
                    <a:gd name="T2" fmla="*/ 370 w 379"/>
                    <a:gd name="T3" fmla="*/ 21 h 22"/>
                    <a:gd name="T4" fmla="*/ 370 w 379"/>
                    <a:gd name="T5" fmla="*/ 19 h 22"/>
                    <a:gd name="T6" fmla="*/ 370 w 379"/>
                    <a:gd name="T7" fmla="*/ 17 h 22"/>
                    <a:gd name="T8" fmla="*/ 379 w 379"/>
                    <a:gd name="T9" fmla="*/ 17 h 22"/>
                    <a:gd name="T10" fmla="*/ 379 w 379"/>
                    <a:gd name="T11" fmla="*/ 21 h 22"/>
                    <a:gd name="T12" fmla="*/ 379 w 379"/>
                    <a:gd name="T13" fmla="*/ 22 h 22"/>
                    <a:gd name="T14" fmla="*/ 355 w 379"/>
                    <a:gd name="T15" fmla="*/ 21 h 22"/>
                    <a:gd name="T16" fmla="*/ 343 w 379"/>
                    <a:gd name="T17" fmla="*/ 21 h 22"/>
                    <a:gd name="T18" fmla="*/ 343 w 379"/>
                    <a:gd name="T19" fmla="*/ 19 h 22"/>
                    <a:gd name="T20" fmla="*/ 343 w 379"/>
                    <a:gd name="T21" fmla="*/ 17 h 22"/>
                    <a:gd name="T22" fmla="*/ 355 w 379"/>
                    <a:gd name="T23" fmla="*/ 17 h 22"/>
                    <a:gd name="T24" fmla="*/ 355 w 379"/>
                    <a:gd name="T25" fmla="*/ 19 h 22"/>
                    <a:gd name="T26" fmla="*/ 355 w 379"/>
                    <a:gd name="T27" fmla="*/ 21 h 22"/>
                    <a:gd name="T28" fmla="*/ 336 w 379"/>
                    <a:gd name="T29" fmla="*/ 19 h 22"/>
                    <a:gd name="T30" fmla="*/ 292 w 379"/>
                    <a:gd name="T31" fmla="*/ 17 h 22"/>
                    <a:gd name="T32" fmla="*/ 292 w 379"/>
                    <a:gd name="T33" fmla="*/ 15 h 22"/>
                    <a:gd name="T34" fmla="*/ 290 w 379"/>
                    <a:gd name="T35" fmla="*/ 13 h 22"/>
                    <a:gd name="T36" fmla="*/ 338 w 379"/>
                    <a:gd name="T37" fmla="*/ 15 h 22"/>
                    <a:gd name="T38" fmla="*/ 336 w 379"/>
                    <a:gd name="T39" fmla="*/ 17 h 22"/>
                    <a:gd name="T40" fmla="*/ 336 w 379"/>
                    <a:gd name="T41" fmla="*/ 19 h 22"/>
                    <a:gd name="T42" fmla="*/ 288 w 379"/>
                    <a:gd name="T43" fmla="*/ 17 h 22"/>
                    <a:gd name="T44" fmla="*/ 214 w 379"/>
                    <a:gd name="T45" fmla="*/ 13 h 22"/>
                    <a:gd name="T46" fmla="*/ 216 w 379"/>
                    <a:gd name="T47" fmla="*/ 11 h 22"/>
                    <a:gd name="T48" fmla="*/ 218 w 379"/>
                    <a:gd name="T49" fmla="*/ 9 h 22"/>
                    <a:gd name="T50" fmla="*/ 288 w 379"/>
                    <a:gd name="T51" fmla="*/ 13 h 22"/>
                    <a:gd name="T52" fmla="*/ 288 w 379"/>
                    <a:gd name="T53" fmla="*/ 15 h 22"/>
                    <a:gd name="T54" fmla="*/ 288 w 379"/>
                    <a:gd name="T55" fmla="*/ 17 h 22"/>
                    <a:gd name="T56" fmla="*/ 9 w 379"/>
                    <a:gd name="T57" fmla="*/ 3 h 22"/>
                    <a:gd name="T58" fmla="*/ 2 w 379"/>
                    <a:gd name="T59" fmla="*/ 3 h 22"/>
                    <a:gd name="T60" fmla="*/ 2 w 379"/>
                    <a:gd name="T61" fmla="*/ 3 h 22"/>
                    <a:gd name="T62" fmla="*/ 2 w 379"/>
                    <a:gd name="T63" fmla="*/ 2 h 22"/>
                    <a:gd name="T64" fmla="*/ 0 w 379"/>
                    <a:gd name="T65" fmla="*/ 0 h 22"/>
                    <a:gd name="T66" fmla="*/ 0 w 379"/>
                    <a:gd name="T67" fmla="*/ 0 h 22"/>
                    <a:gd name="T68" fmla="*/ 9 w 379"/>
                    <a:gd name="T69" fmla="*/ 0 h 22"/>
                    <a:gd name="T70" fmla="*/ 9 w 379"/>
                    <a:gd name="T71" fmla="*/ 2 h 22"/>
                    <a:gd name="T72" fmla="*/ 9 w 379"/>
                    <a:gd name="T73" fmla="*/ 3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379" h="22">
                      <a:moveTo>
                        <a:pt x="379" y="22"/>
                      </a:moveTo>
                      <a:lnTo>
                        <a:pt x="370" y="21"/>
                      </a:lnTo>
                      <a:lnTo>
                        <a:pt x="370" y="19"/>
                      </a:lnTo>
                      <a:lnTo>
                        <a:pt x="370" y="17"/>
                      </a:lnTo>
                      <a:lnTo>
                        <a:pt x="379" y="17"/>
                      </a:lnTo>
                      <a:lnTo>
                        <a:pt x="379" y="21"/>
                      </a:lnTo>
                      <a:lnTo>
                        <a:pt x="379" y="22"/>
                      </a:lnTo>
                      <a:close/>
                      <a:moveTo>
                        <a:pt x="355" y="21"/>
                      </a:moveTo>
                      <a:lnTo>
                        <a:pt x="343" y="21"/>
                      </a:lnTo>
                      <a:lnTo>
                        <a:pt x="343" y="19"/>
                      </a:lnTo>
                      <a:lnTo>
                        <a:pt x="343" y="17"/>
                      </a:lnTo>
                      <a:lnTo>
                        <a:pt x="355" y="17"/>
                      </a:lnTo>
                      <a:lnTo>
                        <a:pt x="355" y="19"/>
                      </a:lnTo>
                      <a:lnTo>
                        <a:pt x="355" y="21"/>
                      </a:lnTo>
                      <a:close/>
                      <a:moveTo>
                        <a:pt x="336" y="19"/>
                      </a:moveTo>
                      <a:lnTo>
                        <a:pt x="292" y="17"/>
                      </a:lnTo>
                      <a:lnTo>
                        <a:pt x="292" y="15"/>
                      </a:lnTo>
                      <a:lnTo>
                        <a:pt x="290" y="13"/>
                      </a:lnTo>
                      <a:lnTo>
                        <a:pt x="338" y="15"/>
                      </a:lnTo>
                      <a:lnTo>
                        <a:pt x="336" y="17"/>
                      </a:lnTo>
                      <a:lnTo>
                        <a:pt x="336" y="19"/>
                      </a:lnTo>
                      <a:close/>
                      <a:moveTo>
                        <a:pt x="288" y="17"/>
                      </a:moveTo>
                      <a:lnTo>
                        <a:pt x="214" y="13"/>
                      </a:lnTo>
                      <a:lnTo>
                        <a:pt x="216" y="11"/>
                      </a:lnTo>
                      <a:lnTo>
                        <a:pt x="218" y="9"/>
                      </a:lnTo>
                      <a:lnTo>
                        <a:pt x="288" y="13"/>
                      </a:lnTo>
                      <a:lnTo>
                        <a:pt x="288" y="15"/>
                      </a:lnTo>
                      <a:lnTo>
                        <a:pt x="288" y="17"/>
                      </a:lnTo>
                      <a:close/>
                      <a:moveTo>
                        <a:pt x="9" y="3"/>
                      </a:moveTo>
                      <a:lnTo>
                        <a:pt x="2" y="3"/>
                      </a:lnTo>
                      <a:lnTo>
                        <a:pt x="2" y="3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9" y="0"/>
                      </a:lnTo>
                      <a:lnTo>
                        <a:pt x="9" y="2"/>
                      </a:lnTo>
                      <a:lnTo>
                        <a:pt x="9" y="3"/>
                      </a:lnTo>
                      <a:close/>
                    </a:path>
                  </a:pathLst>
                </a:custGeom>
                <a:solidFill>
                  <a:srgbClr val="E7BEB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33" name="Freeform 1113"/>
                <p:cNvSpPr>
                  <a:spLocks noEditPoints="1"/>
                </p:cNvSpPr>
                <p:nvPr/>
              </p:nvSpPr>
              <p:spPr bwMode="auto">
                <a:xfrm>
                  <a:off x="1762" y="1152"/>
                  <a:ext cx="381" cy="23"/>
                </a:xfrm>
                <a:custGeom>
                  <a:avLst/>
                  <a:gdLst>
                    <a:gd name="T0" fmla="*/ 381 w 381"/>
                    <a:gd name="T1" fmla="*/ 23 h 23"/>
                    <a:gd name="T2" fmla="*/ 372 w 381"/>
                    <a:gd name="T3" fmla="*/ 21 h 23"/>
                    <a:gd name="T4" fmla="*/ 372 w 381"/>
                    <a:gd name="T5" fmla="*/ 19 h 23"/>
                    <a:gd name="T6" fmla="*/ 372 w 381"/>
                    <a:gd name="T7" fmla="*/ 17 h 23"/>
                    <a:gd name="T8" fmla="*/ 381 w 381"/>
                    <a:gd name="T9" fmla="*/ 17 h 23"/>
                    <a:gd name="T10" fmla="*/ 381 w 381"/>
                    <a:gd name="T11" fmla="*/ 21 h 23"/>
                    <a:gd name="T12" fmla="*/ 381 w 381"/>
                    <a:gd name="T13" fmla="*/ 23 h 23"/>
                    <a:gd name="T14" fmla="*/ 357 w 381"/>
                    <a:gd name="T15" fmla="*/ 21 h 23"/>
                    <a:gd name="T16" fmla="*/ 345 w 381"/>
                    <a:gd name="T17" fmla="*/ 21 h 23"/>
                    <a:gd name="T18" fmla="*/ 345 w 381"/>
                    <a:gd name="T19" fmla="*/ 19 h 23"/>
                    <a:gd name="T20" fmla="*/ 345 w 381"/>
                    <a:gd name="T21" fmla="*/ 15 h 23"/>
                    <a:gd name="T22" fmla="*/ 357 w 381"/>
                    <a:gd name="T23" fmla="*/ 17 h 23"/>
                    <a:gd name="T24" fmla="*/ 357 w 381"/>
                    <a:gd name="T25" fmla="*/ 19 h 23"/>
                    <a:gd name="T26" fmla="*/ 357 w 381"/>
                    <a:gd name="T27" fmla="*/ 21 h 23"/>
                    <a:gd name="T28" fmla="*/ 338 w 381"/>
                    <a:gd name="T29" fmla="*/ 19 h 23"/>
                    <a:gd name="T30" fmla="*/ 294 w 381"/>
                    <a:gd name="T31" fmla="*/ 17 h 23"/>
                    <a:gd name="T32" fmla="*/ 292 w 381"/>
                    <a:gd name="T33" fmla="*/ 15 h 23"/>
                    <a:gd name="T34" fmla="*/ 292 w 381"/>
                    <a:gd name="T35" fmla="*/ 13 h 23"/>
                    <a:gd name="T36" fmla="*/ 340 w 381"/>
                    <a:gd name="T37" fmla="*/ 15 h 23"/>
                    <a:gd name="T38" fmla="*/ 340 w 381"/>
                    <a:gd name="T39" fmla="*/ 17 h 23"/>
                    <a:gd name="T40" fmla="*/ 338 w 381"/>
                    <a:gd name="T41" fmla="*/ 19 h 23"/>
                    <a:gd name="T42" fmla="*/ 290 w 381"/>
                    <a:gd name="T43" fmla="*/ 17 h 23"/>
                    <a:gd name="T44" fmla="*/ 218 w 381"/>
                    <a:gd name="T45" fmla="*/ 13 h 23"/>
                    <a:gd name="T46" fmla="*/ 220 w 381"/>
                    <a:gd name="T47" fmla="*/ 13 h 23"/>
                    <a:gd name="T48" fmla="*/ 222 w 381"/>
                    <a:gd name="T49" fmla="*/ 11 h 23"/>
                    <a:gd name="T50" fmla="*/ 222 w 381"/>
                    <a:gd name="T51" fmla="*/ 9 h 23"/>
                    <a:gd name="T52" fmla="*/ 222 w 381"/>
                    <a:gd name="T53" fmla="*/ 9 h 23"/>
                    <a:gd name="T54" fmla="*/ 288 w 381"/>
                    <a:gd name="T55" fmla="*/ 13 h 23"/>
                    <a:gd name="T56" fmla="*/ 290 w 381"/>
                    <a:gd name="T57" fmla="*/ 15 h 23"/>
                    <a:gd name="T58" fmla="*/ 290 w 381"/>
                    <a:gd name="T59" fmla="*/ 17 h 23"/>
                    <a:gd name="T60" fmla="*/ 11 w 381"/>
                    <a:gd name="T61" fmla="*/ 4 h 23"/>
                    <a:gd name="T62" fmla="*/ 4 w 381"/>
                    <a:gd name="T63" fmla="*/ 4 h 23"/>
                    <a:gd name="T64" fmla="*/ 2 w 381"/>
                    <a:gd name="T65" fmla="*/ 2 h 23"/>
                    <a:gd name="T66" fmla="*/ 0 w 381"/>
                    <a:gd name="T67" fmla="*/ 0 h 23"/>
                    <a:gd name="T68" fmla="*/ 11 w 381"/>
                    <a:gd name="T69" fmla="*/ 0 h 23"/>
                    <a:gd name="T70" fmla="*/ 11 w 381"/>
                    <a:gd name="T71" fmla="*/ 2 h 23"/>
                    <a:gd name="T72" fmla="*/ 11 w 381"/>
                    <a:gd name="T73" fmla="*/ 4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381" h="23">
                      <a:moveTo>
                        <a:pt x="381" y="23"/>
                      </a:moveTo>
                      <a:lnTo>
                        <a:pt x="372" y="21"/>
                      </a:lnTo>
                      <a:lnTo>
                        <a:pt x="372" y="19"/>
                      </a:lnTo>
                      <a:lnTo>
                        <a:pt x="372" y="17"/>
                      </a:lnTo>
                      <a:lnTo>
                        <a:pt x="381" y="17"/>
                      </a:lnTo>
                      <a:lnTo>
                        <a:pt x="381" y="21"/>
                      </a:lnTo>
                      <a:lnTo>
                        <a:pt x="381" y="23"/>
                      </a:lnTo>
                      <a:close/>
                      <a:moveTo>
                        <a:pt x="357" y="21"/>
                      </a:moveTo>
                      <a:lnTo>
                        <a:pt x="345" y="21"/>
                      </a:lnTo>
                      <a:lnTo>
                        <a:pt x="345" y="19"/>
                      </a:lnTo>
                      <a:lnTo>
                        <a:pt x="345" y="15"/>
                      </a:lnTo>
                      <a:lnTo>
                        <a:pt x="357" y="17"/>
                      </a:lnTo>
                      <a:lnTo>
                        <a:pt x="357" y="19"/>
                      </a:lnTo>
                      <a:lnTo>
                        <a:pt x="357" y="21"/>
                      </a:lnTo>
                      <a:close/>
                      <a:moveTo>
                        <a:pt x="338" y="19"/>
                      </a:moveTo>
                      <a:lnTo>
                        <a:pt x="294" y="17"/>
                      </a:lnTo>
                      <a:lnTo>
                        <a:pt x="292" y="15"/>
                      </a:lnTo>
                      <a:lnTo>
                        <a:pt x="292" y="13"/>
                      </a:lnTo>
                      <a:lnTo>
                        <a:pt x="340" y="15"/>
                      </a:lnTo>
                      <a:lnTo>
                        <a:pt x="340" y="17"/>
                      </a:lnTo>
                      <a:lnTo>
                        <a:pt x="338" y="19"/>
                      </a:lnTo>
                      <a:close/>
                      <a:moveTo>
                        <a:pt x="290" y="17"/>
                      </a:moveTo>
                      <a:lnTo>
                        <a:pt x="218" y="13"/>
                      </a:lnTo>
                      <a:lnTo>
                        <a:pt x="220" y="13"/>
                      </a:lnTo>
                      <a:lnTo>
                        <a:pt x="222" y="11"/>
                      </a:lnTo>
                      <a:lnTo>
                        <a:pt x="222" y="9"/>
                      </a:lnTo>
                      <a:lnTo>
                        <a:pt x="222" y="9"/>
                      </a:lnTo>
                      <a:lnTo>
                        <a:pt x="288" y="13"/>
                      </a:lnTo>
                      <a:lnTo>
                        <a:pt x="290" y="15"/>
                      </a:lnTo>
                      <a:lnTo>
                        <a:pt x="290" y="17"/>
                      </a:lnTo>
                      <a:close/>
                      <a:moveTo>
                        <a:pt x="11" y="4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11" y="0"/>
                      </a:lnTo>
                      <a:lnTo>
                        <a:pt x="11" y="2"/>
                      </a:lnTo>
                      <a:lnTo>
                        <a:pt x="11" y="4"/>
                      </a:lnTo>
                      <a:close/>
                    </a:path>
                  </a:pathLst>
                </a:custGeom>
                <a:solidFill>
                  <a:srgbClr val="E7BEB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34" name="Freeform 1114"/>
                <p:cNvSpPr>
                  <a:spLocks noEditPoints="1"/>
                </p:cNvSpPr>
                <p:nvPr/>
              </p:nvSpPr>
              <p:spPr bwMode="auto">
                <a:xfrm>
                  <a:off x="1762" y="1148"/>
                  <a:ext cx="383" cy="23"/>
                </a:xfrm>
                <a:custGeom>
                  <a:avLst/>
                  <a:gdLst>
                    <a:gd name="T0" fmla="*/ 381 w 383"/>
                    <a:gd name="T1" fmla="*/ 23 h 23"/>
                    <a:gd name="T2" fmla="*/ 372 w 383"/>
                    <a:gd name="T3" fmla="*/ 23 h 23"/>
                    <a:gd name="T4" fmla="*/ 372 w 383"/>
                    <a:gd name="T5" fmla="*/ 21 h 23"/>
                    <a:gd name="T6" fmla="*/ 370 w 383"/>
                    <a:gd name="T7" fmla="*/ 19 h 23"/>
                    <a:gd name="T8" fmla="*/ 383 w 383"/>
                    <a:gd name="T9" fmla="*/ 19 h 23"/>
                    <a:gd name="T10" fmla="*/ 381 w 383"/>
                    <a:gd name="T11" fmla="*/ 21 h 23"/>
                    <a:gd name="T12" fmla="*/ 381 w 383"/>
                    <a:gd name="T13" fmla="*/ 23 h 23"/>
                    <a:gd name="T14" fmla="*/ 357 w 383"/>
                    <a:gd name="T15" fmla="*/ 23 h 23"/>
                    <a:gd name="T16" fmla="*/ 345 w 383"/>
                    <a:gd name="T17" fmla="*/ 23 h 23"/>
                    <a:gd name="T18" fmla="*/ 345 w 383"/>
                    <a:gd name="T19" fmla="*/ 19 h 23"/>
                    <a:gd name="T20" fmla="*/ 345 w 383"/>
                    <a:gd name="T21" fmla="*/ 17 h 23"/>
                    <a:gd name="T22" fmla="*/ 357 w 383"/>
                    <a:gd name="T23" fmla="*/ 19 h 23"/>
                    <a:gd name="T24" fmla="*/ 357 w 383"/>
                    <a:gd name="T25" fmla="*/ 21 h 23"/>
                    <a:gd name="T26" fmla="*/ 357 w 383"/>
                    <a:gd name="T27" fmla="*/ 23 h 23"/>
                    <a:gd name="T28" fmla="*/ 340 w 383"/>
                    <a:gd name="T29" fmla="*/ 21 h 23"/>
                    <a:gd name="T30" fmla="*/ 292 w 383"/>
                    <a:gd name="T31" fmla="*/ 19 h 23"/>
                    <a:gd name="T32" fmla="*/ 292 w 383"/>
                    <a:gd name="T33" fmla="*/ 17 h 23"/>
                    <a:gd name="T34" fmla="*/ 292 w 383"/>
                    <a:gd name="T35" fmla="*/ 15 h 23"/>
                    <a:gd name="T36" fmla="*/ 341 w 383"/>
                    <a:gd name="T37" fmla="*/ 17 h 23"/>
                    <a:gd name="T38" fmla="*/ 340 w 383"/>
                    <a:gd name="T39" fmla="*/ 19 h 23"/>
                    <a:gd name="T40" fmla="*/ 340 w 383"/>
                    <a:gd name="T41" fmla="*/ 21 h 23"/>
                    <a:gd name="T42" fmla="*/ 290 w 383"/>
                    <a:gd name="T43" fmla="*/ 19 h 23"/>
                    <a:gd name="T44" fmla="*/ 220 w 383"/>
                    <a:gd name="T45" fmla="*/ 15 h 23"/>
                    <a:gd name="T46" fmla="*/ 220 w 383"/>
                    <a:gd name="T47" fmla="*/ 15 h 23"/>
                    <a:gd name="T48" fmla="*/ 222 w 383"/>
                    <a:gd name="T49" fmla="*/ 15 h 23"/>
                    <a:gd name="T50" fmla="*/ 222 w 383"/>
                    <a:gd name="T51" fmla="*/ 13 h 23"/>
                    <a:gd name="T52" fmla="*/ 224 w 383"/>
                    <a:gd name="T53" fmla="*/ 11 h 23"/>
                    <a:gd name="T54" fmla="*/ 290 w 383"/>
                    <a:gd name="T55" fmla="*/ 15 h 23"/>
                    <a:gd name="T56" fmla="*/ 288 w 383"/>
                    <a:gd name="T57" fmla="*/ 17 h 23"/>
                    <a:gd name="T58" fmla="*/ 290 w 383"/>
                    <a:gd name="T59" fmla="*/ 19 h 23"/>
                    <a:gd name="T60" fmla="*/ 11 w 383"/>
                    <a:gd name="T61" fmla="*/ 6 h 23"/>
                    <a:gd name="T62" fmla="*/ 2 w 383"/>
                    <a:gd name="T63" fmla="*/ 6 h 23"/>
                    <a:gd name="T64" fmla="*/ 0 w 383"/>
                    <a:gd name="T65" fmla="*/ 4 h 23"/>
                    <a:gd name="T66" fmla="*/ 0 w 383"/>
                    <a:gd name="T67" fmla="*/ 0 h 23"/>
                    <a:gd name="T68" fmla="*/ 11 w 383"/>
                    <a:gd name="T69" fmla="*/ 2 h 23"/>
                    <a:gd name="T70" fmla="*/ 11 w 383"/>
                    <a:gd name="T71" fmla="*/ 4 h 23"/>
                    <a:gd name="T72" fmla="*/ 11 w 383"/>
                    <a:gd name="T73" fmla="*/ 6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383" h="23">
                      <a:moveTo>
                        <a:pt x="381" y="23"/>
                      </a:moveTo>
                      <a:lnTo>
                        <a:pt x="372" y="23"/>
                      </a:lnTo>
                      <a:lnTo>
                        <a:pt x="372" y="21"/>
                      </a:lnTo>
                      <a:lnTo>
                        <a:pt x="370" y="19"/>
                      </a:lnTo>
                      <a:lnTo>
                        <a:pt x="383" y="19"/>
                      </a:lnTo>
                      <a:lnTo>
                        <a:pt x="381" y="21"/>
                      </a:lnTo>
                      <a:lnTo>
                        <a:pt x="381" y="23"/>
                      </a:lnTo>
                      <a:close/>
                      <a:moveTo>
                        <a:pt x="357" y="23"/>
                      </a:moveTo>
                      <a:lnTo>
                        <a:pt x="345" y="23"/>
                      </a:lnTo>
                      <a:lnTo>
                        <a:pt x="345" y="19"/>
                      </a:lnTo>
                      <a:lnTo>
                        <a:pt x="345" y="17"/>
                      </a:lnTo>
                      <a:lnTo>
                        <a:pt x="357" y="19"/>
                      </a:lnTo>
                      <a:lnTo>
                        <a:pt x="357" y="21"/>
                      </a:lnTo>
                      <a:lnTo>
                        <a:pt x="357" y="23"/>
                      </a:lnTo>
                      <a:close/>
                      <a:moveTo>
                        <a:pt x="340" y="21"/>
                      </a:moveTo>
                      <a:lnTo>
                        <a:pt x="292" y="19"/>
                      </a:lnTo>
                      <a:lnTo>
                        <a:pt x="292" y="17"/>
                      </a:lnTo>
                      <a:lnTo>
                        <a:pt x="292" y="15"/>
                      </a:lnTo>
                      <a:lnTo>
                        <a:pt x="341" y="17"/>
                      </a:lnTo>
                      <a:lnTo>
                        <a:pt x="340" y="19"/>
                      </a:lnTo>
                      <a:lnTo>
                        <a:pt x="340" y="21"/>
                      </a:lnTo>
                      <a:close/>
                      <a:moveTo>
                        <a:pt x="290" y="19"/>
                      </a:moveTo>
                      <a:lnTo>
                        <a:pt x="220" y="15"/>
                      </a:lnTo>
                      <a:lnTo>
                        <a:pt x="220" y="15"/>
                      </a:lnTo>
                      <a:lnTo>
                        <a:pt x="222" y="15"/>
                      </a:lnTo>
                      <a:lnTo>
                        <a:pt x="222" y="13"/>
                      </a:lnTo>
                      <a:lnTo>
                        <a:pt x="224" y="11"/>
                      </a:lnTo>
                      <a:lnTo>
                        <a:pt x="290" y="15"/>
                      </a:lnTo>
                      <a:lnTo>
                        <a:pt x="288" y="17"/>
                      </a:lnTo>
                      <a:lnTo>
                        <a:pt x="290" y="19"/>
                      </a:lnTo>
                      <a:close/>
                      <a:moveTo>
                        <a:pt x="11" y="6"/>
                      </a:moveTo>
                      <a:lnTo>
                        <a:pt x="2" y="6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11" y="2"/>
                      </a:lnTo>
                      <a:lnTo>
                        <a:pt x="11" y="4"/>
                      </a:lnTo>
                      <a:lnTo>
                        <a:pt x="11" y="6"/>
                      </a:lnTo>
                      <a:close/>
                    </a:path>
                  </a:pathLst>
                </a:custGeom>
                <a:solidFill>
                  <a:srgbClr val="E7BEB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35" name="Freeform 1115"/>
                <p:cNvSpPr>
                  <a:spLocks noEditPoints="1"/>
                </p:cNvSpPr>
                <p:nvPr/>
              </p:nvSpPr>
              <p:spPr bwMode="auto">
                <a:xfrm>
                  <a:off x="1760" y="1146"/>
                  <a:ext cx="385" cy="23"/>
                </a:xfrm>
                <a:custGeom>
                  <a:avLst/>
                  <a:gdLst>
                    <a:gd name="T0" fmla="*/ 383 w 385"/>
                    <a:gd name="T1" fmla="*/ 23 h 23"/>
                    <a:gd name="T2" fmla="*/ 374 w 385"/>
                    <a:gd name="T3" fmla="*/ 23 h 23"/>
                    <a:gd name="T4" fmla="*/ 372 w 385"/>
                    <a:gd name="T5" fmla="*/ 21 h 23"/>
                    <a:gd name="T6" fmla="*/ 372 w 385"/>
                    <a:gd name="T7" fmla="*/ 19 h 23"/>
                    <a:gd name="T8" fmla="*/ 385 w 385"/>
                    <a:gd name="T9" fmla="*/ 19 h 23"/>
                    <a:gd name="T10" fmla="*/ 385 w 385"/>
                    <a:gd name="T11" fmla="*/ 21 h 23"/>
                    <a:gd name="T12" fmla="*/ 383 w 385"/>
                    <a:gd name="T13" fmla="*/ 23 h 23"/>
                    <a:gd name="T14" fmla="*/ 359 w 385"/>
                    <a:gd name="T15" fmla="*/ 23 h 23"/>
                    <a:gd name="T16" fmla="*/ 347 w 385"/>
                    <a:gd name="T17" fmla="*/ 21 h 23"/>
                    <a:gd name="T18" fmla="*/ 347 w 385"/>
                    <a:gd name="T19" fmla="*/ 19 h 23"/>
                    <a:gd name="T20" fmla="*/ 347 w 385"/>
                    <a:gd name="T21" fmla="*/ 17 h 23"/>
                    <a:gd name="T22" fmla="*/ 359 w 385"/>
                    <a:gd name="T23" fmla="*/ 19 h 23"/>
                    <a:gd name="T24" fmla="*/ 359 w 385"/>
                    <a:gd name="T25" fmla="*/ 21 h 23"/>
                    <a:gd name="T26" fmla="*/ 359 w 385"/>
                    <a:gd name="T27" fmla="*/ 23 h 23"/>
                    <a:gd name="T28" fmla="*/ 342 w 385"/>
                    <a:gd name="T29" fmla="*/ 21 h 23"/>
                    <a:gd name="T30" fmla="*/ 294 w 385"/>
                    <a:gd name="T31" fmla="*/ 19 h 23"/>
                    <a:gd name="T32" fmla="*/ 294 w 385"/>
                    <a:gd name="T33" fmla="*/ 17 h 23"/>
                    <a:gd name="T34" fmla="*/ 292 w 385"/>
                    <a:gd name="T35" fmla="*/ 15 h 23"/>
                    <a:gd name="T36" fmla="*/ 343 w 385"/>
                    <a:gd name="T37" fmla="*/ 17 h 23"/>
                    <a:gd name="T38" fmla="*/ 343 w 385"/>
                    <a:gd name="T39" fmla="*/ 19 h 23"/>
                    <a:gd name="T40" fmla="*/ 342 w 385"/>
                    <a:gd name="T41" fmla="*/ 21 h 23"/>
                    <a:gd name="T42" fmla="*/ 290 w 385"/>
                    <a:gd name="T43" fmla="*/ 19 h 23"/>
                    <a:gd name="T44" fmla="*/ 224 w 385"/>
                    <a:gd name="T45" fmla="*/ 15 h 23"/>
                    <a:gd name="T46" fmla="*/ 226 w 385"/>
                    <a:gd name="T47" fmla="*/ 13 h 23"/>
                    <a:gd name="T48" fmla="*/ 226 w 385"/>
                    <a:gd name="T49" fmla="*/ 11 h 23"/>
                    <a:gd name="T50" fmla="*/ 292 w 385"/>
                    <a:gd name="T51" fmla="*/ 15 h 23"/>
                    <a:gd name="T52" fmla="*/ 292 w 385"/>
                    <a:gd name="T53" fmla="*/ 15 h 23"/>
                    <a:gd name="T54" fmla="*/ 292 w 385"/>
                    <a:gd name="T55" fmla="*/ 15 h 23"/>
                    <a:gd name="T56" fmla="*/ 292 w 385"/>
                    <a:gd name="T57" fmla="*/ 17 h 23"/>
                    <a:gd name="T58" fmla="*/ 290 w 385"/>
                    <a:gd name="T59" fmla="*/ 19 h 23"/>
                    <a:gd name="T60" fmla="*/ 13 w 385"/>
                    <a:gd name="T61" fmla="*/ 6 h 23"/>
                    <a:gd name="T62" fmla="*/ 2 w 385"/>
                    <a:gd name="T63" fmla="*/ 6 h 23"/>
                    <a:gd name="T64" fmla="*/ 2 w 385"/>
                    <a:gd name="T65" fmla="*/ 2 h 23"/>
                    <a:gd name="T66" fmla="*/ 0 w 385"/>
                    <a:gd name="T67" fmla="*/ 0 h 23"/>
                    <a:gd name="T68" fmla="*/ 15 w 385"/>
                    <a:gd name="T69" fmla="*/ 2 h 23"/>
                    <a:gd name="T70" fmla="*/ 13 w 385"/>
                    <a:gd name="T71" fmla="*/ 4 h 23"/>
                    <a:gd name="T72" fmla="*/ 13 w 385"/>
                    <a:gd name="T73" fmla="*/ 6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385" h="23">
                      <a:moveTo>
                        <a:pt x="383" y="23"/>
                      </a:moveTo>
                      <a:lnTo>
                        <a:pt x="374" y="23"/>
                      </a:lnTo>
                      <a:lnTo>
                        <a:pt x="372" y="21"/>
                      </a:lnTo>
                      <a:lnTo>
                        <a:pt x="372" y="19"/>
                      </a:lnTo>
                      <a:lnTo>
                        <a:pt x="385" y="19"/>
                      </a:lnTo>
                      <a:lnTo>
                        <a:pt x="385" y="21"/>
                      </a:lnTo>
                      <a:lnTo>
                        <a:pt x="383" y="23"/>
                      </a:lnTo>
                      <a:close/>
                      <a:moveTo>
                        <a:pt x="359" y="23"/>
                      </a:moveTo>
                      <a:lnTo>
                        <a:pt x="347" y="21"/>
                      </a:lnTo>
                      <a:lnTo>
                        <a:pt x="347" y="19"/>
                      </a:lnTo>
                      <a:lnTo>
                        <a:pt x="347" y="17"/>
                      </a:lnTo>
                      <a:lnTo>
                        <a:pt x="359" y="19"/>
                      </a:lnTo>
                      <a:lnTo>
                        <a:pt x="359" y="21"/>
                      </a:lnTo>
                      <a:lnTo>
                        <a:pt x="359" y="23"/>
                      </a:lnTo>
                      <a:close/>
                      <a:moveTo>
                        <a:pt x="342" y="21"/>
                      </a:moveTo>
                      <a:lnTo>
                        <a:pt x="294" y="19"/>
                      </a:lnTo>
                      <a:lnTo>
                        <a:pt x="294" y="17"/>
                      </a:lnTo>
                      <a:lnTo>
                        <a:pt x="292" y="15"/>
                      </a:lnTo>
                      <a:lnTo>
                        <a:pt x="343" y="17"/>
                      </a:lnTo>
                      <a:lnTo>
                        <a:pt x="343" y="19"/>
                      </a:lnTo>
                      <a:lnTo>
                        <a:pt x="342" y="21"/>
                      </a:lnTo>
                      <a:close/>
                      <a:moveTo>
                        <a:pt x="290" y="19"/>
                      </a:moveTo>
                      <a:lnTo>
                        <a:pt x="224" y="15"/>
                      </a:lnTo>
                      <a:lnTo>
                        <a:pt x="226" y="13"/>
                      </a:lnTo>
                      <a:lnTo>
                        <a:pt x="226" y="11"/>
                      </a:lnTo>
                      <a:lnTo>
                        <a:pt x="292" y="15"/>
                      </a:lnTo>
                      <a:lnTo>
                        <a:pt x="292" y="15"/>
                      </a:lnTo>
                      <a:lnTo>
                        <a:pt x="292" y="15"/>
                      </a:lnTo>
                      <a:lnTo>
                        <a:pt x="292" y="17"/>
                      </a:lnTo>
                      <a:lnTo>
                        <a:pt x="290" y="19"/>
                      </a:lnTo>
                      <a:close/>
                      <a:moveTo>
                        <a:pt x="13" y="6"/>
                      </a:moveTo>
                      <a:lnTo>
                        <a:pt x="2" y="6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15" y="2"/>
                      </a:lnTo>
                      <a:lnTo>
                        <a:pt x="13" y="4"/>
                      </a:lnTo>
                      <a:lnTo>
                        <a:pt x="13" y="6"/>
                      </a:lnTo>
                      <a:close/>
                    </a:path>
                  </a:pathLst>
                </a:custGeom>
                <a:solidFill>
                  <a:srgbClr val="E7BFB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36" name="Freeform 1116"/>
                <p:cNvSpPr>
                  <a:spLocks noEditPoints="1"/>
                </p:cNvSpPr>
                <p:nvPr/>
              </p:nvSpPr>
              <p:spPr bwMode="auto">
                <a:xfrm>
                  <a:off x="1758" y="1144"/>
                  <a:ext cx="387" cy="23"/>
                </a:xfrm>
                <a:custGeom>
                  <a:avLst/>
                  <a:gdLst>
                    <a:gd name="T0" fmla="*/ 387 w 387"/>
                    <a:gd name="T1" fmla="*/ 23 h 23"/>
                    <a:gd name="T2" fmla="*/ 374 w 387"/>
                    <a:gd name="T3" fmla="*/ 23 h 23"/>
                    <a:gd name="T4" fmla="*/ 374 w 387"/>
                    <a:gd name="T5" fmla="*/ 21 h 23"/>
                    <a:gd name="T6" fmla="*/ 374 w 387"/>
                    <a:gd name="T7" fmla="*/ 19 h 23"/>
                    <a:gd name="T8" fmla="*/ 374 w 387"/>
                    <a:gd name="T9" fmla="*/ 19 h 23"/>
                    <a:gd name="T10" fmla="*/ 374 w 387"/>
                    <a:gd name="T11" fmla="*/ 19 h 23"/>
                    <a:gd name="T12" fmla="*/ 387 w 387"/>
                    <a:gd name="T13" fmla="*/ 19 h 23"/>
                    <a:gd name="T14" fmla="*/ 387 w 387"/>
                    <a:gd name="T15" fmla="*/ 21 h 23"/>
                    <a:gd name="T16" fmla="*/ 387 w 387"/>
                    <a:gd name="T17" fmla="*/ 23 h 23"/>
                    <a:gd name="T18" fmla="*/ 361 w 387"/>
                    <a:gd name="T19" fmla="*/ 23 h 23"/>
                    <a:gd name="T20" fmla="*/ 349 w 387"/>
                    <a:gd name="T21" fmla="*/ 21 h 23"/>
                    <a:gd name="T22" fmla="*/ 349 w 387"/>
                    <a:gd name="T23" fmla="*/ 19 h 23"/>
                    <a:gd name="T24" fmla="*/ 349 w 387"/>
                    <a:gd name="T25" fmla="*/ 17 h 23"/>
                    <a:gd name="T26" fmla="*/ 361 w 387"/>
                    <a:gd name="T27" fmla="*/ 19 h 23"/>
                    <a:gd name="T28" fmla="*/ 361 w 387"/>
                    <a:gd name="T29" fmla="*/ 21 h 23"/>
                    <a:gd name="T30" fmla="*/ 361 w 387"/>
                    <a:gd name="T31" fmla="*/ 23 h 23"/>
                    <a:gd name="T32" fmla="*/ 345 w 387"/>
                    <a:gd name="T33" fmla="*/ 21 h 23"/>
                    <a:gd name="T34" fmla="*/ 296 w 387"/>
                    <a:gd name="T35" fmla="*/ 19 h 23"/>
                    <a:gd name="T36" fmla="*/ 294 w 387"/>
                    <a:gd name="T37" fmla="*/ 17 h 23"/>
                    <a:gd name="T38" fmla="*/ 294 w 387"/>
                    <a:gd name="T39" fmla="*/ 15 h 23"/>
                    <a:gd name="T40" fmla="*/ 294 w 387"/>
                    <a:gd name="T41" fmla="*/ 17 h 23"/>
                    <a:gd name="T42" fmla="*/ 294 w 387"/>
                    <a:gd name="T43" fmla="*/ 17 h 23"/>
                    <a:gd name="T44" fmla="*/ 294 w 387"/>
                    <a:gd name="T45" fmla="*/ 19 h 23"/>
                    <a:gd name="T46" fmla="*/ 294 w 387"/>
                    <a:gd name="T47" fmla="*/ 19 h 23"/>
                    <a:gd name="T48" fmla="*/ 228 w 387"/>
                    <a:gd name="T49" fmla="*/ 15 h 23"/>
                    <a:gd name="T50" fmla="*/ 228 w 387"/>
                    <a:gd name="T51" fmla="*/ 15 h 23"/>
                    <a:gd name="T52" fmla="*/ 230 w 387"/>
                    <a:gd name="T53" fmla="*/ 13 h 23"/>
                    <a:gd name="T54" fmla="*/ 230 w 387"/>
                    <a:gd name="T55" fmla="*/ 13 h 23"/>
                    <a:gd name="T56" fmla="*/ 230 w 387"/>
                    <a:gd name="T57" fmla="*/ 12 h 23"/>
                    <a:gd name="T58" fmla="*/ 345 w 387"/>
                    <a:gd name="T59" fmla="*/ 17 h 23"/>
                    <a:gd name="T60" fmla="*/ 345 w 387"/>
                    <a:gd name="T61" fmla="*/ 19 h 23"/>
                    <a:gd name="T62" fmla="*/ 345 w 387"/>
                    <a:gd name="T63" fmla="*/ 21 h 23"/>
                    <a:gd name="T64" fmla="*/ 15 w 387"/>
                    <a:gd name="T65" fmla="*/ 6 h 23"/>
                    <a:gd name="T66" fmla="*/ 4 w 387"/>
                    <a:gd name="T67" fmla="*/ 4 h 23"/>
                    <a:gd name="T68" fmla="*/ 2 w 387"/>
                    <a:gd name="T69" fmla="*/ 2 h 23"/>
                    <a:gd name="T70" fmla="*/ 0 w 387"/>
                    <a:gd name="T71" fmla="*/ 0 h 23"/>
                    <a:gd name="T72" fmla="*/ 17 w 387"/>
                    <a:gd name="T73" fmla="*/ 2 h 23"/>
                    <a:gd name="T74" fmla="*/ 17 w 387"/>
                    <a:gd name="T75" fmla="*/ 4 h 23"/>
                    <a:gd name="T76" fmla="*/ 15 w 387"/>
                    <a:gd name="T77" fmla="*/ 6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387" h="23">
                      <a:moveTo>
                        <a:pt x="387" y="23"/>
                      </a:moveTo>
                      <a:lnTo>
                        <a:pt x="374" y="23"/>
                      </a:lnTo>
                      <a:lnTo>
                        <a:pt x="374" y="21"/>
                      </a:lnTo>
                      <a:lnTo>
                        <a:pt x="374" y="19"/>
                      </a:lnTo>
                      <a:lnTo>
                        <a:pt x="374" y="19"/>
                      </a:lnTo>
                      <a:lnTo>
                        <a:pt x="374" y="19"/>
                      </a:lnTo>
                      <a:lnTo>
                        <a:pt x="387" y="19"/>
                      </a:lnTo>
                      <a:lnTo>
                        <a:pt x="387" y="21"/>
                      </a:lnTo>
                      <a:lnTo>
                        <a:pt x="387" y="23"/>
                      </a:lnTo>
                      <a:close/>
                      <a:moveTo>
                        <a:pt x="361" y="23"/>
                      </a:moveTo>
                      <a:lnTo>
                        <a:pt x="349" y="21"/>
                      </a:lnTo>
                      <a:lnTo>
                        <a:pt x="349" y="19"/>
                      </a:lnTo>
                      <a:lnTo>
                        <a:pt x="349" y="17"/>
                      </a:lnTo>
                      <a:lnTo>
                        <a:pt x="361" y="19"/>
                      </a:lnTo>
                      <a:lnTo>
                        <a:pt x="361" y="21"/>
                      </a:lnTo>
                      <a:lnTo>
                        <a:pt x="361" y="23"/>
                      </a:lnTo>
                      <a:close/>
                      <a:moveTo>
                        <a:pt x="345" y="21"/>
                      </a:moveTo>
                      <a:lnTo>
                        <a:pt x="296" y="19"/>
                      </a:lnTo>
                      <a:lnTo>
                        <a:pt x="294" y="17"/>
                      </a:lnTo>
                      <a:lnTo>
                        <a:pt x="294" y="15"/>
                      </a:lnTo>
                      <a:lnTo>
                        <a:pt x="294" y="17"/>
                      </a:lnTo>
                      <a:lnTo>
                        <a:pt x="294" y="17"/>
                      </a:lnTo>
                      <a:lnTo>
                        <a:pt x="294" y="19"/>
                      </a:lnTo>
                      <a:lnTo>
                        <a:pt x="294" y="19"/>
                      </a:lnTo>
                      <a:lnTo>
                        <a:pt x="228" y="15"/>
                      </a:lnTo>
                      <a:lnTo>
                        <a:pt x="228" y="15"/>
                      </a:lnTo>
                      <a:lnTo>
                        <a:pt x="230" y="13"/>
                      </a:lnTo>
                      <a:lnTo>
                        <a:pt x="230" y="13"/>
                      </a:lnTo>
                      <a:lnTo>
                        <a:pt x="230" y="12"/>
                      </a:lnTo>
                      <a:lnTo>
                        <a:pt x="345" y="17"/>
                      </a:lnTo>
                      <a:lnTo>
                        <a:pt x="345" y="19"/>
                      </a:lnTo>
                      <a:lnTo>
                        <a:pt x="345" y="21"/>
                      </a:lnTo>
                      <a:close/>
                      <a:moveTo>
                        <a:pt x="15" y="6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17" y="2"/>
                      </a:lnTo>
                      <a:lnTo>
                        <a:pt x="17" y="4"/>
                      </a:lnTo>
                      <a:lnTo>
                        <a:pt x="15" y="6"/>
                      </a:lnTo>
                      <a:close/>
                    </a:path>
                  </a:pathLst>
                </a:custGeom>
                <a:solidFill>
                  <a:srgbClr val="E7BFB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37" name="Freeform 1117"/>
                <p:cNvSpPr>
                  <a:spLocks noEditPoints="1"/>
                </p:cNvSpPr>
                <p:nvPr/>
              </p:nvSpPr>
              <p:spPr bwMode="auto">
                <a:xfrm>
                  <a:off x="1758" y="1142"/>
                  <a:ext cx="387" cy="23"/>
                </a:xfrm>
                <a:custGeom>
                  <a:avLst/>
                  <a:gdLst>
                    <a:gd name="T0" fmla="*/ 387 w 387"/>
                    <a:gd name="T1" fmla="*/ 23 h 23"/>
                    <a:gd name="T2" fmla="*/ 374 w 387"/>
                    <a:gd name="T3" fmla="*/ 23 h 23"/>
                    <a:gd name="T4" fmla="*/ 374 w 387"/>
                    <a:gd name="T5" fmla="*/ 21 h 23"/>
                    <a:gd name="T6" fmla="*/ 374 w 387"/>
                    <a:gd name="T7" fmla="*/ 21 h 23"/>
                    <a:gd name="T8" fmla="*/ 374 w 387"/>
                    <a:gd name="T9" fmla="*/ 19 h 23"/>
                    <a:gd name="T10" fmla="*/ 374 w 387"/>
                    <a:gd name="T11" fmla="*/ 19 h 23"/>
                    <a:gd name="T12" fmla="*/ 387 w 387"/>
                    <a:gd name="T13" fmla="*/ 19 h 23"/>
                    <a:gd name="T14" fmla="*/ 387 w 387"/>
                    <a:gd name="T15" fmla="*/ 21 h 23"/>
                    <a:gd name="T16" fmla="*/ 387 w 387"/>
                    <a:gd name="T17" fmla="*/ 23 h 23"/>
                    <a:gd name="T18" fmla="*/ 361 w 387"/>
                    <a:gd name="T19" fmla="*/ 23 h 23"/>
                    <a:gd name="T20" fmla="*/ 349 w 387"/>
                    <a:gd name="T21" fmla="*/ 21 h 23"/>
                    <a:gd name="T22" fmla="*/ 349 w 387"/>
                    <a:gd name="T23" fmla="*/ 19 h 23"/>
                    <a:gd name="T24" fmla="*/ 349 w 387"/>
                    <a:gd name="T25" fmla="*/ 17 h 23"/>
                    <a:gd name="T26" fmla="*/ 363 w 387"/>
                    <a:gd name="T27" fmla="*/ 17 h 23"/>
                    <a:gd name="T28" fmla="*/ 361 w 387"/>
                    <a:gd name="T29" fmla="*/ 21 h 23"/>
                    <a:gd name="T30" fmla="*/ 361 w 387"/>
                    <a:gd name="T31" fmla="*/ 23 h 23"/>
                    <a:gd name="T32" fmla="*/ 345 w 387"/>
                    <a:gd name="T33" fmla="*/ 21 h 23"/>
                    <a:gd name="T34" fmla="*/ 294 w 387"/>
                    <a:gd name="T35" fmla="*/ 19 h 23"/>
                    <a:gd name="T36" fmla="*/ 294 w 387"/>
                    <a:gd name="T37" fmla="*/ 17 h 23"/>
                    <a:gd name="T38" fmla="*/ 294 w 387"/>
                    <a:gd name="T39" fmla="*/ 19 h 23"/>
                    <a:gd name="T40" fmla="*/ 228 w 387"/>
                    <a:gd name="T41" fmla="*/ 15 h 23"/>
                    <a:gd name="T42" fmla="*/ 230 w 387"/>
                    <a:gd name="T43" fmla="*/ 15 h 23"/>
                    <a:gd name="T44" fmla="*/ 230 w 387"/>
                    <a:gd name="T45" fmla="*/ 15 h 23"/>
                    <a:gd name="T46" fmla="*/ 230 w 387"/>
                    <a:gd name="T47" fmla="*/ 14 h 23"/>
                    <a:gd name="T48" fmla="*/ 232 w 387"/>
                    <a:gd name="T49" fmla="*/ 12 h 23"/>
                    <a:gd name="T50" fmla="*/ 347 w 387"/>
                    <a:gd name="T51" fmla="*/ 17 h 23"/>
                    <a:gd name="T52" fmla="*/ 345 w 387"/>
                    <a:gd name="T53" fmla="*/ 19 h 23"/>
                    <a:gd name="T54" fmla="*/ 345 w 387"/>
                    <a:gd name="T55" fmla="*/ 21 h 23"/>
                    <a:gd name="T56" fmla="*/ 17 w 387"/>
                    <a:gd name="T57" fmla="*/ 6 h 23"/>
                    <a:gd name="T58" fmla="*/ 2 w 387"/>
                    <a:gd name="T59" fmla="*/ 4 h 23"/>
                    <a:gd name="T60" fmla="*/ 0 w 387"/>
                    <a:gd name="T61" fmla="*/ 2 h 23"/>
                    <a:gd name="T62" fmla="*/ 0 w 387"/>
                    <a:gd name="T63" fmla="*/ 0 h 23"/>
                    <a:gd name="T64" fmla="*/ 17 w 387"/>
                    <a:gd name="T65" fmla="*/ 2 h 23"/>
                    <a:gd name="T66" fmla="*/ 17 w 387"/>
                    <a:gd name="T67" fmla="*/ 2 h 23"/>
                    <a:gd name="T68" fmla="*/ 17 w 387"/>
                    <a:gd name="T69" fmla="*/ 2 h 23"/>
                    <a:gd name="T70" fmla="*/ 17 w 387"/>
                    <a:gd name="T71" fmla="*/ 4 h 23"/>
                    <a:gd name="T72" fmla="*/ 17 w 387"/>
                    <a:gd name="T73" fmla="*/ 6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387" h="23">
                      <a:moveTo>
                        <a:pt x="387" y="23"/>
                      </a:moveTo>
                      <a:lnTo>
                        <a:pt x="374" y="23"/>
                      </a:lnTo>
                      <a:lnTo>
                        <a:pt x="374" y="21"/>
                      </a:lnTo>
                      <a:lnTo>
                        <a:pt x="374" y="21"/>
                      </a:lnTo>
                      <a:lnTo>
                        <a:pt x="374" y="19"/>
                      </a:lnTo>
                      <a:lnTo>
                        <a:pt x="374" y="19"/>
                      </a:lnTo>
                      <a:lnTo>
                        <a:pt x="387" y="19"/>
                      </a:lnTo>
                      <a:lnTo>
                        <a:pt x="387" y="21"/>
                      </a:lnTo>
                      <a:lnTo>
                        <a:pt x="387" y="23"/>
                      </a:lnTo>
                      <a:close/>
                      <a:moveTo>
                        <a:pt x="361" y="23"/>
                      </a:moveTo>
                      <a:lnTo>
                        <a:pt x="349" y="21"/>
                      </a:lnTo>
                      <a:lnTo>
                        <a:pt x="349" y="19"/>
                      </a:lnTo>
                      <a:lnTo>
                        <a:pt x="349" y="17"/>
                      </a:lnTo>
                      <a:lnTo>
                        <a:pt x="363" y="17"/>
                      </a:lnTo>
                      <a:lnTo>
                        <a:pt x="361" y="21"/>
                      </a:lnTo>
                      <a:lnTo>
                        <a:pt x="361" y="23"/>
                      </a:lnTo>
                      <a:close/>
                      <a:moveTo>
                        <a:pt x="345" y="21"/>
                      </a:moveTo>
                      <a:lnTo>
                        <a:pt x="294" y="19"/>
                      </a:lnTo>
                      <a:lnTo>
                        <a:pt x="294" y="17"/>
                      </a:lnTo>
                      <a:lnTo>
                        <a:pt x="294" y="19"/>
                      </a:lnTo>
                      <a:lnTo>
                        <a:pt x="228" y="15"/>
                      </a:lnTo>
                      <a:lnTo>
                        <a:pt x="230" y="15"/>
                      </a:lnTo>
                      <a:lnTo>
                        <a:pt x="230" y="15"/>
                      </a:lnTo>
                      <a:lnTo>
                        <a:pt x="230" y="14"/>
                      </a:lnTo>
                      <a:lnTo>
                        <a:pt x="232" y="12"/>
                      </a:lnTo>
                      <a:lnTo>
                        <a:pt x="347" y="17"/>
                      </a:lnTo>
                      <a:lnTo>
                        <a:pt x="345" y="19"/>
                      </a:lnTo>
                      <a:lnTo>
                        <a:pt x="345" y="21"/>
                      </a:lnTo>
                      <a:close/>
                      <a:moveTo>
                        <a:pt x="17" y="6"/>
                      </a:moveTo>
                      <a:lnTo>
                        <a:pt x="2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17" y="2"/>
                      </a:lnTo>
                      <a:lnTo>
                        <a:pt x="17" y="2"/>
                      </a:lnTo>
                      <a:lnTo>
                        <a:pt x="17" y="2"/>
                      </a:lnTo>
                      <a:lnTo>
                        <a:pt x="17" y="4"/>
                      </a:lnTo>
                      <a:lnTo>
                        <a:pt x="17" y="6"/>
                      </a:lnTo>
                      <a:close/>
                    </a:path>
                  </a:pathLst>
                </a:custGeom>
                <a:solidFill>
                  <a:srgbClr val="E7BFB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38" name="Freeform 1118"/>
                <p:cNvSpPr>
                  <a:spLocks noEditPoints="1"/>
                </p:cNvSpPr>
                <p:nvPr/>
              </p:nvSpPr>
              <p:spPr bwMode="auto">
                <a:xfrm>
                  <a:off x="1756" y="1140"/>
                  <a:ext cx="389" cy="23"/>
                </a:xfrm>
                <a:custGeom>
                  <a:avLst/>
                  <a:gdLst>
                    <a:gd name="T0" fmla="*/ 389 w 389"/>
                    <a:gd name="T1" fmla="*/ 23 h 23"/>
                    <a:gd name="T2" fmla="*/ 376 w 389"/>
                    <a:gd name="T3" fmla="*/ 23 h 23"/>
                    <a:gd name="T4" fmla="*/ 376 w 389"/>
                    <a:gd name="T5" fmla="*/ 21 h 23"/>
                    <a:gd name="T6" fmla="*/ 374 w 389"/>
                    <a:gd name="T7" fmla="*/ 19 h 23"/>
                    <a:gd name="T8" fmla="*/ 389 w 389"/>
                    <a:gd name="T9" fmla="*/ 19 h 23"/>
                    <a:gd name="T10" fmla="*/ 389 w 389"/>
                    <a:gd name="T11" fmla="*/ 21 h 23"/>
                    <a:gd name="T12" fmla="*/ 389 w 389"/>
                    <a:gd name="T13" fmla="*/ 23 h 23"/>
                    <a:gd name="T14" fmla="*/ 363 w 389"/>
                    <a:gd name="T15" fmla="*/ 23 h 23"/>
                    <a:gd name="T16" fmla="*/ 351 w 389"/>
                    <a:gd name="T17" fmla="*/ 21 h 23"/>
                    <a:gd name="T18" fmla="*/ 351 w 389"/>
                    <a:gd name="T19" fmla="*/ 19 h 23"/>
                    <a:gd name="T20" fmla="*/ 349 w 389"/>
                    <a:gd name="T21" fmla="*/ 17 h 23"/>
                    <a:gd name="T22" fmla="*/ 349 w 389"/>
                    <a:gd name="T23" fmla="*/ 19 h 23"/>
                    <a:gd name="T24" fmla="*/ 347 w 389"/>
                    <a:gd name="T25" fmla="*/ 21 h 23"/>
                    <a:gd name="T26" fmla="*/ 232 w 389"/>
                    <a:gd name="T27" fmla="*/ 16 h 23"/>
                    <a:gd name="T28" fmla="*/ 234 w 389"/>
                    <a:gd name="T29" fmla="*/ 14 h 23"/>
                    <a:gd name="T30" fmla="*/ 236 w 389"/>
                    <a:gd name="T31" fmla="*/ 12 h 23"/>
                    <a:gd name="T32" fmla="*/ 365 w 389"/>
                    <a:gd name="T33" fmla="*/ 17 h 23"/>
                    <a:gd name="T34" fmla="*/ 365 w 389"/>
                    <a:gd name="T35" fmla="*/ 19 h 23"/>
                    <a:gd name="T36" fmla="*/ 363 w 389"/>
                    <a:gd name="T37" fmla="*/ 23 h 23"/>
                    <a:gd name="T38" fmla="*/ 19 w 389"/>
                    <a:gd name="T39" fmla="*/ 6 h 23"/>
                    <a:gd name="T40" fmla="*/ 2 w 389"/>
                    <a:gd name="T41" fmla="*/ 4 h 23"/>
                    <a:gd name="T42" fmla="*/ 2 w 389"/>
                    <a:gd name="T43" fmla="*/ 2 h 23"/>
                    <a:gd name="T44" fmla="*/ 0 w 389"/>
                    <a:gd name="T45" fmla="*/ 0 h 23"/>
                    <a:gd name="T46" fmla="*/ 21 w 389"/>
                    <a:gd name="T47" fmla="*/ 2 h 23"/>
                    <a:gd name="T48" fmla="*/ 21 w 389"/>
                    <a:gd name="T49" fmla="*/ 2 h 23"/>
                    <a:gd name="T50" fmla="*/ 19 w 389"/>
                    <a:gd name="T51" fmla="*/ 4 h 23"/>
                    <a:gd name="T52" fmla="*/ 19 w 389"/>
                    <a:gd name="T53" fmla="*/ 4 h 23"/>
                    <a:gd name="T54" fmla="*/ 19 w 389"/>
                    <a:gd name="T55" fmla="*/ 6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89" h="23">
                      <a:moveTo>
                        <a:pt x="389" y="23"/>
                      </a:moveTo>
                      <a:lnTo>
                        <a:pt x="376" y="23"/>
                      </a:lnTo>
                      <a:lnTo>
                        <a:pt x="376" y="21"/>
                      </a:lnTo>
                      <a:lnTo>
                        <a:pt x="374" y="19"/>
                      </a:lnTo>
                      <a:lnTo>
                        <a:pt x="389" y="19"/>
                      </a:lnTo>
                      <a:lnTo>
                        <a:pt x="389" y="21"/>
                      </a:lnTo>
                      <a:lnTo>
                        <a:pt x="389" y="23"/>
                      </a:lnTo>
                      <a:close/>
                      <a:moveTo>
                        <a:pt x="363" y="23"/>
                      </a:moveTo>
                      <a:lnTo>
                        <a:pt x="351" y="21"/>
                      </a:lnTo>
                      <a:lnTo>
                        <a:pt x="351" y="19"/>
                      </a:lnTo>
                      <a:lnTo>
                        <a:pt x="349" y="17"/>
                      </a:lnTo>
                      <a:lnTo>
                        <a:pt x="349" y="19"/>
                      </a:lnTo>
                      <a:lnTo>
                        <a:pt x="347" y="21"/>
                      </a:lnTo>
                      <a:lnTo>
                        <a:pt x="232" y="16"/>
                      </a:lnTo>
                      <a:lnTo>
                        <a:pt x="234" y="14"/>
                      </a:lnTo>
                      <a:lnTo>
                        <a:pt x="236" y="12"/>
                      </a:lnTo>
                      <a:lnTo>
                        <a:pt x="365" y="17"/>
                      </a:lnTo>
                      <a:lnTo>
                        <a:pt x="365" y="19"/>
                      </a:lnTo>
                      <a:lnTo>
                        <a:pt x="363" y="23"/>
                      </a:lnTo>
                      <a:close/>
                      <a:moveTo>
                        <a:pt x="19" y="6"/>
                      </a:move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1" y="2"/>
                      </a:lnTo>
                      <a:lnTo>
                        <a:pt x="21" y="2"/>
                      </a:lnTo>
                      <a:lnTo>
                        <a:pt x="19" y="4"/>
                      </a:lnTo>
                      <a:lnTo>
                        <a:pt x="19" y="4"/>
                      </a:lnTo>
                      <a:lnTo>
                        <a:pt x="19" y="6"/>
                      </a:lnTo>
                      <a:close/>
                    </a:path>
                  </a:pathLst>
                </a:custGeom>
                <a:solidFill>
                  <a:srgbClr val="E7BFB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39" name="Freeform 1119"/>
                <p:cNvSpPr>
                  <a:spLocks noEditPoints="1"/>
                </p:cNvSpPr>
                <p:nvPr/>
              </p:nvSpPr>
              <p:spPr bwMode="auto">
                <a:xfrm>
                  <a:off x="1756" y="1139"/>
                  <a:ext cx="389" cy="22"/>
                </a:xfrm>
                <a:custGeom>
                  <a:avLst/>
                  <a:gdLst>
                    <a:gd name="T0" fmla="*/ 389 w 389"/>
                    <a:gd name="T1" fmla="*/ 22 h 22"/>
                    <a:gd name="T2" fmla="*/ 376 w 389"/>
                    <a:gd name="T3" fmla="*/ 22 h 22"/>
                    <a:gd name="T4" fmla="*/ 374 w 389"/>
                    <a:gd name="T5" fmla="*/ 20 h 22"/>
                    <a:gd name="T6" fmla="*/ 372 w 389"/>
                    <a:gd name="T7" fmla="*/ 18 h 22"/>
                    <a:gd name="T8" fmla="*/ 389 w 389"/>
                    <a:gd name="T9" fmla="*/ 18 h 22"/>
                    <a:gd name="T10" fmla="*/ 389 w 389"/>
                    <a:gd name="T11" fmla="*/ 20 h 22"/>
                    <a:gd name="T12" fmla="*/ 389 w 389"/>
                    <a:gd name="T13" fmla="*/ 22 h 22"/>
                    <a:gd name="T14" fmla="*/ 365 w 389"/>
                    <a:gd name="T15" fmla="*/ 20 h 22"/>
                    <a:gd name="T16" fmla="*/ 351 w 389"/>
                    <a:gd name="T17" fmla="*/ 20 h 22"/>
                    <a:gd name="T18" fmla="*/ 349 w 389"/>
                    <a:gd name="T19" fmla="*/ 20 h 22"/>
                    <a:gd name="T20" fmla="*/ 349 w 389"/>
                    <a:gd name="T21" fmla="*/ 18 h 22"/>
                    <a:gd name="T22" fmla="*/ 349 w 389"/>
                    <a:gd name="T23" fmla="*/ 20 h 22"/>
                    <a:gd name="T24" fmla="*/ 349 w 389"/>
                    <a:gd name="T25" fmla="*/ 20 h 22"/>
                    <a:gd name="T26" fmla="*/ 234 w 389"/>
                    <a:gd name="T27" fmla="*/ 15 h 22"/>
                    <a:gd name="T28" fmla="*/ 236 w 389"/>
                    <a:gd name="T29" fmla="*/ 13 h 22"/>
                    <a:gd name="T30" fmla="*/ 236 w 389"/>
                    <a:gd name="T31" fmla="*/ 11 h 22"/>
                    <a:gd name="T32" fmla="*/ 365 w 389"/>
                    <a:gd name="T33" fmla="*/ 17 h 22"/>
                    <a:gd name="T34" fmla="*/ 365 w 389"/>
                    <a:gd name="T35" fmla="*/ 18 h 22"/>
                    <a:gd name="T36" fmla="*/ 365 w 389"/>
                    <a:gd name="T37" fmla="*/ 20 h 22"/>
                    <a:gd name="T38" fmla="*/ 19 w 389"/>
                    <a:gd name="T39" fmla="*/ 5 h 22"/>
                    <a:gd name="T40" fmla="*/ 2 w 389"/>
                    <a:gd name="T41" fmla="*/ 3 h 22"/>
                    <a:gd name="T42" fmla="*/ 0 w 389"/>
                    <a:gd name="T43" fmla="*/ 1 h 22"/>
                    <a:gd name="T44" fmla="*/ 0 w 389"/>
                    <a:gd name="T45" fmla="*/ 0 h 22"/>
                    <a:gd name="T46" fmla="*/ 21 w 389"/>
                    <a:gd name="T47" fmla="*/ 0 h 22"/>
                    <a:gd name="T48" fmla="*/ 21 w 389"/>
                    <a:gd name="T49" fmla="*/ 3 h 22"/>
                    <a:gd name="T50" fmla="*/ 19 w 389"/>
                    <a:gd name="T51" fmla="*/ 5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389" h="22">
                      <a:moveTo>
                        <a:pt x="389" y="22"/>
                      </a:moveTo>
                      <a:lnTo>
                        <a:pt x="376" y="22"/>
                      </a:lnTo>
                      <a:lnTo>
                        <a:pt x="374" y="20"/>
                      </a:lnTo>
                      <a:lnTo>
                        <a:pt x="372" y="18"/>
                      </a:lnTo>
                      <a:lnTo>
                        <a:pt x="389" y="18"/>
                      </a:lnTo>
                      <a:lnTo>
                        <a:pt x="389" y="20"/>
                      </a:lnTo>
                      <a:lnTo>
                        <a:pt x="389" y="22"/>
                      </a:lnTo>
                      <a:close/>
                      <a:moveTo>
                        <a:pt x="365" y="20"/>
                      </a:moveTo>
                      <a:lnTo>
                        <a:pt x="351" y="20"/>
                      </a:lnTo>
                      <a:lnTo>
                        <a:pt x="349" y="20"/>
                      </a:lnTo>
                      <a:lnTo>
                        <a:pt x="349" y="18"/>
                      </a:lnTo>
                      <a:lnTo>
                        <a:pt x="349" y="20"/>
                      </a:lnTo>
                      <a:lnTo>
                        <a:pt x="349" y="20"/>
                      </a:lnTo>
                      <a:lnTo>
                        <a:pt x="234" y="15"/>
                      </a:lnTo>
                      <a:lnTo>
                        <a:pt x="236" y="13"/>
                      </a:lnTo>
                      <a:lnTo>
                        <a:pt x="236" y="11"/>
                      </a:lnTo>
                      <a:lnTo>
                        <a:pt x="365" y="17"/>
                      </a:lnTo>
                      <a:lnTo>
                        <a:pt x="365" y="18"/>
                      </a:lnTo>
                      <a:lnTo>
                        <a:pt x="365" y="20"/>
                      </a:lnTo>
                      <a:close/>
                      <a:moveTo>
                        <a:pt x="19" y="5"/>
                      </a:moveTo>
                      <a:lnTo>
                        <a:pt x="2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21" y="0"/>
                      </a:lnTo>
                      <a:lnTo>
                        <a:pt x="21" y="3"/>
                      </a:lnTo>
                      <a:lnTo>
                        <a:pt x="19" y="5"/>
                      </a:lnTo>
                      <a:close/>
                    </a:path>
                  </a:pathLst>
                </a:custGeom>
                <a:solidFill>
                  <a:srgbClr val="E7BFB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40" name="Freeform 1120"/>
                <p:cNvSpPr>
                  <a:spLocks noEditPoints="1"/>
                </p:cNvSpPr>
                <p:nvPr/>
              </p:nvSpPr>
              <p:spPr bwMode="auto">
                <a:xfrm>
                  <a:off x="1754" y="1137"/>
                  <a:ext cx="391" cy="22"/>
                </a:xfrm>
                <a:custGeom>
                  <a:avLst/>
                  <a:gdLst>
                    <a:gd name="T0" fmla="*/ 391 w 391"/>
                    <a:gd name="T1" fmla="*/ 22 h 22"/>
                    <a:gd name="T2" fmla="*/ 376 w 391"/>
                    <a:gd name="T3" fmla="*/ 22 h 22"/>
                    <a:gd name="T4" fmla="*/ 374 w 391"/>
                    <a:gd name="T5" fmla="*/ 19 h 22"/>
                    <a:gd name="T6" fmla="*/ 374 w 391"/>
                    <a:gd name="T7" fmla="*/ 17 h 22"/>
                    <a:gd name="T8" fmla="*/ 391 w 391"/>
                    <a:gd name="T9" fmla="*/ 19 h 22"/>
                    <a:gd name="T10" fmla="*/ 391 w 391"/>
                    <a:gd name="T11" fmla="*/ 20 h 22"/>
                    <a:gd name="T12" fmla="*/ 391 w 391"/>
                    <a:gd name="T13" fmla="*/ 22 h 22"/>
                    <a:gd name="T14" fmla="*/ 367 w 391"/>
                    <a:gd name="T15" fmla="*/ 20 h 22"/>
                    <a:gd name="T16" fmla="*/ 238 w 391"/>
                    <a:gd name="T17" fmla="*/ 15 h 22"/>
                    <a:gd name="T18" fmla="*/ 238 w 391"/>
                    <a:gd name="T19" fmla="*/ 13 h 22"/>
                    <a:gd name="T20" fmla="*/ 239 w 391"/>
                    <a:gd name="T21" fmla="*/ 11 h 22"/>
                    <a:gd name="T22" fmla="*/ 367 w 391"/>
                    <a:gd name="T23" fmla="*/ 17 h 22"/>
                    <a:gd name="T24" fmla="*/ 367 w 391"/>
                    <a:gd name="T25" fmla="*/ 17 h 22"/>
                    <a:gd name="T26" fmla="*/ 367 w 391"/>
                    <a:gd name="T27" fmla="*/ 19 h 22"/>
                    <a:gd name="T28" fmla="*/ 367 w 391"/>
                    <a:gd name="T29" fmla="*/ 20 h 22"/>
                    <a:gd name="T30" fmla="*/ 367 w 391"/>
                    <a:gd name="T31" fmla="*/ 20 h 22"/>
                    <a:gd name="T32" fmla="*/ 23 w 391"/>
                    <a:gd name="T33" fmla="*/ 5 h 22"/>
                    <a:gd name="T34" fmla="*/ 2 w 391"/>
                    <a:gd name="T35" fmla="*/ 3 h 22"/>
                    <a:gd name="T36" fmla="*/ 2 w 391"/>
                    <a:gd name="T37" fmla="*/ 2 h 22"/>
                    <a:gd name="T38" fmla="*/ 0 w 391"/>
                    <a:gd name="T39" fmla="*/ 0 h 22"/>
                    <a:gd name="T40" fmla="*/ 25 w 391"/>
                    <a:gd name="T41" fmla="*/ 0 h 22"/>
                    <a:gd name="T42" fmla="*/ 23 w 391"/>
                    <a:gd name="T43" fmla="*/ 3 h 22"/>
                    <a:gd name="T44" fmla="*/ 23 w 391"/>
                    <a:gd name="T45" fmla="*/ 5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91" h="22">
                      <a:moveTo>
                        <a:pt x="391" y="22"/>
                      </a:moveTo>
                      <a:lnTo>
                        <a:pt x="376" y="22"/>
                      </a:lnTo>
                      <a:lnTo>
                        <a:pt x="374" y="19"/>
                      </a:lnTo>
                      <a:lnTo>
                        <a:pt x="374" y="17"/>
                      </a:lnTo>
                      <a:lnTo>
                        <a:pt x="391" y="19"/>
                      </a:lnTo>
                      <a:lnTo>
                        <a:pt x="391" y="20"/>
                      </a:lnTo>
                      <a:lnTo>
                        <a:pt x="391" y="22"/>
                      </a:lnTo>
                      <a:close/>
                      <a:moveTo>
                        <a:pt x="367" y="20"/>
                      </a:moveTo>
                      <a:lnTo>
                        <a:pt x="238" y="15"/>
                      </a:lnTo>
                      <a:lnTo>
                        <a:pt x="238" y="13"/>
                      </a:lnTo>
                      <a:lnTo>
                        <a:pt x="239" y="11"/>
                      </a:lnTo>
                      <a:lnTo>
                        <a:pt x="367" y="17"/>
                      </a:lnTo>
                      <a:lnTo>
                        <a:pt x="367" y="17"/>
                      </a:lnTo>
                      <a:lnTo>
                        <a:pt x="367" y="19"/>
                      </a:lnTo>
                      <a:lnTo>
                        <a:pt x="367" y="20"/>
                      </a:lnTo>
                      <a:lnTo>
                        <a:pt x="367" y="20"/>
                      </a:lnTo>
                      <a:close/>
                      <a:moveTo>
                        <a:pt x="23" y="5"/>
                      </a:moveTo>
                      <a:lnTo>
                        <a:pt x="2" y="3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25" y="0"/>
                      </a:lnTo>
                      <a:lnTo>
                        <a:pt x="23" y="3"/>
                      </a:lnTo>
                      <a:lnTo>
                        <a:pt x="23" y="5"/>
                      </a:lnTo>
                      <a:close/>
                    </a:path>
                  </a:pathLst>
                </a:custGeom>
                <a:solidFill>
                  <a:srgbClr val="E7C0B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41" name="Freeform 1121"/>
                <p:cNvSpPr>
                  <a:spLocks noEditPoints="1"/>
                </p:cNvSpPr>
                <p:nvPr/>
              </p:nvSpPr>
              <p:spPr bwMode="auto">
                <a:xfrm>
                  <a:off x="1753" y="1135"/>
                  <a:ext cx="392" cy="22"/>
                </a:xfrm>
                <a:custGeom>
                  <a:avLst/>
                  <a:gdLst>
                    <a:gd name="T0" fmla="*/ 392 w 392"/>
                    <a:gd name="T1" fmla="*/ 22 h 22"/>
                    <a:gd name="T2" fmla="*/ 375 w 392"/>
                    <a:gd name="T3" fmla="*/ 22 h 22"/>
                    <a:gd name="T4" fmla="*/ 375 w 392"/>
                    <a:gd name="T5" fmla="*/ 19 h 22"/>
                    <a:gd name="T6" fmla="*/ 373 w 392"/>
                    <a:gd name="T7" fmla="*/ 17 h 22"/>
                    <a:gd name="T8" fmla="*/ 392 w 392"/>
                    <a:gd name="T9" fmla="*/ 19 h 22"/>
                    <a:gd name="T10" fmla="*/ 392 w 392"/>
                    <a:gd name="T11" fmla="*/ 21 h 22"/>
                    <a:gd name="T12" fmla="*/ 392 w 392"/>
                    <a:gd name="T13" fmla="*/ 22 h 22"/>
                    <a:gd name="T14" fmla="*/ 368 w 392"/>
                    <a:gd name="T15" fmla="*/ 21 h 22"/>
                    <a:gd name="T16" fmla="*/ 239 w 392"/>
                    <a:gd name="T17" fmla="*/ 15 h 22"/>
                    <a:gd name="T18" fmla="*/ 240 w 392"/>
                    <a:gd name="T19" fmla="*/ 13 h 22"/>
                    <a:gd name="T20" fmla="*/ 242 w 392"/>
                    <a:gd name="T21" fmla="*/ 11 h 22"/>
                    <a:gd name="T22" fmla="*/ 368 w 392"/>
                    <a:gd name="T23" fmla="*/ 17 h 22"/>
                    <a:gd name="T24" fmla="*/ 368 w 392"/>
                    <a:gd name="T25" fmla="*/ 19 h 22"/>
                    <a:gd name="T26" fmla="*/ 368 w 392"/>
                    <a:gd name="T27" fmla="*/ 21 h 22"/>
                    <a:gd name="T28" fmla="*/ 368 w 392"/>
                    <a:gd name="T29" fmla="*/ 21 h 22"/>
                    <a:gd name="T30" fmla="*/ 368 w 392"/>
                    <a:gd name="T31" fmla="*/ 21 h 22"/>
                    <a:gd name="T32" fmla="*/ 24 w 392"/>
                    <a:gd name="T33" fmla="*/ 4 h 22"/>
                    <a:gd name="T34" fmla="*/ 3 w 392"/>
                    <a:gd name="T35" fmla="*/ 4 h 22"/>
                    <a:gd name="T36" fmla="*/ 1 w 392"/>
                    <a:gd name="T37" fmla="*/ 2 h 22"/>
                    <a:gd name="T38" fmla="*/ 0 w 392"/>
                    <a:gd name="T39" fmla="*/ 0 h 22"/>
                    <a:gd name="T40" fmla="*/ 26 w 392"/>
                    <a:gd name="T41" fmla="*/ 0 h 22"/>
                    <a:gd name="T42" fmla="*/ 26 w 392"/>
                    <a:gd name="T43" fmla="*/ 2 h 22"/>
                    <a:gd name="T44" fmla="*/ 24 w 392"/>
                    <a:gd name="T45" fmla="*/ 4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92" h="22">
                      <a:moveTo>
                        <a:pt x="392" y="22"/>
                      </a:moveTo>
                      <a:lnTo>
                        <a:pt x="375" y="22"/>
                      </a:lnTo>
                      <a:lnTo>
                        <a:pt x="375" y="19"/>
                      </a:lnTo>
                      <a:lnTo>
                        <a:pt x="373" y="17"/>
                      </a:lnTo>
                      <a:lnTo>
                        <a:pt x="392" y="19"/>
                      </a:lnTo>
                      <a:lnTo>
                        <a:pt x="392" y="21"/>
                      </a:lnTo>
                      <a:lnTo>
                        <a:pt x="392" y="22"/>
                      </a:lnTo>
                      <a:close/>
                      <a:moveTo>
                        <a:pt x="368" y="21"/>
                      </a:moveTo>
                      <a:lnTo>
                        <a:pt x="239" y="15"/>
                      </a:lnTo>
                      <a:lnTo>
                        <a:pt x="240" y="13"/>
                      </a:lnTo>
                      <a:lnTo>
                        <a:pt x="242" y="11"/>
                      </a:lnTo>
                      <a:lnTo>
                        <a:pt x="368" y="17"/>
                      </a:lnTo>
                      <a:lnTo>
                        <a:pt x="368" y="19"/>
                      </a:lnTo>
                      <a:lnTo>
                        <a:pt x="368" y="21"/>
                      </a:lnTo>
                      <a:lnTo>
                        <a:pt x="368" y="21"/>
                      </a:lnTo>
                      <a:lnTo>
                        <a:pt x="368" y="21"/>
                      </a:lnTo>
                      <a:close/>
                      <a:moveTo>
                        <a:pt x="24" y="4"/>
                      </a:moveTo>
                      <a:lnTo>
                        <a:pt x="3" y="4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26" y="0"/>
                      </a:lnTo>
                      <a:lnTo>
                        <a:pt x="26" y="2"/>
                      </a:lnTo>
                      <a:lnTo>
                        <a:pt x="24" y="4"/>
                      </a:lnTo>
                      <a:close/>
                    </a:path>
                  </a:pathLst>
                </a:custGeom>
                <a:solidFill>
                  <a:srgbClr val="E7C0B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42" name="Freeform 1122"/>
                <p:cNvSpPr>
                  <a:spLocks noEditPoints="1"/>
                </p:cNvSpPr>
                <p:nvPr/>
              </p:nvSpPr>
              <p:spPr bwMode="auto">
                <a:xfrm>
                  <a:off x="1753" y="1133"/>
                  <a:ext cx="392" cy="23"/>
                </a:xfrm>
                <a:custGeom>
                  <a:avLst/>
                  <a:gdLst>
                    <a:gd name="T0" fmla="*/ 392 w 392"/>
                    <a:gd name="T1" fmla="*/ 23 h 23"/>
                    <a:gd name="T2" fmla="*/ 375 w 392"/>
                    <a:gd name="T3" fmla="*/ 21 h 23"/>
                    <a:gd name="T4" fmla="*/ 373 w 392"/>
                    <a:gd name="T5" fmla="*/ 21 h 23"/>
                    <a:gd name="T6" fmla="*/ 373 w 392"/>
                    <a:gd name="T7" fmla="*/ 19 h 23"/>
                    <a:gd name="T8" fmla="*/ 373 w 392"/>
                    <a:gd name="T9" fmla="*/ 19 h 23"/>
                    <a:gd name="T10" fmla="*/ 371 w 392"/>
                    <a:gd name="T11" fmla="*/ 17 h 23"/>
                    <a:gd name="T12" fmla="*/ 392 w 392"/>
                    <a:gd name="T13" fmla="*/ 19 h 23"/>
                    <a:gd name="T14" fmla="*/ 392 w 392"/>
                    <a:gd name="T15" fmla="*/ 21 h 23"/>
                    <a:gd name="T16" fmla="*/ 392 w 392"/>
                    <a:gd name="T17" fmla="*/ 23 h 23"/>
                    <a:gd name="T18" fmla="*/ 368 w 392"/>
                    <a:gd name="T19" fmla="*/ 21 h 23"/>
                    <a:gd name="T20" fmla="*/ 240 w 392"/>
                    <a:gd name="T21" fmla="*/ 15 h 23"/>
                    <a:gd name="T22" fmla="*/ 242 w 392"/>
                    <a:gd name="T23" fmla="*/ 13 h 23"/>
                    <a:gd name="T24" fmla="*/ 242 w 392"/>
                    <a:gd name="T25" fmla="*/ 11 h 23"/>
                    <a:gd name="T26" fmla="*/ 368 w 392"/>
                    <a:gd name="T27" fmla="*/ 17 h 23"/>
                    <a:gd name="T28" fmla="*/ 368 w 392"/>
                    <a:gd name="T29" fmla="*/ 19 h 23"/>
                    <a:gd name="T30" fmla="*/ 368 w 392"/>
                    <a:gd name="T31" fmla="*/ 21 h 23"/>
                    <a:gd name="T32" fmla="*/ 26 w 392"/>
                    <a:gd name="T33" fmla="*/ 4 h 23"/>
                    <a:gd name="T34" fmla="*/ 1 w 392"/>
                    <a:gd name="T35" fmla="*/ 4 h 23"/>
                    <a:gd name="T36" fmla="*/ 0 w 392"/>
                    <a:gd name="T37" fmla="*/ 2 h 23"/>
                    <a:gd name="T38" fmla="*/ 0 w 392"/>
                    <a:gd name="T39" fmla="*/ 0 h 23"/>
                    <a:gd name="T40" fmla="*/ 28 w 392"/>
                    <a:gd name="T41" fmla="*/ 0 h 23"/>
                    <a:gd name="T42" fmla="*/ 26 w 392"/>
                    <a:gd name="T43" fmla="*/ 2 h 23"/>
                    <a:gd name="T44" fmla="*/ 26 w 392"/>
                    <a:gd name="T45" fmla="*/ 4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92" h="23">
                      <a:moveTo>
                        <a:pt x="392" y="23"/>
                      </a:moveTo>
                      <a:lnTo>
                        <a:pt x="375" y="21"/>
                      </a:lnTo>
                      <a:lnTo>
                        <a:pt x="373" y="21"/>
                      </a:lnTo>
                      <a:lnTo>
                        <a:pt x="373" y="19"/>
                      </a:lnTo>
                      <a:lnTo>
                        <a:pt x="373" y="19"/>
                      </a:lnTo>
                      <a:lnTo>
                        <a:pt x="371" y="17"/>
                      </a:lnTo>
                      <a:lnTo>
                        <a:pt x="392" y="19"/>
                      </a:lnTo>
                      <a:lnTo>
                        <a:pt x="392" y="21"/>
                      </a:lnTo>
                      <a:lnTo>
                        <a:pt x="392" y="23"/>
                      </a:lnTo>
                      <a:close/>
                      <a:moveTo>
                        <a:pt x="368" y="21"/>
                      </a:moveTo>
                      <a:lnTo>
                        <a:pt x="240" y="15"/>
                      </a:lnTo>
                      <a:lnTo>
                        <a:pt x="242" y="13"/>
                      </a:lnTo>
                      <a:lnTo>
                        <a:pt x="242" y="11"/>
                      </a:lnTo>
                      <a:lnTo>
                        <a:pt x="368" y="17"/>
                      </a:lnTo>
                      <a:lnTo>
                        <a:pt x="368" y="19"/>
                      </a:lnTo>
                      <a:lnTo>
                        <a:pt x="368" y="21"/>
                      </a:lnTo>
                      <a:close/>
                      <a:moveTo>
                        <a:pt x="26" y="4"/>
                      </a:moveTo>
                      <a:lnTo>
                        <a:pt x="1" y="4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28" y="0"/>
                      </a:lnTo>
                      <a:lnTo>
                        <a:pt x="26" y="2"/>
                      </a:lnTo>
                      <a:lnTo>
                        <a:pt x="26" y="4"/>
                      </a:lnTo>
                      <a:close/>
                    </a:path>
                  </a:pathLst>
                </a:custGeom>
                <a:solidFill>
                  <a:srgbClr val="E7C0B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43" name="Freeform 1123"/>
                <p:cNvSpPr>
                  <a:spLocks noEditPoints="1"/>
                </p:cNvSpPr>
                <p:nvPr/>
              </p:nvSpPr>
              <p:spPr bwMode="auto">
                <a:xfrm>
                  <a:off x="1751" y="1129"/>
                  <a:ext cx="394" cy="25"/>
                </a:xfrm>
                <a:custGeom>
                  <a:avLst/>
                  <a:gdLst>
                    <a:gd name="T0" fmla="*/ 394 w 394"/>
                    <a:gd name="T1" fmla="*/ 25 h 25"/>
                    <a:gd name="T2" fmla="*/ 375 w 394"/>
                    <a:gd name="T3" fmla="*/ 23 h 25"/>
                    <a:gd name="T4" fmla="*/ 375 w 394"/>
                    <a:gd name="T5" fmla="*/ 23 h 25"/>
                    <a:gd name="T6" fmla="*/ 375 w 394"/>
                    <a:gd name="T7" fmla="*/ 23 h 25"/>
                    <a:gd name="T8" fmla="*/ 373 w 394"/>
                    <a:gd name="T9" fmla="*/ 21 h 25"/>
                    <a:gd name="T10" fmla="*/ 371 w 394"/>
                    <a:gd name="T11" fmla="*/ 19 h 25"/>
                    <a:gd name="T12" fmla="*/ 394 w 394"/>
                    <a:gd name="T13" fmla="*/ 21 h 25"/>
                    <a:gd name="T14" fmla="*/ 394 w 394"/>
                    <a:gd name="T15" fmla="*/ 23 h 25"/>
                    <a:gd name="T16" fmla="*/ 394 w 394"/>
                    <a:gd name="T17" fmla="*/ 25 h 25"/>
                    <a:gd name="T18" fmla="*/ 370 w 394"/>
                    <a:gd name="T19" fmla="*/ 23 h 25"/>
                    <a:gd name="T20" fmla="*/ 244 w 394"/>
                    <a:gd name="T21" fmla="*/ 17 h 25"/>
                    <a:gd name="T22" fmla="*/ 244 w 394"/>
                    <a:gd name="T23" fmla="*/ 15 h 25"/>
                    <a:gd name="T24" fmla="*/ 246 w 394"/>
                    <a:gd name="T25" fmla="*/ 13 h 25"/>
                    <a:gd name="T26" fmla="*/ 370 w 394"/>
                    <a:gd name="T27" fmla="*/ 19 h 25"/>
                    <a:gd name="T28" fmla="*/ 370 w 394"/>
                    <a:gd name="T29" fmla="*/ 21 h 25"/>
                    <a:gd name="T30" fmla="*/ 370 w 394"/>
                    <a:gd name="T31" fmla="*/ 23 h 25"/>
                    <a:gd name="T32" fmla="*/ 28 w 394"/>
                    <a:gd name="T33" fmla="*/ 6 h 25"/>
                    <a:gd name="T34" fmla="*/ 2 w 394"/>
                    <a:gd name="T35" fmla="*/ 6 h 25"/>
                    <a:gd name="T36" fmla="*/ 2 w 394"/>
                    <a:gd name="T37" fmla="*/ 4 h 25"/>
                    <a:gd name="T38" fmla="*/ 0 w 394"/>
                    <a:gd name="T39" fmla="*/ 0 h 25"/>
                    <a:gd name="T40" fmla="*/ 32 w 394"/>
                    <a:gd name="T41" fmla="*/ 2 h 25"/>
                    <a:gd name="T42" fmla="*/ 30 w 394"/>
                    <a:gd name="T43" fmla="*/ 4 h 25"/>
                    <a:gd name="T44" fmla="*/ 28 w 394"/>
                    <a:gd name="T45" fmla="*/ 6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94" h="25">
                      <a:moveTo>
                        <a:pt x="394" y="25"/>
                      </a:moveTo>
                      <a:lnTo>
                        <a:pt x="375" y="23"/>
                      </a:lnTo>
                      <a:lnTo>
                        <a:pt x="375" y="23"/>
                      </a:lnTo>
                      <a:lnTo>
                        <a:pt x="375" y="23"/>
                      </a:lnTo>
                      <a:lnTo>
                        <a:pt x="373" y="21"/>
                      </a:lnTo>
                      <a:lnTo>
                        <a:pt x="371" y="19"/>
                      </a:lnTo>
                      <a:lnTo>
                        <a:pt x="394" y="21"/>
                      </a:lnTo>
                      <a:lnTo>
                        <a:pt x="394" y="23"/>
                      </a:lnTo>
                      <a:lnTo>
                        <a:pt x="394" y="25"/>
                      </a:lnTo>
                      <a:close/>
                      <a:moveTo>
                        <a:pt x="370" y="23"/>
                      </a:moveTo>
                      <a:lnTo>
                        <a:pt x="244" y="17"/>
                      </a:lnTo>
                      <a:lnTo>
                        <a:pt x="244" y="15"/>
                      </a:lnTo>
                      <a:lnTo>
                        <a:pt x="246" y="13"/>
                      </a:lnTo>
                      <a:lnTo>
                        <a:pt x="370" y="19"/>
                      </a:lnTo>
                      <a:lnTo>
                        <a:pt x="370" y="21"/>
                      </a:lnTo>
                      <a:lnTo>
                        <a:pt x="370" y="23"/>
                      </a:lnTo>
                      <a:close/>
                      <a:moveTo>
                        <a:pt x="28" y="6"/>
                      </a:moveTo>
                      <a:lnTo>
                        <a:pt x="2" y="6"/>
                      </a:ln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32" y="2"/>
                      </a:lnTo>
                      <a:lnTo>
                        <a:pt x="30" y="4"/>
                      </a:lnTo>
                      <a:lnTo>
                        <a:pt x="28" y="6"/>
                      </a:lnTo>
                      <a:close/>
                    </a:path>
                  </a:pathLst>
                </a:custGeom>
                <a:solidFill>
                  <a:srgbClr val="E7C0B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44" name="Freeform 1124"/>
                <p:cNvSpPr>
                  <a:spLocks noEditPoints="1"/>
                </p:cNvSpPr>
                <p:nvPr/>
              </p:nvSpPr>
              <p:spPr bwMode="auto">
                <a:xfrm>
                  <a:off x="1749" y="1127"/>
                  <a:ext cx="396" cy="25"/>
                </a:xfrm>
                <a:custGeom>
                  <a:avLst/>
                  <a:gdLst>
                    <a:gd name="T0" fmla="*/ 396 w 396"/>
                    <a:gd name="T1" fmla="*/ 25 h 25"/>
                    <a:gd name="T2" fmla="*/ 375 w 396"/>
                    <a:gd name="T3" fmla="*/ 23 h 25"/>
                    <a:gd name="T4" fmla="*/ 373 w 396"/>
                    <a:gd name="T5" fmla="*/ 21 h 25"/>
                    <a:gd name="T6" fmla="*/ 372 w 396"/>
                    <a:gd name="T7" fmla="*/ 19 h 25"/>
                    <a:gd name="T8" fmla="*/ 372 w 396"/>
                    <a:gd name="T9" fmla="*/ 21 h 25"/>
                    <a:gd name="T10" fmla="*/ 372 w 396"/>
                    <a:gd name="T11" fmla="*/ 23 h 25"/>
                    <a:gd name="T12" fmla="*/ 246 w 396"/>
                    <a:gd name="T13" fmla="*/ 17 h 25"/>
                    <a:gd name="T14" fmla="*/ 248 w 396"/>
                    <a:gd name="T15" fmla="*/ 15 h 25"/>
                    <a:gd name="T16" fmla="*/ 250 w 396"/>
                    <a:gd name="T17" fmla="*/ 13 h 25"/>
                    <a:gd name="T18" fmla="*/ 396 w 396"/>
                    <a:gd name="T19" fmla="*/ 21 h 25"/>
                    <a:gd name="T20" fmla="*/ 396 w 396"/>
                    <a:gd name="T21" fmla="*/ 23 h 25"/>
                    <a:gd name="T22" fmla="*/ 396 w 396"/>
                    <a:gd name="T23" fmla="*/ 25 h 25"/>
                    <a:gd name="T24" fmla="*/ 32 w 396"/>
                    <a:gd name="T25" fmla="*/ 6 h 25"/>
                    <a:gd name="T26" fmla="*/ 4 w 396"/>
                    <a:gd name="T27" fmla="*/ 6 h 25"/>
                    <a:gd name="T28" fmla="*/ 2 w 396"/>
                    <a:gd name="T29" fmla="*/ 2 h 25"/>
                    <a:gd name="T30" fmla="*/ 0 w 396"/>
                    <a:gd name="T31" fmla="*/ 0 h 25"/>
                    <a:gd name="T32" fmla="*/ 0 w 396"/>
                    <a:gd name="T33" fmla="*/ 0 h 25"/>
                    <a:gd name="T34" fmla="*/ 0 w 396"/>
                    <a:gd name="T35" fmla="*/ 0 h 25"/>
                    <a:gd name="T36" fmla="*/ 34 w 396"/>
                    <a:gd name="T37" fmla="*/ 2 h 25"/>
                    <a:gd name="T38" fmla="*/ 32 w 396"/>
                    <a:gd name="T39" fmla="*/ 4 h 25"/>
                    <a:gd name="T40" fmla="*/ 32 w 396"/>
                    <a:gd name="T41" fmla="*/ 6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96" h="25">
                      <a:moveTo>
                        <a:pt x="396" y="25"/>
                      </a:moveTo>
                      <a:lnTo>
                        <a:pt x="375" y="23"/>
                      </a:lnTo>
                      <a:lnTo>
                        <a:pt x="373" y="21"/>
                      </a:lnTo>
                      <a:lnTo>
                        <a:pt x="372" y="19"/>
                      </a:lnTo>
                      <a:lnTo>
                        <a:pt x="372" y="21"/>
                      </a:lnTo>
                      <a:lnTo>
                        <a:pt x="372" y="23"/>
                      </a:lnTo>
                      <a:lnTo>
                        <a:pt x="246" y="17"/>
                      </a:lnTo>
                      <a:lnTo>
                        <a:pt x="248" y="15"/>
                      </a:lnTo>
                      <a:lnTo>
                        <a:pt x="250" y="13"/>
                      </a:lnTo>
                      <a:lnTo>
                        <a:pt x="396" y="21"/>
                      </a:lnTo>
                      <a:lnTo>
                        <a:pt x="396" y="23"/>
                      </a:lnTo>
                      <a:lnTo>
                        <a:pt x="396" y="25"/>
                      </a:lnTo>
                      <a:close/>
                      <a:moveTo>
                        <a:pt x="32" y="6"/>
                      </a:moveTo>
                      <a:lnTo>
                        <a:pt x="4" y="6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34" y="2"/>
                      </a:lnTo>
                      <a:lnTo>
                        <a:pt x="32" y="4"/>
                      </a:lnTo>
                      <a:lnTo>
                        <a:pt x="32" y="6"/>
                      </a:lnTo>
                      <a:close/>
                    </a:path>
                  </a:pathLst>
                </a:custGeom>
                <a:solidFill>
                  <a:srgbClr val="E7C0B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45" name="Freeform 1125"/>
                <p:cNvSpPr>
                  <a:spLocks noEditPoints="1"/>
                </p:cNvSpPr>
                <p:nvPr/>
              </p:nvSpPr>
              <p:spPr bwMode="auto">
                <a:xfrm>
                  <a:off x="1747" y="1125"/>
                  <a:ext cx="400" cy="25"/>
                </a:xfrm>
                <a:custGeom>
                  <a:avLst/>
                  <a:gdLst>
                    <a:gd name="T0" fmla="*/ 398 w 400"/>
                    <a:gd name="T1" fmla="*/ 25 h 25"/>
                    <a:gd name="T2" fmla="*/ 375 w 400"/>
                    <a:gd name="T3" fmla="*/ 23 h 25"/>
                    <a:gd name="T4" fmla="*/ 374 w 400"/>
                    <a:gd name="T5" fmla="*/ 21 h 25"/>
                    <a:gd name="T6" fmla="*/ 374 w 400"/>
                    <a:gd name="T7" fmla="*/ 21 h 25"/>
                    <a:gd name="T8" fmla="*/ 374 w 400"/>
                    <a:gd name="T9" fmla="*/ 21 h 25"/>
                    <a:gd name="T10" fmla="*/ 374 w 400"/>
                    <a:gd name="T11" fmla="*/ 23 h 25"/>
                    <a:gd name="T12" fmla="*/ 250 w 400"/>
                    <a:gd name="T13" fmla="*/ 17 h 25"/>
                    <a:gd name="T14" fmla="*/ 252 w 400"/>
                    <a:gd name="T15" fmla="*/ 15 h 25"/>
                    <a:gd name="T16" fmla="*/ 252 w 400"/>
                    <a:gd name="T17" fmla="*/ 14 h 25"/>
                    <a:gd name="T18" fmla="*/ 400 w 400"/>
                    <a:gd name="T19" fmla="*/ 19 h 25"/>
                    <a:gd name="T20" fmla="*/ 400 w 400"/>
                    <a:gd name="T21" fmla="*/ 21 h 25"/>
                    <a:gd name="T22" fmla="*/ 400 w 400"/>
                    <a:gd name="T23" fmla="*/ 21 h 25"/>
                    <a:gd name="T24" fmla="*/ 398 w 400"/>
                    <a:gd name="T25" fmla="*/ 23 h 25"/>
                    <a:gd name="T26" fmla="*/ 398 w 400"/>
                    <a:gd name="T27" fmla="*/ 25 h 25"/>
                    <a:gd name="T28" fmla="*/ 36 w 400"/>
                    <a:gd name="T29" fmla="*/ 6 h 25"/>
                    <a:gd name="T30" fmla="*/ 4 w 400"/>
                    <a:gd name="T31" fmla="*/ 4 h 25"/>
                    <a:gd name="T32" fmla="*/ 4 w 400"/>
                    <a:gd name="T33" fmla="*/ 4 h 25"/>
                    <a:gd name="T34" fmla="*/ 2 w 400"/>
                    <a:gd name="T35" fmla="*/ 2 h 25"/>
                    <a:gd name="T36" fmla="*/ 2 w 400"/>
                    <a:gd name="T37" fmla="*/ 2 h 25"/>
                    <a:gd name="T38" fmla="*/ 0 w 400"/>
                    <a:gd name="T39" fmla="*/ 0 h 25"/>
                    <a:gd name="T40" fmla="*/ 38 w 400"/>
                    <a:gd name="T41" fmla="*/ 2 h 25"/>
                    <a:gd name="T42" fmla="*/ 36 w 400"/>
                    <a:gd name="T43" fmla="*/ 4 h 25"/>
                    <a:gd name="T44" fmla="*/ 36 w 400"/>
                    <a:gd name="T45" fmla="*/ 6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400" h="25">
                      <a:moveTo>
                        <a:pt x="398" y="25"/>
                      </a:moveTo>
                      <a:lnTo>
                        <a:pt x="375" y="23"/>
                      </a:lnTo>
                      <a:lnTo>
                        <a:pt x="374" y="21"/>
                      </a:lnTo>
                      <a:lnTo>
                        <a:pt x="374" y="21"/>
                      </a:lnTo>
                      <a:lnTo>
                        <a:pt x="374" y="21"/>
                      </a:lnTo>
                      <a:lnTo>
                        <a:pt x="374" y="23"/>
                      </a:lnTo>
                      <a:lnTo>
                        <a:pt x="250" y="17"/>
                      </a:lnTo>
                      <a:lnTo>
                        <a:pt x="252" y="15"/>
                      </a:lnTo>
                      <a:lnTo>
                        <a:pt x="252" y="14"/>
                      </a:lnTo>
                      <a:lnTo>
                        <a:pt x="400" y="19"/>
                      </a:lnTo>
                      <a:lnTo>
                        <a:pt x="400" y="21"/>
                      </a:lnTo>
                      <a:lnTo>
                        <a:pt x="400" y="21"/>
                      </a:lnTo>
                      <a:lnTo>
                        <a:pt x="398" y="23"/>
                      </a:lnTo>
                      <a:lnTo>
                        <a:pt x="398" y="25"/>
                      </a:lnTo>
                      <a:close/>
                      <a:moveTo>
                        <a:pt x="36" y="6"/>
                      </a:moveTo>
                      <a:lnTo>
                        <a:pt x="4" y="4"/>
                      </a:ln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38" y="2"/>
                      </a:lnTo>
                      <a:lnTo>
                        <a:pt x="36" y="4"/>
                      </a:lnTo>
                      <a:lnTo>
                        <a:pt x="36" y="6"/>
                      </a:lnTo>
                      <a:close/>
                    </a:path>
                  </a:pathLst>
                </a:custGeom>
                <a:solidFill>
                  <a:srgbClr val="E7C0B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46" name="Freeform 1126"/>
                <p:cNvSpPr>
                  <a:spLocks noEditPoints="1"/>
                </p:cNvSpPr>
                <p:nvPr/>
              </p:nvSpPr>
              <p:spPr bwMode="auto">
                <a:xfrm>
                  <a:off x="1745" y="1123"/>
                  <a:ext cx="402" cy="25"/>
                </a:xfrm>
                <a:custGeom>
                  <a:avLst/>
                  <a:gdLst>
                    <a:gd name="T0" fmla="*/ 400 w 402"/>
                    <a:gd name="T1" fmla="*/ 25 h 25"/>
                    <a:gd name="T2" fmla="*/ 254 w 402"/>
                    <a:gd name="T3" fmla="*/ 17 h 25"/>
                    <a:gd name="T4" fmla="*/ 254 w 402"/>
                    <a:gd name="T5" fmla="*/ 16 h 25"/>
                    <a:gd name="T6" fmla="*/ 256 w 402"/>
                    <a:gd name="T7" fmla="*/ 14 h 25"/>
                    <a:gd name="T8" fmla="*/ 402 w 402"/>
                    <a:gd name="T9" fmla="*/ 19 h 25"/>
                    <a:gd name="T10" fmla="*/ 402 w 402"/>
                    <a:gd name="T11" fmla="*/ 21 h 25"/>
                    <a:gd name="T12" fmla="*/ 402 w 402"/>
                    <a:gd name="T13" fmla="*/ 23 h 25"/>
                    <a:gd name="T14" fmla="*/ 402 w 402"/>
                    <a:gd name="T15" fmla="*/ 23 h 25"/>
                    <a:gd name="T16" fmla="*/ 400 w 402"/>
                    <a:gd name="T17" fmla="*/ 25 h 25"/>
                    <a:gd name="T18" fmla="*/ 38 w 402"/>
                    <a:gd name="T19" fmla="*/ 6 h 25"/>
                    <a:gd name="T20" fmla="*/ 4 w 402"/>
                    <a:gd name="T21" fmla="*/ 4 h 25"/>
                    <a:gd name="T22" fmla="*/ 2 w 402"/>
                    <a:gd name="T23" fmla="*/ 2 h 25"/>
                    <a:gd name="T24" fmla="*/ 0 w 402"/>
                    <a:gd name="T25" fmla="*/ 0 h 25"/>
                    <a:gd name="T26" fmla="*/ 40 w 402"/>
                    <a:gd name="T27" fmla="*/ 2 h 25"/>
                    <a:gd name="T28" fmla="*/ 40 w 402"/>
                    <a:gd name="T29" fmla="*/ 4 h 25"/>
                    <a:gd name="T30" fmla="*/ 38 w 402"/>
                    <a:gd name="T31" fmla="*/ 6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02" h="25">
                      <a:moveTo>
                        <a:pt x="400" y="25"/>
                      </a:moveTo>
                      <a:lnTo>
                        <a:pt x="254" y="17"/>
                      </a:lnTo>
                      <a:lnTo>
                        <a:pt x="254" y="16"/>
                      </a:lnTo>
                      <a:lnTo>
                        <a:pt x="256" y="14"/>
                      </a:lnTo>
                      <a:lnTo>
                        <a:pt x="402" y="19"/>
                      </a:lnTo>
                      <a:lnTo>
                        <a:pt x="402" y="21"/>
                      </a:lnTo>
                      <a:lnTo>
                        <a:pt x="402" y="23"/>
                      </a:lnTo>
                      <a:lnTo>
                        <a:pt x="402" y="23"/>
                      </a:lnTo>
                      <a:lnTo>
                        <a:pt x="400" y="25"/>
                      </a:lnTo>
                      <a:close/>
                      <a:moveTo>
                        <a:pt x="38" y="6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40" y="2"/>
                      </a:lnTo>
                      <a:lnTo>
                        <a:pt x="40" y="4"/>
                      </a:lnTo>
                      <a:lnTo>
                        <a:pt x="38" y="6"/>
                      </a:lnTo>
                      <a:close/>
                    </a:path>
                  </a:pathLst>
                </a:custGeom>
                <a:solidFill>
                  <a:srgbClr val="E7C1B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47" name="Freeform 1127"/>
                <p:cNvSpPr>
                  <a:spLocks noEditPoints="1"/>
                </p:cNvSpPr>
                <p:nvPr/>
              </p:nvSpPr>
              <p:spPr bwMode="auto">
                <a:xfrm>
                  <a:off x="1743" y="1121"/>
                  <a:ext cx="404" cy="23"/>
                </a:xfrm>
                <a:custGeom>
                  <a:avLst/>
                  <a:gdLst>
                    <a:gd name="T0" fmla="*/ 404 w 404"/>
                    <a:gd name="T1" fmla="*/ 23 h 23"/>
                    <a:gd name="T2" fmla="*/ 256 w 404"/>
                    <a:gd name="T3" fmla="*/ 18 h 23"/>
                    <a:gd name="T4" fmla="*/ 258 w 404"/>
                    <a:gd name="T5" fmla="*/ 16 h 23"/>
                    <a:gd name="T6" fmla="*/ 258 w 404"/>
                    <a:gd name="T7" fmla="*/ 14 h 23"/>
                    <a:gd name="T8" fmla="*/ 402 w 404"/>
                    <a:gd name="T9" fmla="*/ 19 h 23"/>
                    <a:gd name="T10" fmla="*/ 404 w 404"/>
                    <a:gd name="T11" fmla="*/ 21 h 23"/>
                    <a:gd name="T12" fmla="*/ 404 w 404"/>
                    <a:gd name="T13" fmla="*/ 23 h 23"/>
                    <a:gd name="T14" fmla="*/ 42 w 404"/>
                    <a:gd name="T15" fmla="*/ 6 h 23"/>
                    <a:gd name="T16" fmla="*/ 4 w 404"/>
                    <a:gd name="T17" fmla="*/ 4 h 23"/>
                    <a:gd name="T18" fmla="*/ 2 w 404"/>
                    <a:gd name="T19" fmla="*/ 2 h 23"/>
                    <a:gd name="T20" fmla="*/ 0 w 404"/>
                    <a:gd name="T21" fmla="*/ 0 h 23"/>
                    <a:gd name="T22" fmla="*/ 44 w 404"/>
                    <a:gd name="T23" fmla="*/ 2 h 23"/>
                    <a:gd name="T24" fmla="*/ 42 w 404"/>
                    <a:gd name="T25" fmla="*/ 4 h 23"/>
                    <a:gd name="T26" fmla="*/ 42 w 404"/>
                    <a:gd name="T27" fmla="*/ 6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04" h="23">
                      <a:moveTo>
                        <a:pt x="404" y="23"/>
                      </a:moveTo>
                      <a:lnTo>
                        <a:pt x="256" y="18"/>
                      </a:lnTo>
                      <a:lnTo>
                        <a:pt x="258" y="16"/>
                      </a:lnTo>
                      <a:lnTo>
                        <a:pt x="258" y="14"/>
                      </a:lnTo>
                      <a:lnTo>
                        <a:pt x="402" y="19"/>
                      </a:lnTo>
                      <a:lnTo>
                        <a:pt x="404" y="21"/>
                      </a:lnTo>
                      <a:lnTo>
                        <a:pt x="404" y="23"/>
                      </a:lnTo>
                      <a:close/>
                      <a:moveTo>
                        <a:pt x="42" y="6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44" y="2"/>
                      </a:lnTo>
                      <a:lnTo>
                        <a:pt x="42" y="4"/>
                      </a:lnTo>
                      <a:lnTo>
                        <a:pt x="42" y="6"/>
                      </a:lnTo>
                      <a:close/>
                    </a:path>
                  </a:pathLst>
                </a:custGeom>
                <a:solidFill>
                  <a:srgbClr val="E7C1B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48" name="Freeform 1128"/>
                <p:cNvSpPr>
                  <a:spLocks noEditPoints="1"/>
                </p:cNvSpPr>
                <p:nvPr/>
              </p:nvSpPr>
              <p:spPr bwMode="auto">
                <a:xfrm>
                  <a:off x="1741" y="1120"/>
                  <a:ext cx="406" cy="22"/>
                </a:xfrm>
                <a:custGeom>
                  <a:avLst/>
                  <a:gdLst>
                    <a:gd name="T0" fmla="*/ 406 w 406"/>
                    <a:gd name="T1" fmla="*/ 22 h 22"/>
                    <a:gd name="T2" fmla="*/ 260 w 406"/>
                    <a:gd name="T3" fmla="*/ 17 h 22"/>
                    <a:gd name="T4" fmla="*/ 260 w 406"/>
                    <a:gd name="T5" fmla="*/ 15 h 22"/>
                    <a:gd name="T6" fmla="*/ 262 w 406"/>
                    <a:gd name="T7" fmla="*/ 13 h 22"/>
                    <a:gd name="T8" fmla="*/ 404 w 406"/>
                    <a:gd name="T9" fmla="*/ 19 h 22"/>
                    <a:gd name="T10" fmla="*/ 404 w 406"/>
                    <a:gd name="T11" fmla="*/ 20 h 22"/>
                    <a:gd name="T12" fmla="*/ 406 w 406"/>
                    <a:gd name="T13" fmla="*/ 22 h 22"/>
                    <a:gd name="T14" fmla="*/ 44 w 406"/>
                    <a:gd name="T15" fmla="*/ 5 h 22"/>
                    <a:gd name="T16" fmla="*/ 4 w 406"/>
                    <a:gd name="T17" fmla="*/ 3 h 22"/>
                    <a:gd name="T18" fmla="*/ 2 w 406"/>
                    <a:gd name="T19" fmla="*/ 1 h 22"/>
                    <a:gd name="T20" fmla="*/ 0 w 406"/>
                    <a:gd name="T21" fmla="*/ 0 h 22"/>
                    <a:gd name="T22" fmla="*/ 46 w 406"/>
                    <a:gd name="T23" fmla="*/ 1 h 22"/>
                    <a:gd name="T24" fmla="*/ 46 w 406"/>
                    <a:gd name="T25" fmla="*/ 3 h 22"/>
                    <a:gd name="T26" fmla="*/ 44 w 406"/>
                    <a:gd name="T27" fmla="*/ 5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06" h="22">
                      <a:moveTo>
                        <a:pt x="406" y="22"/>
                      </a:moveTo>
                      <a:lnTo>
                        <a:pt x="260" y="17"/>
                      </a:lnTo>
                      <a:lnTo>
                        <a:pt x="260" y="15"/>
                      </a:lnTo>
                      <a:lnTo>
                        <a:pt x="262" y="13"/>
                      </a:lnTo>
                      <a:lnTo>
                        <a:pt x="404" y="19"/>
                      </a:lnTo>
                      <a:lnTo>
                        <a:pt x="404" y="20"/>
                      </a:lnTo>
                      <a:lnTo>
                        <a:pt x="406" y="22"/>
                      </a:lnTo>
                      <a:close/>
                      <a:moveTo>
                        <a:pt x="44" y="5"/>
                      </a:moveTo>
                      <a:lnTo>
                        <a:pt x="4" y="3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46" y="1"/>
                      </a:lnTo>
                      <a:lnTo>
                        <a:pt x="46" y="3"/>
                      </a:lnTo>
                      <a:lnTo>
                        <a:pt x="44" y="5"/>
                      </a:lnTo>
                      <a:close/>
                    </a:path>
                  </a:pathLst>
                </a:custGeom>
                <a:solidFill>
                  <a:srgbClr val="E7C1B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49" name="Freeform 1129"/>
                <p:cNvSpPr>
                  <a:spLocks noEditPoints="1"/>
                </p:cNvSpPr>
                <p:nvPr/>
              </p:nvSpPr>
              <p:spPr bwMode="auto">
                <a:xfrm>
                  <a:off x="1739" y="1118"/>
                  <a:ext cx="406" cy="22"/>
                </a:xfrm>
                <a:custGeom>
                  <a:avLst/>
                  <a:gdLst>
                    <a:gd name="T0" fmla="*/ 406 w 406"/>
                    <a:gd name="T1" fmla="*/ 22 h 22"/>
                    <a:gd name="T2" fmla="*/ 262 w 406"/>
                    <a:gd name="T3" fmla="*/ 17 h 22"/>
                    <a:gd name="T4" fmla="*/ 264 w 406"/>
                    <a:gd name="T5" fmla="*/ 15 h 22"/>
                    <a:gd name="T6" fmla="*/ 266 w 406"/>
                    <a:gd name="T7" fmla="*/ 11 h 22"/>
                    <a:gd name="T8" fmla="*/ 406 w 406"/>
                    <a:gd name="T9" fmla="*/ 19 h 22"/>
                    <a:gd name="T10" fmla="*/ 406 w 406"/>
                    <a:gd name="T11" fmla="*/ 21 h 22"/>
                    <a:gd name="T12" fmla="*/ 406 w 406"/>
                    <a:gd name="T13" fmla="*/ 22 h 22"/>
                    <a:gd name="T14" fmla="*/ 48 w 406"/>
                    <a:gd name="T15" fmla="*/ 5 h 22"/>
                    <a:gd name="T16" fmla="*/ 4 w 406"/>
                    <a:gd name="T17" fmla="*/ 3 h 22"/>
                    <a:gd name="T18" fmla="*/ 2 w 406"/>
                    <a:gd name="T19" fmla="*/ 2 h 22"/>
                    <a:gd name="T20" fmla="*/ 0 w 406"/>
                    <a:gd name="T21" fmla="*/ 0 h 22"/>
                    <a:gd name="T22" fmla="*/ 50 w 406"/>
                    <a:gd name="T23" fmla="*/ 2 h 22"/>
                    <a:gd name="T24" fmla="*/ 48 w 406"/>
                    <a:gd name="T25" fmla="*/ 3 h 22"/>
                    <a:gd name="T26" fmla="*/ 48 w 406"/>
                    <a:gd name="T27" fmla="*/ 5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06" h="22">
                      <a:moveTo>
                        <a:pt x="406" y="22"/>
                      </a:moveTo>
                      <a:lnTo>
                        <a:pt x="262" y="17"/>
                      </a:lnTo>
                      <a:lnTo>
                        <a:pt x="264" y="15"/>
                      </a:lnTo>
                      <a:lnTo>
                        <a:pt x="266" y="11"/>
                      </a:lnTo>
                      <a:lnTo>
                        <a:pt x="406" y="19"/>
                      </a:lnTo>
                      <a:lnTo>
                        <a:pt x="406" y="21"/>
                      </a:lnTo>
                      <a:lnTo>
                        <a:pt x="406" y="22"/>
                      </a:lnTo>
                      <a:close/>
                      <a:moveTo>
                        <a:pt x="48" y="5"/>
                      </a:moveTo>
                      <a:lnTo>
                        <a:pt x="4" y="3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50" y="2"/>
                      </a:lnTo>
                      <a:lnTo>
                        <a:pt x="48" y="3"/>
                      </a:lnTo>
                      <a:lnTo>
                        <a:pt x="48" y="5"/>
                      </a:lnTo>
                      <a:close/>
                    </a:path>
                  </a:pathLst>
                </a:custGeom>
                <a:solidFill>
                  <a:srgbClr val="E7C1B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50" name="Freeform 1130"/>
                <p:cNvSpPr>
                  <a:spLocks noEditPoints="1"/>
                </p:cNvSpPr>
                <p:nvPr/>
              </p:nvSpPr>
              <p:spPr bwMode="auto">
                <a:xfrm>
                  <a:off x="1737" y="1116"/>
                  <a:ext cx="408" cy="23"/>
                </a:xfrm>
                <a:custGeom>
                  <a:avLst/>
                  <a:gdLst>
                    <a:gd name="T0" fmla="*/ 408 w 408"/>
                    <a:gd name="T1" fmla="*/ 23 h 23"/>
                    <a:gd name="T2" fmla="*/ 266 w 408"/>
                    <a:gd name="T3" fmla="*/ 17 h 23"/>
                    <a:gd name="T4" fmla="*/ 268 w 408"/>
                    <a:gd name="T5" fmla="*/ 15 h 23"/>
                    <a:gd name="T6" fmla="*/ 268 w 408"/>
                    <a:gd name="T7" fmla="*/ 11 h 23"/>
                    <a:gd name="T8" fmla="*/ 408 w 408"/>
                    <a:gd name="T9" fmla="*/ 19 h 23"/>
                    <a:gd name="T10" fmla="*/ 408 w 408"/>
                    <a:gd name="T11" fmla="*/ 21 h 23"/>
                    <a:gd name="T12" fmla="*/ 408 w 408"/>
                    <a:gd name="T13" fmla="*/ 23 h 23"/>
                    <a:gd name="T14" fmla="*/ 50 w 408"/>
                    <a:gd name="T15" fmla="*/ 5 h 23"/>
                    <a:gd name="T16" fmla="*/ 4 w 408"/>
                    <a:gd name="T17" fmla="*/ 4 h 23"/>
                    <a:gd name="T18" fmla="*/ 2 w 408"/>
                    <a:gd name="T19" fmla="*/ 2 h 23"/>
                    <a:gd name="T20" fmla="*/ 0 w 408"/>
                    <a:gd name="T21" fmla="*/ 0 h 23"/>
                    <a:gd name="T22" fmla="*/ 52 w 408"/>
                    <a:gd name="T23" fmla="*/ 2 h 23"/>
                    <a:gd name="T24" fmla="*/ 52 w 408"/>
                    <a:gd name="T25" fmla="*/ 4 h 23"/>
                    <a:gd name="T26" fmla="*/ 50 w 408"/>
                    <a:gd name="T27" fmla="*/ 5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08" h="23">
                      <a:moveTo>
                        <a:pt x="408" y="23"/>
                      </a:moveTo>
                      <a:lnTo>
                        <a:pt x="266" y="17"/>
                      </a:lnTo>
                      <a:lnTo>
                        <a:pt x="268" y="15"/>
                      </a:lnTo>
                      <a:lnTo>
                        <a:pt x="268" y="11"/>
                      </a:lnTo>
                      <a:lnTo>
                        <a:pt x="408" y="19"/>
                      </a:lnTo>
                      <a:lnTo>
                        <a:pt x="408" y="21"/>
                      </a:lnTo>
                      <a:lnTo>
                        <a:pt x="408" y="23"/>
                      </a:lnTo>
                      <a:close/>
                      <a:moveTo>
                        <a:pt x="50" y="5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52" y="2"/>
                      </a:lnTo>
                      <a:lnTo>
                        <a:pt x="52" y="4"/>
                      </a:lnTo>
                      <a:lnTo>
                        <a:pt x="50" y="5"/>
                      </a:lnTo>
                      <a:close/>
                    </a:path>
                  </a:pathLst>
                </a:custGeom>
                <a:solidFill>
                  <a:srgbClr val="E7C1B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51" name="Freeform 1131"/>
                <p:cNvSpPr>
                  <a:spLocks noEditPoints="1"/>
                </p:cNvSpPr>
                <p:nvPr/>
              </p:nvSpPr>
              <p:spPr bwMode="auto">
                <a:xfrm>
                  <a:off x="1735" y="1112"/>
                  <a:ext cx="410" cy="25"/>
                </a:xfrm>
                <a:custGeom>
                  <a:avLst/>
                  <a:gdLst>
                    <a:gd name="T0" fmla="*/ 410 w 410"/>
                    <a:gd name="T1" fmla="*/ 25 h 25"/>
                    <a:gd name="T2" fmla="*/ 270 w 410"/>
                    <a:gd name="T3" fmla="*/ 17 h 25"/>
                    <a:gd name="T4" fmla="*/ 270 w 410"/>
                    <a:gd name="T5" fmla="*/ 15 h 25"/>
                    <a:gd name="T6" fmla="*/ 272 w 410"/>
                    <a:gd name="T7" fmla="*/ 13 h 25"/>
                    <a:gd name="T8" fmla="*/ 410 w 410"/>
                    <a:gd name="T9" fmla="*/ 21 h 25"/>
                    <a:gd name="T10" fmla="*/ 410 w 410"/>
                    <a:gd name="T11" fmla="*/ 23 h 25"/>
                    <a:gd name="T12" fmla="*/ 410 w 410"/>
                    <a:gd name="T13" fmla="*/ 25 h 25"/>
                    <a:gd name="T14" fmla="*/ 54 w 410"/>
                    <a:gd name="T15" fmla="*/ 8 h 25"/>
                    <a:gd name="T16" fmla="*/ 4 w 410"/>
                    <a:gd name="T17" fmla="*/ 6 h 25"/>
                    <a:gd name="T18" fmla="*/ 2 w 410"/>
                    <a:gd name="T19" fmla="*/ 4 h 25"/>
                    <a:gd name="T20" fmla="*/ 0 w 410"/>
                    <a:gd name="T21" fmla="*/ 0 h 25"/>
                    <a:gd name="T22" fmla="*/ 55 w 410"/>
                    <a:gd name="T23" fmla="*/ 4 h 25"/>
                    <a:gd name="T24" fmla="*/ 54 w 410"/>
                    <a:gd name="T25" fmla="*/ 6 h 25"/>
                    <a:gd name="T26" fmla="*/ 54 w 410"/>
                    <a:gd name="T27" fmla="*/ 8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10" h="25">
                      <a:moveTo>
                        <a:pt x="410" y="25"/>
                      </a:moveTo>
                      <a:lnTo>
                        <a:pt x="270" y="17"/>
                      </a:lnTo>
                      <a:lnTo>
                        <a:pt x="270" y="15"/>
                      </a:lnTo>
                      <a:lnTo>
                        <a:pt x="272" y="13"/>
                      </a:lnTo>
                      <a:lnTo>
                        <a:pt x="410" y="21"/>
                      </a:lnTo>
                      <a:lnTo>
                        <a:pt x="410" y="23"/>
                      </a:lnTo>
                      <a:lnTo>
                        <a:pt x="410" y="25"/>
                      </a:lnTo>
                      <a:close/>
                      <a:moveTo>
                        <a:pt x="54" y="8"/>
                      </a:moveTo>
                      <a:lnTo>
                        <a:pt x="4" y="6"/>
                      </a:lnTo>
                      <a:lnTo>
                        <a:pt x="2" y="4"/>
                      </a:lnTo>
                      <a:lnTo>
                        <a:pt x="0" y="0"/>
                      </a:lnTo>
                      <a:lnTo>
                        <a:pt x="55" y="4"/>
                      </a:lnTo>
                      <a:lnTo>
                        <a:pt x="54" y="6"/>
                      </a:lnTo>
                      <a:lnTo>
                        <a:pt x="54" y="8"/>
                      </a:lnTo>
                      <a:close/>
                    </a:path>
                  </a:pathLst>
                </a:custGeom>
                <a:solidFill>
                  <a:srgbClr val="E7C2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52" name="Freeform 1132"/>
                <p:cNvSpPr>
                  <a:spLocks noEditPoints="1"/>
                </p:cNvSpPr>
                <p:nvPr/>
              </p:nvSpPr>
              <p:spPr bwMode="auto">
                <a:xfrm>
                  <a:off x="1734" y="1110"/>
                  <a:ext cx="411" cy="25"/>
                </a:xfrm>
                <a:custGeom>
                  <a:avLst/>
                  <a:gdLst>
                    <a:gd name="T0" fmla="*/ 411 w 411"/>
                    <a:gd name="T1" fmla="*/ 25 h 25"/>
                    <a:gd name="T2" fmla="*/ 271 w 411"/>
                    <a:gd name="T3" fmla="*/ 17 h 25"/>
                    <a:gd name="T4" fmla="*/ 273 w 411"/>
                    <a:gd name="T5" fmla="*/ 15 h 25"/>
                    <a:gd name="T6" fmla="*/ 273 w 411"/>
                    <a:gd name="T7" fmla="*/ 13 h 25"/>
                    <a:gd name="T8" fmla="*/ 411 w 411"/>
                    <a:gd name="T9" fmla="*/ 21 h 25"/>
                    <a:gd name="T10" fmla="*/ 411 w 411"/>
                    <a:gd name="T11" fmla="*/ 23 h 25"/>
                    <a:gd name="T12" fmla="*/ 411 w 411"/>
                    <a:gd name="T13" fmla="*/ 25 h 25"/>
                    <a:gd name="T14" fmla="*/ 55 w 411"/>
                    <a:gd name="T15" fmla="*/ 8 h 25"/>
                    <a:gd name="T16" fmla="*/ 3 w 411"/>
                    <a:gd name="T17" fmla="*/ 6 h 25"/>
                    <a:gd name="T18" fmla="*/ 1 w 411"/>
                    <a:gd name="T19" fmla="*/ 2 h 25"/>
                    <a:gd name="T20" fmla="*/ 0 w 411"/>
                    <a:gd name="T21" fmla="*/ 0 h 25"/>
                    <a:gd name="T22" fmla="*/ 56 w 411"/>
                    <a:gd name="T23" fmla="*/ 4 h 25"/>
                    <a:gd name="T24" fmla="*/ 56 w 411"/>
                    <a:gd name="T25" fmla="*/ 6 h 25"/>
                    <a:gd name="T26" fmla="*/ 55 w 411"/>
                    <a:gd name="T27" fmla="*/ 8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11" h="25">
                      <a:moveTo>
                        <a:pt x="411" y="25"/>
                      </a:moveTo>
                      <a:lnTo>
                        <a:pt x="271" y="17"/>
                      </a:lnTo>
                      <a:lnTo>
                        <a:pt x="273" y="15"/>
                      </a:lnTo>
                      <a:lnTo>
                        <a:pt x="273" y="13"/>
                      </a:lnTo>
                      <a:lnTo>
                        <a:pt x="411" y="21"/>
                      </a:lnTo>
                      <a:lnTo>
                        <a:pt x="411" y="23"/>
                      </a:lnTo>
                      <a:lnTo>
                        <a:pt x="411" y="25"/>
                      </a:lnTo>
                      <a:close/>
                      <a:moveTo>
                        <a:pt x="55" y="8"/>
                      </a:moveTo>
                      <a:lnTo>
                        <a:pt x="3" y="6"/>
                      </a:lnTo>
                      <a:lnTo>
                        <a:pt x="1" y="2"/>
                      </a:lnTo>
                      <a:lnTo>
                        <a:pt x="0" y="0"/>
                      </a:lnTo>
                      <a:lnTo>
                        <a:pt x="56" y="4"/>
                      </a:lnTo>
                      <a:lnTo>
                        <a:pt x="56" y="6"/>
                      </a:lnTo>
                      <a:lnTo>
                        <a:pt x="55" y="8"/>
                      </a:lnTo>
                      <a:close/>
                    </a:path>
                  </a:pathLst>
                </a:custGeom>
                <a:solidFill>
                  <a:srgbClr val="E6C1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53" name="Freeform 1133"/>
                <p:cNvSpPr>
                  <a:spLocks noEditPoints="1"/>
                </p:cNvSpPr>
                <p:nvPr/>
              </p:nvSpPr>
              <p:spPr bwMode="auto">
                <a:xfrm>
                  <a:off x="1732" y="1108"/>
                  <a:ext cx="413" cy="25"/>
                </a:xfrm>
                <a:custGeom>
                  <a:avLst/>
                  <a:gdLst>
                    <a:gd name="T0" fmla="*/ 413 w 413"/>
                    <a:gd name="T1" fmla="*/ 25 h 25"/>
                    <a:gd name="T2" fmla="*/ 275 w 413"/>
                    <a:gd name="T3" fmla="*/ 17 h 25"/>
                    <a:gd name="T4" fmla="*/ 275 w 413"/>
                    <a:gd name="T5" fmla="*/ 15 h 25"/>
                    <a:gd name="T6" fmla="*/ 277 w 413"/>
                    <a:gd name="T7" fmla="*/ 13 h 25"/>
                    <a:gd name="T8" fmla="*/ 413 w 413"/>
                    <a:gd name="T9" fmla="*/ 21 h 25"/>
                    <a:gd name="T10" fmla="*/ 413 w 413"/>
                    <a:gd name="T11" fmla="*/ 23 h 25"/>
                    <a:gd name="T12" fmla="*/ 413 w 413"/>
                    <a:gd name="T13" fmla="*/ 25 h 25"/>
                    <a:gd name="T14" fmla="*/ 58 w 413"/>
                    <a:gd name="T15" fmla="*/ 8 h 25"/>
                    <a:gd name="T16" fmla="*/ 3 w 413"/>
                    <a:gd name="T17" fmla="*/ 4 h 25"/>
                    <a:gd name="T18" fmla="*/ 2 w 413"/>
                    <a:gd name="T19" fmla="*/ 2 h 25"/>
                    <a:gd name="T20" fmla="*/ 0 w 413"/>
                    <a:gd name="T21" fmla="*/ 0 h 25"/>
                    <a:gd name="T22" fmla="*/ 60 w 413"/>
                    <a:gd name="T23" fmla="*/ 4 h 25"/>
                    <a:gd name="T24" fmla="*/ 58 w 413"/>
                    <a:gd name="T25" fmla="*/ 6 h 25"/>
                    <a:gd name="T26" fmla="*/ 58 w 413"/>
                    <a:gd name="T27" fmla="*/ 8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13" h="25">
                      <a:moveTo>
                        <a:pt x="413" y="25"/>
                      </a:moveTo>
                      <a:lnTo>
                        <a:pt x="275" y="17"/>
                      </a:lnTo>
                      <a:lnTo>
                        <a:pt x="275" y="15"/>
                      </a:lnTo>
                      <a:lnTo>
                        <a:pt x="277" y="13"/>
                      </a:lnTo>
                      <a:lnTo>
                        <a:pt x="413" y="21"/>
                      </a:lnTo>
                      <a:lnTo>
                        <a:pt x="413" y="23"/>
                      </a:lnTo>
                      <a:lnTo>
                        <a:pt x="413" y="25"/>
                      </a:lnTo>
                      <a:close/>
                      <a:moveTo>
                        <a:pt x="58" y="8"/>
                      </a:moveTo>
                      <a:lnTo>
                        <a:pt x="3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60" y="4"/>
                      </a:lnTo>
                      <a:lnTo>
                        <a:pt x="58" y="6"/>
                      </a:lnTo>
                      <a:lnTo>
                        <a:pt x="58" y="8"/>
                      </a:lnTo>
                      <a:close/>
                    </a:path>
                  </a:pathLst>
                </a:custGeom>
                <a:solidFill>
                  <a:srgbClr val="E6C1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54" name="Freeform 1134"/>
                <p:cNvSpPr>
                  <a:spLocks noEditPoints="1"/>
                </p:cNvSpPr>
                <p:nvPr/>
              </p:nvSpPr>
              <p:spPr bwMode="auto">
                <a:xfrm>
                  <a:off x="1730" y="1106"/>
                  <a:ext cx="415" cy="25"/>
                </a:xfrm>
                <a:custGeom>
                  <a:avLst/>
                  <a:gdLst>
                    <a:gd name="T0" fmla="*/ 415 w 415"/>
                    <a:gd name="T1" fmla="*/ 25 h 25"/>
                    <a:gd name="T2" fmla="*/ 277 w 415"/>
                    <a:gd name="T3" fmla="*/ 17 h 25"/>
                    <a:gd name="T4" fmla="*/ 279 w 415"/>
                    <a:gd name="T5" fmla="*/ 15 h 25"/>
                    <a:gd name="T6" fmla="*/ 279 w 415"/>
                    <a:gd name="T7" fmla="*/ 14 h 25"/>
                    <a:gd name="T8" fmla="*/ 415 w 415"/>
                    <a:gd name="T9" fmla="*/ 21 h 25"/>
                    <a:gd name="T10" fmla="*/ 415 w 415"/>
                    <a:gd name="T11" fmla="*/ 23 h 25"/>
                    <a:gd name="T12" fmla="*/ 415 w 415"/>
                    <a:gd name="T13" fmla="*/ 25 h 25"/>
                    <a:gd name="T14" fmla="*/ 60 w 415"/>
                    <a:gd name="T15" fmla="*/ 8 h 25"/>
                    <a:gd name="T16" fmla="*/ 4 w 415"/>
                    <a:gd name="T17" fmla="*/ 4 h 25"/>
                    <a:gd name="T18" fmla="*/ 2 w 415"/>
                    <a:gd name="T19" fmla="*/ 2 h 25"/>
                    <a:gd name="T20" fmla="*/ 0 w 415"/>
                    <a:gd name="T21" fmla="*/ 0 h 25"/>
                    <a:gd name="T22" fmla="*/ 62 w 415"/>
                    <a:gd name="T23" fmla="*/ 4 h 25"/>
                    <a:gd name="T24" fmla="*/ 62 w 415"/>
                    <a:gd name="T25" fmla="*/ 6 h 25"/>
                    <a:gd name="T26" fmla="*/ 60 w 415"/>
                    <a:gd name="T27" fmla="*/ 8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15" h="25">
                      <a:moveTo>
                        <a:pt x="415" y="25"/>
                      </a:moveTo>
                      <a:lnTo>
                        <a:pt x="277" y="17"/>
                      </a:lnTo>
                      <a:lnTo>
                        <a:pt x="279" y="15"/>
                      </a:lnTo>
                      <a:lnTo>
                        <a:pt x="279" y="14"/>
                      </a:lnTo>
                      <a:lnTo>
                        <a:pt x="415" y="21"/>
                      </a:lnTo>
                      <a:lnTo>
                        <a:pt x="415" y="23"/>
                      </a:lnTo>
                      <a:lnTo>
                        <a:pt x="415" y="25"/>
                      </a:lnTo>
                      <a:close/>
                      <a:moveTo>
                        <a:pt x="60" y="8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62" y="4"/>
                      </a:lnTo>
                      <a:lnTo>
                        <a:pt x="62" y="6"/>
                      </a:lnTo>
                      <a:lnTo>
                        <a:pt x="60" y="8"/>
                      </a:lnTo>
                      <a:close/>
                    </a:path>
                  </a:pathLst>
                </a:custGeom>
                <a:solidFill>
                  <a:srgbClr val="E6C1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55" name="Freeform 1135"/>
                <p:cNvSpPr>
                  <a:spLocks noEditPoints="1"/>
                </p:cNvSpPr>
                <p:nvPr/>
              </p:nvSpPr>
              <p:spPr bwMode="auto">
                <a:xfrm>
                  <a:off x="1728" y="1104"/>
                  <a:ext cx="417" cy="25"/>
                </a:xfrm>
                <a:custGeom>
                  <a:avLst/>
                  <a:gdLst>
                    <a:gd name="T0" fmla="*/ 417 w 417"/>
                    <a:gd name="T1" fmla="*/ 25 h 25"/>
                    <a:gd name="T2" fmla="*/ 281 w 417"/>
                    <a:gd name="T3" fmla="*/ 17 h 25"/>
                    <a:gd name="T4" fmla="*/ 281 w 417"/>
                    <a:gd name="T5" fmla="*/ 16 h 25"/>
                    <a:gd name="T6" fmla="*/ 283 w 417"/>
                    <a:gd name="T7" fmla="*/ 14 h 25"/>
                    <a:gd name="T8" fmla="*/ 415 w 417"/>
                    <a:gd name="T9" fmla="*/ 21 h 25"/>
                    <a:gd name="T10" fmla="*/ 417 w 417"/>
                    <a:gd name="T11" fmla="*/ 21 h 25"/>
                    <a:gd name="T12" fmla="*/ 417 w 417"/>
                    <a:gd name="T13" fmla="*/ 21 h 25"/>
                    <a:gd name="T14" fmla="*/ 417 w 417"/>
                    <a:gd name="T15" fmla="*/ 23 h 25"/>
                    <a:gd name="T16" fmla="*/ 417 w 417"/>
                    <a:gd name="T17" fmla="*/ 25 h 25"/>
                    <a:gd name="T18" fmla="*/ 64 w 417"/>
                    <a:gd name="T19" fmla="*/ 8 h 25"/>
                    <a:gd name="T20" fmla="*/ 4 w 417"/>
                    <a:gd name="T21" fmla="*/ 4 h 25"/>
                    <a:gd name="T22" fmla="*/ 2 w 417"/>
                    <a:gd name="T23" fmla="*/ 2 h 25"/>
                    <a:gd name="T24" fmla="*/ 0 w 417"/>
                    <a:gd name="T25" fmla="*/ 0 h 25"/>
                    <a:gd name="T26" fmla="*/ 66 w 417"/>
                    <a:gd name="T27" fmla="*/ 4 h 25"/>
                    <a:gd name="T28" fmla="*/ 64 w 417"/>
                    <a:gd name="T29" fmla="*/ 6 h 25"/>
                    <a:gd name="T30" fmla="*/ 64 w 417"/>
                    <a:gd name="T31" fmla="*/ 8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17" h="25">
                      <a:moveTo>
                        <a:pt x="417" y="25"/>
                      </a:moveTo>
                      <a:lnTo>
                        <a:pt x="281" y="17"/>
                      </a:lnTo>
                      <a:lnTo>
                        <a:pt x="281" y="16"/>
                      </a:lnTo>
                      <a:lnTo>
                        <a:pt x="283" y="14"/>
                      </a:lnTo>
                      <a:lnTo>
                        <a:pt x="415" y="21"/>
                      </a:lnTo>
                      <a:lnTo>
                        <a:pt x="417" y="21"/>
                      </a:lnTo>
                      <a:lnTo>
                        <a:pt x="417" y="21"/>
                      </a:lnTo>
                      <a:lnTo>
                        <a:pt x="417" y="23"/>
                      </a:lnTo>
                      <a:lnTo>
                        <a:pt x="417" y="25"/>
                      </a:lnTo>
                      <a:close/>
                      <a:moveTo>
                        <a:pt x="64" y="8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66" y="4"/>
                      </a:lnTo>
                      <a:lnTo>
                        <a:pt x="64" y="6"/>
                      </a:lnTo>
                      <a:lnTo>
                        <a:pt x="64" y="8"/>
                      </a:lnTo>
                      <a:close/>
                    </a:path>
                  </a:pathLst>
                </a:custGeom>
                <a:solidFill>
                  <a:srgbClr val="E6C1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56" name="Freeform 1136"/>
                <p:cNvSpPr>
                  <a:spLocks noEditPoints="1"/>
                </p:cNvSpPr>
                <p:nvPr/>
              </p:nvSpPr>
              <p:spPr bwMode="auto">
                <a:xfrm>
                  <a:off x="1726" y="1103"/>
                  <a:ext cx="419" cy="24"/>
                </a:xfrm>
                <a:custGeom>
                  <a:avLst/>
                  <a:gdLst>
                    <a:gd name="T0" fmla="*/ 419 w 419"/>
                    <a:gd name="T1" fmla="*/ 24 h 24"/>
                    <a:gd name="T2" fmla="*/ 283 w 419"/>
                    <a:gd name="T3" fmla="*/ 17 h 24"/>
                    <a:gd name="T4" fmla="*/ 285 w 419"/>
                    <a:gd name="T5" fmla="*/ 15 h 24"/>
                    <a:gd name="T6" fmla="*/ 285 w 419"/>
                    <a:gd name="T7" fmla="*/ 13 h 24"/>
                    <a:gd name="T8" fmla="*/ 417 w 419"/>
                    <a:gd name="T9" fmla="*/ 20 h 24"/>
                    <a:gd name="T10" fmla="*/ 417 w 419"/>
                    <a:gd name="T11" fmla="*/ 20 h 24"/>
                    <a:gd name="T12" fmla="*/ 419 w 419"/>
                    <a:gd name="T13" fmla="*/ 22 h 24"/>
                    <a:gd name="T14" fmla="*/ 419 w 419"/>
                    <a:gd name="T15" fmla="*/ 24 h 24"/>
                    <a:gd name="T16" fmla="*/ 419 w 419"/>
                    <a:gd name="T17" fmla="*/ 24 h 24"/>
                    <a:gd name="T18" fmla="*/ 66 w 419"/>
                    <a:gd name="T19" fmla="*/ 7 h 24"/>
                    <a:gd name="T20" fmla="*/ 4 w 419"/>
                    <a:gd name="T21" fmla="*/ 3 h 24"/>
                    <a:gd name="T22" fmla="*/ 2 w 419"/>
                    <a:gd name="T23" fmla="*/ 1 h 24"/>
                    <a:gd name="T24" fmla="*/ 0 w 419"/>
                    <a:gd name="T25" fmla="*/ 0 h 24"/>
                    <a:gd name="T26" fmla="*/ 70 w 419"/>
                    <a:gd name="T27" fmla="*/ 3 h 24"/>
                    <a:gd name="T28" fmla="*/ 68 w 419"/>
                    <a:gd name="T29" fmla="*/ 5 h 24"/>
                    <a:gd name="T30" fmla="*/ 66 w 419"/>
                    <a:gd name="T31" fmla="*/ 7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19" h="24">
                      <a:moveTo>
                        <a:pt x="419" y="24"/>
                      </a:moveTo>
                      <a:lnTo>
                        <a:pt x="283" y="17"/>
                      </a:lnTo>
                      <a:lnTo>
                        <a:pt x="285" y="15"/>
                      </a:lnTo>
                      <a:lnTo>
                        <a:pt x="285" y="13"/>
                      </a:lnTo>
                      <a:lnTo>
                        <a:pt x="417" y="20"/>
                      </a:lnTo>
                      <a:lnTo>
                        <a:pt x="417" y="20"/>
                      </a:lnTo>
                      <a:lnTo>
                        <a:pt x="419" y="22"/>
                      </a:lnTo>
                      <a:lnTo>
                        <a:pt x="419" y="24"/>
                      </a:lnTo>
                      <a:lnTo>
                        <a:pt x="419" y="24"/>
                      </a:lnTo>
                      <a:close/>
                      <a:moveTo>
                        <a:pt x="66" y="7"/>
                      </a:moveTo>
                      <a:lnTo>
                        <a:pt x="4" y="3"/>
                      </a:lnTo>
                      <a:lnTo>
                        <a:pt x="2" y="1"/>
                      </a:lnTo>
                      <a:lnTo>
                        <a:pt x="0" y="0"/>
                      </a:lnTo>
                      <a:lnTo>
                        <a:pt x="70" y="3"/>
                      </a:lnTo>
                      <a:lnTo>
                        <a:pt x="68" y="5"/>
                      </a:lnTo>
                      <a:lnTo>
                        <a:pt x="66" y="7"/>
                      </a:lnTo>
                      <a:close/>
                    </a:path>
                  </a:pathLst>
                </a:custGeom>
                <a:solidFill>
                  <a:srgbClr val="E6C3B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57" name="Freeform 1137"/>
                <p:cNvSpPr>
                  <a:spLocks noEditPoints="1"/>
                </p:cNvSpPr>
                <p:nvPr/>
              </p:nvSpPr>
              <p:spPr bwMode="auto">
                <a:xfrm>
                  <a:off x="1724" y="1101"/>
                  <a:ext cx="419" cy="24"/>
                </a:xfrm>
                <a:custGeom>
                  <a:avLst/>
                  <a:gdLst>
                    <a:gd name="T0" fmla="*/ 419 w 419"/>
                    <a:gd name="T1" fmla="*/ 24 h 24"/>
                    <a:gd name="T2" fmla="*/ 287 w 419"/>
                    <a:gd name="T3" fmla="*/ 17 h 24"/>
                    <a:gd name="T4" fmla="*/ 287 w 419"/>
                    <a:gd name="T5" fmla="*/ 15 h 24"/>
                    <a:gd name="T6" fmla="*/ 288 w 419"/>
                    <a:gd name="T7" fmla="*/ 13 h 24"/>
                    <a:gd name="T8" fmla="*/ 419 w 419"/>
                    <a:gd name="T9" fmla="*/ 19 h 24"/>
                    <a:gd name="T10" fmla="*/ 419 w 419"/>
                    <a:gd name="T11" fmla="*/ 22 h 24"/>
                    <a:gd name="T12" fmla="*/ 419 w 419"/>
                    <a:gd name="T13" fmla="*/ 24 h 24"/>
                    <a:gd name="T14" fmla="*/ 70 w 419"/>
                    <a:gd name="T15" fmla="*/ 7 h 24"/>
                    <a:gd name="T16" fmla="*/ 4 w 419"/>
                    <a:gd name="T17" fmla="*/ 3 h 24"/>
                    <a:gd name="T18" fmla="*/ 2 w 419"/>
                    <a:gd name="T19" fmla="*/ 2 h 24"/>
                    <a:gd name="T20" fmla="*/ 0 w 419"/>
                    <a:gd name="T21" fmla="*/ 0 h 24"/>
                    <a:gd name="T22" fmla="*/ 72 w 419"/>
                    <a:gd name="T23" fmla="*/ 2 h 24"/>
                    <a:gd name="T24" fmla="*/ 72 w 419"/>
                    <a:gd name="T25" fmla="*/ 5 h 24"/>
                    <a:gd name="T26" fmla="*/ 70 w 419"/>
                    <a:gd name="T27" fmla="*/ 7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19" h="24">
                      <a:moveTo>
                        <a:pt x="419" y="24"/>
                      </a:moveTo>
                      <a:lnTo>
                        <a:pt x="287" y="17"/>
                      </a:lnTo>
                      <a:lnTo>
                        <a:pt x="287" y="15"/>
                      </a:lnTo>
                      <a:lnTo>
                        <a:pt x="288" y="13"/>
                      </a:lnTo>
                      <a:lnTo>
                        <a:pt x="419" y="19"/>
                      </a:lnTo>
                      <a:lnTo>
                        <a:pt x="419" y="22"/>
                      </a:lnTo>
                      <a:lnTo>
                        <a:pt x="419" y="24"/>
                      </a:lnTo>
                      <a:close/>
                      <a:moveTo>
                        <a:pt x="70" y="7"/>
                      </a:moveTo>
                      <a:lnTo>
                        <a:pt x="4" y="3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72" y="2"/>
                      </a:lnTo>
                      <a:lnTo>
                        <a:pt x="72" y="5"/>
                      </a:lnTo>
                      <a:lnTo>
                        <a:pt x="70" y="7"/>
                      </a:lnTo>
                      <a:close/>
                    </a:path>
                  </a:pathLst>
                </a:custGeom>
                <a:solidFill>
                  <a:srgbClr val="E6C3B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58" name="Freeform 1138"/>
                <p:cNvSpPr>
                  <a:spLocks noEditPoints="1"/>
                </p:cNvSpPr>
                <p:nvPr/>
              </p:nvSpPr>
              <p:spPr bwMode="auto">
                <a:xfrm>
                  <a:off x="1720" y="1097"/>
                  <a:ext cx="423" cy="26"/>
                </a:xfrm>
                <a:custGeom>
                  <a:avLst/>
                  <a:gdLst>
                    <a:gd name="T0" fmla="*/ 423 w 423"/>
                    <a:gd name="T1" fmla="*/ 26 h 26"/>
                    <a:gd name="T2" fmla="*/ 291 w 423"/>
                    <a:gd name="T3" fmla="*/ 19 h 26"/>
                    <a:gd name="T4" fmla="*/ 292 w 423"/>
                    <a:gd name="T5" fmla="*/ 17 h 26"/>
                    <a:gd name="T6" fmla="*/ 292 w 423"/>
                    <a:gd name="T7" fmla="*/ 15 h 26"/>
                    <a:gd name="T8" fmla="*/ 421 w 423"/>
                    <a:gd name="T9" fmla="*/ 21 h 26"/>
                    <a:gd name="T10" fmla="*/ 423 w 423"/>
                    <a:gd name="T11" fmla="*/ 23 h 26"/>
                    <a:gd name="T12" fmla="*/ 423 w 423"/>
                    <a:gd name="T13" fmla="*/ 26 h 26"/>
                    <a:gd name="T14" fmla="*/ 76 w 423"/>
                    <a:gd name="T15" fmla="*/ 9 h 26"/>
                    <a:gd name="T16" fmla="*/ 6 w 423"/>
                    <a:gd name="T17" fmla="*/ 6 h 26"/>
                    <a:gd name="T18" fmla="*/ 4 w 423"/>
                    <a:gd name="T19" fmla="*/ 4 h 26"/>
                    <a:gd name="T20" fmla="*/ 0 w 423"/>
                    <a:gd name="T21" fmla="*/ 0 h 26"/>
                    <a:gd name="T22" fmla="*/ 78 w 423"/>
                    <a:gd name="T23" fmla="*/ 4 h 26"/>
                    <a:gd name="T24" fmla="*/ 76 w 423"/>
                    <a:gd name="T25" fmla="*/ 6 h 26"/>
                    <a:gd name="T26" fmla="*/ 76 w 423"/>
                    <a:gd name="T27" fmla="*/ 9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23" h="26">
                      <a:moveTo>
                        <a:pt x="423" y="26"/>
                      </a:moveTo>
                      <a:lnTo>
                        <a:pt x="291" y="19"/>
                      </a:lnTo>
                      <a:lnTo>
                        <a:pt x="292" y="17"/>
                      </a:lnTo>
                      <a:lnTo>
                        <a:pt x="292" y="15"/>
                      </a:lnTo>
                      <a:lnTo>
                        <a:pt x="421" y="21"/>
                      </a:lnTo>
                      <a:lnTo>
                        <a:pt x="423" y="23"/>
                      </a:lnTo>
                      <a:lnTo>
                        <a:pt x="423" y="26"/>
                      </a:lnTo>
                      <a:close/>
                      <a:moveTo>
                        <a:pt x="76" y="9"/>
                      </a:moveTo>
                      <a:lnTo>
                        <a:pt x="6" y="6"/>
                      </a:ln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78" y="4"/>
                      </a:lnTo>
                      <a:lnTo>
                        <a:pt x="76" y="6"/>
                      </a:lnTo>
                      <a:lnTo>
                        <a:pt x="76" y="9"/>
                      </a:lnTo>
                      <a:close/>
                    </a:path>
                  </a:pathLst>
                </a:custGeom>
                <a:solidFill>
                  <a:srgbClr val="E6C3B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59" name="Freeform 1139"/>
                <p:cNvSpPr>
                  <a:spLocks noEditPoints="1"/>
                </p:cNvSpPr>
                <p:nvPr/>
              </p:nvSpPr>
              <p:spPr bwMode="auto">
                <a:xfrm>
                  <a:off x="1718" y="1095"/>
                  <a:ext cx="425" cy="25"/>
                </a:xfrm>
                <a:custGeom>
                  <a:avLst/>
                  <a:gdLst>
                    <a:gd name="T0" fmla="*/ 425 w 425"/>
                    <a:gd name="T1" fmla="*/ 25 h 25"/>
                    <a:gd name="T2" fmla="*/ 294 w 425"/>
                    <a:gd name="T3" fmla="*/ 19 h 25"/>
                    <a:gd name="T4" fmla="*/ 294 w 425"/>
                    <a:gd name="T5" fmla="*/ 17 h 25"/>
                    <a:gd name="T6" fmla="*/ 296 w 425"/>
                    <a:gd name="T7" fmla="*/ 15 h 25"/>
                    <a:gd name="T8" fmla="*/ 423 w 425"/>
                    <a:gd name="T9" fmla="*/ 21 h 25"/>
                    <a:gd name="T10" fmla="*/ 423 w 425"/>
                    <a:gd name="T11" fmla="*/ 23 h 25"/>
                    <a:gd name="T12" fmla="*/ 425 w 425"/>
                    <a:gd name="T13" fmla="*/ 25 h 25"/>
                    <a:gd name="T14" fmla="*/ 78 w 425"/>
                    <a:gd name="T15" fmla="*/ 8 h 25"/>
                    <a:gd name="T16" fmla="*/ 6 w 425"/>
                    <a:gd name="T17" fmla="*/ 6 h 25"/>
                    <a:gd name="T18" fmla="*/ 2 w 425"/>
                    <a:gd name="T19" fmla="*/ 2 h 25"/>
                    <a:gd name="T20" fmla="*/ 0 w 425"/>
                    <a:gd name="T21" fmla="*/ 0 h 25"/>
                    <a:gd name="T22" fmla="*/ 80 w 425"/>
                    <a:gd name="T23" fmla="*/ 4 h 25"/>
                    <a:gd name="T24" fmla="*/ 80 w 425"/>
                    <a:gd name="T25" fmla="*/ 6 h 25"/>
                    <a:gd name="T26" fmla="*/ 78 w 425"/>
                    <a:gd name="T27" fmla="*/ 8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25" h="25">
                      <a:moveTo>
                        <a:pt x="425" y="25"/>
                      </a:moveTo>
                      <a:lnTo>
                        <a:pt x="294" y="19"/>
                      </a:lnTo>
                      <a:lnTo>
                        <a:pt x="294" y="17"/>
                      </a:lnTo>
                      <a:lnTo>
                        <a:pt x="296" y="15"/>
                      </a:lnTo>
                      <a:lnTo>
                        <a:pt x="423" y="21"/>
                      </a:lnTo>
                      <a:lnTo>
                        <a:pt x="423" y="23"/>
                      </a:lnTo>
                      <a:lnTo>
                        <a:pt x="425" y="25"/>
                      </a:lnTo>
                      <a:close/>
                      <a:moveTo>
                        <a:pt x="78" y="8"/>
                      </a:moveTo>
                      <a:lnTo>
                        <a:pt x="6" y="6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0" y="4"/>
                      </a:lnTo>
                      <a:lnTo>
                        <a:pt x="80" y="6"/>
                      </a:lnTo>
                      <a:lnTo>
                        <a:pt x="78" y="8"/>
                      </a:lnTo>
                      <a:close/>
                    </a:path>
                  </a:pathLst>
                </a:custGeom>
                <a:solidFill>
                  <a:srgbClr val="E6C3B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60" name="Freeform 1140"/>
                <p:cNvSpPr>
                  <a:spLocks noEditPoints="1"/>
                </p:cNvSpPr>
                <p:nvPr/>
              </p:nvSpPr>
              <p:spPr bwMode="auto">
                <a:xfrm>
                  <a:off x="1716" y="1093"/>
                  <a:ext cx="425" cy="25"/>
                </a:xfrm>
                <a:custGeom>
                  <a:avLst/>
                  <a:gdLst>
                    <a:gd name="T0" fmla="*/ 425 w 425"/>
                    <a:gd name="T1" fmla="*/ 25 h 25"/>
                    <a:gd name="T2" fmla="*/ 296 w 425"/>
                    <a:gd name="T3" fmla="*/ 19 h 25"/>
                    <a:gd name="T4" fmla="*/ 298 w 425"/>
                    <a:gd name="T5" fmla="*/ 17 h 25"/>
                    <a:gd name="T6" fmla="*/ 298 w 425"/>
                    <a:gd name="T7" fmla="*/ 15 h 25"/>
                    <a:gd name="T8" fmla="*/ 424 w 425"/>
                    <a:gd name="T9" fmla="*/ 21 h 25"/>
                    <a:gd name="T10" fmla="*/ 425 w 425"/>
                    <a:gd name="T11" fmla="*/ 23 h 25"/>
                    <a:gd name="T12" fmla="*/ 425 w 425"/>
                    <a:gd name="T13" fmla="*/ 25 h 25"/>
                    <a:gd name="T14" fmla="*/ 82 w 425"/>
                    <a:gd name="T15" fmla="*/ 8 h 25"/>
                    <a:gd name="T16" fmla="*/ 4 w 425"/>
                    <a:gd name="T17" fmla="*/ 4 h 25"/>
                    <a:gd name="T18" fmla="*/ 2 w 425"/>
                    <a:gd name="T19" fmla="*/ 2 h 25"/>
                    <a:gd name="T20" fmla="*/ 0 w 425"/>
                    <a:gd name="T21" fmla="*/ 0 h 25"/>
                    <a:gd name="T22" fmla="*/ 84 w 425"/>
                    <a:gd name="T23" fmla="*/ 4 h 25"/>
                    <a:gd name="T24" fmla="*/ 82 w 425"/>
                    <a:gd name="T25" fmla="*/ 6 h 25"/>
                    <a:gd name="T26" fmla="*/ 82 w 425"/>
                    <a:gd name="T27" fmla="*/ 8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25" h="25">
                      <a:moveTo>
                        <a:pt x="425" y="25"/>
                      </a:moveTo>
                      <a:lnTo>
                        <a:pt x="296" y="19"/>
                      </a:lnTo>
                      <a:lnTo>
                        <a:pt x="298" y="17"/>
                      </a:lnTo>
                      <a:lnTo>
                        <a:pt x="298" y="15"/>
                      </a:lnTo>
                      <a:lnTo>
                        <a:pt x="424" y="21"/>
                      </a:lnTo>
                      <a:lnTo>
                        <a:pt x="425" y="23"/>
                      </a:lnTo>
                      <a:lnTo>
                        <a:pt x="425" y="25"/>
                      </a:lnTo>
                      <a:close/>
                      <a:moveTo>
                        <a:pt x="82" y="8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84" y="4"/>
                      </a:lnTo>
                      <a:lnTo>
                        <a:pt x="82" y="6"/>
                      </a:lnTo>
                      <a:lnTo>
                        <a:pt x="82" y="8"/>
                      </a:lnTo>
                      <a:close/>
                    </a:path>
                  </a:pathLst>
                </a:custGeom>
                <a:solidFill>
                  <a:srgbClr val="E6C3B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61" name="Freeform 1141"/>
                <p:cNvSpPr>
                  <a:spLocks noEditPoints="1"/>
                </p:cNvSpPr>
                <p:nvPr/>
              </p:nvSpPr>
              <p:spPr bwMode="auto">
                <a:xfrm>
                  <a:off x="1713" y="1091"/>
                  <a:ext cx="428" cy="25"/>
                </a:xfrm>
                <a:custGeom>
                  <a:avLst/>
                  <a:gdLst>
                    <a:gd name="T0" fmla="*/ 428 w 428"/>
                    <a:gd name="T1" fmla="*/ 25 h 25"/>
                    <a:gd name="T2" fmla="*/ 301 w 428"/>
                    <a:gd name="T3" fmla="*/ 19 h 25"/>
                    <a:gd name="T4" fmla="*/ 301 w 428"/>
                    <a:gd name="T5" fmla="*/ 17 h 25"/>
                    <a:gd name="T6" fmla="*/ 303 w 428"/>
                    <a:gd name="T7" fmla="*/ 15 h 25"/>
                    <a:gd name="T8" fmla="*/ 427 w 428"/>
                    <a:gd name="T9" fmla="*/ 21 h 25"/>
                    <a:gd name="T10" fmla="*/ 427 w 428"/>
                    <a:gd name="T11" fmla="*/ 23 h 25"/>
                    <a:gd name="T12" fmla="*/ 428 w 428"/>
                    <a:gd name="T13" fmla="*/ 25 h 25"/>
                    <a:gd name="T14" fmla="*/ 85 w 428"/>
                    <a:gd name="T15" fmla="*/ 8 h 25"/>
                    <a:gd name="T16" fmla="*/ 5 w 428"/>
                    <a:gd name="T17" fmla="*/ 4 h 25"/>
                    <a:gd name="T18" fmla="*/ 3 w 428"/>
                    <a:gd name="T19" fmla="*/ 2 h 25"/>
                    <a:gd name="T20" fmla="*/ 0 w 428"/>
                    <a:gd name="T21" fmla="*/ 0 h 25"/>
                    <a:gd name="T22" fmla="*/ 87 w 428"/>
                    <a:gd name="T23" fmla="*/ 4 h 25"/>
                    <a:gd name="T24" fmla="*/ 87 w 428"/>
                    <a:gd name="T25" fmla="*/ 4 h 25"/>
                    <a:gd name="T26" fmla="*/ 87 w 428"/>
                    <a:gd name="T27" fmla="*/ 4 h 25"/>
                    <a:gd name="T28" fmla="*/ 87 w 428"/>
                    <a:gd name="T29" fmla="*/ 6 h 25"/>
                    <a:gd name="T30" fmla="*/ 85 w 428"/>
                    <a:gd name="T31" fmla="*/ 8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28" h="25">
                      <a:moveTo>
                        <a:pt x="428" y="25"/>
                      </a:moveTo>
                      <a:lnTo>
                        <a:pt x="301" y="19"/>
                      </a:lnTo>
                      <a:lnTo>
                        <a:pt x="301" y="17"/>
                      </a:lnTo>
                      <a:lnTo>
                        <a:pt x="303" y="15"/>
                      </a:lnTo>
                      <a:lnTo>
                        <a:pt x="427" y="21"/>
                      </a:lnTo>
                      <a:lnTo>
                        <a:pt x="427" y="23"/>
                      </a:lnTo>
                      <a:lnTo>
                        <a:pt x="428" y="25"/>
                      </a:lnTo>
                      <a:close/>
                      <a:moveTo>
                        <a:pt x="85" y="8"/>
                      </a:moveTo>
                      <a:lnTo>
                        <a:pt x="5" y="4"/>
                      </a:lnTo>
                      <a:lnTo>
                        <a:pt x="3" y="2"/>
                      </a:lnTo>
                      <a:lnTo>
                        <a:pt x="0" y="0"/>
                      </a:lnTo>
                      <a:lnTo>
                        <a:pt x="87" y="4"/>
                      </a:lnTo>
                      <a:lnTo>
                        <a:pt x="87" y="4"/>
                      </a:lnTo>
                      <a:lnTo>
                        <a:pt x="87" y="4"/>
                      </a:lnTo>
                      <a:lnTo>
                        <a:pt x="87" y="6"/>
                      </a:lnTo>
                      <a:lnTo>
                        <a:pt x="85" y="8"/>
                      </a:lnTo>
                      <a:close/>
                    </a:path>
                  </a:pathLst>
                </a:custGeom>
                <a:solidFill>
                  <a:srgbClr val="E6C3B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62" name="Freeform 1142"/>
                <p:cNvSpPr>
                  <a:spLocks noEditPoints="1"/>
                </p:cNvSpPr>
                <p:nvPr/>
              </p:nvSpPr>
              <p:spPr bwMode="auto">
                <a:xfrm>
                  <a:off x="1711" y="1089"/>
                  <a:ext cx="429" cy="25"/>
                </a:xfrm>
                <a:custGeom>
                  <a:avLst/>
                  <a:gdLst>
                    <a:gd name="T0" fmla="*/ 429 w 429"/>
                    <a:gd name="T1" fmla="*/ 25 h 25"/>
                    <a:gd name="T2" fmla="*/ 303 w 429"/>
                    <a:gd name="T3" fmla="*/ 19 h 25"/>
                    <a:gd name="T4" fmla="*/ 305 w 429"/>
                    <a:gd name="T5" fmla="*/ 17 h 25"/>
                    <a:gd name="T6" fmla="*/ 305 w 429"/>
                    <a:gd name="T7" fmla="*/ 15 h 25"/>
                    <a:gd name="T8" fmla="*/ 427 w 429"/>
                    <a:gd name="T9" fmla="*/ 21 h 25"/>
                    <a:gd name="T10" fmla="*/ 429 w 429"/>
                    <a:gd name="T11" fmla="*/ 23 h 25"/>
                    <a:gd name="T12" fmla="*/ 429 w 429"/>
                    <a:gd name="T13" fmla="*/ 25 h 25"/>
                    <a:gd name="T14" fmla="*/ 89 w 429"/>
                    <a:gd name="T15" fmla="*/ 8 h 25"/>
                    <a:gd name="T16" fmla="*/ 5 w 429"/>
                    <a:gd name="T17" fmla="*/ 4 h 25"/>
                    <a:gd name="T18" fmla="*/ 2 w 429"/>
                    <a:gd name="T19" fmla="*/ 2 h 25"/>
                    <a:gd name="T20" fmla="*/ 0 w 429"/>
                    <a:gd name="T21" fmla="*/ 0 h 25"/>
                    <a:gd name="T22" fmla="*/ 0 w 429"/>
                    <a:gd name="T23" fmla="*/ 0 h 25"/>
                    <a:gd name="T24" fmla="*/ 0 w 429"/>
                    <a:gd name="T25" fmla="*/ 0 h 25"/>
                    <a:gd name="T26" fmla="*/ 91 w 429"/>
                    <a:gd name="T27" fmla="*/ 4 h 25"/>
                    <a:gd name="T28" fmla="*/ 89 w 429"/>
                    <a:gd name="T29" fmla="*/ 6 h 25"/>
                    <a:gd name="T30" fmla="*/ 89 w 429"/>
                    <a:gd name="T31" fmla="*/ 6 h 25"/>
                    <a:gd name="T32" fmla="*/ 89 w 429"/>
                    <a:gd name="T33" fmla="*/ 8 h 25"/>
                    <a:gd name="T34" fmla="*/ 89 w 429"/>
                    <a:gd name="T35" fmla="*/ 8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429" h="25">
                      <a:moveTo>
                        <a:pt x="429" y="25"/>
                      </a:moveTo>
                      <a:lnTo>
                        <a:pt x="303" y="19"/>
                      </a:lnTo>
                      <a:lnTo>
                        <a:pt x="305" y="17"/>
                      </a:lnTo>
                      <a:lnTo>
                        <a:pt x="305" y="15"/>
                      </a:lnTo>
                      <a:lnTo>
                        <a:pt x="427" y="21"/>
                      </a:lnTo>
                      <a:lnTo>
                        <a:pt x="429" y="23"/>
                      </a:lnTo>
                      <a:lnTo>
                        <a:pt x="429" y="25"/>
                      </a:lnTo>
                      <a:close/>
                      <a:moveTo>
                        <a:pt x="89" y="8"/>
                      </a:moveTo>
                      <a:lnTo>
                        <a:pt x="5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91" y="4"/>
                      </a:lnTo>
                      <a:lnTo>
                        <a:pt x="89" y="6"/>
                      </a:lnTo>
                      <a:lnTo>
                        <a:pt x="89" y="6"/>
                      </a:lnTo>
                      <a:lnTo>
                        <a:pt x="89" y="8"/>
                      </a:lnTo>
                      <a:lnTo>
                        <a:pt x="89" y="8"/>
                      </a:lnTo>
                      <a:close/>
                    </a:path>
                  </a:pathLst>
                </a:custGeom>
                <a:solidFill>
                  <a:srgbClr val="E6C4B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63" name="Freeform 1143"/>
                <p:cNvSpPr>
                  <a:spLocks noEditPoints="1"/>
                </p:cNvSpPr>
                <p:nvPr/>
              </p:nvSpPr>
              <p:spPr bwMode="auto">
                <a:xfrm>
                  <a:off x="1709" y="1087"/>
                  <a:ext cx="431" cy="25"/>
                </a:xfrm>
                <a:custGeom>
                  <a:avLst/>
                  <a:gdLst>
                    <a:gd name="T0" fmla="*/ 431 w 431"/>
                    <a:gd name="T1" fmla="*/ 25 h 25"/>
                    <a:gd name="T2" fmla="*/ 307 w 431"/>
                    <a:gd name="T3" fmla="*/ 19 h 25"/>
                    <a:gd name="T4" fmla="*/ 307 w 431"/>
                    <a:gd name="T5" fmla="*/ 17 h 25"/>
                    <a:gd name="T6" fmla="*/ 309 w 431"/>
                    <a:gd name="T7" fmla="*/ 16 h 25"/>
                    <a:gd name="T8" fmla="*/ 427 w 431"/>
                    <a:gd name="T9" fmla="*/ 21 h 25"/>
                    <a:gd name="T10" fmla="*/ 429 w 431"/>
                    <a:gd name="T11" fmla="*/ 23 h 25"/>
                    <a:gd name="T12" fmla="*/ 431 w 431"/>
                    <a:gd name="T13" fmla="*/ 25 h 25"/>
                    <a:gd name="T14" fmla="*/ 91 w 431"/>
                    <a:gd name="T15" fmla="*/ 8 h 25"/>
                    <a:gd name="T16" fmla="*/ 4 w 431"/>
                    <a:gd name="T17" fmla="*/ 4 h 25"/>
                    <a:gd name="T18" fmla="*/ 4 w 431"/>
                    <a:gd name="T19" fmla="*/ 4 h 25"/>
                    <a:gd name="T20" fmla="*/ 2 w 431"/>
                    <a:gd name="T21" fmla="*/ 2 h 25"/>
                    <a:gd name="T22" fmla="*/ 2 w 431"/>
                    <a:gd name="T23" fmla="*/ 0 h 25"/>
                    <a:gd name="T24" fmla="*/ 0 w 431"/>
                    <a:gd name="T25" fmla="*/ 0 h 25"/>
                    <a:gd name="T26" fmla="*/ 93 w 431"/>
                    <a:gd name="T27" fmla="*/ 4 h 25"/>
                    <a:gd name="T28" fmla="*/ 93 w 431"/>
                    <a:gd name="T29" fmla="*/ 6 h 25"/>
                    <a:gd name="T30" fmla="*/ 91 w 431"/>
                    <a:gd name="T31" fmla="*/ 8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31" h="25">
                      <a:moveTo>
                        <a:pt x="431" y="25"/>
                      </a:moveTo>
                      <a:lnTo>
                        <a:pt x="307" y="19"/>
                      </a:lnTo>
                      <a:lnTo>
                        <a:pt x="307" y="17"/>
                      </a:lnTo>
                      <a:lnTo>
                        <a:pt x="309" y="16"/>
                      </a:lnTo>
                      <a:lnTo>
                        <a:pt x="427" y="21"/>
                      </a:lnTo>
                      <a:lnTo>
                        <a:pt x="429" y="23"/>
                      </a:lnTo>
                      <a:lnTo>
                        <a:pt x="431" y="25"/>
                      </a:lnTo>
                      <a:close/>
                      <a:moveTo>
                        <a:pt x="91" y="8"/>
                      </a:moveTo>
                      <a:lnTo>
                        <a:pt x="4" y="4"/>
                      </a:ln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93" y="4"/>
                      </a:lnTo>
                      <a:lnTo>
                        <a:pt x="93" y="6"/>
                      </a:lnTo>
                      <a:lnTo>
                        <a:pt x="91" y="8"/>
                      </a:lnTo>
                      <a:close/>
                    </a:path>
                  </a:pathLst>
                </a:custGeom>
                <a:solidFill>
                  <a:srgbClr val="E6C4B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64" name="Freeform 1144"/>
                <p:cNvSpPr>
                  <a:spLocks noEditPoints="1"/>
                </p:cNvSpPr>
                <p:nvPr/>
              </p:nvSpPr>
              <p:spPr bwMode="auto">
                <a:xfrm>
                  <a:off x="1707" y="1085"/>
                  <a:ext cx="431" cy="25"/>
                </a:xfrm>
                <a:custGeom>
                  <a:avLst/>
                  <a:gdLst>
                    <a:gd name="T0" fmla="*/ 431 w 431"/>
                    <a:gd name="T1" fmla="*/ 25 h 25"/>
                    <a:gd name="T2" fmla="*/ 309 w 431"/>
                    <a:gd name="T3" fmla="*/ 19 h 25"/>
                    <a:gd name="T4" fmla="*/ 311 w 431"/>
                    <a:gd name="T5" fmla="*/ 18 h 25"/>
                    <a:gd name="T6" fmla="*/ 311 w 431"/>
                    <a:gd name="T7" fmla="*/ 16 h 25"/>
                    <a:gd name="T8" fmla="*/ 429 w 431"/>
                    <a:gd name="T9" fmla="*/ 21 h 25"/>
                    <a:gd name="T10" fmla="*/ 429 w 431"/>
                    <a:gd name="T11" fmla="*/ 23 h 25"/>
                    <a:gd name="T12" fmla="*/ 431 w 431"/>
                    <a:gd name="T13" fmla="*/ 25 h 25"/>
                    <a:gd name="T14" fmla="*/ 95 w 431"/>
                    <a:gd name="T15" fmla="*/ 8 h 25"/>
                    <a:gd name="T16" fmla="*/ 4 w 431"/>
                    <a:gd name="T17" fmla="*/ 4 h 25"/>
                    <a:gd name="T18" fmla="*/ 2 w 431"/>
                    <a:gd name="T19" fmla="*/ 2 h 25"/>
                    <a:gd name="T20" fmla="*/ 0 w 431"/>
                    <a:gd name="T21" fmla="*/ 0 h 25"/>
                    <a:gd name="T22" fmla="*/ 97 w 431"/>
                    <a:gd name="T23" fmla="*/ 4 h 25"/>
                    <a:gd name="T24" fmla="*/ 95 w 431"/>
                    <a:gd name="T25" fmla="*/ 6 h 25"/>
                    <a:gd name="T26" fmla="*/ 95 w 431"/>
                    <a:gd name="T27" fmla="*/ 8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31" h="25">
                      <a:moveTo>
                        <a:pt x="431" y="25"/>
                      </a:moveTo>
                      <a:lnTo>
                        <a:pt x="309" y="19"/>
                      </a:lnTo>
                      <a:lnTo>
                        <a:pt x="311" y="18"/>
                      </a:lnTo>
                      <a:lnTo>
                        <a:pt x="311" y="16"/>
                      </a:lnTo>
                      <a:lnTo>
                        <a:pt x="429" y="21"/>
                      </a:lnTo>
                      <a:lnTo>
                        <a:pt x="429" y="23"/>
                      </a:lnTo>
                      <a:lnTo>
                        <a:pt x="431" y="25"/>
                      </a:lnTo>
                      <a:close/>
                      <a:moveTo>
                        <a:pt x="95" y="8"/>
                      </a:moveTo>
                      <a:lnTo>
                        <a:pt x="4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97" y="4"/>
                      </a:lnTo>
                      <a:lnTo>
                        <a:pt x="95" y="6"/>
                      </a:lnTo>
                      <a:lnTo>
                        <a:pt x="95" y="8"/>
                      </a:lnTo>
                      <a:close/>
                    </a:path>
                  </a:pathLst>
                </a:custGeom>
                <a:solidFill>
                  <a:srgbClr val="E6C4B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65" name="Freeform 1145"/>
                <p:cNvSpPr>
                  <a:spLocks noEditPoints="1"/>
                </p:cNvSpPr>
                <p:nvPr/>
              </p:nvSpPr>
              <p:spPr bwMode="auto">
                <a:xfrm>
                  <a:off x="1707" y="1084"/>
                  <a:ext cx="429" cy="24"/>
                </a:xfrm>
                <a:custGeom>
                  <a:avLst/>
                  <a:gdLst>
                    <a:gd name="T0" fmla="*/ 429 w 429"/>
                    <a:gd name="T1" fmla="*/ 24 h 24"/>
                    <a:gd name="T2" fmla="*/ 311 w 429"/>
                    <a:gd name="T3" fmla="*/ 19 h 24"/>
                    <a:gd name="T4" fmla="*/ 311 w 429"/>
                    <a:gd name="T5" fmla="*/ 17 h 24"/>
                    <a:gd name="T6" fmla="*/ 313 w 429"/>
                    <a:gd name="T7" fmla="*/ 15 h 24"/>
                    <a:gd name="T8" fmla="*/ 427 w 429"/>
                    <a:gd name="T9" fmla="*/ 20 h 24"/>
                    <a:gd name="T10" fmla="*/ 427 w 429"/>
                    <a:gd name="T11" fmla="*/ 20 h 24"/>
                    <a:gd name="T12" fmla="*/ 427 w 429"/>
                    <a:gd name="T13" fmla="*/ 20 h 24"/>
                    <a:gd name="T14" fmla="*/ 429 w 429"/>
                    <a:gd name="T15" fmla="*/ 22 h 24"/>
                    <a:gd name="T16" fmla="*/ 429 w 429"/>
                    <a:gd name="T17" fmla="*/ 24 h 24"/>
                    <a:gd name="T18" fmla="*/ 95 w 429"/>
                    <a:gd name="T19" fmla="*/ 7 h 24"/>
                    <a:gd name="T20" fmla="*/ 2 w 429"/>
                    <a:gd name="T21" fmla="*/ 3 h 24"/>
                    <a:gd name="T22" fmla="*/ 0 w 429"/>
                    <a:gd name="T23" fmla="*/ 1 h 24"/>
                    <a:gd name="T24" fmla="*/ 0 w 429"/>
                    <a:gd name="T25" fmla="*/ 0 h 24"/>
                    <a:gd name="T26" fmla="*/ 97 w 429"/>
                    <a:gd name="T27" fmla="*/ 3 h 24"/>
                    <a:gd name="T28" fmla="*/ 97 w 429"/>
                    <a:gd name="T29" fmla="*/ 5 h 24"/>
                    <a:gd name="T30" fmla="*/ 95 w 429"/>
                    <a:gd name="T31" fmla="*/ 7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29" h="24">
                      <a:moveTo>
                        <a:pt x="429" y="24"/>
                      </a:moveTo>
                      <a:lnTo>
                        <a:pt x="311" y="19"/>
                      </a:lnTo>
                      <a:lnTo>
                        <a:pt x="311" y="17"/>
                      </a:lnTo>
                      <a:lnTo>
                        <a:pt x="313" y="15"/>
                      </a:lnTo>
                      <a:lnTo>
                        <a:pt x="427" y="20"/>
                      </a:lnTo>
                      <a:lnTo>
                        <a:pt x="427" y="20"/>
                      </a:lnTo>
                      <a:lnTo>
                        <a:pt x="427" y="20"/>
                      </a:lnTo>
                      <a:lnTo>
                        <a:pt x="429" y="22"/>
                      </a:lnTo>
                      <a:lnTo>
                        <a:pt x="429" y="24"/>
                      </a:lnTo>
                      <a:close/>
                      <a:moveTo>
                        <a:pt x="95" y="7"/>
                      </a:moveTo>
                      <a:lnTo>
                        <a:pt x="2" y="3"/>
                      </a:lnTo>
                      <a:lnTo>
                        <a:pt x="0" y="1"/>
                      </a:lnTo>
                      <a:lnTo>
                        <a:pt x="0" y="0"/>
                      </a:lnTo>
                      <a:lnTo>
                        <a:pt x="97" y="3"/>
                      </a:lnTo>
                      <a:lnTo>
                        <a:pt x="97" y="5"/>
                      </a:lnTo>
                      <a:lnTo>
                        <a:pt x="95" y="7"/>
                      </a:lnTo>
                      <a:close/>
                    </a:path>
                  </a:pathLst>
                </a:custGeom>
                <a:solidFill>
                  <a:srgbClr val="E6C4B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66" name="Freeform 1146"/>
                <p:cNvSpPr>
                  <a:spLocks noEditPoints="1"/>
                </p:cNvSpPr>
                <p:nvPr/>
              </p:nvSpPr>
              <p:spPr bwMode="auto">
                <a:xfrm>
                  <a:off x="1707" y="1080"/>
                  <a:ext cx="429" cy="26"/>
                </a:xfrm>
                <a:custGeom>
                  <a:avLst/>
                  <a:gdLst>
                    <a:gd name="T0" fmla="*/ 429 w 429"/>
                    <a:gd name="T1" fmla="*/ 26 h 26"/>
                    <a:gd name="T2" fmla="*/ 311 w 429"/>
                    <a:gd name="T3" fmla="*/ 21 h 26"/>
                    <a:gd name="T4" fmla="*/ 313 w 429"/>
                    <a:gd name="T5" fmla="*/ 19 h 26"/>
                    <a:gd name="T6" fmla="*/ 313 w 429"/>
                    <a:gd name="T7" fmla="*/ 17 h 26"/>
                    <a:gd name="T8" fmla="*/ 427 w 429"/>
                    <a:gd name="T9" fmla="*/ 21 h 26"/>
                    <a:gd name="T10" fmla="*/ 427 w 429"/>
                    <a:gd name="T11" fmla="*/ 23 h 26"/>
                    <a:gd name="T12" fmla="*/ 427 w 429"/>
                    <a:gd name="T13" fmla="*/ 24 h 26"/>
                    <a:gd name="T14" fmla="*/ 429 w 429"/>
                    <a:gd name="T15" fmla="*/ 24 h 26"/>
                    <a:gd name="T16" fmla="*/ 429 w 429"/>
                    <a:gd name="T17" fmla="*/ 26 h 26"/>
                    <a:gd name="T18" fmla="*/ 97 w 429"/>
                    <a:gd name="T19" fmla="*/ 9 h 26"/>
                    <a:gd name="T20" fmla="*/ 0 w 429"/>
                    <a:gd name="T21" fmla="*/ 5 h 26"/>
                    <a:gd name="T22" fmla="*/ 0 w 429"/>
                    <a:gd name="T23" fmla="*/ 4 h 26"/>
                    <a:gd name="T24" fmla="*/ 0 w 429"/>
                    <a:gd name="T25" fmla="*/ 2 h 26"/>
                    <a:gd name="T26" fmla="*/ 0 w 429"/>
                    <a:gd name="T27" fmla="*/ 2 h 26"/>
                    <a:gd name="T28" fmla="*/ 0 w 429"/>
                    <a:gd name="T29" fmla="*/ 0 h 26"/>
                    <a:gd name="T30" fmla="*/ 99 w 429"/>
                    <a:gd name="T31" fmla="*/ 5 h 26"/>
                    <a:gd name="T32" fmla="*/ 97 w 429"/>
                    <a:gd name="T33" fmla="*/ 7 h 26"/>
                    <a:gd name="T34" fmla="*/ 97 w 429"/>
                    <a:gd name="T35" fmla="*/ 9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429" h="26">
                      <a:moveTo>
                        <a:pt x="429" y="26"/>
                      </a:moveTo>
                      <a:lnTo>
                        <a:pt x="311" y="21"/>
                      </a:lnTo>
                      <a:lnTo>
                        <a:pt x="313" y="19"/>
                      </a:lnTo>
                      <a:lnTo>
                        <a:pt x="313" y="17"/>
                      </a:lnTo>
                      <a:lnTo>
                        <a:pt x="427" y="21"/>
                      </a:lnTo>
                      <a:lnTo>
                        <a:pt x="427" y="23"/>
                      </a:lnTo>
                      <a:lnTo>
                        <a:pt x="427" y="24"/>
                      </a:lnTo>
                      <a:lnTo>
                        <a:pt x="429" y="24"/>
                      </a:lnTo>
                      <a:lnTo>
                        <a:pt x="429" y="26"/>
                      </a:lnTo>
                      <a:close/>
                      <a:moveTo>
                        <a:pt x="97" y="9"/>
                      </a:moveTo>
                      <a:lnTo>
                        <a:pt x="0" y="5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99" y="5"/>
                      </a:lnTo>
                      <a:lnTo>
                        <a:pt x="97" y="7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6C4B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67" name="Freeform 1147"/>
                <p:cNvSpPr>
                  <a:spLocks noEditPoints="1"/>
                </p:cNvSpPr>
                <p:nvPr/>
              </p:nvSpPr>
              <p:spPr bwMode="auto">
                <a:xfrm>
                  <a:off x="1707" y="1078"/>
                  <a:ext cx="427" cy="26"/>
                </a:xfrm>
                <a:custGeom>
                  <a:avLst/>
                  <a:gdLst>
                    <a:gd name="T0" fmla="*/ 427 w 427"/>
                    <a:gd name="T1" fmla="*/ 26 h 26"/>
                    <a:gd name="T2" fmla="*/ 313 w 427"/>
                    <a:gd name="T3" fmla="*/ 21 h 26"/>
                    <a:gd name="T4" fmla="*/ 313 w 427"/>
                    <a:gd name="T5" fmla="*/ 19 h 26"/>
                    <a:gd name="T6" fmla="*/ 315 w 427"/>
                    <a:gd name="T7" fmla="*/ 15 h 26"/>
                    <a:gd name="T8" fmla="*/ 425 w 427"/>
                    <a:gd name="T9" fmla="*/ 21 h 26"/>
                    <a:gd name="T10" fmla="*/ 427 w 427"/>
                    <a:gd name="T11" fmla="*/ 23 h 26"/>
                    <a:gd name="T12" fmla="*/ 427 w 427"/>
                    <a:gd name="T13" fmla="*/ 26 h 26"/>
                    <a:gd name="T14" fmla="*/ 97 w 427"/>
                    <a:gd name="T15" fmla="*/ 9 h 26"/>
                    <a:gd name="T16" fmla="*/ 0 w 427"/>
                    <a:gd name="T17" fmla="*/ 6 h 26"/>
                    <a:gd name="T18" fmla="*/ 0 w 427"/>
                    <a:gd name="T19" fmla="*/ 4 h 26"/>
                    <a:gd name="T20" fmla="*/ 0 w 427"/>
                    <a:gd name="T21" fmla="*/ 4 h 26"/>
                    <a:gd name="T22" fmla="*/ 0 w 427"/>
                    <a:gd name="T23" fmla="*/ 2 h 26"/>
                    <a:gd name="T24" fmla="*/ 2 w 427"/>
                    <a:gd name="T25" fmla="*/ 0 h 26"/>
                    <a:gd name="T26" fmla="*/ 101 w 427"/>
                    <a:gd name="T27" fmla="*/ 6 h 26"/>
                    <a:gd name="T28" fmla="*/ 99 w 427"/>
                    <a:gd name="T29" fmla="*/ 7 h 26"/>
                    <a:gd name="T30" fmla="*/ 97 w 427"/>
                    <a:gd name="T31" fmla="*/ 9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27" h="26">
                      <a:moveTo>
                        <a:pt x="427" y="26"/>
                      </a:moveTo>
                      <a:lnTo>
                        <a:pt x="313" y="21"/>
                      </a:lnTo>
                      <a:lnTo>
                        <a:pt x="313" y="19"/>
                      </a:lnTo>
                      <a:lnTo>
                        <a:pt x="315" y="15"/>
                      </a:lnTo>
                      <a:lnTo>
                        <a:pt x="425" y="21"/>
                      </a:lnTo>
                      <a:lnTo>
                        <a:pt x="427" y="23"/>
                      </a:lnTo>
                      <a:lnTo>
                        <a:pt x="427" y="26"/>
                      </a:lnTo>
                      <a:close/>
                      <a:moveTo>
                        <a:pt x="97" y="9"/>
                      </a:move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1" y="6"/>
                      </a:lnTo>
                      <a:lnTo>
                        <a:pt x="99" y="7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6C4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68" name="Freeform 1148"/>
                <p:cNvSpPr>
                  <a:spLocks noEditPoints="1"/>
                </p:cNvSpPr>
                <p:nvPr/>
              </p:nvSpPr>
              <p:spPr bwMode="auto">
                <a:xfrm>
                  <a:off x="1707" y="1076"/>
                  <a:ext cx="427" cy="25"/>
                </a:xfrm>
                <a:custGeom>
                  <a:avLst/>
                  <a:gdLst>
                    <a:gd name="T0" fmla="*/ 427 w 427"/>
                    <a:gd name="T1" fmla="*/ 25 h 25"/>
                    <a:gd name="T2" fmla="*/ 313 w 427"/>
                    <a:gd name="T3" fmla="*/ 21 h 25"/>
                    <a:gd name="T4" fmla="*/ 315 w 427"/>
                    <a:gd name="T5" fmla="*/ 17 h 25"/>
                    <a:gd name="T6" fmla="*/ 315 w 427"/>
                    <a:gd name="T7" fmla="*/ 15 h 25"/>
                    <a:gd name="T8" fmla="*/ 425 w 427"/>
                    <a:gd name="T9" fmla="*/ 21 h 25"/>
                    <a:gd name="T10" fmla="*/ 425 w 427"/>
                    <a:gd name="T11" fmla="*/ 23 h 25"/>
                    <a:gd name="T12" fmla="*/ 427 w 427"/>
                    <a:gd name="T13" fmla="*/ 25 h 25"/>
                    <a:gd name="T14" fmla="*/ 99 w 427"/>
                    <a:gd name="T15" fmla="*/ 9 h 25"/>
                    <a:gd name="T16" fmla="*/ 0 w 427"/>
                    <a:gd name="T17" fmla="*/ 4 h 25"/>
                    <a:gd name="T18" fmla="*/ 2 w 427"/>
                    <a:gd name="T19" fmla="*/ 2 h 25"/>
                    <a:gd name="T20" fmla="*/ 2 w 427"/>
                    <a:gd name="T21" fmla="*/ 0 h 25"/>
                    <a:gd name="T22" fmla="*/ 101 w 427"/>
                    <a:gd name="T23" fmla="*/ 6 h 25"/>
                    <a:gd name="T24" fmla="*/ 101 w 427"/>
                    <a:gd name="T25" fmla="*/ 8 h 25"/>
                    <a:gd name="T26" fmla="*/ 99 w 427"/>
                    <a:gd name="T27" fmla="*/ 9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27" h="25">
                      <a:moveTo>
                        <a:pt x="427" y="25"/>
                      </a:moveTo>
                      <a:lnTo>
                        <a:pt x="313" y="21"/>
                      </a:lnTo>
                      <a:lnTo>
                        <a:pt x="315" y="17"/>
                      </a:lnTo>
                      <a:lnTo>
                        <a:pt x="315" y="15"/>
                      </a:lnTo>
                      <a:lnTo>
                        <a:pt x="425" y="21"/>
                      </a:lnTo>
                      <a:lnTo>
                        <a:pt x="425" y="23"/>
                      </a:lnTo>
                      <a:lnTo>
                        <a:pt x="427" y="25"/>
                      </a:lnTo>
                      <a:close/>
                      <a:moveTo>
                        <a:pt x="99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1" y="6"/>
                      </a:lnTo>
                      <a:lnTo>
                        <a:pt x="101" y="8"/>
                      </a:lnTo>
                      <a:lnTo>
                        <a:pt x="99" y="9"/>
                      </a:lnTo>
                      <a:close/>
                    </a:path>
                  </a:pathLst>
                </a:custGeom>
                <a:solidFill>
                  <a:srgbClr val="E6C4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69" name="Freeform 1149"/>
                <p:cNvSpPr>
                  <a:spLocks noEditPoints="1"/>
                </p:cNvSpPr>
                <p:nvPr/>
              </p:nvSpPr>
              <p:spPr bwMode="auto">
                <a:xfrm>
                  <a:off x="1709" y="1074"/>
                  <a:ext cx="423" cy="25"/>
                </a:xfrm>
                <a:custGeom>
                  <a:avLst/>
                  <a:gdLst>
                    <a:gd name="T0" fmla="*/ 423 w 423"/>
                    <a:gd name="T1" fmla="*/ 25 h 25"/>
                    <a:gd name="T2" fmla="*/ 313 w 423"/>
                    <a:gd name="T3" fmla="*/ 19 h 25"/>
                    <a:gd name="T4" fmla="*/ 313 w 423"/>
                    <a:gd name="T5" fmla="*/ 17 h 25"/>
                    <a:gd name="T6" fmla="*/ 315 w 423"/>
                    <a:gd name="T7" fmla="*/ 15 h 25"/>
                    <a:gd name="T8" fmla="*/ 421 w 423"/>
                    <a:gd name="T9" fmla="*/ 21 h 25"/>
                    <a:gd name="T10" fmla="*/ 421 w 423"/>
                    <a:gd name="T11" fmla="*/ 23 h 25"/>
                    <a:gd name="T12" fmla="*/ 423 w 423"/>
                    <a:gd name="T13" fmla="*/ 23 h 25"/>
                    <a:gd name="T14" fmla="*/ 423 w 423"/>
                    <a:gd name="T15" fmla="*/ 25 h 25"/>
                    <a:gd name="T16" fmla="*/ 423 w 423"/>
                    <a:gd name="T17" fmla="*/ 25 h 25"/>
                    <a:gd name="T18" fmla="*/ 99 w 423"/>
                    <a:gd name="T19" fmla="*/ 10 h 25"/>
                    <a:gd name="T20" fmla="*/ 0 w 423"/>
                    <a:gd name="T21" fmla="*/ 4 h 25"/>
                    <a:gd name="T22" fmla="*/ 0 w 423"/>
                    <a:gd name="T23" fmla="*/ 2 h 25"/>
                    <a:gd name="T24" fmla="*/ 2 w 423"/>
                    <a:gd name="T25" fmla="*/ 0 h 25"/>
                    <a:gd name="T26" fmla="*/ 100 w 423"/>
                    <a:gd name="T27" fmla="*/ 6 h 25"/>
                    <a:gd name="T28" fmla="*/ 99 w 423"/>
                    <a:gd name="T29" fmla="*/ 8 h 25"/>
                    <a:gd name="T30" fmla="*/ 99 w 423"/>
                    <a:gd name="T31" fmla="*/ 10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23" h="25">
                      <a:moveTo>
                        <a:pt x="423" y="25"/>
                      </a:moveTo>
                      <a:lnTo>
                        <a:pt x="313" y="19"/>
                      </a:lnTo>
                      <a:lnTo>
                        <a:pt x="313" y="17"/>
                      </a:lnTo>
                      <a:lnTo>
                        <a:pt x="315" y="15"/>
                      </a:lnTo>
                      <a:lnTo>
                        <a:pt x="421" y="21"/>
                      </a:lnTo>
                      <a:lnTo>
                        <a:pt x="421" y="23"/>
                      </a:lnTo>
                      <a:lnTo>
                        <a:pt x="423" y="23"/>
                      </a:lnTo>
                      <a:lnTo>
                        <a:pt x="423" y="25"/>
                      </a:lnTo>
                      <a:lnTo>
                        <a:pt x="423" y="25"/>
                      </a:lnTo>
                      <a:close/>
                      <a:moveTo>
                        <a:pt x="99" y="10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0" y="6"/>
                      </a:lnTo>
                      <a:lnTo>
                        <a:pt x="99" y="8"/>
                      </a:lnTo>
                      <a:lnTo>
                        <a:pt x="99" y="10"/>
                      </a:lnTo>
                      <a:close/>
                    </a:path>
                  </a:pathLst>
                </a:custGeom>
                <a:solidFill>
                  <a:srgbClr val="E6C4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70" name="Freeform 1150"/>
                <p:cNvSpPr>
                  <a:spLocks noEditPoints="1"/>
                </p:cNvSpPr>
                <p:nvPr/>
              </p:nvSpPr>
              <p:spPr bwMode="auto">
                <a:xfrm>
                  <a:off x="1709" y="1072"/>
                  <a:ext cx="423" cy="25"/>
                </a:xfrm>
                <a:custGeom>
                  <a:avLst/>
                  <a:gdLst>
                    <a:gd name="T0" fmla="*/ 423 w 423"/>
                    <a:gd name="T1" fmla="*/ 25 h 25"/>
                    <a:gd name="T2" fmla="*/ 313 w 423"/>
                    <a:gd name="T3" fmla="*/ 19 h 25"/>
                    <a:gd name="T4" fmla="*/ 315 w 423"/>
                    <a:gd name="T5" fmla="*/ 17 h 25"/>
                    <a:gd name="T6" fmla="*/ 315 w 423"/>
                    <a:gd name="T7" fmla="*/ 15 h 25"/>
                    <a:gd name="T8" fmla="*/ 419 w 423"/>
                    <a:gd name="T9" fmla="*/ 21 h 25"/>
                    <a:gd name="T10" fmla="*/ 421 w 423"/>
                    <a:gd name="T11" fmla="*/ 23 h 25"/>
                    <a:gd name="T12" fmla="*/ 423 w 423"/>
                    <a:gd name="T13" fmla="*/ 25 h 25"/>
                    <a:gd name="T14" fmla="*/ 423 w 423"/>
                    <a:gd name="T15" fmla="*/ 25 h 25"/>
                    <a:gd name="T16" fmla="*/ 423 w 423"/>
                    <a:gd name="T17" fmla="*/ 25 h 25"/>
                    <a:gd name="T18" fmla="*/ 99 w 423"/>
                    <a:gd name="T19" fmla="*/ 10 h 25"/>
                    <a:gd name="T20" fmla="*/ 0 w 423"/>
                    <a:gd name="T21" fmla="*/ 4 h 25"/>
                    <a:gd name="T22" fmla="*/ 2 w 423"/>
                    <a:gd name="T23" fmla="*/ 2 h 25"/>
                    <a:gd name="T24" fmla="*/ 4 w 423"/>
                    <a:gd name="T25" fmla="*/ 0 h 25"/>
                    <a:gd name="T26" fmla="*/ 100 w 423"/>
                    <a:gd name="T27" fmla="*/ 6 h 25"/>
                    <a:gd name="T28" fmla="*/ 100 w 423"/>
                    <a:gd name="T29" fmla="*/ 8 h 25"/>
                    <a:gd name="T30" fmla="*/ 99 w 423"/>
                    <a:gd name="T31" fmla="*/ 10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23" h="25">
                      <a:moveTo>
                        <a:pt x="423" y="25"/>
                      </a:moveTo>
                      <a:lnTo>
                        <a:pt x="313" y="19"/>
                      </a:lnTo>
                      <a:lnTo>
                        <a:pt x="315" y="17"/>
                      </a:lnTo>
                      <a:lnTo>
                        <a:pt x="315" y="15"/>
                      </a:lnTo>
                      <a:lnTo>
                        <a:pt x="419" y="21"/>
                      </a:lnTo>
                      <a:lnTo>
                        <a:pt x="421" y="23"/>
                      </a:lnTo>
                      <a:lnTo>
                        <a:pt x="423" y="25"/>
                      </a:lnTo>
                      <a:lnTo>
                        <a:pt x="423" y="25"/>
                      </a:lnTo>
                      <a:lnTo>
                        <a:pt x="423" y="25"/>
                      </a:lnTo>
                      <a:close/>
                      <a:moveTo>
                        <a:pt x="99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0" y="6"/>
                      </a:lnTo>
                      <a:lnTo>
                        <a:pt x="100" y="8"/>
                      </a:lnTo>
                      <a:lnTo>
                        <a:pt x="99" y="10"/>
                      </a:lnTo>
                      <a:close/>
                    </a:path>
                  </a:pathLst>
                </a:custGeom>
                <a:solidFill>
                  <a:srgbClr val="E6C4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71" name="Freeform 1151"/>
                <p:cNvSpPr>
                  <a:spLocks noEditPoints="1"/>
                </p:cNvSpPr>
                <p:nvPr/>
              </p:nvSpPr>
              <p:spPr bwMode="auto">
                <a:xfrm>
                  <a:off x="1711" y="1070"/>
                  <a:ext cx="438" cy="25"/>
                </a:xfrm>
                <a:custGeom>
                  <a:avLst/>
                  <a:gdLst>
                    <a:gd name="T0" fmla="*/ 419 w 438"/>
                    <a:gd name="T1" fmla="*/ 25 h 25"/>
                    <a:gd name="T2" fmla="*/ 313 w 438"/>
                    <a:gd name="T3" fmla="*/ 19 h 25"/>
                    <a:gd name="T4" fmla="*/ 313 w 438"/>
                    <a:gd name="T5" fmla="*/ 17 h 25"/>
                    <a:gd name="T6" fmla="*/ 315 w 438"/>
                    <a:gd name="T7" fmla="*/ 15 h 25"/>
                    <a:gd name="T8" fmla="*/ 427 w 438"/>
                    <a:gd name="T9" fmla="*/ 21 h 25"/>
                    <a:gd name="T10" fmla="*/ 427 w 438"/>
                    <a:gd name="T11" fmla="*/ 21 h 25"/>
                    <a:gd name="T12" fmla="*/ 427 w 438"/>
                    <a:gd name="T13" fmla="*/ 21 h 25"/>
                    <a:gd name="T14" fmla="*/ 421 w 438"/>
                    <a:gd name="T15" fmla="*/ 21 h 25"/>
                    <a:gd name="T16" fmla="*/ 417 w 438"/>
                    <a:gd name="T17" fmla="*/ 23 h 25"/>
                    <a:gd name="T18" fmla="*/ 419 w 438"/>
                    <a:gd name="T19" fmla="*/ 23 h 25"/>
                    <a:gd name="T20" fmla="*/ 419 w 438"/>
                    <a:gd name="T21" fmla="*/ 25 h 25"/>
                    <a:gd name="T22" fmla="*/ 98 w 438"/>
                    <a:gd name="T23" fmla="*/ 10 h 25"/>
                    <a:gd name="T24" fmla="*/ 0 w 438"/>
                    <a:gd name="T25" fmla="*/ 4 h 25"/>
                    <a:gd name="T26" fmla="*/ 2 w 438"/>
                    <a:gd name="T27" fmla="*/ 2 h 25"/>
                    <a:gd name="T28" fmla="*/ 2 w 438"/>
                    <a:gd name="T29" fmla="*/ 0 h 25"/>
                    <a:gd name="T30" fmla="*/ 100 w 438"/>
                    <a:gd name="T31" fmla="*/ 6 h 25"/>
                    <a:gd name="T32" fmla="*/ 98 w 438"/>
                    <a:gd name="T33" fmla="*/ 8 h 25"/>
                    <a:gd name="T34" fmla="*/ 98 w 438"/>
                    <a:gd name="T35" fmla="*/ 10 h 25"/>
                    <a:gd name="T36" fmla="*/ 430 w 438"/>
                    <a:gd name="T37" fmla="*/ 21 h 25"/>
                    <a:gd name="T38" fmla="*/ 438 w 438"/>
                    <a:gd name="T39" fmla="*/ 21 h 25"/>
                    <a:gd name="T40" fmla="*/ 438 w 438"/>
                    <a:gd name="T41" fmla="*/ 23 h 25"/>
                    <a:gd name="T42" fmla="*/ 438 w 438"/>
                    <a:gd name="T43" fmla="*/ 23 h 25"/>
                    <a:gd name="T44" fmla="*/ 434 w 438"/>
                    <a:gd name="T45" fmla="*/ 23 h 25"/>
                    <a:gd name="T46" fmla="*/ 430 w 438"/>
                    <a:gd name="T47" fmla="*/ 21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438" h="25">
                      <a:moveTo>
                        <a:pt x="419" y="25"/>
                      </a:moveTo>
                      <a:lnTo>
                        <a:pt x="313" y="19"/>
                      </a:lnTo>
                      <a:lnTo>
                        <a:pt x="313" y="17"/>
                      </a:lnTo>
                      <a:lnTo>
                        <a:pt x="315" y="15"/>
                      </a:lnTo>
                      <a:lnTo>
                        <a:pt x="427" y="21"/>
                      </a:lnTo>
                      <a:lnTo>
                        <a:pt x="427" y="21"/>
                      </a:lnTo>
                      <a:lnTo>
                        <a:pt x="427" y="21"/>
                      </a:lnTo>
                      <a:lnTo>
                        <a:pt x="421" y="21"/>
                      </a:lnTo>
                      <a:lnTo>
                        <a:pt x="417" y="23"/>
                      </a:lnTo>
                      <a:lnTo>
                        <a:pt x="419" y="23"/>
                      </a:lnTo>
                      <a:lnTo>
                        <a:pt x="419" y="25"/>
                      </a:lnTo>
                      <a:close/>
                      <a:moveTo>
                        <a:pt x="98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0" y="6"/>
                      </a:lnTo>
                      <a:lnTo>
                        <a:pt x="98" y="8"/>
                      </a:lnTo>
                      <a:lnTo>
                        <a:pt x="98" y="10"/>
                      </a:lnTo>
                      <a:close/>
                      <a:moveTo>
                        <a:pt x="430" y="21"/>
                      </a:moveTo>
                      <a:lnTo>
                        <a:pt x="438" y="21"/>
                      </a:lnTo>
                      <a:lnTo>
                        <a:pt x="438" y="23"/>
                      </a:lnTo>
                      <a:lnTo>
                        <a:pt x="438" y="23"/>
                      </a:lnTo>
                      <a:lnTo>
                        <a:pt x="434" y="23"/>
                      </a:lnTo>
                      <a:lnTo>
                        <a:pt x="430" y="21"/>
                      </a:lnTo>
                      <a:close/>
                    </a:path>
                  </a:pathLst>
                </a:custGeom>
                <a:solidFill>
                  <a:srgbClr val="E6C4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72" name="Freeform 1152"/>
                <p:cNvSpPr>
                  <a:spLocks noEditPoints="1"/>
                </p:cNvSpPr>
                <p:nvPr/>
              </p:nvSpPr>
              <p:spPr bwMode="auto">
                <a:xfrm>
                  <a:off x="1713" y="1068"/>
                  <a:ext cx="436" cy="25"/>
                </a:xfrm>
                <a:custGeom>
                  <a:avLst/>
                  <a:gdLst>
                    <a:gd name="T0" fmla="*/ 415 w 436"/>
                    <a:gd name="T1" fmla="*/ 25 h 25"/>
                    <a:gd name="T2" fmla="*/ 311 w 436"/>
                    <a:gd name="T3" fmla="*/ 19 h 25"/>
                    <a:gd name="T4" fmla="*/ 313 w 436"/>
                    <a:gd name="T5" fmla="*/ 17 h 25"/>
                    <a:gd name="T6" fmla="*/ 313 w 436"/>
                    <a:gd name="T7" fmla="*/ 16 h 25"/>
                    <a:gd name="T8" fmla="*/ 436 w 436"/>
                    <a:gd name="T9" fmla="*/ 21 h 25"/>
                    <a:gd name="T10" fmla="*/ 436 w 436"/>
                    <a:gd name="T11" fmla="*/ 25 h 25"/>
                    <a:gd name="T12" fmla="*/ 436 w 436"/>
                    <a:gd name="T13" fmla="*/ 25 h 25"/>
                    <a:gd name="T14" fmla="*/ 430 w 436"/>
                    <a:gd name="T15" fmla="*/ 25 h 25"/>
                    <a:gd name="T16" fmla="*/ 425 w 436"/>
                    <a:gd name="T17" fmla="*/ 23 h 25"/>
                    <a:gd name="T18" fmla="*/ 419 w 436"/>
                    <a:gd name="T19" fmla="*/ 23 h 25"/>
                    <a:gd name="T20" fmla="*/ 415 w 436"/>
                    <a:gd name="T21" fmla="*/ 25 h 25"/>
                    <a:gd name="T22" fmla="*/ 415 w 436"/>
                    <a:gd name="T23" fmla="*/ 25 h 25"/>
                    <a:gd name="T24" fmla="*/ 415 w 436"/>
                    <a:gd name="T25" fmla="*/ 25 h 25"/>
                    <a:gd name="T26" fmla="*/ 96 w 436"/>
                    <a:gd name="T27" fmla="*/ 10 h 25"/>
                    <a:gd name="T28" fmla="*/ 0 w 436"/>
                    <a:gd name="T29" fmla="*/ 4 h 25"/>
                    <a:gd name="T30" fmla="*/ 0 w 436"/>
                    <a:gd name="T31" fmla="*/ 2 h 25"/>
                    <a:gd name="T32" fmla="*/ 2 w 436"/>
                    <a:gd name="T33" fmla="*/ 0 h 25"/>
                    <a:gd name="T34" fmla="*/ 98 w 436"/>
                    <a:gd name="T35" fmla="*/ 6 h 25"/>
                    <a:gd name="T36" fmla="*/ 98 w 436"/>
                    <a:gd name="T37" fmla="*/ 8 h 25"/>
                    <a:gd name="T38" fmla="*/ 96 w 436"/>
                    <a:gd name="T39" fmla="*/ 10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436" h="25">
                      <a:moveTo>
                        <a:pt x="415" y="25"/>
                      </a:moveTo>
                      <a:lnTo>
                        <a:pt x="311" y="19"/>
                      </a:lnTo>
                      <a:lnTo>
                        <a:pt x="313" y="17"/>
                      </a:lnTo>
                      <a:lnTo>
                        <a:pt x="313" y="16"/>
                      </a:lnTo>
                      <a:lnTo>
                        <a:pt x="436" y="21"/>
                      </a:lnTo>
                      <a:lnTo>
                        <a:pt x="436" y="25"/>
                      </a:lnTo>
                      <a:lnTo>
                        <a:pt x="436" y="25"/>
                      </a:lnTo>
                      <a:lnTo>
                        <a:pt x="430" y="25"/>
                      </a:lnTo>
                      <a:lnTo>
                        <a:pt x="425" y="23"/>
                      </a:lnTo>
                      <a:lnTo>
                        <a:pt x="419" y="23"/>
                      </a:lnTo>
                      <a:lnTo>
                        <a:pt x="415" y="25"/>
                      </a:lnTo>
                      <a:lnTo>
                        <a:pt x="415" y="25"/>
                      </a:lnTo>
                      <a:lnTo>
                        <a:pt x="415" y="25"/>
                      </a:lnTo>
                      <a:close/>
                      <a:moveTo>
                        <a:pt x="96" y="10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98" y="6"/>
                      </a:lnTo>
                      <a:lnTo>
                        <a:pt x="98" y="8"/>
                      </a:lnTo>
                      <a:lnTo>
                        <a:pt x="96" y="10"/>
                      </a:lnTo>
                      <a:close/>
                    </a:path>
                  </a:pathLst>
                </a:custGeom>
                <a:solidFill>
                  <a:srgbClr val="E6C4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73" name="Freeform 1153"/>
                <p:cNvSpPr>
                  <a:spLocks noEditPoints="1"/>
                </p:cNvSpPr>
                <p:nvPr/>
              </p:nvSpPr>
              <p:spPr bwMode="auto">
                <a:xfrm>
                  <a:off x="1713" y="1066"/>
                  <a:ext cx="436" cy="25"/>
                </a:xfrm>
                <a:custGeom>
                  <a:avLst/>
                  <a:gdLst>
                    <a:gd name="T0" fmla="*/ 436 w 436"/>
                    <a:gd name="T1" fmla="*/ 25 h 25"/>
                    <a:gd name="T2" fmla="*/ 428 w 436"/>
                    <a:gd name="T3" fmla="*/ 25 h 25"/>
                    <a:gd name="T4" fmla="*/ 427 w 436"/>
                    <a:gd name="T5" fmla="*/ 25 h 25"/>
                    <a:gd name="T6" fmla="*/ 425 w 436"/>
                    <a:gd name="T7" fmla="*/ 25 h 25"/>
                    <a:gd name="T8" fmla="*/ 313 w 436"/>
                    <a:gd name="T9" fmla="*/ 19 h 25"/>
                    <a:gd name="T10" fmla="*/ 313 w 436"/>
                    <a:gd name="T11" fmla="*/ 18 h 25"/>
                    <a:gd name="T12" fmla="*/ 315 w 436"/>
                    <a:gd name="T13" fmla="*/ 16 h 25"/>
                    <a:gd name="T14" fmla="*/ 434 w 436"/>
                    <a:gd name="T15" fmla="*/ 21 h 25"/>
                    <a:gd name="T16" fmla="*/ 436 w 436"/>
                    <a:gd name="T17" fmla="*/ 23 h 25"/>
                    <a:gd name="T18" fmla="*/ 436 w 436"/>
                    <a:gd name="T19" fmla="*/ 25 h 25"/>
                    <a:gd name="T20" fmla="*/ 98 w 436"/>
                    <a:gd name="T21" fmla="*/ 10 h 25"/>
                    <a:gd name="T22" fmla="*/ 0 w 436"/>
                    <a:gd name="T23" fmla="*/ 4 h 25"/>
                    <a:gd name="T24" fmla="*/ 2 w 436"/>
                    <a:gd name="T25" fmla="*/ 2 h 25"/>
                    <a:gd name="T26" fmla="*/ 3 w 436"/>
                    <a:gd name="T27" fmla="*/ 0 h 25"/>
                    <a:gd name="T28" fmla="*/ 100 w 436"/>
                    <a:gd name="T29" fmla="*/ 6 h 25"/>
                    <a:gd name="T30" fmla="*/ 98 w 436"/>
                    <a:gd name="T31" fmla="*/ 8 h 25"/>
                    <a:gd name="T32" fmla="*/ 98 w 436"/>
                    <a:gd name="T33" fmla="*/ 10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436" h="25">
                      <a:moveTo>
                        <a:pt x="436" y="25"/>
                      </a:moveTo>
                      <a:lnTo>
                        <a:pt x="428" y="25"/>
                      </a:lnTo>
                      <a:lnTo>
                        <a:pt x="427" y="25"/>
                      </a:lnTo>
                      <a:lnTo>
                        <a:pt x="425" y="25"/>
                      </a:lnTo>
                      <a:lnTo>
                        <a:pt x="313" y="19"/>
                      </a:lnTo>
                      <a:lnTo>
                        <a:pt x="313" y="18"/>
                      </a:lnTo>
                      <a:lnTo>
                        <a:pt x="315" y="16"/>
                      </a:lnTo>
                      <a:lnTo>
                        <a:pt x="434" y="21"/>
                      </a:lnTo>
                      <a:lnTo>
                        <a:pt x="436" y="23"/>
                      </a:lnTo>
                      <a:lnTo>
                        <a:pt x="436" y="25"/>
                      </a:lnTo>
                      <a:close/>
                      <a:moveTo>
                        <a:pt x="98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3" y="0"/>
                      </a:lnTo>
                      <a:lnTo>
                        <a:pt x="100" y="6"/>
                      </a:lnTo>
                      <a:lnTo>
                        <a:pt x="98" y="8"/>
                      </a:lnTo>
                      <a:lnTo>
                        <a:pt x="98" y="10"/>
                      </a:lnTo>
                      <a:close/>
                    </a:path>
                  </a:pathLst>
                </a:custGeom>
                <a:solidFill>
                  <a:srgbClr val="E7C5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74" name="Freeform 1154"/>
                <p:cNvSpPr>
                  <a:spLocks noEditPoints="1"/>
                </p:cNvSpPr>
                <p:nvPr/>
              </p:nvSpPr>
              <p:spPr bwMode="auto">
                <a:xfrm>
                  <a:off x="1715" y="1065"/>
                  <a:ext cx="434" cy="24"/>
                </a:xfrm>
                <a:custGeom>
                  <a:avLst/>
                  <a:gdLst>
                    <a:gd name="T0" fmla="*/ 434 w 434"/>
                    <a:gd name="T1" fmla="*/ 24 h 24"/>
                    <a:gd name="T2" fmla="*/ 311 w 434"/>
                    <a:gd name="T3" fmla="*/ 19 h 24"/>
                    <a:gd name="T4" fmla="*/ 313 w 434"/>
                    <a:gd name="T5" fmla="*/ 17 h 24"/>
                    <a:gd name="T6" fmla="*/ 313 w 434"/>
                    <a:gd name="T7" fmla="*/ 15 h 24"/>
                    <a:gd name="T8" fmla="*/ 428 w 434"/>
                    <a:gd name="T9" fmla="*/ 20 h 24"/>
                    <a:gd name="T10" fmla="*/ 432 w 434"/>
                    <a:gd name="T11" fmla="*/ 22 h 24"/>
                    <a:gd name="T12" fmla="*/ 434 w 434"/>
                    <a:gd name="T13" fmla="*/ 24 h 24"/>
                    <a:gd name="T14" fmla="*/ 96 w 434"/>
                    <a:gd name="T15" fmla="*/ 9 h 24"/>
                    <a:gd name="T16" fmla="*/ 0 w 434"/>
                    <a:gd name="T17" fmla="*/ 3 h 24"/>
                    <a:gd name="T18" fmla="*/ 1 w 434"/>
                    <a:gd name="T19" fmla="*/ 1 h 24"/>
                    <a:gd name="T20" fmla="*/ 3 w 434"/>
                    <a:gd name="T21" fmla="*/ 0 h 24"/>
                    <a:gd name="T22" fmla="*/ 100 w 434"/>
                    <a:gd name="T23" fmla="*/ 5 h 24"/>
                    <a:gd name="T24" fmla="*/ 98 w 434"/>
                    <a:gd name="T25" fmla="*/ 7 h 24"/>
                    <a:gd name="T26" fmla="*/ 96 w 434"/>
                    <a:gd name="T27" fmla="*/ 9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34" h="24">
                      <a:moveTo>
                        <a:pt x="434" y="24"/>
                      </a:moveTo>
                      <a:lnTo>
                        <a:pt x="311" y="19"/>
                      </a:lnTo>
                      <a:lnTo>
                        <a:pt x="313" y="17"/>
                      </a:lnTo>
                      <a:lnTo>
                        <a:pt x="313" y="15"/>
                      </a:lnTo>
                      <a:lnTo>
                        <a:pt x="428" y="20"/>
                      </a:lnTo>
                      <a:lnTo>
                        <a:pt x="432" y="22"/>
                      </a:lnTo>
                      <a:lnTo>
                        <a:pt x="434" y="24"/>
                      </a:lnTo>
                      <a:close/>
                      <a:moveTo>
                        <a:pt x="96" y="9"/>
                      </a:moveTo>
                      <a:lnTo>
                        <a:pt x="0" y="3"/>
                      </a:ln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100" y="5"/>
                      </a:lnTo>
                      <a:lnTo>
                        <a:pt x="98" y="7"/>
                      </a:lnTo>
                      <a:lnTo>
                        <a:pt x="96" y="9"/>
                      </a:lnTo>
                      <a:close/>
                    </a:path>
                  </a:pathLst>
                </a:custGeom>
                <a:solidFill>
                  <a:srgbClr val="E7C5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75" name="Freeform 1155"/>
                <p:cNvSpPr>
                  <a:spLocks noEditPoints="1"/>
                </p:cNvSpPr>
                <p:nvPr/>
              </p:nvSpPr>
              <p:spPr bwMode="auto">
                <a:xfrm>
                  <a:off x="1716" y="1063"/>
                  <a:ext cx="431" cy="24"/>
                </a:xfrm>
                <a:custGeom>
                  <a:avLst/>
                  <a:gdLst>
                    <a:gd name="T0" fmla="*/ 431 w 431"/>
                    <a:gd name="T1" fmla="*/ 24 h 24"/>
                    <a:gd name="T2" fmla="*/ 312 w 431"/>
                    <a:gd name="T3" fmla="*/ 19 h 24"/>
                    <a:gd name="T4" fmla="*/ 312 w 431"/>
                    <a:gd name="T5" fmla="*/ 17 h 24"/>
                    <a:gd name="T6" fmla="*/ 313 w 431"/>
                    <a:gd name="T7" fmla="*/ 15 h 24"/>
                    <a:gd name="T8" fmla="*/ 425 w 431"/>
                    <a:gd name="T9" fmla="*/ 21 h 24"/>
                    <a:gd name="T10" fmla="*/ 427 w 431"/>
                    <a:gd name="T11" fmla="*/ 22 h 24"/>
                    <a:gd name="T12" fmla="*/ 431 w 431"/>
                    <a:gd name="T13" fmla="*/ 24 h 24"/>
                    <a:gd name="T14" fmla="*/ 97 w 431"/>
                    <a:gd name="T15" fmla="*/ 9 h 24"/>
                    <a:gd name="T16" fmla="*/ 0 w 431"/>
                    <a:gd name="T17" fmla="*/ 3 h 24"/>
                    <a:gd name="T18" fmla="*/ 2 w 431"/>
                    <a:gd name="T19" fmla="*/ 2 h 24"/>
                    <a:gd name="T20" fmla="*/ 2 w 431"/>
                    <a:gd name="T21" fmla="*/ 0 h 24"/>
                    <a:gd name="T22" fmla="*/ 99 w 431"/>
                    <a:gd name="T23" fmla="*/ 5 h 24"/>
                    <a:gd name="T24" fmla="*/ 99 w 431"/>
                    <a:gd name="T25" fmla="*/ 7 h 24"/>
                    <a:gd name="T26" fmla="*/ 97 w 431"/>
                    <a:gd name="T27" fmla="*/ 9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31" h="24">
                      <a:moveTo>
                        <a:pt x="431" y="24"/>
                      </a:moveTo>
                      <a:lnTo>
                        <a:pt x="312" y="19"/>
                      </a:lnTo>
                      <a:lnTo>
                        <a:pt x="312" y="17"/>
                      </a:lnTo>
                      <a:lnTo>
                        <a:pt x="313" y="15"/>
                      </a:lnTo>
                      <a:lnTo>
                        <a:pt x="425" y="21"/>
                      </a:lnTo>
                      <a:lnTo>
                        <a:pt x="427" y="22"/>
                      </a:lnTo>
                      <a:lnTo>
                        <a:pt x="431" y="24"/>
                      </a:lnTo>
                      <a:close/>
                      <a:moveTo>
                        <a:pt x="97" y="9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9" y="5"/>
                      </a:lnTo>
                      <a:lnTo>
                        <a:pt x="99" y="7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7C5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76" name="Freeform 1156"/>
                <p:cNvSpPr>
                  <a:spLocks noEditPoints="1"/>
                </p:cNvSpPr>
                <p:nvPr/>
              </p:nvSpPr>
              <p:spPr bwMode="auto">
                <a:xfrm>
                  <a:off x="1718" y="1061"/>
                  <a:ext cx="425" cy="24"/>
                </a:xfrm>
                <a:custGeom>
                  <a:avLst/>
                  <a:gdLst>
                    <a:gd name="T0" fmla="*/ 425 w 425"/>
                    <a:gd name="T1" fmla="*/ 24 h 24"/>
                    <a:gd name="T2" fmla="*/ 310 w 425"/>
                    <a:gd name="T3" fmla="*/ 19 h 24"/>
                    <a:gd name="T4" fmla="*/ 311 w 425"/>
                    <a:gd name="T5" fmla="*/ 17 h 24"/>
                    <a:gd name="T6" fmla="*/ 311 w 425"/>
                    <a:gd name="T7" fmla="*/ 15 h 24"/>
                    <a:gd name="T8" fmla="*/ 422 w 425"/>
                    <a:gd name="T9" fmla="*/ 21 h 24"/>
                    <a:gd name="T10" fmla="*/ 423 w 425"/>
                    <a:gd name="T11" fmla="*/ 23 h 24"/>
                    <a:gd name="T12" fmla="*/ 425 w 425"/>
                    <a:gd name="T13" fmla="*/ 24 h 24"/>
                    <a:gd name="T14" fmla="*/ 97 w 425"/>
                    <a:gd name="T15" fmla="*/ 9 h 24"/>
                    <a:gd name="T16" fmla="*/ 0 w 425"/>
                    <a:gd name="T17" fmla="*/ 4 h 24"/>
                    <a:gd name="T18" fmla="*/ 0 w 425"/>
                    <a:gd name="T19" fmla="*/ 2 h 24"/>
                    <a:gd name="T20" fmla="*/ 2 w 425"/>
                    <a:gd name="T21" fmla="*/ 0 h 24"/>
                    <a:gd name="T22" fmla="*/ 99 w 425"/>
                    <a:gd name="T23" fmla="*/ 4 h 24"/>
                    <a:gd name="T24" fmla="*/ 97 w 425"/>
                    <a:gd name="T25" fmla="*/ 7 h 24"/>
                    <a:gd name="T26" fmla="*/ 97 w 425"/>
                    <a:gd name="T27" fmla="*/ 9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25" h="24">
                      <a:moveTo>
                        <a:pt x="425" y="24"/>
                      </a:moveTo>
                      <a:lnTo>
                        <a:pt x="310" y="19"/>
                      </a:lnTo>
                      <a:lnTo>
                        <a:pt x="311" y="17"/>
                      </a:lnTo>
                      <a:lnTo>
                        <a:pt x="311" y="15"/>
                      </a:lnTo>
                      <a:lnTo>
                        <a:pt x="422" y="21"/>
                      </a:lnTo>
                      <a:lnTo>
                        <a:pt x="423" y="23"/>
                      </a:lnTo>
                      <a:lnTo>
                        <a:pt x="425" y="24"/>
                      </a:lnTo>
                      <a:close/>
                      <a:moveTo>
                        <a:pt x="97" y="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99" y="4"/>
                      </a:lnTo>
                      <a:lnTo>
                        <a:pt x="97" y="7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7C5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77" name="Freeform 1157"/>
                <p:cNvSpPr>
                  <a:spLocks noEditPoints="1"/>
                </p:cNvSpPr>
                <p:nvPr/>
              </p:nvSpPr>
              <p:spPr bwMode="auto">
                <a:xfrm>
                  <a:off x="1718" y="1059"/>
                  <a:ext cx="423" cy="25"/>
                </a:xfrm>
                <a:custGeom>
                  <a:avLst/>
                  <a:gdLst>
                    <a:gd name="T0" fmla="*/ 423 w 423"/>
                    <a:gd name="T1" fmla="*/ 25 h 25"/>
                    <a:gd name="T2" fmla="*/ 311 w 423"/>
                    <a:gd name="T3" fmla="*/ 19 h 25"/>
                    <a:gd name="T4" fmla="*/ 311 w 423"/>
                    <a:gd name="T5" fmla="*/ 17 h 25"/>
                    <a:gd name="T6" fmla="*/ 311 w 423"/>
                    <a:gd name="T7" fmla="*/ 15 h 25"/>
                    <a:gd name="T8" fmla="*/ 420 w 423"/>
                    <a:gd name="T9" fmla="*/ 21 h 25"/>
                    <a:gd name="T10" fmla="*/ 422 w 423"/>
                    <a:gd name="T11" fmla="*/ 23 h 25"/>
                    <a:gd name="T12" fmla="*/ 423 w 423"/>
                    <a:gd name="T13" fmla="*/ 25 h 25"/>
                    <a:gd name="T14" fmla="*/ 97 w 423"/>
                    <a:gd name="T15" fmla="*/ 9 h 25"/>
                    <a:gd name="T16" fmla="*/ 0 w 423"/>
                    <a:gd name="T17" fmla="*/ 4 h 25"/>
                    <a:gd name="T18" fmla="*/ 2 w 423"/>
                    <a:gd name="T19" fmla="*/ 2 h 25"/>
                    <a:gd name="T20" fmla="*/ 2 w 423"/>
                    <a:gd name="T21" fmla="*/ 0 h 25"/>
                    <a:gd name="T22" fmla="*/ 2 w 423"/>
                    <a:gd name="T23" fmla="*/ 0 h 25"/>
                    <a:gd name="T24" fmla="*/ 4 w 423"/>
                    <a:gd name="T25" fmla="*/ 0 h 25"/>
                    <a:gd name="T26" fmla="*/ 101 w 423"/>
                    <a:gd name="T27" fmla="*/ 4 h 25"/>
                    <a:gd name="T28" fmla="*/ 99 w 423"/>
                    <a:gd name="T29" fmla="*/ 6 h 25"/>
                    <a:gd name="T30" fmla="*/ 97 w 423"/>
                    <a:gd name="T31" fmla="*/ 9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23" h="25">
                      <a:moveTo>
                        <a:pt x="423" y="25"/>
                      </a:moveTo>
                      <a:lnTo>
                        <a:pt x="311" y="19"/>
                      </a:lnTo>
                      <a:lnTo>
                        <a:pt x="311" y="17"/>
                      </a:lnTo>
                      <a:lnTo>
                        <a:pt x="311" y="15"/>
                      </a:lnTo>
                      <a:lnTo>
                        <a:pt x="420" y="21"/>
                      </a:lnTo>
                      <a:lnTo>
                        <a:pt x="422" y="23"/>
                      </a:lnTo>
                      <a:lnTo>
                        <a:pt x="423" y="25"/>
                      </a:lnTo>
                      <a:close/>
                      <a:moveTo>
                        <a:pt x="97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101" y="4"/>
                      </a:lnTo>
                      <a:lnTo>
                        <a:pt x="99" y="6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7C5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78" name="Freeform 1158"/>
                <p:cNvSpPr>
                  <a:spLocks noEditPoints="1"/>
                </p:cNvSpPr>
                <p:nvPr/>
              </p:nvSpPr>
              <p:spPr bwMode="auto">
                <a:xfrm>
                  <a:off x="1720" y="1057"/>
                  <a:ext cx="420" cy="25"/>
                </a:xfrm>
                <a:custGeom>
                  <a:avLst/>
                  <a:gdLst>
                    <a:gd name="T0" fmla="*/ 420 w 420"/>
                    <a:gd name="T1" fmla="*/ 25 h 25"/>
                    <a:gd name="T2" fmla="*/ 309 w 420"/>
                    <a:gd name="T3" fmla="*/ 19 h 25"/>
                    <a:gd name="T4" fmla="*/ 309 w 420"/>
                    <a:gd name="T5" fmla="*/ 17 h 25"/>
                    <a:gd name="T6" fmla="*/ 311 w 420"/>
                    <a:gd name="T7" fmla="*/ 17 h 25"/>
                    <a:gd name="T8" fmla="*/ 311 w 420"/>
                    <a:gd name="T9" fmla="*/ 15 h 25"/>
                    <a:gd name="T10" fmla="*/ 311 w 420"/>
                    <a:gd name="T11" fmla="*/ 15 h 25"/>
                    <a:gd name="T12" fmla="*/ 416 w 420"/>
                    <a:gd name="T13" fmla="*/ 21 h 25"/>
                    <a:gd name="T14" fmla="*/ 418 w 420"/>
                    <a:gd name="T15" fmla="*/ 23 h 25"/>
                    <a:gd name="T16" fmla="*/ 420 w 420"/>
                    <a:gd name="T17" fmla="*/ 25 h 25"/>
                    <a:gd name="T18" fmla="*/ 97 w 420"/>
                    <a:gd name="T19" fmla="*/ 8 h 25"/>
                    <a:gd name="T20" fmla="*/ 0 w 420"/>
                    <a:gd name="T21" fmla="*/ 4 h 25"/>
                    <a:gd name="T22" fmla="*/ 0 w 420"/>
                    <a:gd name="T23" fmla="*/ 4 h 25"/>
                    <a:gd name="T24" fmla="*/ 0 w 420"/>
                    <a:gd name="T25" fmla="*/ 2 h 25"/>
                    <a:gd name="T26" fmla="*/ 2 w 420"/>
                    <a:gd name="T27" fmla="*/ 2 h 25"/>
                    <a:gd name="T28" fmla="*/ 2 w 420"/>
                    <a:gd name="T29" fmla="*/ 0 h 25"/>
                    <a:gd name="T30" fmla="*/ 99 w 420"/>
                    <a:gd name="T31" fmla="*/ 4 h 25"/>
                    <a:gd name="T32" fmla="*/ 99 w 420"/>
                    <a:gd name="T33" fmla="*/ 6 h 25"/>
                    <a:gd name="T34" fmla="*/ 97 w 420"/>
                    <a:gd name="T35" fmla="*/ 8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420" h="25">
                      <a:moveTo>
                        <a:pt x="420" y="25"/>
                      </a:moveTo>
                      <a:lnTo>
                        <a:pt x="309" y="19"/>
                      </a:lnTo>
                      <a:lnTo>
                        <a:pt x="309" y="17"/>
                      </a:lnTo>
                      <a:lnTo>
                        <a:pt x="311" y="17"/>
                      </a:lnTo>
                      <a:lnTo>
                        <a:pt x="311" y="15"/>
                      </a:lnTo>
                      <a:lnTo>
                        <a:pt x="311" y="15"/>
                      </a:lnTo>
                      <a:lnTo>
                        <a:pt x="416" y="21"/>
                      </a:lnTo>
                      <a:lnTo>
                        <a:pt x="418" y="23"/>
                      </a:lnTo>
                      <a:lnTo>
                        <a:pt x="420" y="25"/>
                      </a:lnTo>
                      <a:close/>
                      <a:moveTo>
                        <a:pt x="97" y="8"/>
                      </a:move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9" y="4"/>
                      </a:lnTo>
                      <a:lnTo>
                        <a:pt x="99" y="6"/>
                      </a:lnTo>
                      <a:lnTo>
                        <a:pt x="97" y="8"/>
                      </a:lnTo>
                      <a:close/>
                    </a:path>
                  </a:pathLst>
                </a:custGeom>
                <a:solidFill>
                  <a:srgbClr val="E7C6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79" name="Freeform 1159"/>
                <p:cNvSpPr>
                  <a:spLocks noEditPoints="1"/>
                </p:cNvSpPr>
                <p:nvPr/>
              </p:nvSpPr>
              <p:spPr bwMode="auto">
                <a:xfrm>
                  <a:off x="1722" y="1055"/>
                  <a:ext cx="416" cy="25"/>
                </a:xfrm>
                <a:custGeom>
                  <a:avLst/>
                  <a:gdLst>
                    <a:gd name="T0" fmla="*/ 416 w 416"/>
                    <a:gd name="T1" fmla="*/ 25 h 25"/>
                    <a:gd name="T2" fmla="*/ 307 w 416"/>
                    <a:gd name="T3" fmla="*/ 19 h 25"/>
                    <a:gd name="T4" fmla="*/ 309 w 416"/>
                    <a:gd name="T5" fmla="*/ 19 h 25"/>
                    <a:gd name="T6" fmla="*/ 309 w 416"/>
                    <a:gd name="T7" fmla="*/ 19 h 25"/>
                    <a:gd name="T8" fmla="*/ 309 w 416"/>
                    <a:gd name="T9" fmla="*/ 17 h 25"/>
                    <a:gd name="T10" fmla="*/ 309 w 416"/>
                    <a:gd name="T11" fmla="*/ 15 h 25"/>
                    <a:gd name="T12" fmla="*/ 412 w 416"/>
                    <a:gd name="T13" fmla="*/ 19 h 25"/>
                    <a:gd name="T14" fmla="*/ 414 w 416"/>
                    <a:gd name="T15" fmla="*/ 21 h 25"/>
                    <a:gd name="T16" fmla="*/ 416 w 416"/>
                    <a:gd name="T17" fmla="*/ 25 h 25"/>
                    <a:gd name="T18" fmla="*/ 97 w 416"/>
                    <a:gd name="T19" fmla="*/ 8 h 25"/>
                    <a:gd name="T20" fmla="*/ 0 w 416"/>
                    <a:gd name="T21" fmla="*/ 4 h 25"/>
                    <a:gd name="T22" fmla="*/ 0 w 416"/>
                    <a:gd name="T23" fmla="*/ 2 h 25"/>
                    <a:gd name="T24" fmla="*/ 2 w 416"/>
                    <a:gd name="T25" fmla="*/ 0 h 25"/>
                    <a:gd name="T26" fmla="*/ 99 w 416"/>
                    <a:gd name="T27" fmla="*/ 4 h 25"/>
                    <a:gd name="T28" fmla="*/ 97 w 416"/>
                    <a:gd name="T29" fmla="*/ 6 h 25"/>
                    <a:gd name="T30" fmla="*/ 97 w 416"/>
                    <a:gd name="T31" fmla="*/ 8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16" h="25">
                      <a:moveTo>
                        <a:pt x="416" y="25"/>
                      </a:moveTo>
                      <a:lnTo>
                        <a:pt x="307" y="19"/>
                      </a:lnTo>
                      <a:lnTo>
                        <a:pt x="309" y="19"/>
                      </a:lnTo>
                      <a:lnTo>
                        <a:pt x="309" y="19"/>
                      </a:lnTo>
                      <a:lnTo>
                        <a:pt x="309" y="17"/>
                      </a:lnTo>
                      <a:lnTo>
                        <a:pt x="309" y="15"/>
                      </a:lnTo>
                      <a:lnTo>
                        <a:pt x="412" y="19"/>
                      </a:lnTo>
                      <a:lnTo>
                        <a:pt x="414" y="21"/>
                      </a:lnTo>
                      <a:lnTo>
                        <a:pt x="416" y="25"/>
                      </a:lnTo>
                      <a:close/>
                      <a:moveTo>
                        <a:pt x="97" y="8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99" y="4"/>
                      </a:lnTo>
                      <a:lnTo>
                        <a:pt x="97" y="6"/>
                      </a:lnTo>
                      <a:lnTo>
                        <a:pt x="97" y="8"/>
                      </a:lnTo>
                      <a:close/>
                    </a:path>
                  </a:pathLst>
                </a:custGeom>
                <a:solidFill>
                  <a:srgbClr val="E7C6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80" name="Freeform 1160"/>
                <p:cNvSpPr>
                  <a:spLocks noEditPoints="1"/>
                </p:cNvSpPr>
                <p:nvPr/>
              </p:nvSpPr>
              <p:spPr bwMode="auto">
                <a:xfrm>
                  <a:off x="1722" y="1053"/>
                  <a:ext cx="414" cy="25"/>
                </a:xfrm>
                <a:custGeom>
                  <a:avLst/>
                  <a:gdLst>
                    <a:gd name="T0" fmla="*/ 414 w 414"/>
                    <a:gd name="T1" fmla="*/ 25 h 25"/>
                    <a:gd name="T2" fmla="*/ 309 w 414"/>
                    <a:gd name="T3" fmla="*/ 19 h 25"/>
                    <a:gd name="T4" fmla="*/ 309 w 414"/>
                    <a:gd name="T5" fmla="*/ 17 h 25"/>
                    <a:gd name="T6" fmla="*/ 311 w 414"/>
                    <a:gd name="T7" fmla="*/ 15 h 25"/>
                    <a:gd name="T8" fmla="*/ 410 w 414"/>
                    <a:gd name="T9" fmla="*/ 19 h 25"/>
                    <a:gd name="T10" fmla="*/ 410 w 414"/>
                    <a:gd name="T11" fmla="*/ 21 h 25"/>
                    <a:gd name="T12" fmla="*/ 414 w 414"/>
                    <a:gd name="T13" fmla="*/ 25 h 25"/>
                    <a:gd name="T14" fmla="*/ 97 w 414"/>
                    <a:gd name="T15" fmla="*/ 8 h 25"/>
                    <a:gd name="T16" fmla="*/ 0 w 414"/>
                    <a:gd name="T17" fmla="*/ 4 h 25"/>
                    <a:gd name="T18" fmla="*/ 2 w 414"/>
                    <a:gd name="T19" fmla="*/ 2 h 25"/>
                    <a:gd name="T20" fmla="*/ 4 w 414"/>
                    <a:gd name="T21" fmla="*/ 0 h 25"/>
                    <a:gd name="T22" fmla="*/ 101 w 414"/>
                    <a:gd name="T23" fmla="*/ 4 h 25"/>
                    <a:gd name="T24" fmla="*/ 99 w 414"/>
                    <a:gd name="T25" fmla="*/ 6 h 25"/>
                    <a:gd name="T26" fmla="*/ 97 w 414"/>
                    <a:gd name="T27" fmla="*/ 8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14" h="25">
                      <a:moveTo>
                        <a:pt x="414" y="25"/>
                      </a:moveTo>
                      <a:lnTo>
                        <a:pt x="309" y="19"/>
                      </a:lnTo>
                      <a:lnTo>
                        <a:pt x="309" y="17"/>
                      </a:lnTo>
                      <a:lnTo>
                        <a:pt x="311" y="15"/>
                      </a:lnTo>
                      <a:lnTo>
                        <a:pt x="410" y="19"/>
                      </a:lnTo>
                      <a:lnTo>
                        <a:pt x="410" y="21"/>
                      </a:lnTo>
                      <a:lnTo>
                        <a:pt x="414" y="25"/>
                      </a:lnTo>
                      <a:close/>
                      <a:moveTo>
                        <a:pt x="97" y="8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1" y="4"/>
                      </a:lnTo>
                      <a:lnTo>
                        <a:pt x="99" y="6"/>
                      </a:lnTo>
                      <a:lnTo>
                        <a:pt x="97" y="8"/>
                      </a:lnTo>
                      <a:close/>
                    </a:path>
                  </a:pathLst>
                </a:custGeom>
                <a:solidFill>
                  <a:srgbClr val="E7C6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81" name="Freeform 1161"/>
                <p:cNvSpPr>
                  <a:spLocks noEditPoints="1"/>
                </p:cNvSpPr>
                <p:nvPr/>
              </p:nvSpPr>
              <p:spPr bwMode="auto">
                <a:xfrm>
                  <a:off x="1724" y="1051"/>
                  <a:ext cx="410" cy="23"/>
                </a:xfrm>
                <a:custGeom>
                  <a:avLst/>
                  <a:gdLst>
                    <a:gd name="T0" fmla="*/ 410 w 410"/>
                    <a:gd name="T1" fmla="*/ 23 h 23"/>
                    <a:gd name="T2" fmla="*/ 307 w 410"/>
                    <a:gd name="T3" fmla="*/ 19 h 23"/>
                    <a:gd name="T4" fmla="*/ 309 w 410"/>
                    <a:gd name="T5" fmla="*/ 17 h 23"/>
                    <a:gd name="T6" fmla="*/ 309 w 410"/>
                    <a:gd name="T7" fmla="*/ 15 h 23"/>
                    <a:gd name="T8" fmla="*/ 406 w 410"/>
                    <a:gd name="T9" fmla="*/ 19 h 23"/>
                    <a:gd name="T10" fmla="*/ 406 w 410"/>
                    <a:gd name="T11" fmla="*/ 19 h 23"/>
                    <a:gd name="T12" fmla="*/ 406 w 410"/>
                    <a:gd name="T13" fmla="*/ 21 h 23"/>
                    <a:gd name="T14" fmla="*/ 408 w 410"/>
                    <a:gd name="T15" fmla="*/ 21 h 23"/>
                    <a:gd name="T16" fmla="*/ 410 w 410"/>
                    <a:gd name="T17" fmla="*/ 23 h 23"/>
                    <a:gd name="T18" fmla="*/ 97 w 410"/>
                    <a:gd name="T19" fmla="*/ 8 h 23"/>
                    <a:gd name="T20" fmla="*/ 0 w 410"/>
                    <a:gd name="T21" fmla="*/ 4 h 23"/>
                    <a:gd name="T22" fmla="*/ 2 w 410"/>
                    <a:gd name="T23" fmla="*/ 2 h 23"/>
                    <a:gd name="T24" fmla="*/ 2 w 410"/>
                    <a:gd name="T25" fmla="*/ 0 h 23"/>
                    <a:gd name="T26" fmla="*/ 99 w 410"/>
                    <a:gd name="T27" fmla="*/ 4 h 23"/>
                    <a:gd name="T28" fmla="*/ 99 w 410"/>
                    <a:gd name="T29" fmla="*/ 6 h 23"/>
                    <a:gd name="T30" fmla="*/ 97 w 410"/>
                    <a:gd name="T31" fmla="*/ 8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10" h="23">
                      <a:moveTo>
                        <a:pt x="410" y="23"/>
                      </a:moveTo>
                      <a:lnTo>
                        <a:pt x="307" y="19"/>
                      </a:lnTo>
                      <a:lnTo>
                        <a:pt x="309" y="17"/>
                      </a:lnTo>
                      <a:lnTo>
                        <a:pt x="309" y="15"/>
                      </a:lnTo>
                      <a:lnTo>
                        <a:pt x="406" y="19"/>
                      </a:lnTo>
                      <a:lnTo>
                        <a:pt x="406" y="19"/>
                      </a:lnTo>
                      <a:lnTo>
                        <a:pt x="406" y="21"/>
                      </a:lnTo>
                      <a:lnTo>
                        <a:pt x="408" y="21"/>
                      </a:lnTo>
                      <a:lnTo>
                        <a:pt x="410" y="23"/>
                      </a:lnTo>
                      <a:close/>
                      <a:moveTo>
                        <a:pt x="97" y="8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9" y="4"/>
                      </a:lnTo>
                      <a:lnTo>
                        <a:pt x="99" y="6"/>
                      </a:lnTo>
                      <a:lnTo>
                        <a:pt x="97" y="8"/>
                      </a:lnTo>
                      <a:close/>
                    </a:path>
                  </a:pathLst>
                </a:custGeom>
                <a:solidFill>
                  <a:srgbClr val="E7C6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82" name="Freeform 1162"/>
                <p:cNvSpPr>
                  <a:spLocks noEditPoints="1"/>
                </p:cNvSpPr>
                <p:nvPr/>
              </p:nvSpPr>
              <p:spPr bwMode="auto">
                <a:xfrm>
                  <a:off x="1726" y="1049"/>
                  <a:ext cx="406" cy="23"/>
                </a:xfrm>
                <a:custGeom>
                  <a:avLst/>
                  <a:gdLst>
                    <a:gd name="T0" fmla="*/ 406 w 406"/>
                    <a:gd name="T1" fmla="*/ 23 h 23"/>
                    <a:gd name="T2" fmla="*/ 307 w 406"/>
                    <a:gd name="T3" fmla="*/ 19 h 23"/>
                    <a:gd name="T4" fmla="*/ 307 w 406"/>
                    <a:gd name="T5" fmla="*/ 17 h 23"/>
                    <a:gd name="T6" fmla="*/ 309 w 406"/>
                    <a:gd name="T7" fmla="*/ 16 h 23"/>
                    <a:gd name="T8" fmla="*/ 404 w 406"/>
                    <a:gd name="T9" fmla="*/ 19 h 23"/>
                    <a:gd name="T10" fmla="*/ 404 w 406"/>
                    <a:gd name="T11" fmla="*/ 21 h 23"/>
                    <a:gd name="T12" fmla="*/ 404 w 406"/>
                    <a:gd name="T13" fmla="*/ 23 h 23"/>
                    <a:gd name="T14" fmla="*/ 404 w 406"/>
                    <a:gd name="T15" fmla="*/ 23 h 23"/>
                    <a:gd name="T16" fmla="*/ 406 w 406"/>
                    <a:gd name="T17" fmla="*/ 23 h 23"/>
                    <a:gd name="T18" fmla="*/ 97 w 406"/>
                    <a:gd name="T19" fmla="*/ 8 h 23"/>
                    <a:gd name="T20" fmla="*/ 0 w 406"/>
                    <a:gd name="T21" fmla="*/ 4 h 23"/>
                    <a:gd name="T22" fmla="*/ 0 w 406"/>
                    <a:gd name="T23" fmla="*/ 2 h 23"/>
                    <a:gd name="T24" fmla="*/ 2 w 406"/>
                    <a:gd name="T25" fmla="*/ 0 h 23"/>
                    <a:gd name="T26" fmla="*/ 99 w 406"/>
                    <a:gd name="T27" fmla="*/ 4 h 23"/>
                    <a:gd name="T28" fmla="*/ 97 w 406"/>
                    <a:gd name="T29" fmla="*/ 6 h 23"/>
                    <a:gd name="T30" fmla="*/ 97 w 406"/>
                    <a:gd name="T31" fmla="*/ 8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06" h="23">
                      <a:moveTo>
                        <a:pt x="406" y="23"/>
                      </a:moveTo>
                      <a:lnTo>
                        <a:pt x="307" y="19"/>
                      </a:lnTo>
                      <a:lnTo>
                        <a:pt x="307" y="17"/>
                      </a:lnTo>
                      <a:lnTo>
                        <a:pt x="309" y="16"/>
                      </a:lnTo>
                      <a:lnTo>
                        <a:pt x="404" y="19"/>
                      </a:lnTo>
                      <a:lnTo>
                        <a:pt x="404" y="21"/>
                      </a:lnTo>
                      <a:lnTo>
                        <a:pt x="404" y="23"/>
                      </a:lnTo>
                      <a:lnTo>
                        <a:pt x="404" y="23"/>
                      </a:lnTo>
                      <a:lnTo>
                        <a:pt x="406" y="23"/>
                      </a:lnTo>
                      <a:close/>
                      <a:moveTo>
                        <a:pt x="97" y="8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99" y="4"/>
                      </a:lnTo>
                      <a:lnTo>
                        <a:pt x="97" y="6"/>
                      </a:lnTo>
                      <a:lnTo>
                        <a:pt x="97" y="8"/>
                      </a:lnTo>
                      <a:close/>
                    </a:path>
                  </a:pathLst>
                </a:custGeom>
                <a:solidFill>
                  <a:srgbClr val="E7C6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83" name="Freeform 1163"/>
                <p:cNvSpPr>
                  <a:spLocks noEditPoints="1"/>
                </p:cNvSpPr>
                <p:nvPr/>
              </p:nvSpPr>
              <p:spPr bwMode="auto">
                <a:xfrm>
                  <a:off x="1726" y="1048"/>
                  <a:ext cx="404" cy="22"/>
                </a:xfrm>
                <a:custGeom>
                  <a:avLst/>
                  <a:gdLst>
                    <a:gd name="T0" fmla="*/ 404 w 404"/>
                    <a:gd name="T1" fmla="*/ 22 h 22"/>
                    <a:gd name="T2" fmla="*/ 307 w 404"/>
                    <a:gd name="T3" fmla="*/ 18 h 22"/>
                    <a:gd name="T4" fmla="*/ 309 w 404"/>
                    <a:gd name="T5" fmla="*/ 17 h 22"/>
                    <a:gd name="T6" fmla="*/ 309 w 404"/>
                    <a:gd name="T7" fmla="*/ 15 h 22"/>
                    <a:gd name="T8" fmla="*/ 404 w 404"/>
                    <a:gd name="T9" fmla="*/ 18 h 22"/>
                    <a:gd name="T10" fmla="*/ 404 w 404"/>
                    <a:gd name="T11" fmla="*/ 20 h 22"/>
                    <a:gd name="T12" fmla="*/ 404 w 404"/>
                    <a:gd name="T13" fmla="*/ 22 h 22"/>
                    <a:gd name="T14" fmla="*/ 97 w 404"/>
                    <a:gd name="T15" fmla="*/ 7 h 22"/>
                    <a:gd name="T16" fmla="*/ 0 w 404"/>
                    <a:gd name="T17" fmla="*/ 3 h 22"/>
                    <a:gd name="T18" fmla="*/ 2 w 404"/>
                    <a:gd name="T19" fmla="*/ 1 h 22"/>
                    <a:gd name="T20" fmla="*/ 4 w 404"/>
                    <a:gd name="T21" fmla="*/ 0 h 22"/>
                    <a:gd name="T22" fmla="*/ 101 w 404"/>
                    <a:gd name="T23" fmla="*/ 3 h 22"/>
                    <a:gd name="T24" fmla="*/ 99 w 404"/>
                    <a:gd name="T25" fmla="*/ 5 h 22"/>
                    <a:gd name="T26" fmla="*/ 97 w 404"/>
                    <a:gd name="T27" fmla="*/ 7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04" h="22">
                      <a:moveTo>
                        <a:pt x="404" y="22"/>
                      </a:moveTo>
                      <a:lnTo>
                        <a:pt x="307" y="18"/>
                      </a:lnTo>
                      <a:lnTo>
                        <a:pt x="309" y="17"/>
                      </a:lnTo>
                      <a:lnTo>
                        <a:pt x="309" y="15"/>
                      </a:lnTo>
                      <a:lnTo>
                        <a:pt x="404" y="18"/>
                      </a:lnTo>
                      <a:lnTo>
                        <a:pt x="404" y="20"/>
                      </a:lnTo>
                      <a:lnTo>
                        <a:pt x="404" y="22"/>
                      </a:lnTo>
                      <a:close/>
                      <a:moveTo>
                        <a:pt x="97" y="7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4" y="0"/>
                      </a:lnTo>
                      <a:lnTo>
                        <a:pt x="101" y="3"/>
                      </a:lnTo>
                      <a:lnTo>
                        <a:pt x="99" y="5"/>
                      </a:lnTo>
                      <a:lnTo>
                        <a:pt x="97" y="7"/>
                      </a:lnTo>
                      <a:close/>
                    </a:path>
                  </a:pathLst>
                </a:custGeom>
                <a:solidFill>
                  <a:srgbClr val="E7C6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84" name="Freeform 1164"/>
                <p:cNvSpPr>
                  <a:spLocks noEditPoints="1"/>
                </p:cNvSpPr>
                <p:nvPr/>
              </p:nvSpPr>
              <p:spPr bwMode="auto">
                <a:xfrm>
                  <a:off x="1728" y="1046"/>
                  <a:ext cx="402" cy="22"/>
                </a:xfrm>
                <a:custGeom>
                  <a:avLst/>
                  <a:gdLst>
                    <a:gd name="T0" fmla="*/ 402 w 402"/>
                    <a:gd name="T1" fmla="*/ 22 h 22"/>
                    <a:gd name="T2" fmla="*/ 307 w 402"/>
                    <a:gd name="T3" fmla="*/ 19 h 22"/>
                    <a:gd name="T4" fmla="*/ 307 w 402"/>
                    <a:gd name="T5" fmla="*/ 17 h 22"/>
                    <a:gd name="T6" fmla="*/ 307 w 402"/>
                    <a:gd name="T7" fmla="*/ 13 h 22"/>
                    <a:gd name="T8" fmla="*/ 402 w 402"/>
                    <a:gd name="T9" fmla="*/ 19 h 22"/>
                    <a:gd name="T10" fmla="*/ 402 w 402"/>
                    <a:gd name="T11" fmla="*/ 20 h 22"/>
                    <a:gd name="T12" fmla="*/ 402 w 402"/>
                    <a:gd name="T13" fmla="*/ 22 h 22"/>
                    <a:gd name="T14" fmla="*/ 97 w 402"/>
                    <a:gd name="T15" fmla="*/ 7 h 22"/>
                    <a:gd name="T16" fmla="*/ 0 w 402"/>
                    <a:gd name="T17" fmla="*/ 3 h 22"/>
                    <a:gd name="T18" fmla="*/ 2 w 402"/>
                    <a:gd name="T19" fmla="*/ 2 h 22"/>
                    <a:gd name="T20" fmla="*/ 2 w 402"/>
                    <a:gd name="T21" fmla="*/ 0 h 22"/>
                    <a:gd name="T22" fmla="*/ 99 w 402"/>
                    <a:gd name="T23" fmla="*/ 3 h 22"/>
                    <a:gd name="T24" fmla="*/ 99 w 402"/>
                    <a:gd name="T25" fmla="*/ 5 h 22"/>
                    <a:gd name="T26" fmla="*/ 97 w 402"/>
                    <a:gd name="T27" fmla="*/ 7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02" h="22">
                      <a:moveTo>
                        <a:pt x="402" y="22"/>
                      </a:moveTo>
                      <a:lnTo>
                        <a:pt x="307" y="19"/>
                      </a:lnTo>
                      <a:lnTo>
                        <a:pt x="307" y="17"/>
                      </a:lnTo>
                      <a:lnTo>
                        <a:pt x="307" y="13"/>
                      </a:lnTo>
                      <a:lnTo>
                        <a:pt x="402" y="19"/>
                      </a:lnTo>
                      <a:lnTo>
                        <a:pt x="402" y="20"/>
                      </a:lnTo>
                      <a:lnTo>
                        <a:pt x="402" y="22"/>
                      </a:lnTo>
                      <a:close/>
                      <a:moveTo>
                        <a:pt x="97" y="7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9" y="3"/>
                      </a:lnTo>
                      <a:lnTo>
                        <a:pt x="99" y="5"/>
                      </a:lnTo>
                      <a:lnTo>
                        <a:pt x="97" y="7"/>
                      </a:lnTo>
                      <a:close/>
                    </a:path>
                  </a:pathLst>
                </a:custGeom>
                <a:solidFill>
                  <a:srgbClr val="E5C6C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85" name="Freeform 1165"/>
                <p:cNvSpPr>
                  <a:spLocks noEditPoints="1"/>
                </p:cNvSpPr>
                <p:nvPr/>
              </p:nvSpPr>
              <p:spPr bwMode="auto">
                <a:xfrm>
                  <a:off x="1730" y="1044"/>
                  <a:ext cx="400" cy="22"/>
                </a:xfrm>
                <a:custGeom>
                  <a:avLst/>
                  <a:gdLst>
                    <a:gd name="T0" fmla="*/ 400 w 400"/>
                    <a:gd name="T1" fmla="*/ 22 h 22"/>
                    <a:gd name="T2" fmla="*/ 305 w 400"/>
                    <a:gd name="T3" fmla="*/ 19 h 22"/>
                    <a:gd name="T4" fmla="*/ 305 w 400"/>
                    <a:gd name="T5" fmla="*/ 15 h 22"/>
                    <a:gd name="T6" fmla="*/ 307 w 400"/>
                    <a:gd name="T7" fmla="*/ 13 h 22"/>
                    <a:gd name="T8" fmla="*/ 398 w 400"/>
                    <a:gd name="T9" fmla="*/ 19 h 22"/>
                    <a:gd name="T10" fmla="*/ 400 w 400"/>
                    <a:gd name="T11" fmla="*/ 21 h 22"/>
                    <a:gd name="T12" fmla="*/ 400 w 400"/>
                    <a:gd name="T13" fmla="*/ 22 h 22"/>
                    <a:gd name="T14" fmla="*/ 97 w 400"/>
                    <a:gd name="T15" fmla="*/ 7 h 22"/>
                    <a:gd name="T16" fmla="*/ 0 w 400"/>
                    <a:gd name="T17" fmla="*/ 4 h 22"/>
                    <a:gd name="T18" fmla="*/ 0 w 400"/>
                    <a:gd name="T19" fmla="*/ 2 h 22"/>
                    <a:gd name="T20" fmla="*/ 2 w 400"/>
                    <a:gd name="T21" fmla="*/ 0 h 22"/>
                    <a:gd name="T22" fmla="*/ 98 w 400"/>
                    <a:gd name="T23" fmla="*/ 4 h 22"/>
                    <a:gd name="T24" fmla="*/ 97 w 400"/>
                    <a:gd name="T25" fmla="*/ 5 h 22"/>
                    <a:gd name="T26" fmla="*/ 97 w 400"/>
                    <a:gd name="T27" fmla="*/ 7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00" h="22">
                      <a:moveTo>
                        <a:pt x="400" y="22"/>
                      </a:moveTo>
                      <a:lnTo>
                        <a:pt x="305" y="19"/>
                      </a:lnTo>
                      <a:lnTo>
                        <a:pt x="305" y="15"/>
                      </a:lnTo>
                      <a:lnTo>
                        <a:pt x="307" y="13"/>
                      </a:lnTo>
                      <a:lnTo>
                        <a:pt x="398" y="19"/>
                      </a:lnTo>
                      <a:lnTo>
                        <a:pt x="400" y="21"/>
                      </a:lnTo>
                      <a:lnTo>
                        <a:pt x="400" y="22"/>
                      </a:lnTo>
                      <a:close/>
                      <a:moveTo>
                        <a:pt x="97" y="7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98" y="4"/>
                      </a:lnTo>
                      <a:lnTo>
                        <a:pt x="97" y="5"/>
                      </a:lnTo>
                      <a:lnTo>
                        <a:pt x="97" y="7"/>
                      </a:lnTo>
                      <a:close/>
                    </a:path>
                  </a:pathLst>
                </a:custGeom>
                <a:solidFill>
                  <a:srgbClr val="E5C6C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86" name="Freeform 1166"/>
                <p:cNvSpPr>
                  <a:spLocks noEditPoints="1"/>
                </p:cNvSpPr>
                <p:nvPr/>
              </p:nvSpPr>
              <p:spPr bwMode="auto">
                <a:xfrm>
                  <a:off x="1730" y="1042"/>
                  <a:ext cx="400" cy="23"/>
                </a:xfrm>
                <a:custGeom>
                  <a:avLst/>
                  <a:gdLst>
                    <a:gd name="T0" fmla="*/ 400 w 400"/>
                    <a:gd name="T1" fmla="*/ 23 h 23"/>
                    <a:gd name="T2" fmla="*/ 305 w 400"/>
                    <a:gd name="T3" fmla="*/ 17 h 23"/>
                    <a:gd name="T4" fmla="*/ 307 w 400"/>
                    <a:gd name="T5" fmla="*/ 15 h 23"/>
                    <a:gd name="T6" fmla="*/ 307 w 400"/>
                    <a:gd name="T7" fmla="*/ 13 h 23"/>
                    <a:gd name="T8" fmla="*/ 353 w 400"/>
                    <a:gd name="T9" fmla="*/ 17 h 23"/>
                    <a:gd name="T10" fmla="*/ 353 w 400"/>
                    <a:gd name="T11" fmla="*/ 17 h 23"/>
                    <a:gd name="T12" fmla="*/ 353 w 400"/>
                    <a:gd name="T13" fmla="*/ 19 h 23"/>
                    <a:gd name="T14" fmla="*/ 354 w 400"/>
                    <a:gd name="T15" fmla="*/ 17 h 23"/>
                    <a:gd name="T16" fmla="*/ 354 w 400"/>
                    <a:gd name="T17" fmla="*/ 17 h 23"/>
                    <a:gd name="T18" fmla="*/ 398 w 400"/>
                    <a:gd name="T19" fmla="*/ 19 h 23"/>
                    <a:gd name="T20" fmla="*/ 398 w 400"/>
                    <a:gd name="T21" fmla="*/ 21 h 23"/>
                    <a:gd name="T22" fmla="*/ 400 w 400"/>
                    <a:gd name="T23" fmla="*/ 23 h 23"/>
                    <a:gd name="T24" fmla="*/ 97 w 400"/>
                    <a:gd name="T25" fmla="*/ 7 h 23"/>
                    <a:gd name="T26" fmla="*/ 0 w 400"/>
                    <a:gd name="T27" fmla="*/ 4 h 23"/>
                    <a:gd name="T28" fmla="*/ 2 w 400"/>
                    <a:gd name="T29" fmla="*/ 2 h 23"/>
                    <a:gd name="T30" fmla="*/ 4 w 400"/>
                    <a:gd name="T31" fmla="*/ 0 h 23"/>
                    <a:gd name="T32" fmla="*/ 100 w 400"/>
                    <a:gd name="T33" fmla="*/ 4 h 23"/>
                    <a:gd name="T34" fmla="*/ 98 w 400"/>
                    <a:gd name="T35" fmla="*/ 6 h 23"/>
                    <a:gd name="T36" fmla="*/ 97 w 400"/>
                    <a:gd name="T37" fmla="*/ 7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00" h="23">
                      <a:moveTo>
                        <a:pt x="400" y="23"/>
                      </a:moveTo>
                      <a:lnTo>
                        <a:pt x="305" y="17"/>
                      </a:lnTo>
                      <a:lnTo>
                        <a:pt x="307" y="15"/>
                      </a:lnTo>
                      <a:lnTo>
                        <a:pt x="307" y="13"/>
                      </a:lnTo>
                      <a:lnTo>
                        <a:pt x="353" y="17"/>
                      </a:lnTo>
                      <a:lnTo>
                        <a:pt x="353" y="17"/>
                      </a:lnTo>
                      <a:lnTo>
                        <a:pt x="353" y="19"/>
                      </a:lnTo>
                      <a:lnTo>
                        <a:pt x="354" y="17"/>
                      </a:lnTo>
                      <a:lnTo>
                        <a:pt x="354" y="17"/>
                      </a:lnTo>
                      <a:lnTo>
                        <a:pt x="398" y="19"/>
                      </a:lnTo>
                      <a:lnTo>
                        <a:pt x="398" y="21"/>
                      </a:lnTo>
                      <a:lnTo>
                        <a:pt x="400" y="23"/>
                      </a:lnTo>
                      <a:close/>
                      <a:moveTo>
                        <a:pt x="97" y="7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0" y="4"/>
                      </a:lnTo>
                      <a:lnTo>
                        <a:pt x="98" y="6"/>
                      </a:lnTo>
                      <a:lnTo>
                        <a:pt x="97" y="7"/>
                      </a:lnTo>
                      <a:close/>
                    </a:path>
                  </a:pathLst>
                </a:custGeom>
                <a:solidFill>
                  <a:srgbClr val="E5C6C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87" name="Freeform 1167"/>
                <p:cNvSpPr>
                  <a:spLocks noEditPoints="1"/>
                </p:cNvSpPr>
                <p:nvPr/>
              </p:nvSpPr>
              <p:spPr bwMode="auto">
                <a:xfrm>
                  <a:off x="1732" y="1038"/>
                  <a:ext cx="396" cy="25"/>
                </a:xfrm>
                <a:custGeom>
                  <a:avLst/>
                  <a:gdLst>
                    <a:gd name="T0" fmla="*/ 396 w 396"/>
                    <a:gd name="T1" fmla="*/ 25 h 25"/>
                    <a:gd name="T2" fmla="*/ 305 w 396"/>
                    <a:gd name="T3" fmla="*/ 19 h 25"/>
                    <a:gd name="T4" fmla="*/ 305 w 396"/>
                    <a:gd name="T5" fmla="*/ 17 h 25"/>
                    <a:gd name="T6" fmla="*/ 307 w 396"/>
                    <a:gd name="T7" fmla="*/ 15 h 25"/>
                    <a:gd name="T8" fmla="*/ 352 w 396"/>
                    <a:gd name="T9" fmla="*/ 17 h 25"/>
                    <a:gd name="T10" fmla="*/ 351 w 396"/>
                    <a:gd name="T11" fmla="*/ 21 h 25"/>
                    <a:gd name="T12" fmla="*/ 351 w 396"/>
                    <a:gd name="T13" fmla="*/ 23 h 25"/>
                    <a:gd name="T14" fmla="*/ 352 w 396"/>
                    <a:gd name="T15" fmla="*/ 21 h 25"/>
                    <a:gd name="T16" fmla="*/ 354 w 396"/>
                    <a:gd name="T17" fmla="*/ 19 h 25"/>
                    <a:gd name="T18" fmla="*/ 394 w 396"/>
                    <a:gd name="T19" fmla="*/ 21 h 25"/>
                    <a:gd name="T20" fmla="*/ 396 w 396"/>
                    <a:gd name="T21" fmla="*/ 23 h 25"/>
                    <a:gd name="T22" fmla="*/ 396 w 396"/>
                    <a:gd name="T23" fmla="*/ 25 h 25"/>
                    <a:gd name="T24" fmla="*/ 96 w 396"/>
                    <a:gd name="T25" fmla="*/ 10 h 25"/>
                    <a:gd name="T26" fmla="*/ 0 w 396"/>
                    <a:gd name="T27" fmla="*/ 6 h 25"/>
                    <a:gd name="T28" fmla="*/ 2 w 396"/>
                    <a:gd name="T29" fmla="*/ 4 h 25"/>
                    <a:gd name="T30" fmla="*/ 2 w 396"/>
                    <a:gd name="T31" fmla="*/ 0 h 25"/>
                    <a:gd name="T32" fmla="*/ 98 w 396"/>
                    <a:gd name="T33" fmla="*/ 6 h 25"/>
                    <a:gd name="T34" fmla="*/ 98 w 396"/>
                    <a:gd name="T35" fmla="*/ 8 h 25"/>
                    <a:gd name="T36" fmla="*/ 96 w 396"/>
                    <a:gd name="T37" fmla="*/ 10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396" h="25">
                      <a:moveTo>
                        <a:pt x="396" y="25"/>
                      </a:moveTo>
                      <a:lnTo>
                        <a:pt x="305" y="19"/>
                      </a:lnTo>
                      <a:lnTo>
                        <a:pt x="305" y="17"/>
                      </a:lnTo>
                      <a:lnTo>
                        <a:pt x="307" y="15"/>
                      </a:lnTo>
                      <a:lnTo>
                        <a:pt x="352" y="17"/>
                      </a:lnTo>
                      <a:lnTo>
                        <a:pt x="351" y="21"/>
                      </a:lnTo>
                      <a:lnTo>
                        <a:pt x="351" y="23"/>
                      </a:lnTo>
                      <a:lnTo>
                        <a:pt x="352" y="21"/>
                      </a:lnTo>
                      <a:lnTo>
                        <a:pt x="354" y="19"/>
                      </a:lnTo>
                      <a:lnTo>
                        <a:pt x="394" y="21"/>
                      </a:lnTo>
                      <a:lnTo>
                        <a:pt x="396" y="23"/>
                      </a:lnTo>
                      <a:lnTo>
                        <a:pt x="396" y="25"/>
                      </a:lnTo>
                      <a:close/>
                      <a:moveTo>
                        <a:pt x="96" y="10"/>
                      </a:move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0"/>
                      </a:lnTo>
                      <a:lnTo>
                        <a:pt x="98" y="6"/>
                      </a:lnTo>
                      <a:lnTo>
                        <a:pt x="98" y="8"/>
                      </a:lnTo>
                      <a:lnTo>
                        <a:pt x="96" y="10"/>
                      </a:lnTo>
                      <a:close/>
                    </a:path>
                  </a:pathLst>
                </a:custGeom>
                <a:solidFill>
                  <a:srgbClr val="E5C6C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88" name="Freeform 1168"/>
                <p:cNvSpPr>
                  <a:spLocks noEditPoints="1"/>
                </p:cNvSpPr>
                <p:nvPr/>
              </p:nvSpPr>
              <p:spPr bwMode="auto">
                <a:xfrm>
                  <a:off x="1734" y="1036"/>
                  <a:ext cx="394" cy="25"/>
                </a:xfrm>
                <a:custGeom>
                  <a:avLst/>
                  <a:gdLst>
                    <a:gd name="T0" fmla="*/ 394 w 394"/>
                    <a:gd name="T1" fmla="*/ 25 h 25"/>
                    <a:gd name="T2" fmla="*/ 350 w 394"/>
                    <a:gd name="T3" fmla="*/ 23 h 25"/>
                    <a:gd name="T4" fmla="*/ 352 w 394"/>
                    <a:gd name="T5" fmla="*/ 21 h 25"/>
                    <a:gd name="T6" fmla="*/ 354 w 394"/>
                    <a:gd name="T7" fmla="*/ 17 h 25"/>
                    <a:gd name="T8" fmla="*/ 392 w 394"/>
                    <a:gd name="T9" fmla="*/ 19 h 25"/>
                    <a:gd name="T10" fmla="*/ 392 w 394"/>
                    <a:gd name="T11" fmla="*/ 23 h 25"/>
                    <a:gd name="T12" fmla="*/ 394 w 394"/>
                    <a:gd name="T13" fmla="*/ 25 h 25"/>
                    <a:gd name="T14" fmla="*/ 349 w 394"/>
                    <a:gd name="T15" fmla="*/ 23 h 25"/>
                    <a:gd name="T16" fmla="*/ 303 w 394"/>
                    <a:gd name="T17" fmla="*/ 19 h 25"/>
                    <a:gd name="T18" fmla="*/ 305 w 394"/>
                    <a:gd name="T19" fmla="*/ 17 h 25"/>
                    <a:gd name="T20" fmla="*/ 305 w 394"/>
                    <a:gd name="T21" fmla="*/ 15 h 25"/>
                    <a:gd name="T22" fmla="*/ 352 w 394"/>
                    <a:gd name="T23" fmla="*/ 17 h 25"/>
                    <a:gd name="T24" fmla="*/ 350 w 394"/>
                    <a:gd name="T25" fmla="*/ 19 h 25"/>
                    <a:gd name="T26" fmla="*/ 349 w 394"/>
                    <a:gd name="T27" fmla="*/ 23 h 25"/>
                    <a:gd name="T28" fmla="*/ 96 w 394"/>
                    <a:gd name="T29" fmla="*/ 10 h 25"/>
                    <a:gd name="T30" fmla="*/ 0 w 394"/>
                    <a:gd name="T31" fmla="*/ 6 h 25"/>
                    <a:gd name="T32" fmla="*/ 0 w 394"/>
                    <a:gd name="T33" fmla="*/ 2 h 25"/>
                    <a:gd name="T34" fmla="*/ 1 w 394"/>
                    <a:gd name="T35" fmla="*/ 0 h 25"/>
                    <a:gd name="T36" fmla="*/ 98 w 394"/>
                    <a:gd name="T37" fmla="*/ 6 h 25"/>
                    <a:gd name="T38" fmla="*/ 96 w 394"/>
                    <a:gd name="T39" fmla="*/ 8 h 25"/>
                    <a:gd name="T40" fmla="*/ 96 w 394"/>
                    <a:gd name="T41" fmla="*/ 10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94" h="25">
                      <a:moveTo>
                        <a:pt x="394" y="25"/>
                      </a:moveTo>
                      <a:lnTo>
                        <a:pt x="350" y="23"/>
                      </a:lnTo>
                      <a:lnTo>
                        <a:pt x="352" y="21"/>
                      </a:lnTo>
                      <a:lnTo>
                        <a:pt x="354" y="17"/>
                      </a:lnTo>
                      <a:lnTo>
                        <a:pt x="392" y="19"/>
                      </a:lnTo>
                      <a:lnTo>
                        <a:pt x="392" y="23"/>
                      </a:lnTo>
                      <a:lnTo>
                        <a:pt x="394" y="25"/>
                      </a:lnTo>
                      <a:close/>
                      <a:moveTo>
                        <a:pt x="349" y="23"/>
                      </a:moveTo>
                      <a:lnTo>
                        <a:pt x="303" y="19"/>
                      </a:lnTo>
                      <a:lnTo>
                        <a:pt x="305" y="17"/>
                      </a:lnTo>
                      <a:lnTo>
                        <a:pt x="305" y="15"/>
                      </a:lnTo>
                      <a:lnTo>
                        <a:pt x="352" y="17"/>
                      </a:lnTo>
                      <a:lnTo>
                        <a:pt x="350" y="19"/>
                      </a:lnTo>
                      <a:lnTo>
                        <a:pt x="349" y="23"/>
                      </a:lnTo>
                      <a:close/>
                      <a:moveTo>
                        <a:pt x="96" y="10"/>
                      </a:moveTo>
                      <a:lnTo>
                        <a:pt x="0" y="6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98" y="6"/>
                      </a:lnTo>
                      <a:lnTo>
                        <a:pt x="96" y="8"/>
                      </a:lnTo>
                      <a:lnTo>
                        <a:pt x="96" y="10"/>
                      </a:lnTo>
                      <a:close/>
                    </a:path>
                  </a:pathLst>
                </a:custGeom>
                <a:solidFill>
                  <a:srgbClr val="E5C6C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89" name="Freeform 1169"/>
                <p:cNvSpPr>
                  <a:spLocks noEditPoints="1"/>
                </p:cNvSpPr>
                <p:nvPr/>
              </p:nvSpPr>
              <p:spPr bwMode="auto">
                <a:xfrm>
                  <a:off x="1734" y="1034"/>
                  <a:ext cx="392" cy="25"/>
                </a:xfrm>
                <a:custGeom>
                  <a:avLst/>
                  <a:gdLst>
                    <a:gd name="T0" fmla="*/ 392 w 392"/>
                    <a:gd name="T1" fmla="*/ 25 h 25"/>
                    <a:gd name="T2" fmla="*/ 352 w 392"/>
                    <a:gd name="T3" fmla="*/ 23 h 25"/>
                    <a:gd name="T4" fmla="*/ 354 w 392"/>
                    <a:gd name="T5" fmla="*/ 21 h 25"/>
                    <a:gd name="T6" fmla="*/ 356 w 392"/>
                    <a:gd name="T7" fmla="*/ 17 h 25"/>
                    <a:gd name="T8" fmla="*/ 390 w 392"/>
                    <a:gd name="T9" fmla="*/ 19 h 25"/>
                    <a:gd name="T10" fmla="*/ 392 w 392"/>
                    <a:gd name="T11" fmla="*/ 21 h 25"/>
                    <a:gd name="T12" fmla="*/ 392 w 392"/>
                    <a:gd name="T13" fmla="*/ 25 h 25"/>
                    <a:gd name="T14" fmla="*/ 350 w 392"/>
                    <a:gd name="T15" fmla="*/ 21 h 25"/>
                    <a:gd name="T16" fmla="*/ 305 w 392"/>
                    <a:gd name="T17" fmla="*/ 19 h 25"/>
                    <a:gd name="T18" fmla="*/ 305 w 392"/>
                    <a:gd name="T19" fmla="*/ 17 h 25"/>
                    <a:gd name="T20" fmla="*/ 305 w 392"/>
                    <a:gd name="T21" fmla="*/ 15 h 25"/>
                    <a:gd name="T22" fmla="*/ 352 w 392"/>
                    <a:gd name="T23" fmla="*/ 17 h 25"/>
                    <a:gd name="T24" fmla="*/ 352 w 392"/>
                    <a:gd name="T25" fmla="*/ 19 h 25"/>
                    <a:gd name="T26" fmla="*/ 350 w 392"/>
                    <a:gd name="T27" fmla="*/ 21 h 25"/>
                    <a:gd name="T28" fmla="*/ 96 w 392"/>
                    <a:gd name="T29" fmla="*/ 10 h 25"/>
                    <a:gd name="T30" fmla="*/ 0 w 392"/>
                    <a:gd name="T31" fmla="*/ 4 h 25"/>
                    <a:gd name="T32" fmla="*/ 1 w 392"/>
                    <a:gd name="T33" fmla="*/ 2 h 25"/>
                    <a:gd name="T34" fmla="*/ 3 w 392"/>
                    <a:gd name="T35" fmla="*/ 0 h 25"/>
                    <a:gd name="T36" fmla="*/ 100 w 392"/>
                    <a:gd name="T37" fmla="*/ 6 h 25"/>
                    <a:gd name="T38" fmla="*/ 98 w 392"/>
                    <a:gd name="T39" fmla="*/ 8 h 25"/>
                    <a:gd name="T40" fmla="*/ 96 w 392"/>
                    <a:gd name="T41" fmla="*/ 10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92" h="25">
                      <a:moveTo>
                        <a:pt x="392" y="25"/>
                      </a:moveTo>
                      <a:lnTo>
                        <a:pt x="352" y="23"/>
                      </a:lnTo>
                      <a:lnTo>
                        <a:pt x="354" y="21"/>
                      </a:lnTo>
                      <a:lnTo>
                        <a:pt x="356" y="17"/>
                      </a:lnTo>
                      <a:lnTo>
                        <a:pt x="390" y="19"/>
                      </a:lnTo>
                      <a:lnTo>
                        <a:pt x="392" y="21"/>
                      </a:lnTo>
                      <a:lnTo>
                        <a:pt x="392" y="25"/>
                      </a:lnTo>
                      <a:close/>
                      <a:moveTo>
                        <a:pt x="350" y="21"/>
                      </a:moveTo>
                      <a:lnTo>
                        <a:pt x="305" y="19"/>
                      </a:lnTo>
                      <a:lnTo>
                        <a:pt x="305" y="17"/>
                      </a:lnTo>
                      <a:lnTo>
                        <a:pt x="305" y="15"/>
                      </a:lnTo>
                      <a:lnTo>
                        <a:pt x="352" y="17"/>
                      </a:lnTo>
                      <a:lnTo>
                        <a:pt x="352" y="19"/>
                      </a:lnTo>
                      <a:lnTo>
                        <a:pt x="350" y="21"/>
                      </a:lnTo>
                      <a:close/>
                      <a:moveTo>
                        <a:pt x="96" y="10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3" y="0"/>
                      </a:lnTo>
                      <a:lnTo>
                        <a:pt x="100" y="6"/>
                      </a:lnTo>
                      <a:lnTo>
                        <a:pt x="98" y="8"/>
                      </a:lnTo>
                      <a:lnTo>
                        <a:pt x="96" y="10"/>
                      </a:lnTo>
                      <a:close/>
                    </a:path>
                  </a:pathLst>
                </a:custGeom>
                <a:solidFill>
                  <a:srgbClr val="E5C7C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90" name="Freeform 1170"/>
                <p:cNvSpPr>
                  <a:spLocks noEditPoints="1"/>
                </p:cNvSpPr>
                <p:nvPr/>
              </p:nvSpPr>
              <p:spPr bwMode="auto">
                <a:xfrm>
                  <a:off x="1735" y="1032"/>
                  <a:ext cx="391" cy="23"/>
                </a:xfrm>
                <a:custGeom>
                  <a:avLst/>
                  <a:gdLst>
                    <a:gd name="T0" fmla="*/ 391 w 391"/>
                    <a:gd name="T1" fmla="*/ 23 h 23"/>
                    <a:gd name="T2" fmla="*/ 353 w 391"/>
                    <a:gd name="T3" fmla="*/ 21 h 23"/>
                    <a:gd name="T4" fmla="*/ 355 w 391"/>
                    <a:gd name="T5" fmla="*/ 19 h 23"/>
                    <a:gd name="T6" fmla="*/ 355 w 391"/>
                    <a:gd name="T7" fmla="*/ 17 h 23"/>
                    <a:gd name="T8" fmla="*/ 387 w 391"/>
                    <a:gd name="T9" fmla="*/ 19 h 23"/>
                    <a:gd name="T10" fmla="*/ 389 w 391"/>
                    <a:gd name="T11" fmla="*/ 21 h 23"/>
                    <a:gd name="T12" fmla="*/ 391 w 391"/>
                    <a:gd name="T13" fmla="*/ 23 h 23"/>
                    <a:gd name="T14" fmla="*/ 351 w 391"/>
                    <a:gd name="T15" fmla="*/ 21 h 23"/>
                    <a:gd name="T16" fmla="*/ 304 w 391"/>
                    <a:gd name="T17" fmla="*/ 19 h 23"/>
                    <a:gd name="T18" fmla="*/ 304 w 391"/>
                    <a:gd name="T19" fmla="*/ 17 h 23"/>
                    <a:gd name="T20" fmla="*/ 306 w 391"/>
                    <a:gd name="T21" fmla="*/ 16 h 23"/>
                    <a:gd name="T22" fmla="*/ 353 w 391"/>
                    <a:gd name="T23" fmla="*/ 17 h 23"/>
                    <a:gd name="T24" fmla="*/ 351 w 391"/>
                    <a:gd name="T25" fmla="*/ 19 h 23"/>
                    <a:gd name="T26" fmla="*/ 351 w 391"/>
                    <a:gd name="T27" fmla="*/ 21 h 23"/>
                    <a:gd name="T28" fmla="*/ 97 w 391"/>
                    <a:gd name="T29" fmla="*/ 10 h 23"/>
                    <a:gd name="T30" fmla="*/ 0 w 391"/>
                    <a:gd name="T31" fmla="*/ 4 h 23"/>
                    <a:gd name="T32" fmla="*/ 2 w 391"/>
                    <a:gd name="T33" fmla="*/ 2 h 23"/>
                    <a:gd name="T34" fmla="*/ 4 w 391"/>
                    <a:gd name="T35" fmla="*/ 0 h 23"/>
                    <a:gd name="T36" fmla="*/ 101 w 391"/>
                    <a:gd name="T37" fmla="*/ 6 h 23"/>
                    <a:gd name="T38" fmla="*/ 99 w 391"/>
                    <a:gd name="T39" fmla="*/ 8 h 23"/>
                    <a:gd name="T40" fmla="*/ 97 w 391"/>
                    <a:gd name="T41" fmla="*/ 10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91" h="23">
                      <a:moveTo>
                        <a:pt x="391" y="23"/>
                      </a:moveTo>
                      <a:lnTo>
                        <a:pt x="353" y="21"/>
                      </a:lnTo>
                      <a:lnTo>
                        <a:pt x="355" y="19"/>
                      </a:lnTo>
                      <a:lnTo>
                        <a:pt x="355" y="17"/>
                      </a:lnTo>
                      <a:lnTo>
                        <a:pt x="387" y="19"/>
                      </a:lnTo>
                      <a:lnTo>
                        <a:pt x="389" y="21"/>
                      </a:lnTo>
                      <a:lnTo>
                        <a:pt x="391" y="23"/>
                      </a:lnTo>
                      <a:close/>
                      <a:moveTo>
                        <a:pt x="351" y="21"/>
                      </a:moveTo>
                      <a:lnTo>
                        <a:pt x="304" y="19"/>
                      </a:lnTo>
                      <a:lnTo>
                        <a:pt x="304" y="17"/>
                      </a:lnTo>
                      <a:lnTo>
                        <a:pt x="306" y="16"/>
                      </a:lnTo>
                      <a:lnTo>
                        <a:pt x="353" y="17"/>
                      </a:lnTo>
                      <a:lnTo>
                        <a:pt x="351" y="19"/>
                      </a:lnTo>
                      <a:lnTo>
                        <a:pt x="351" y="21"/>
                      </a:lnTo>
                      <a:close/>
                      <a:moveTo>
                        <a:pt x="97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1" y="6"/>
                      </a:lnTo>
                      <a:lnTo>
                        <a:pt x="99" y="8"/>
                      </a:lnTo>
                      <a:lnTo>
                        <a:pt x="97" y="10"/>
                      </a:lnTo>
                      <a:close/>
                    </a:path>
                  </a:pathLst>
                </a:custGeom>
                <a:solidFill>
                  <a:srgbClr val="E5C7C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91" name="Freeform 1171"/>
                <p:cNvSpPr>
                  <a:spLocks noEditPoints="1"/>
                </p:cNvSpPr>
                <p:nvPr/>
              </p:nvSpPr>
              <p:spPr bwMode="auto">
                <a:xfrm>
                  <a:off x="1737" y="1030"/>
                  <a:ext cx="387" cy="23"/>
                </a:xfrm>
                <a:custGeom>
                  <a:avLst/>
                  <a:gdLst>
                    <a:gd name="T0" fmla="*/ 387 w 387"/>
                    <a:gd name="T1" fmla="*/ 23 h 23"/>
                    <a:gd name="T2" fmla="*/ 353 w 387"/>
                    <a:gd name="T3" fmla="*/ 21 h 23"/>
                    <a:gd name="T4" fmla="*/ 353 w 387"/>
                    <a:gd name="T5" fmla="*/ 19 h 23"/>
                    <a:gd name="T6" fmla="*/ 355 w 387"/>
                    <a:gd name="T7" fmla="*/ 18 h 23"/>
                    <a:gd name="T8" fmla="*/ 385 w 387"/>
                    <a:gd name="T9" fmla="*/ 19 h 23"/>
                    <a:gd name="T10" fmla="*/ 385 w 387"/>
                    <a:gd name="T11" fmla="*/ 21 h 23"/>
                    <a:gd name="T12" fmla="*/ 387 w 387"/>
                    <a:gd name="T13" fmla="*/ 23 h 23"/>
                    <a:gd name="T14" fmla="*/ 349 w 387"/>
                    <a:gd name="T15" fmla="*/ 21 h 23"/>
                    <a:gd name="T16" fmla="*/ 302 w 387"/>
                    <a:gd name="T17" fmla="*/ 19 h 23"/>
                    <a:gd name="T18" fmla="*/ 304 w 387"/>
                    <a:gd name="T19" fmla="*/ 18 h 23"/>
                    <a:gd name="T20" fmla="*/ 304 w 387"/>
                    <a:gd name="T21" fmla="*/ 16 h 23"/>
                    <a:gd name="T22" fmla="*/ 351 w 387"/>
                    <a:gd name="T23" fmla="*/ 18 h 23"/>
                    <a:gd name="T24" fmla="*/ 351 w 387"/>
                    <a:gd name="T25" fmla="*/ 19 h 23"/>
                    <a:gd name="T26" fmla="*/ 349 w 387"/>
                    <a:gd name="T27" fmla="*/ 21 h 23"/>
                    <a:gd name="T28" fmla="*/ 97 w 387"/>
                    <a:gd name="T29" fmla="*/ 10 h 23"/>
                    <a:gd name="T30" fmla="*/ 0 w 387"/>
                    <a:gd name="T31" fmla="*/ 4 h 23"/>
                    <a:gd name="T32" fmla="*/ 2 w 387"/>
                    <a:gd name="T33" fmla="*/ 2 h 23"/>
                    <a:gd name="T34" fmla="*/ 2 w 387"/>
                    <a:gd name="T35" fmla="*/ 0 h 23"/>
                    <a:gd name="T36" fmla="*/ 99 w 387"/>
                    <a:gd name="T37" fmla="*/ 6 h 23"/>
                    <a:gd name="T38" fmla="*/ 99 w 387"/>
                    <a:gd name="T39" fmla="*/ 8 h 23"/>
                    <a:gd name="T40" fmla="*/ 97 w 387"/>
                    <a:gd name="T41" fmla="*/ 10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87" h="23">
                      <a:moveTo>
                        <a:pt x="387" y="23"/>
                      </a:moveTo>
                      <a:lnTo>
                        <a:pt x="353" y="21"/>
                      </a:lnTo>
                      <a:lnTo>
                        <a:pt x="353" y="19"/>
                      </a:lnTo>
                      <a:lnTo>
                        <a:pt x="355" y="18"/>
                      </a:lnTo>
                      <a:lnTo>
                        <a:pt x="385" y="19"/>
                      </a:lnTo>
                      <a:lnTo>
                        <a:pt x="385" y="21"/>
                      </a:lnTo>
                      <a:lnTo>
                        <a:pt x="387" y="23"/>
                      </a:lnTo>
                      <a:close/>
                      <a:moveTo>
                        <a:pt x="349" y="21"/>
                      </a:moveTo>
                      <a:lnTo>
                        <a:pt x="302" y="19"/>
                      </a:lnTo>
                      <a:lnTo>
                        <a:pt x="304" y="18"/>
                      </a:lnTo>
                      <a:lnTo>
                        <a:pt x="304" y="16"/>
                      </a:lnTo>
                      <a:lnTo>
                        <a:pt x="351" y="18"/>
                      </a:lnTo>
                      <a:lnTo>
                        <a:pt x="351" y="19"/>
                      </a:lnTo>
                      <a:lnTo>
                        <a:pt x="349" y="21"/>
                      </a:lnTo>
                      <a:close/>
                      <a:moveTo>
                        <a:pt x="97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9" y="6"/>
                      </a:lnTo>
                      <a:lnTo>
                        <a:pt x="99" y="8"/>
                      </a:lnTo>
                      <a:lnTo>
                        <a:pt x="97" y="10"/>
                      </a:lnTo>
                      <a:close/>
                    </a:path>
                  </a:pathLst>
                </a:custGeom>
                <a:solidFill>
                  <a:srgbClr val="E5C7C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92" name="Freeform 1172"/>
                <p:cNvSpPr>
                  <a:spLocks noEditPoints="1"/>
                </p:cNvSpPr>
                <p:nvPr/>
              </p:nvSpPr>
              <p:spPr bwMode="auto">
                <a:xfrm>
                  <a:off x="1739" y="1029"/>
                  <a:ext cx="383" cy="22"/>
                </a:xfrm>
                <a:custGeom>
                  <a:avLst/>
                  <a:gdLst>
                    <a:gd name="T0" fmla="*/ 383 w 383"/>
                    <a:gd name="T1" fmla="*/ 22 h 22"/>
                    <a:gd name="T2" fmla="*/ 351 w 383"/>
                    <a:gd name="T3" fmla="*/ 20 h 22"/>
                    <a:gd name="T4" fmla="*/ 353 w 383"/>
                    <a:gd name="T5" fmla="*/ 19 h 22"/>
                    <a:gd name="T6" fmla="*/ 355 w 383"/>
                    <a:gd name="T7" fmla="*/ 17 h 22"/>
                    <a:gd name="T8" fmla="*/ 382 w 383"/>
                    <a:gd name="T9" fmla="*/ 19 h 22"/>
                    <a:gd name="T10" fmla="*/ 383 w 383"/>
                    <a:gd name="T11" fmla="*/ 20 h 22"/>
                    <a:gd name="T12" fmla="*/ 383 w 383"/>
                    <a:gd name="T13" fmla="*/ 20 h 22"/>
                    <a:gd name="T14" fmla="*/ 383 w 383"/>
                    <a:gd name="T15" fmla="*/ 22 h 22"/>
                    <a:gd name="T16" fmla="*/ 383 w 383"/>
                    <a:gd name="T17" fmla="*/ 22 h 22"/>
                    <a:gd name="T18" fmla="*/ 349 w 383"/>
                    <a:gd name="T19" fmla="*/ 20 h 22"/>
                    <a:gd name="T20" fmla="*/ 302 w 383"/>
                    <a:gd name="T21" fmla="*/ 19 h 22"/>
                    <a:gd name="T22" fmla="*/ 302 w 383"/>
                    <a:gd name="T23" fmla="*/ 17 h 22"/>
                    <a:gd name="T24" fmla="*/ 302 w 383"/>
                    <a:gd name="T25" fmla="*/ 15 h 22"/>
                    <a:gd name="T26" fmla="*/ 351 w 383"/>
                    <a:gd name="T27" fmla="*/ 17 h 22"/>
                    <a:gd name="T28" fmla="*/ 349 w 383"/>
                    <a:gd name="T29" fmla="*/ 19 h 22"/>
                    <a:gd name="T30" fmla="*/ 349 w 383"/>
                    <a:gd name="T31" fmla="*/ 20 h 22"/>
                    <a:gd name="T32" fmla="*/ 97 w 383"/>
                    <a:gd name="T33" fmla="*/ 9 h 22"/>
                    <a:gd name="T34" fmla="*/ 0 w 383"/>
                    <a:gd name="T35" fmla="*/ 3 h 22"/>
                    <a:gd name="T36" fmla="*/ 0 w 383"/>
                    <a:gd name="T37" fmla="*/ 1 h 22"/>
                    <a:gd name="T38" fmla="*/ 2 w 383"/>
                    <a:gd name="T39" fmla="*/ 0 h 22"/>
                    <a:gd name="T40" fmla="*/ 99 w 383"/>
                    <a:gd name="T41" fmla="*/ 5 h 22"/>
                    <a:gd name="T42" fmla="*/ 97 w 383"/>
                    <a:gd name="T43" fmla="*/ 7 h 22"/>
                    <a:gd name="T44" fmla="*/ 97 w 383"/>
                    <a:gd name="T45" fmla="*/ 9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83" h="22">
                      <a:moveTo>
                        <a:pt x="383" y="22"/>
                      </a:moveTo>
                      <a:lnTo>
                        <a:pt x="351" y="20"/>
                      </a:lnTo>
                      <a:lnTo>
                        <a:pt x="353" y="19"/>
                      </a:lnTo>
                      <a:lnTo>
                        <a:pt x="355" y="17"/>
                      </a:lnTo>
                      <a:lnTo>
                        <a:pt x="382" y="19"/>
                      </a:lnTo>
                      <a:lnTo>
                        <a:pt x="383" y="20"/>
                      </a:lnTo>
                      <a:lnTo>
                        <a:pt x="383" y="20"/>
                      </a:lnTo>
                      <a:lnTo>
                        <a:pt x="383" y="22"/>
                      </a:lnTo>
                      <a:lnTo>
                        <a:pt x="383" y="22"/>
                      </a:lnTo>
                      <a:close/>
                      <a:moveTo>
                        <a:pt x="349" y="20"/>
                      </a:moveTo>
                      <a:lnTo>
                        <a:pt x="302" y="19"/>
                      </a:lnTo>
                      <a:lnTo>
                        <a:pt x="302" y="17"/>
                      </a:lnTo>
                      <a:lnTo>
                        <a:pt x="302" y="15"/>
                      </a:lnTo>
                      <a:lnTo>
                        <a:pt x="351" y="17"/>
                      </a:lnTo>
                      <a:lnTo>
                        <a:pt x="349" y="19"/>
                      </a:lnTo>
                      <a:lnTo>
                        <a:pt x="349" y="20"/>
                      </a:lnTo>
                      <a:close/>
                      <a:moveTo>
                        <a:pt x="97" y="9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2" y="0"/>
                      </a:lnTo>
                      <a:lnTo>
                        <a:pt x="99" y="5"/>
                      </a:lnTo>
                      <a:lnTo>
                        <a:pt x="97" y="7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5C7C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93" name="Freeform 1173"/>
                <p:cNvSpPr>
                  <a:spLocks noEditPoints="1"/>
                </p:cNvSpPr>
                <p:nvPr/>
              </p:nvSpPr>
              <p:spPr bwMode="auto">
                <a:xfrm>
                  <a:off x="1739" y="1027"/>
                  <a:ext cx="383" cy="22"/>
                </a:xfrm>
                <a:custGeom>
                  <a:avLst/>
                  <a:gdLst>
                    <a:gd name="T0" fmla="*/ 383 w 383"/>
                    <a:gd name="T1" fmla="*/ 22 h 22"/>
                    <a:gd name="T2" fmla="*/ 353 w 383"/>
                    <a:gd name="T3" fmla="*/ 21 h 22"/>
                    <a:gd name="T4" fmla="*/ 355 w 383"/>
                    <a:gd name="T5" fmla="*/ 19 h 22"/>
                    <a:gd name="T6" fmla="*/ 355 w 383"/>
                    <a:gd name="T7" fmla="*/ 17 h 22"/>
                    <a:gd name="T8" fmla="*/ 382 w 383"/>
                    <a:gd name="T9" fmla="*/ 19 h 22"/>
                    <a:gd name="T10" fmla="*/ 382 w 383"/>
                    <a:gd name="T11" fmla="*/ 21 h 22"/>
                    <a:gd name="T12" fmla="*/ 383 w 383"/>
                    <a:gd name="T13" fmla="*/ 22 h 22"/>
                    <a:gd name="T14" fmla="*/ 383 w 383"/>
                    <a:gd name="T15" fmla="*/ 22 h 22"/>
                    <a:gd name="T16" fmla="*/ 383 w 383"/>
                    <a:gd name="T17" fmla="*/ 22 h 22"/>
                    <a:gd name="T18" fmla="*/ 349 w 383"/>
                    <a:gd name="T19" fmla="*/ 21 h 22"/>
                    <a:gd name="T20" fmla="*/ 302 w 383"/>
                    <a:gd name="T21" fmla="*/ 19 h 22"/>
                    <a:gd name="T22" fmla="*/ 302 w 383"/>
                    <a:gd name="T23" fmla="*/ 17 h 22"/>
                    <a:gd name="T24" fmla="*/ 304 w 383"/>
                    <a:gd name="T25" fmla="*/ 15 h 22"/>
                    <a:gd name="T26" fmla="*/ 353 w 383"/>
                    <a:gd name="T27" fmla="*/ 17 h 22"/>
                    <a:gd name="T28" fmla="*/ 351 w 383"/>
                    <a:gd name="T29" fmla="*/ 19 h 22"/>
                    <a:gd name="T30" fmla="*/ 349 w 383"/>
                    <a:gd name="T31" fmla="*/ 21 h 22"/>
                    <a:gd name="T32" fmla="*/ 97 w 383"/>
                    <a:gd name="T33" fmla="*/ 9 h 22"/>
                    <a:gd name="T34" fmla="*/ 0 w 383"/>
                    <a:gd name="T35" fmla="*/ 3 h 22"/>
                    <a:gd name="T36" fmla="*/ 2 w 383"/>
                    <a:gd name="T37" fmla="*/ 2 h 22"/>
                    <a:gd name="T38" fmla="*/ 4 w 383"/>
                    <a:gd name="T39" fmla="*/ 0 h 22"/>
                    <a:gd name="T40" fmla="*/ 101 w 383"/>
                    <a:gd name="T41" fmla="*/ 5 h 22"/>
                    <a:gd name="T42" fmla="*/ 99 w 383"/>
                    <a:gd name="T43" fmla="*/ 7 h 22"/>
                    <a:gd name="T44" fmla="*/ 97 w 383"/>
                    <a:gd name="T45" fmla="*/ 9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83" h="22">
                      <a:moveTo>
                        <a:pt x="383" y="22"/>
                      </a:moveTo>
                      <a:lnTo>
                        <a:pt x="353" y="21"/>
                      </a:lnTo>
                      <a:lnTo>
                        <a:pt x="355" y="19"/>
                      </a:lnTo>
                      <a:lnTo>
                        <a:pt x="355" y="17"/>
                      </a:lnTo>
                      <a:lnTo>
                        <a:pt x="382" y="19"/>
                      </a:lnTo>
                      <a:lnTo>
                        <a:pt x="382" y="21"/>
                      </a:lnTo>
                      <a:lnTo>
                        <a:pt x="383" y="22"/>
                      </a:lnTo>
                      <a:lnTo>
                        <a:pt x="383" y="22"/>
                      </a:lnTo>
                      <a:lnTo>
                        <a:pt x="383" y="22"/>
                      </a:lnTo>
                      <a:close/>
                      <a:moveTo>
                        <a:pt x="349" y="21"/>
                      </a:moveTo>
                      <a:lnTo>
                        <a:pt x="302" y="19"/>
                      </a:lnTo>
                      <a:lnTo>
                        <a:pt x="302" y="17"/>
                      </a:lnTo>
                      <a:lnTo>
                        <a:pt x="304" y="15"/>
                      </a:lnTo>
                      <a:lnTo>
                        <a:pt x="353" y="17"/>
                      </a:lnTo>
                      <a:lnTo>
                        <a:pt x="351" y="19"/>
                      </a:lnTo>
                      <a:lnTo>
                        <a:pt x="349" y="21"/>
                      </a:lnTo>
                      <a:close/>
                      <a:moveTo>
                        <a:pt x="97" y="9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1" y="5"/>
                      </a:lnTo>
                      <a:lnTo>
                        <a:pt x="99" y="7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5C7C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94" name="Freeform 1174"/>
                <p:cNvSpPr>
                  <a:spLocks noEditPoints="1"/>
                </p:cNvSpPr>
                <p:nvPr/>
              </p:nvSpPr>
              <p:spPr bwMode="auto">
                <a:xfrm>
                  <a:off x="1741" y="1025"/>
                  <a:ext cx="380" cy="23"/>
                </a:xfrm>
                <a:custGeom>
                  <a:avLst/>
                  <a:gdLst>
                    <a:gd name="T0" fmla="*/ 380 w 380"/>
                    <a:gd name="T1" fmla="*/ 23 h 23"/>
                    <a:gd name="T2" fmla="*/ 353 w 380"/>
                    <a:gd name="T3" fmla="*/ 21 h 23"/>
                    <a:gd name="T4" fmla="*/ 353 w 380"/>
                    <a:gd name="T5" fmla="*/ 19 h 23"/>
                    <a:gd name="T6" fmla="*/ 355 w 380"/>
                    <a:gd name="T7" fmla="*/ 17 h 23"/>
                    <a:gd name="T8" fmla="*/ 378 w 380"/>
                    <a:gd name="T9" fmla="*/ 19 h 23"/>
                    <a:gd name="T10" fmla="*/ 380 w 380"/>
                    <a:gd name="T11" fmla="*/ 21 h 23"/>
                    <a:gd name="T12" fmla="*/ 380 w 380"/>
                    <a:gd name="T13" fmla="*/ 23 h 23"/>
                    <a:gd name="T14" fmla="*/ 349 w 380"/>
                    <a:gd name="T15" fmla="*/ 21 h 23"/>
                    <a:gd name="T16" fmla="*/ 300 w 380"/>
                    <a:gd name="T17" fmla="*/ 19 h 23"/>
                    <a:gd name="T18" fmla="*/ 302 w 380"/>
                    <a:gd name="T19" fmla="*/ 17 h 23"/>
                    <a:gd name="T20" fmla="*/ 302 w 380"/>
                    <a:gd name="T21" fmla="*/ 15 h 23"/>
                    <a:gd name="T22" fmla="*/ 351 w 380"/>
                    <a:gd name="T23" fmla="*/ 17 h 23"/>
                    <a:gd name="T24" fmla="*/ 351 w 380"/>
                    <a:gd name="T25" fmla="*/ 19 h 23"/>
                    <a:gd name="T26" fmla="*/ 349 w 380"/>
                    <a:gd name="T27" fmla="*/ 21 h 23"/>
                    <a:gd name="T28" fmla="*/ 97 w 380"/>
                    <a:gd name="T29" fmla="*/ 9 h 23"/>
                    <a:gd name="T30" fmla="*/ 0 w 380"/>
                    <a:gd name="T31" fmla="*/ 4 h 23"/>
                    <a:gd name="T32" fmla="*/ 2 w 380"/>
                    <a:gd name="T33" fmla="*/ 2 h 23"/>
                    <a:gd name="T34" fmla="*/ 4 w 380"/>
                    <a:gd name="T35" fmla="*/ 0 h 23"/>
                    <a:gd name="T36" fmla="*/ 101 w 380"/>
                    <a:gd name="T37" fmla="*/ 5 h 23"/>
                    <a:gd name="T38" fmla="*/ 99 w 380"/>
                    <a:gd name="T39" fmla="*/ 7 h 23"/>
                    <a:gd name="T40" fmla="*/ 97 w 380"/>
                    <a:gd name="T41" fmla="*/ 9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80" h="23">
                      <a:moveTo>
                        <a:pt x="380" y="23"/>
                      </a:moveTo>
                      <a:lnTo>
                        <a:pt x="353" y="21"/>
                      </a:lnTo>
                      <a:lnTo>
                        <a:pt x="353" y="19"/>
                      </a:lnTo>
                      <a:lnTo>
                        <a:pt x="355" y="17"/>
                      </a:lnTo>
                      <a:lnTo>
                        <a:pt x="378" y="19"/>
                      </a:lnTo>
                      <a:lnTo>
                        <a:pt x="380" y="21"/>
                      </a:lnTo>
                      <a:lnTo>
                        <a:pt x="380" y="23"/>
                      </a:lnTo>
                      <a:close/>
                      <a:moveTo>
                        <a:pt x="349" y="21"/>
                      </a:moveTo>
                      <a:lnTo>
                        <a:pt x="300" y="19"/>
                      </a:lnTo>
                      <a:lnTo>
                        <a:pt x="302" y="17"/>
                      </a:lnTo>
                      <a:lnTo>
                        <a:pt x="302" y="15"/>
                      </a:lnTo>
                      <a:lnTo>
                        <a:pt x="351" y="17"/>
                      </a:lnTo>
                      <a:lnTo>
                        <a:pt x="351" y="19"/>
                      </a:lnTo>
                      <a:lnTo>
                        <a:pt x="349" y="21"/>
                      </a:lnTo>
                      <a:close/>
                      <a:moveTo>
                        <a:pt x="97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1" y="5"/>
                      </a:lnTo>
                      <a:lnTo>
                        <a:pt x="99" y="7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5C7C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95" name="Freeform 1175"/>
                <p:cNvSpPr>
                  <a:spLocks noEditPoints="1"/>
                </p:cNvSpPr>
                <p:nvPr/>
              </p:nvSpPr>
              <p:spPr bwMode="auto">
                <a:xfrm>
                  <a:off x="1743" y="1023"/>
                  <a:ext cx="378" cy="23"/>
                </a:xfrm>
                <a:custGeom>
                  <a:avLst/>
                  <a:gdLst>
                    <a:gd name="T0" fmla="*/ 378 w 378"/>
                    <a:gd name="T1" fmla="*/ 23 h 23"/>
                    <a:gd name="T2" fmla="*/ 351 w 378"/>
                    <a:gd name="T3" fmla="*/ 21 h 23"/>
                    <a:gd name="T4" fmla="*/ 353 w 378"/>
                    <a:gd name="T5" fmla="*/ 19 h 23"/>
                    <a:gd name="T6" fmla="*/ 353 w 378"/>
                    <a:gd name="T7" fmla="*/ 17 h 23"/>
                    <a:gd name="T8" fmla="*/ 376 w 378"/>
                    <a:gd name="T9" fmla="*/ 19 h 23"/>
                    <a:gd name="T10" fmla="*/ 376 w 378"/>
                    <a:gd name="T11" fmla="*/ 21 h 23"/>
                    <a:gd name="T12" fmla="*/ 378 w 378"/>
                    <a:gd name="T13" fmla="*/ 23 h 23"/>
                    <a:gd name="T14" fmla="*/ 349 w 378"/>
                    <a:gd name="T15" fmla="*/ 21 h 23"/>
                    <a:gd name="T16" fmla="*/ 300 w 378"/>
                    <a:gd name="T17" fmla="*/ 19 h 23"/>
                    <a:gd name="T18" fmla="*/ 300 w 378"/>
                    <a:gd name="T19" fmla="*/ 17 h 23"/>
                    <a:gd name="T20" fmla="*/ 302 w 378"/>
                    <a:gd name="T21" fmla="*/ 15 h 23"/>
                    <a:gd name="T22" fmla="*/ 351 w 378"/>
                    <a:gd name="T23" fmla="*/ 17 h 23"/>
                    <a:gd name="T24" fmla="*/ 351 w 378"/>
                    <a:gd name="T25" fmla="*/ 17 h 23"/>
                    <a:gd name="T26" fmla="*/ 349 w 378"/>
                    <a:gd name="T27" fmla="*/ 19 h 23"/>
                    <a:gd name="T28" fmla="*/ 349 w 378"/>
                    <a:gd name="T29" fmla="*/ 19 h 23"/>
                    <a:gd name="T30" fmla="*/ 349 w 378"/>
                    <a:gd name="T31" fmla="*/ 21 h 23"/>
                    <a:gd name="T32" fmla="*/ 97 w 378"/>
                    <a:gd name="T33" fmla="*/ 9 h 23"/>
                    <a:gd name="T34" fmla="*/ 0 w 378"/>
                    <a:gd name="T35" fmla="*/ 4 h 23"/>
                    <a:gd name="T36" fmla="*/ 2 w 378"/>
                    <a:gd name="T37" fmla="*/ 2 h 23"/>
                    <a:gd name="T38" fmla="*/ 2 w 378"/>
                    <a:gd name="T39" fmla="*/ 0 h 23"/>
                    <a:gd name="T40" fmla="*/ 99 w 378"/>
                    <a:gd name="T41" fmla="*/ 6 h 23"/>
                    <a:gd name="T42" fmla="*/ 99 w 378"/>
                    <a:gd name="T43" fmla="*/ 7 h 23"/>
                    <a:gd name="T44" fmla="*/ 97 w 378"/>
                    <a:gd name="T45" fmla="*/ 9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78" h="23">
                      <a:moveTo>
                        <a:pt x="378" y="23"/>
                      </a:moveTo>
                      <a:lnTo>
                        <a:pt x="351" y="21"/>
                      </a:lnTo>
                      <a:lnTo>
                        <a:pt x="353" y="19"/>
                      </a:lnTo>
                      <a:lnTo>
                        <a:pt x="353" y="17"/>
                      </a:lnTo>
                      <a:lnTo>
                        <a:pt x="376" y="19"/>
                      </a:lnTo>
                      <a:lnTo>
                        <a:pt x="376" y="21"/>
                      </a:lnTo>
                      <a:lnTo>
                        <a:pt x="378" y="23"/>
                      </a:lnTo>
                      <a:close/>
                      <a:moveTo>
                        <a:pt x="349" y="21"/>
                      </a:moveTo>
                      <a:lnTo>
                        <a:pt x="300" y="19"/>
                      </a:lnTo>
                      <a:lnTo>
                        <a:pt x="300" y="17"/>
                      </a:lnTo>
                      <a:lnTo>
                        <a:pt x="302" y="15"/>
                      </a:lnTo>
                      <a:lnTo>
                        <a:pt x="351" y="17"/>
                      </a:lnTo>
                      <a:lnTo>
                        <a:pt x="351" y="17"/>
                      </a:lnTo>
                      <a:lnTo>
                        <a:pt x="349" y="19"/>
                      </a:lnTo>
                      <a:lnTo>
                        <a:pt x="349" y="19"/>
                      </a:lnTo>
                      <a:lnTo>
                        <a:pt x="349" y="21"/>
                      </a:lnTo>
                      <a:close/>
                      <a:moveTo>
                        <a:pt x="97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99" y="6"/>
                      </a:lnTo>
                      <a:lnTo>
                        <a:pt x="99" y="7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6C8C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96" name="Freeform 1176"/>
                <p:cNvSpPr>
                  <a:spLocks noEditPoints="1"/>
                </p:cNvSpPr>
                <p:nvPr/>
              </p:nvSpPr>
              <p:spPr bwMode="auto">
                <a:xfrm>
                  <a:off x="1745" y="1021"/>
                  <a:ext cx="374" cy="23"/>
                </a:xfrm>
                <a:custGeom>
                  <a:avLst/>
                  <a:gdLst>
                    <a:gd name="T0" fmla="*/ 374 w 374"/>
                    <a:gd name="T1" fmla="*/ 23 h 23"/>
                    <a:gd name="T2" fmla="*/ 351 w 374"/>
                    <a:gd name="T3" fmla="*/ 21 h 23"/>
                    <a:gd name="T4" fmla="*/ 351 w 374"/>
                    <a:gd name="T5" fmla="*/ 19 h 23"/>
                    <a:gd name="T6" fmla="*/ 353 w 374"/>
                    <a:gd name="T7" fmla="*/ 17 h 23"/>
                    <a:gd name="T8" fmla="*/ 374 w 374"/>
                    <a:gd name="T9" fmla="*/ 19 h 23"/>
                    <a:gd name="T10" fmla="*/ 374 w 374"/>
                    <a:gd name="T11" fmla="*/ 21 h 23"/>
                    <a:gd name="T12" fmla="*/ 374 w 374"/>
                    <a:gd name="T13" fmla="*/ 23 h 23"/>
                    <a:gd name="T14" fmla="*/ 347 w 374"/>
                    <a:gd name="T15" fmla="*/ 21 h 23"/>
                    <a:gd name="T16" fmla="*/ 298 w 374"/>
                    <a:gd name="T17" fmla="*/ 19 h 23"/>
                    <a:gd name="T18" fmla="*/ 300 w 374"/>
                    <a:gd name="T19" fmla="*/ 17 h 23"/>
                    <a:gd name="T20" fmla="*/ 300 w 374"/>
                    <a:gd name="T21" fmla="*/ 15 h 23"/>
                    <a:gd name="T22" fmla="*/ 349 w 374"/>
                    <a:gd name="T23" fmla="*/ 17 h 23"/>
                    <a:gd name="T24" fmla="*/ 349 w 374"/>
                    <a:gd name="T25" fmla="*/ 19 h 23"/>
                    <a:gd name="T26" fmla="*/ 347 w 374"/>
                    <a:gd name="T27" fmla="*/ 21 h 23"/>
                    <a:gd name="T28" fmla="*/ 347 w 374"/>
                    <a:gd name="T29" fmla="*/ 21 h 23"/>
                    <a:gd name="T30" fmla="*/ 347 w 374"/>
                    <a:gd name="T31" fmla="*/ 21 h 23"/>
                    <a:gd name="T32" fmla="*/ 97 w 374"/>
                    <a:gd name="T33" fmla="*/ 9 h 23"/>
                    <a:gd name="T34" fmla="*/ 0 w 374"/>
                    <a:gd name="T35" fmla="*/ 4 h 23"/>
                    <a:gd name="T36" fmla="*/ 0 w 374"/>
                    <a:gd name="T37" fmla="*/ 2 h 23"/>
                    <a:gd name="T38" fmla="*/ 2 w 374"/>
                    <a:gd name="T39" fmla="*/ 0 h 23"/>
                    <a:gd name="T40" fmla="*/ 99 w 374"/>
                    <a:gd name="T41" fmla="*/ 6 h 23"/>
                    <a:gd name="T42" fmla="*/ 97 w 374"/>
                    <a:gd name="T43" fmla="*/ 8 h 23"/>
                    <a:gd name="T44" fmla="*/ 97 w 374"/>
                    <a:gd name="T45" fmla="*/ 9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74" h="23">
                      <a:moveTo>
                        <a:pt x="374" y="23"/>
                      </a:moveTo>
                      <a:lnTo>
                        <a:pt x="351" y="21"/>
                      </a:lnTo>
                      <a:lnTo>
                        <a:pt x="351" y="19"/>
                      </a:lnTo>
                      <a:lnTo>
                        <a:pt x="353" y="17"/>
                      </a:lnTo>
                      <a:lnTo>
                        <a:pt x="374" y="19"/>
                      </a:lnTo>
                      <a:lnTo>
                        <a:pt x="374" y="21"/>
                      </a:lnTo>
                      <a:lnTo>
                        <a:pt x="374" y="23"/>
                      </a:lnTo>
                      <a:close/>
                      <a:moveTo>
                        <a:pt x="347" y="21"/>
                      </a:moveTo>
                      <a:lnTo>
                        <a:pt x="298" y="19"/>
                      </a:lnTo>
                      <a:lnTo>
                        <a:pt x="300" y="17"/>
                      </a:lnTo>
                      <a:lnTo>
                        <a:pt x="300" y="15"/>
                      </a:lnTo>
                      <a:lnTo>
                        <a:pt x="349" y="17"/>
                      </a:lnTo>
                      <a:lnTo>
                        <a:pt x="349" y="19"/>
                      </a:lnTo>
                      <a:lnTo>
                        <a:pt x="347" y="21"/>
                      </a:lnTo>
                      <a:lnTo>
                        <a:pt x="347" y="21"/>
                      </a:lnTo>
                      <a:lnTo>
                        <a:pt x="347" y="21"/>
                      </a:lnTo>
                      <a:close/>
                      <a:moveTo>
                        <a:pt x="97" y="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99" y="6"/>
                      </a:lnTo>
                      <a:lnTo>
                        <a:pt x="97" y="8"/>
                      </a:lnTo>
                      <a:lnTo>
                        <a:pt x="97" y="9"/>
                      </a:lnTo>
                      <a:close/>
                    </a:path>
                  </a:pathLst>
                </a:custGeom>
                <a:solidFill>
                  <a:srgbClr val="E6C8C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97" name="Freeform 1177"/>
                <p:cNvSpPr>
                  <a:spLocks noEditPoints="1"/>
                </p:cNvSpPr>
                <p:nvPr/>
              </p:nvSpPr>
              <p:spPr bwMode="auto">
                <a:xfrm>
                  <a:off x="1745" y="1019"/>
                  <a:ext cx="374" cy="23"/>
                </a:xfrm>
                <a:custGeom>
                  <a:avLst/>
                  <a:gdLst>
                    <a:gd name="T0" fmla="*/ 374 w 374"/>
                    <a:gd name="T1" fmla="*/ 23 h 23"/>
                    <a:gd name="T2" fmla="*/ 351 w 374"/>
                    <a:gd name="T3" fmla="*/ 21 h 23"/>
                    <a:gd name="T4" fmla="*/ 353 w 374"/>
                    <a:gd name="T5" fmla="*/ 19 h 23"/>
                    <a:gd name="T6" fmla="*/ 355 w 374"/>
                    <a:gd name="T7" fmla="*/ 17 h 23"/>
                    <a:gd name="T8" fmla="*/ 372 w 374"/>
                    <a:gd name="T9" fmla="*/ 19 h 23"/>
                    <a:gd name="T10" fmla="*/ 372 w 374"/>
                    <a:gd name="T11" fmla="*/ 19 h 23"/>
                    <a:gd name="T12" fmla="*/ 372 w 374"/>
                    <a:gd name="T13" fmla="*/ 19 h 23"/>
                    <a:gd name="T14" fmla="*/ 374 w 374"/>
                    <a:gd name="T15" fmla="*/ 21 h 23"/>
                    <a:gd name="T16" fmla="*/ 374 w 374"/>
                    <a:gd name="T17" fmla="*/ 23 h 23"/>
                    <a:gd name="T18" fmla="*/ 349 w 374"/>
                    <a:gd name="T19" fmla="*/ 21 h 23"/>
                    <a:gd name="T20" fmla="*/ 300 w 374"/>
                    <a:gd name="T21" fmla="*/ 19 h 23"/>
                    <a:gd name="T22" fmla="*/ 300 w 374"/>
                    <a:gd name="T23" fmla="*/ 17 h 23"/>
                    <a:gd name="T24" fmla="*/ 300 w 374"/>
                    <a:gd name="T25" fmla="*/ 15 h 23"/>
                    <a:gd name="T26" fmla="*/ 351 w 374"/>
                    <a:gd name="T27" fmla="*/ 17 h 23"/>
                    <a:gd name="T28" fmla="*/ 349 w 374"/>
                    <a:gd name="T29" fmla="*/ 19 h 23"/>
                    <a:gd name="T30" fmla="*/ 349 w 374"/>
                    <a:gd name="T31" fmla="*/ 21 h 23"/>
                    <a:gd name="T32" fmla="*/ 97 w 374"/>
                    <a:gd name="T33" fmla="*/ 10 h 23"/>
                    <a:gd name="T34" fmla="*/ 0 w 374"/>
                    <a:gd name="T35" fmla="*/ 4 h 23"/>
                    <a:gd name="T36" fmla="*/ 2 w 374"/>
                    <a:gd name="T37" fmla="*/ 2 h 23"/>
                    <a:gd name="T38" fmla="*/ 4 w 374"/>
                    <a:gd name="T39" fmla="*/ 0 h 23"/>
                    <a:gd name="T40" fmla="*/ 100 w 374"/>
                    <a:gd name="T41" fmla="*/ 6 h 23"/>
                    <a:gd name="T42" fmla="*/ 99 w 374"/>
                    <a:gd name="T43" fmla="*/ 8 h 23"/>
                    <a:gd name="T44" fmla="*/ 97 w 374"/>
                    <a:gd name="T45" fmla="*/ 10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74" h="23">
                      <a:moveTo>
                        <a:pt x="374" y="23"/>
                      </a:moveTo>
                      <a:lnTo>
                        <a:pt x="351" y="21"/>
                      </a:lnTo>
                      <a:lnTo>
                        <a:pt x="353" y="19"/>
                      </a:lnTo>
                      <a:lnTo>
                        <a:pt x="355" y="17"/>
                      </a:lnTo>
                      <a:lnTo>
                        <a:pt x="372" y="19"/>
                      </a:lnTo>
                      <a:lnTo>
                        <a:pt x="372" y="19"/>
                      </a:lnTo>
                      <a:lnTo>
                        <a:pt x="372" y="19"/>
                      </a:lnTo>
                      <a:lnTo>
                        <a:pt x="374" y="21"/>
                      </a:lnTo>
                      <a:lnTo>
                        <a:pt x="374" y="23"/>
                      </a:lnTo>
                      <a:close/>
                      <a:moveTo>
                        <a:pt x="349" y="21"/>
                      </a:moveTo>
                      <a:lnTo>
                        <a:pt x="300" y="19"/>
                      </a:lnTo>
                      <a:lnTo>
                        <a:pt x="300" y="17"/>
                      </a:lnTo>
                      <a:lnTo>
                        <a:pt x="300" y="15"/>
                      </a:lnTo>
                      <a:lnTo>
                        <a:pt x="351" y="17"/>
                      </a:lnTo>
                      <a:lnTo>
                        <a:pt x="349" y="19"/>
                      </a:lnTo>
                      <a:lnTo>
                        <a:pt x="349" y="21"/>
                      </a:lnTo>
                      <a:close/>
                      <a:moveTo>
                        <a:pt x="97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0" y="6"/>
                      </a:lnTo>
                      <a:lnTo>
                        <a:pt x="99" y="8"/>
                      </a:lnTo>
                      <a:lnTo>
                        <a:pt x="97" y="10"/>
                      </a:lnTo>
                      <a:close/>
                    </a:path>
                  </a:pathLst>
                </a:custGeom>
                <a:solidFill>
                  <a:srgbClr val="E6C8C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98" name="Freeform 1178"/>
                <p:cNvSpPr>
                  <a:spLocks noEditPoints="1"/>
                </p:cNvSpPr>
                <p:nvPr/>
              </p:nvSpPr>
              <p:spPr bwMode="auto">
                <a:xfrm>
                  <a:off x="1747" y="1017"/>
                  <a:ext cx="372" cy="23"/>
                </a:xfrm>
                <a:custGeom>
                  <a:avLst/>
                  <a:gdLst>
                    <a:gd name="T0" fmla="*/ 372 w 372"/>
                    <a:gd name="T1" fmla="*/ 23 h 23"/>
                    <a:gd name="T2" fmla="*/ 351 w 372"/>
                    <a:gd name="T3" fmla="*/ 21 h 23"/>
                    <a:gd name="T4" fmla="*/ 353 w 372"/>
                    <a:gd name="T5" fmla="*/ 19 h 23"/>
                    <a:gd name="T6" fmla="*/ 353 w 372"/>
                    <a:gd name="T7" fmla="*/ 17 h 23"/>
                    <a:gd name="T8" fmla="*/ 370 w 372"/>
                    <a:gd name="T9" fmla="*/ 17 h 23"/>
                    <a:gd name="T10" fmla="*/ 370 w 372"/>
                    <a:gd name="T11" fmla="*/ 19 h 23"/>
                    <a:gd name="T12" fmla="*/ 370 w 372"/>
                    <a:gd name="T13" fmla="*/ 21 h 23"/>
                    <a:gd name="T14" fmla="*/ 370 w 372"/>
                    <a:gd name="T15" fmla="*/ 21 h 23"/>
                    <a:gd name="T16" fmla="*/ 372 w 372"/>
                    <a:gd name="T17" fmla="*/ 23 h 23"/>
                    <a:gd name="T18" fmla="*/ 347 w 372"/>
                    <a:gd name="T19" fmla="*/ 21 h 23"/>
                    <a:gd name="T20" fmla="*/ 298 w 372"/>
                    <a:gd name="T21" fmla="*/ 19 h 23"/>
                    <a:gd name="T22" fmla="*/ 298 w 372"/>
                    <a:gd name="T23" fmla="*/ 17 h 23"/>
                    <a:gd name="T24" fmla="*/ 300 w 372"/>
                    <a:gd name="T25" fmla="*/ 15 h 23"/>
                    <a:gd name="T26" fmla="*/ 351 w 372"/>
                    <a:gd name="T27" fmla="*/ 17 h 23"/>
                    <a:gd name="T28" fmla="*/ 349 w 372"/>
                    <a:gd name="T29" fmla="*/ 19 h 23"/>
                    <a:gd name="T30" fmla="*/ 347 w 372"/>
                    <a:gd name="T31" fmla="*/ 21 h 23"/>
                    <a:gd name="T32" fmla="*/ 97 w 372"/>
                    <a:gd name="T33" fmla="*/ 10 h 23"/>
                    <a:gd name="T34" fmla="*/ 0 w 372"/>
                    <a:gd name="T35" fmla="*/ 4 h 23"/>
                    <a:gd name="T36" fmla="*/ 2 w 372"/>
                    <a:gd name="T37" fmla="*/ 2 h 23"/>
                    <a:gd name="T38" fmla="*/ 2 w 372"/>
                    <a:gd name="T39" fmla="*/ 0 h 23"/>
                    <a:gd name="T40" fmla="*/ 100 w 372"/>
                    <a:gd name="T41" fmla="*/ 4 h 23"/>
                    <a:gd name="T42" fmla="*/ 98 w 372"/>
                    <a:gd name="T43" fmla="*/ 8 h 23"/>
                    <a:gd name="T44" fmla="*/ 97 w 372"/>
                    <a:gd name="T45" fmla="*/ 10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72" h="23">
                      <a:moveTo>
                        <a:pt x="372" y="23"/>
                      </a:moveTo>
                      <a:lnTo>
                        <a:pt x="351" y="21"/>
                      </a:lnTo>
                      <a:lnTo>
                        <a:pt x="353" y="19"/>
                      </a:lnTo>
                      <a:lnTo>
                        <a:pt x="353" y="17"/>
                      </a:lnTo>
                      <a:lnTo>
                        <a:pt x="370" y="17"/>
                      </a:lnTo>
                      <a:lnTo>
                        <a:pt x="370" y="19"/>
                      </a:lnTo>
                      <a:lnTo>
                        <a:pt x="370" y="21"/>
                      </a:lnTo>
                      <a:lnTo>
                        <a:pt x="370" y="21"/>
                      </a:lnTo>
                      <a:lnTo>
                        <a:pt x="372" y="23"/>
                      </a:lnTo>
                      <a:close/>
                      <a:moveTo>
                        <a:pt x="347" y="21"/>
                      </a:moveTo>
                      <a:lnTo>
                        <a:pt x="298" y="19"/>
                      </a:lnTo>
                      <a:lnTo>
                        <a:pt x="298" y="17"/>
                      </a:lnTo>
                      <a:lnTo>
                        <a:pt x="300" y="15"/>
                      </a:lnTo>
                      <a:lnTo>
                        <a:pt x="351" y="17"/>
                      </a:lnTo>
                      <a:lnTo>
                        <a:pt x="349" y="19"/>
                      </a:lnTo>
                      <a:lnTo>
                        <a:pt x="347" y="21"/>
                      </a:lnTo>
                      <a:close/>
                      <a:moveTo>
                        <a:pt x="97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0" y="4"/>
                      </a:lnTo>
                      <a:lnTo>
                        <a:pt x="98" y="8"/>
                      </a:lnTo>
                      <a:lnTo>
                        <a:pt x="97" y="10"/>
                      </a:lnTo>
                      <a:close/>
                    </a:path>
                  </a:pathLst>
                </a:custGeom>
                <a:solidFill>
                  <a:srgbClr val="E6C8C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99" name="Freeform 1179"/>
                <p:cNvSpPr>
                  <a:spLocks noEditPoints="1"/>
                </p:cNvSpPr>
                <p:nvPr/>
              </p:nvSpPr>
              <p:spPr bwMode="auto">
                <a:xfrm>
                  <a:off x="1749" y="1015"/>
                  <a:ext cx="368" cy="23"/>
                </a:xfrm>
                <a:custGeom>
                  <a:avLst/>
                  <a:gdLst>
                    <a:gd name="T0" fmla="*/ 368 w 368"/>
                    <a:gd name="T1" fmla="*/ 23 h 23"/>
                    <a:gd name="T2" fmla="*/ 351 w 368"/>
                    <a:gd name="T3" fmla="*/ 21 h 23"/>
                    <a:gd name="T4" fmla="*/ 351 w 368"/>
                    <a:gd name="T5" fmla="*/ 19 h 23"/>
                    <a:gd name="T6" fmla="*/ 353 w 368"/>
                    <a:gd name="T7" fmla="*/ 17 h 23"/>
                    <a:gd name="T8" fmla="*/ 368 w 368"/>
                    <a:gd name="T9" fmla="*/ 17 h 23"/>
                    <a:gd name="T10" fmla="*/ 368 w 368"/>
                    <a:gd name="T11" fmla="*/ 21 h 23"/>
                    <a:gd name="T12" fmla="*/ 368 w 368"/>
                    <a:gd name="T13" fmla="*/ 23 h 23"/>
                    <a:gd name="T14" fmla="*/ 347 w 368"/>
                    <a:gd name="T15" fmla="*/ 21 h 23"/>
                    <a:gd name="T16" fmla="*/ 296 w 368"/>
                    <a:gd name="T17" fmla="*/ 19 h 23"/>
                    <a:gd name="T18" fmla="*/ 298 w 368"/>
                    <a:gd name="T19" fmla="*/ 17 h 23"/>
                    <a:gd name="T20" fmla="*/ 298 w 368"/>
                    <a:gd name="T21" fmla="*/ 15 h 23"/>
                    <a:gd name="T22" fmla="*/ 349 w 368"/>
                    <a:gd name="T23" fmla="*/ 17 h 23"/>
                    <a:gd name="T24" fmla="*/ 349 w 368"/>
                    <a:gd name="T25" fmla="*/ 19 h 23"/>
                    <a:gd name="T26" fmla="*/ 347 w 368"/>
                    <a:gd name="T27" fmla="*/ 21 h 23"/>
                    <a:gd name="T28" fmla="*/ 96 w 368"/>
                    <a:gd name="T29" fmla="*/ 10 h 23"/>
                    <a:gd name="T30" fmla="*/ 0 w 368"/>
                    <a:gd name="T31" fmla="*/ 4 h 23"/>
                    <a:gd name="T32" fmla="*/ 0 w 368"/>
                    <a:gd name="T33" fmla="*/ 2 h 23"/>
                    <a:gd name="T34" fmla="*/ 2 w 368"/>
                    <a:gd name="T35" fmla="*/ 0 h 23"/>
                    <a:gd name="T36" fmla="*/ 100 w 368"/>
                    <a:gd name="T37" fmla="*/ 4 h 23"/>
                    <a:gd name="T38" fmla="*/ 98 w 368"/>
                    <a:gd name="T39" fmla="*/ 6 h 23"/>
                    <a:gd name="T40" fmla="*/ 96 w 368"/>
                    <a:gd name="T41" fmla="*/ 10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68" h="23">
                      <a:moveTo>
                        <a:pt x="368" y="23"/>
                      </a:moveTo>
                      <a:lnTo>
                        <a:pt x="351" y="21"/>
                      </a:lnTo>
                      <a:lnTo>
                        <a:pt x="351" y="19"/>
                      </a:lnTo>
                      <a:lnTo>
                        <a:pt x="353" y="17"/>
                      </a:lnTo>
                      <a:lnTo>
                        <a:pt x="368" y="17"/>
                      </a:lnTo>
                      <a:lnTo>
                        <a:pt x="368" y="21"/>
                      </a:lnTo>
                      <a:lnTo>
                        <a:pt x="368" y="23"/>
                      </a:lnTo>
                      <a:close/>
                      <a:moveTo>
                        <a:pt x="347" y="21"/>
                      </a:moveTo>
                      <a:lnTo>
                        <a:pt x="296" y="19"/>
                      </a:lnTo>
                      <a:lnTo>
                        <a:pt x="298" y="17"/>
                      </a:lnTo>
                      <a:lnTo>
                        <a:pt x="298" y="15"/>
                      </a:lnTo>
                      <a:lnTo>
                        <a:pt x="349" y="17"/>
                      </a:lnTo>
                      <a:lnTo>
                        <a:pt x="349" y="19"/>
                      </a:lnTo>
                      <a:lnTo>
                        <a:pt x="347" y="21"/>
                      </a:lnTo>
                      <a:close/>
                      <a:moveTo>
                        <a:pt x="96" y="10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0" y="4"/>
                      </a:lnTo>
                      <a:lnTo>
                        <a:pt x="98" y="6"/>
                      </a:lnTo>
                      <a:lnTo>
                        <a:pt x="96" y="10"/>
                      </a:lnTo>
                      <a:close/>
                    </a:path>
                  </a:pathLst>
                </a:custGeom>
                <a:solidFill>
                  <a:srgbClr val="E6C8C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00" name="Freeform 1180"/>
                <p:cNvSpPr>
                  <a:spLocks noEditPoints="1"/>
                </p:cNvSpPr>
                <p:nvPr/>
              </p:nvSpPr>
              <p:spPr bwMode="auto">
                <a:xfrm>
                  <a:off x="1749" y="1013"/>
                  <a:ext cx="368" cy="21"/>
                </a:xfrm>
                <a:custGeom>
                  <a:avLst/>
                  <a:gdLst>
                    <a:gd name="T0" fmla="*/ 368 w 368"/>
                    <a:gd name="T1" fmla="*/ 21 h 21"/>
                    <a:gd name="T2" fmla="*/ 351 w 368"/>
                    <a:gd name="T3" fmla="*/ 21 h 21"/>
                    <a:gd name="T4" fmla="*/ 353 w 368"/>
                    <a:gd name="T5" fmla="*/ 19 h 21"/>
                    <a:gd name="T6" fmla="*/ 353 w 368"/>
                    <a:gd name="T7" fmla="*/ 17 h 21"/>
                    <a:gd name="T8" fmla="*/ 368 w 368"/>
                    <a:gd name="T9" fmla="*/ 17 h 21"/>
                    <a:gd name="T10" fmla="*/ 368 w 368"/>
                    <a:gd name="T11" fmla="*/ 19 h 21"/>
                    <a:gd name="T12" fmla="*/ 368 w 368"/>
                    <a:gd name="T13" fmla="*/ 21 h 21"/>
                    <a:gd name="T14" fmla="*/ 349 w 368"/>
                    <a:gd name="T15" fmla="*/ 21 h 21"/>
                    <a:gd name="T16" fmla="*/ 298 w 368"/>
                    <a:gd name="T17" fmla="*/ 19 h 21"/>
                    <a:gd name="T18" fmla="*/ 298 w 368"/>
                    <a:gd name="T19" fmla="*/ 17 h 21"/>
                    <a:gd name="T20" fmla="*/ 298 w 368"/>
                    <a:gd name="T21" fmla="*/ 14 h 21"/>
                    <a:gd name="T22" fmla="*/ 351 w 368"/>
                    <a:gd name="T23" fmla="*/ 17 h 21"/>
                    <a:gd name="T24" fmla="*/ 349 w 368"/>
                    <a:gd name="T25" fmla="*/ 19 h 21"/>
                    <a:gd name="T26" fmla="*/ 349 w 368"/>
                    <a:gd name="T27" fmla="*/ 21 h 21"/>
                    <a:gd name="T28" fmla="*/ 98 w 368"/>
                    <a:gd name="T29" fmla="*/ 8 h 21"/>
                    <a:gd name="T30" fmla="*/ 0 w 368"/>
                    <a:gd name="T31" fmla="*/ 4 h 21"/>
                    <a:gd name="T32" fmla="*/ 2 w 368"/>
                    <a:gd name="T33" fmla="*/ 2 h 21"/>
                    <a:gd name="T34" fmla="*/ 4 w 368"/>
                    <a:gd name="T35" fmla="*/ 0 h 21"/>
                    <a:gd name="T36" fmla="*/ 100 w 368"/>
                    <a:gd name="T37" fmla="*/ 4 h 21"/>
                    <a:gd name="T38" fmla="*/ 100 w 368"/>
                    <a:gd name="T39" fmla="*/ 6 h 21"/>
                    <a:gd name="T40" fmla="*/ 98 w 368"/>
                    <a:gd name="T41" fmla="*/ 8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68" h="21">
                      <a:moveTo>
                        <a:pt x="368" y="21"/>
                      </a:moveTo>
                      <a:lnTo>
                        <a:pt x="351" y="21"/>
                      </a:lnTo>
                      <a:lnTo>
                        <a:pt x="353" y="19"/>
                      </a:lnTo>
                      <a:lnTo>
                        <a:pt x="353" y="17"/>
                      </a:lnTo>
                      <a:lnTo>
                        <a:pt x="368" y="17"/>
                      </a:lnTo>
                      <a:lnTo>
                        <a:pt x="368" y="19"/>
                      </a:lnTo>
                      <a:lnTo>
                        <a:pt x="368" y="21"/>
                      </a:lnTo>
                      <a:close/>
                      <a:moveTo>
                        <a:pt x="349" y="21"/>
                      </a:moveTo>
                      <a:lnTo>
                        <a:pt x="298" y="19"/>
                      </a:lnTo>
                      <a:lnTo>
                        <a:pt x="298" y="17"/>
                      </a:lnTo>
                      <a:lnTo>
                        <a:pt x="298" y="14"/>
                      </a:lnTo>
                      <a:lnTo>
                        <a:pt x="351" y="17"/>
                      </a:lnTo>
                      <a:lnTo>
                        <a:pt x="349" y="19"/>
                      </a:lnTo>
                      <a:lnTo>
                        <a:pt x="349" y="21"/>
                      </a:lnTo>
                      <a:close/>
                      <a:moveTo>
                        <a:pt x="98" y="8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0" y="4"/>
                      </a:lnTo>
                      <a:lnTo>
                        <a:pt x="100" y="6"/>
                      </a:lnTo>
                      <a:lnTo>
                        <a:pt x="98" y="8"/>
                      </a:lnTo>
                      <a:close/>
                    </a:path>
                  </a:pathLst>
                </a:custGeom>
                <a:solidFill>
                  <a:srgbClr val="E6C9C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01" name="Freeform 1181"/>
                <p:cNvSpPr>
                  <a:spLocks noEditPoints="1"/>
                </p:cNvSpPr>
                <p:nvPr/>
              </p:nvSpPr>
              <p:spPr bwMode="auto">
                <a:xfrm>
                  <a:off x="1751" y="1011"/>
                  <a:ext cx="366" cy="21"/>
                </a:xfrm>
                <a:custGeom>
                  <a:avLst/>
                  <a:gdLst>
                    <a:gd name="T0" fmla="*/ 366 w 366"/>
                    <a:gd name="T1" fmla="*/ 21 h 21"/>
                    <a:gd name="T2" fmla="*/ 351 w 366"/>
                    <a:gd name="T3" fmla="*/ 21 h 21"/>
                    <a:gd name="T4" fmla="*/ 351 w 366"/>
                    <a:gd name="T5" fmla="*/ 19 h 21"/>
                    <a:gd name="T6" fmla="*/ 352 w 366"/>
                    <a:gd name="T7" fmla="*/ 18 h 21"/>
                    <a:gd name="T8" fmla="*/ 364 w 366"/>
                    <a:gd name="T9" fmla="*/ 18 h 21"/>
                    <a:gd name="T10" fmla="*/ 366 w 366"/>
                    <a:gd name="T11" fmla="*/ 19 h 21"/>
                    <a:gd name="T12" fmla="*/ 366 w 366"/>
                    <a:gd name="T13" fmla="*/ 21 h 21"/>
                    <a:gd name="T14" fmla="*/ 347 w 366"/>
                    <a:gd name="T15" fmla="*/ 21 h 21"/>
                    <a:gd name="T16" fmla="*/ 296 w 366"/>
                    <a:gd name="T17" fmla="*/ 19 h 21"/>
                    <a:gd name="T18" fmla="*/ 296 w 366"/>
                    <a:gd name="T19" fmla="*/ 16 h 21"/>
                    <a:gd name="T20" fmla="*/ 296 w 366"/>
                    <a:gd name="T21" fmla="*/ 14 h 21"/>
                    <a:gd name="T22" fmla="*/ 349 w 366"/>
                    <a:gd name="T23" fmla="*/ 18 h 21"/>
                    <a:gd name="T24" fmla="*/ 349 w 366"/>
                    <a:gd name="T25" fmla="*/ 19 h 21"/>
                    <a:gd name="T26" fmla="*/ 347 w 366"/>
                    <a:gd name="T27" fmla="*/ 21 h 21"/>
                    <a:gd name="T28" fmla="*/ 98 w 366"/>
                    <a:gd name="T29" fmla="*/ 8 h 21"/>
                    <a:gd name="T30" fmla="*/ 0 w 366"/>
                    <a:gd name="T31" fmla="*/ 4 h 21"/>
                    <a:gd name="T32" fmla="*/ 2 w 366"/>
                    <a:gd name="T33" fmla="*/ 2 h 21"/>
                    <a:gd name="T34" fmla="*/ 3 w 366"/>
                    <a:gd name="T35" fmla="*/ 0 h 21"/>
                    <a:gd name="T36" fmla="*/ 100 w 366"/>
                    <a:gd name="T37" fmla="*/ 4 h 21"/>
                    <a:gd name="T38" fmla="*/ 98 w 366"/>
                    <a:gd name="T39" fmla="*/ 6 h 21"/>
                    <a:gd name="T40" fmla="*/ 98 w 366"/>
                    <a:gd name="T41" fmla="*/ 8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66" h="21">
                      <a:moveTo>
                        <a:pt x="366" y="21"/>
                      </a:moveTo>
                      <a:lnTo>
                        <a:pt x="351" y="21"/>
                      </a:lnTo>
                      <a:lnTo>
                        <a:pt x="351" y="19"/>
                      </a:lnTo>
                      <a:lnTo>
                        <a:pt x="352" y="18"/>
                      </a:lnTo>
                      <a:lnTo>
                        <a:pt x="364" y="18"/>
                      </a:lnTo>
                      <a:lnTo>
                        <a:pt x="366" y="19"/>
                      </a:lnTo>
                      <a:lnTo>
                        <a:pt x="366" y="21"/>
                      </a:lnTo>
                      <a:close/>
                      <a:moveTo>
                        <a:pt x="347" y="21"/>
                      </a:moveTo>
                      <a:lnTo>
                        <a:pt x="296" y="19"/>
                      </a:lnTo>
                      <a:lnTo>
                        <a:pt x="296" y="16"/>
                      </a:lnTo>
                      <a:lnTo>
                        <a:pt x="296" y="14"/>
                      </a:lnTo>
                      <a:lnTo>
                        <a:pt x="349" y="18"/>
                      </a:lnTo>
                      <a:lnTo>
                        <a:pt x="349" y="19"/>
                      </a:lnTo>
                      <a:lnTo>
                        <a:pt x="347" y="21"/>
                      </a:lnTo>
                      <a:close/>
                      <a:moveTo>
                        <a:pt x="98" y="8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3" y="0"/>
                      </a:lnTo>
                      <a:lnTo>
                        <a:pt x="100" y="4"/>
                      </a:lnTo>
                      <a:lnTo>
                        <a:pt x="98" y="6"/>
                      </a:lnTo>
                      <a:lnTo>
                        <a:pt x="98" y="8"/>
                      </a:lnTo>
                      <a:close/>
                    </a:path>
                  </a:pathLst>
                </a:custGeom>
                <a:solidFill>
                  <a:srgbClr val="E6C9C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02" name="Freeform 1182"/>
                <p:cNvSpPr>
                  <a:spLocks noEditPoints="1"/>
                </p:cNvSpPr>
                <p:nvPr/>
              </p:nvSpPr>
              <p:spPr bwMode="auto">
                <a:xfrm>
                  <a:off x="1753" y="1010"/>
                  <a:ext cx="364" cy="20"/>
                </a:xfrm>
                <a:custGeom>
                  <a:avLst/>
                  <a:gdLst>
                    <a:gd name="T0" fmla="*/ 364 w 364"/>
                    <a:gd name="T1" fmla="*/ 20 h 20"/>
                    <a:gd name="T2" fmla="*/ 349 w 364"/>
                    <a:gd name="T3" fmla="*/ 20 h 20"/>
                    <a:gd name="T4" fmla="*/ 350 w 364"/>
                    <a:gd name="T5" fmla="*/ 19 h 20"/>
                    <a:gd name="T6" fmla="*/ 350 w 364"/>
                    <a:gd name="T7" fmla="*/ 17 h 20"/>
                    <a:gd name="T8" fmla="*/ 350 w 364"/>
                    <a:gd name="T9" fmla="*/ 17 h 20"/>
                    <a:gd name="T10" fmla="*/ 350 w 364"/>
                    <a:gd name="T11" fmla="*/ 17 h 20"/>
                    <a:gd name="T12" fmla="*/ 362 w 364"/>
                    <a:gd name="T13" fmla="*/ 17 h 20"/>
                    <a:gd name="T14" fmla="*/ 362 w 364"/>
                    <a:gd name="T15" fmla="*/ 19 h 20"/>
                    <a:gd name="T16" fmla="*/ 364 w 364"/>
                    <a:gd name="T17" fmla="*/ 20 h 20"/>
                    <a:gd name="T18" fmla="*/ 347 w 364"/>
                    <a:gd name="T19" fmla="*/ 20 h 20"/>
                    <a:gd name="T20" fmla="*/ 294 w 364"/>
                    <a:gd name="T21" fmla="*/ 17 h 20"/>
                    <a:gd name="T22" fmla="*/ 294 w 364"/>
                    <a:gd name="T23" fmla="*/ 15 h 20"/>
                    <a:gd name="T24" fmla="*/ 295 w 364"/>
                    <a:gd name="T25" fmla="*/ 13 h 20"/>
                    <a:gd name="T26" fmla="*/ 349 w 364"/>
                    <a:gd name="T27" fmla="*/ 17 h 20"/>
                    <a:gd name="T28" fmla="*/ 347 w 364"/>
                    <a:gd name="T29" fmla="*/ 19 h 20"/>
                    <a:gd name="T30" fmla="*/ 347 w 364"/>
                    <a:gd name="T31" fmla="*/ 20 h 20"/>
                    <a:gd name="T32" fmla="*/ 96 w 364"/>
                    <a:gd name="T33" fmla="*/ 7 h 20"/>
                    <a:gd name="T34" fmla="*/ 0 w 364"/>
                    <a:gd name="T35" fmla="*/ 3 h 20"/>
                    <a:gd name="T36" fmla="*/ 1 w 364"/>
                    <a:gd name="T37" fmla="*/ 1 h 20"/>
                    <a:gd name="T38" fmla="*/ 1 w 364"/>
                    <a:gd name="T39" fmla="*/ 0 h 20"/>
                    <a:gd name="T40" fmla="*/ 100 w 364"/>
                    <a:gd name="T41" fmla="*/ 3 h 20"/>
                    <a:gd name="T42" fmla="*/ 98 w 364"/>
                    <a:gd name="T43" fmla="*/ 5 h 20"/>
                    <a:gd name="T44" fmla="*/ 96 w 364"/>
                    <a:gd name="T45" fmla="*/ 7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64" h="20">
                      <a:moveTo>
                        <a:pt x="364" y="20"/>
                      </a:moveTo>
                      <a:lnTo>
                        <a:pt x="349" y="20"/>
                      </a:lnTo>
                      <a:lnTo>
                        <a:pt x="350" y="19"/>
                      </a:lnTo>
                      <a:lnTo>
                        <a:pt x="350" y="17"/>
                      </a:lnTo>
                      <a:lnTo>
                        <a:pt x="350" y="17"/>
                      </a:lnTo>
                      <a:lnTo>
                        <a:pt x="350" y="17"/>
                      </a:lnTo>
                      <a:lnTo>
                        <a:pt x="362" y="17"/>
                      </a:lnTo>
                      <a:lnTo>
                        <a:pt x="362" y="19"/>
                      </a:lnTo>
                      <a:lnTo>
                        <a:pt x="364" y="20"/>
                      </a:lnTo>
                      <a:close/>
                      <a:moveTo>
                        <a:pt x="347" y="20"/>
                      </a:moveTo>
                      <a:lnTo>
                        <a:pt x="294" y="17"/>
                      </a:lnTo>
                      <a:lnTo>
                        <a:pt x="294" y="15"/>
                      </a:lnTo>
                      <a:lnTo>
                        <a:pt x="295" y="13"/>
                      </a:lnTo>
                      <a:lnTo>
                        <a:pt x="349" y="17"/>
                      </a:lnTo>
                      <a:lnTo>
                        <a:pt x="347" y="19"/>
                      </a:lnTo>
                      <a:lnTo>
                        <a:pt x="347" y="20"/>
                      </a:lnTo>
                      <a:close/>
                      <a:moveTo>
                        <a:pt x="96" y="7"/>
                      </a:moveTo>
                      <a:lnTo>
                        <a:pt x="0" y="3"/>
                      </a:lnTo>
                      <a:lnTo>
                        <a:pt x="1" y="1"/>
                      </a:lnTo>
                      <a:lnTo>
                        <a:pt x="1" y="0"/>
                      </a:lnTo>
                      <a:lnTo>
                        <a:pt x="100" y="3"/>
                      </a:lnTo>
                      <a:lnTo>
                        <a:pt x="98" y="5"/>
                      </a:lnTo>
                      <a:lnTo>
                        <a:pt x="96" y="7"/>
                      </a:lnTo>
                      <a:close/>
                    </a:path>
                  </a:pathLst>
                </a:custGeom>
                <a:solidFill>
                  <a:srgbClr val="E6C9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03" name="Freeform 1183"/>
                <p:cNvSpPr>
                  <a:spLocks noEditPoints="1"/>
                </p:cNvSpPr>
                <p:nvPr/>
              </p:nvSpPr>
              <p:spPr bwMode="auto">
                <a:xfrm>
                  <a:off x="1754" y="1008"/>
                  <a:ext cx="361" cy="21"/>
                </a:xfrm>
                <a:custGeom>
                  <a:avLst/>
                  <a:gdLst>
                    <a:gd name="T0" fmla="*/ 361 w 361"/>
                    <a:gd name="T1" fmla="*/ 21 h 21"/>
                    <a:gd name="T2" fmla="*/ 349 w 361"/>
                    <a:gd name="T3" fmla="*/ 21 h 21"/>
                    <a:gd name="T4" fmla="*/ 349 w 361"/>
                    <a:gd name="T5" fmla="*/ 21 h 21"/>
                    <a:gd name="T6" fmla="*/ 349 w 361"/>
                    <a:gd name="T7" fmla="*/ 19 h 21"/>
                    <a:gd name="T8" fmla="*/ 351 w 361"/>
                    <a:gd name="T9" fmla="*/ 19 h 21"/>
                    <a:gd name="T10" fmla="*/ 351 w 361"/>
                    <a:gd name="T11" fmla="*/ 17 h 21"/>
                    <a:gd name="T12" fmla="*/ 361 w 361"/>
                    <a:gd name="T13" fmla="*/ 17 h 21"/>
                    <a:gd name="T14" fmla="*/ 361 w 361"/>
                    <a:gd name="T15" fmla="*/ 19 h 21"/>
                    <a:gd name="T16" fmla="*/ 361 w 361"/>
                    <a:gd name="T17" fmla="*/ 21 h 21"/>
                    <a:gd name="T18" fmla="*/ 346 w 361"/>
                    <a:gd name="T19" fmla="*/ 21 h 21"/>
                    <a:gd name="T20" fmla="*/ 293 w 361"/>
                    <a:gd name="T21" fmla="*/ 17 h 21"/>
                    <a:gd name="T22" fmla="*/ 294 w 361"/>
                    <a:gd name="T23" fmla="*/ 15 h 21"/>
                    <a:gd name="T24" fmla="*/ 294 w 361"/>
                    <a:gd name="T25" fmla="*/ 13 h 21"/>
                    <a:gd name="T26" fmla="*/ 348 w 361"/>
                    <a:gd name="T27" fmla="*/ 17 h 21"/>
                    <a:gd name="T28" fmla="*/ 348 w 361"/>
                    <a:gd name="T29" fmla="*/ 19 h 21"/>
                    <a:gd name="T30" fmla="*/ 346 w 361"/>
                    <a:gd name="T31" fmla="*/ 21 h 21"/>
                    <a:gd name="T32" fmla="*/ 97 w 361"/>
                    <a:gd name="T33" fmla="*/ 7 h 21"/>
                    <a:gd name="T34" fmla="*/ 0 w 361"/>
                    <a:gd name="T35" fmla="*/ 3 h 21"/>
                    <a:gd name="T36" fmla="*/ 0 w 361"/>
                    <a:gd name="T37" fmla="*/ 2 h 21"/>
                    <a:gd name="T38" fmla="*/ 2 w 361"/>
                    <a:gd name="T39" fmla="*/ 0 h 21"/>
                    <a:gd name="T40" fmla="*/ 101 w 361"/>
                    <a:gd name="T41" fmla="*/ 3 h 21"/>
                    <a:gd name="T42" fmla="*/ 99 w 361"/>
                    <a:gd name="T43" fmla="*/ 5 h 21"/>
                    <a:gd name="T44" fmla="*/ 97 w 361"/>
                    <a:gd name="T45" fmla="*/ 7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61" h="21">
                      <a:moveTo>
                        <a:pt x="361" y="21"/>
                      </a:moveTo>
                      <a:lnTo>
                        <a:pt x="349" y="21"/>
                      </a:lnTo>
                      <a:lnTo>
                        <a:pt x="349" y="21"/>
                      </a:lnTo>
                      <a:lnTo>
                        <a:pt x="349" y="19"/>
                      </a:lnTo>
                      <a:lnTo>
                        <a:pt x="351" y="19"/>
                      </a:lnTo>
                      <a:lnTo>
                        <a:pt x="351" y="17"/>
                      </a:lnTo>
                      <a:lnTo>
                        <a:pt x="361" y="17"/>
                      </a:lnTo>
                      <a:lnTo>
                        <a:pt x="361" y="19"/>
                      </a:lnTo>
                      <a:lnTo>
                        <a:pt x="361" y="21"/>
                      </a:lnTo>
                      <a:close/>
                      <a:moveTo>
                        <a:pt x="346" y="21"/>
                      </a:moveTo>
                      <a:lnTo>
                        <a:pt x="293" y="17"/>
                      </a:lnTo>
                      <a:lnTo>
                        <a:pt x="294" y="15"/>
                      </a:lnTo>
                      <a:lnTo>
                        <a:pt x="294" y="13"/>
                      </a:lnTo>
                      <a:lnTo>
                        <a:pt x="348" y="17"/>
                      </a:lnTo>
                      <a:lnTo>
                        <a:pt x="348" y="19"/>
                      </a:lnTo>
                      <a:lnTo>
                        <a:pt x="346" y="21"/>
                      </a:lnTo>
                      <a:close/>
                      <a:moveTo>
                        <a:pt x="97" y="7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1" y="3"/>
                      </a:lnTo>
                      <a:lnTo>
                        <a:pt x="99" y="5"/>
                      </a:lnTo>
                      <a:lnTo>
                        <a:pt x="97" y="7"/>
                      </a:lnTo>
                      <a:close/>
                    </a:path>
                  </a:pathLst>
                </a:custGeom>
                <a:solidFill>
                  <a:srgbClr val="E6C9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04" name="Freeform 1184"/>
                <p:cNvSpPr>
                  <a:spLocks noEditPoints="1"/>
                </p:cNvSpPr>
                <p:nvPr/>
              </p:nvSpPr>
              <p:spPr bwMode="auto">
                <a:xfrm>
                  <a:off x="1754" y="1006"/>
                  <a:ext cx="361" cy="21"/>
                </a:xfrm>
                <a:custGeom>
                  <a:avLst/>
                  <a:gdLst>
                    <a:gd name="T0" fmla="*/ 361 w 361"/>
                    <a:gd name="T1" fmla="*/ 21 h 21"/>
                    <a:gd name="T2" fmla="*/ 349 w 361"/>
                    <a:gd name="T3" fmla="*/ 21 h 21"/>
                    <a:gd name="T4" fmla="*/ 351 w 361"/>
                    <a:gd name="T5" fmla="*/ 19 h 21"/>
                    <a:gd name="T6" fmla="*/ 351 w 361"/>
                    <a:gd name="T7" fmla="*/ 17 h 21"/>
                    <a:gd name="T8" fmla="*/ 361 w 361"/>
                    <a:gd name="T9" fmla="*/ 17 h 21"/>
                    <a:gd name="T10" fmla="*/ 361 w 361"/>
                    <a:gd name="T11" fmla="*/ 19 h 21"/>
                    <a:gd name="T12" fmla="*/ 361 w 361"/>
                    <a:gd name="T13" fmla="*/ 21 h 21"/>
                    <a:gd name="T14" fmla="*/ 348 w 361"/>
                    <a:gd name="T15" fmla="*/ 21 h 21"/>
                    <a:gd name="T16" fmla="*/ 294 w 361"/>
                    <a:gd name="T17" fmla="*/ 17 h 21"/>
                    <a:gd name="T18" fmla="*/ 294 w 361"/>
                    <a:gd name="T19" fmla="*/ 15 h 21"/>
                    <a:gd name="T20" fmla="*/ 294 w 361"/>
                    <a:gd name="T21" fmla="*/ 13 h 21"/>
                    <a:gd name="T22" fmla="*/ 348 w 361"/>
                    <a:gd name="T23" fmla="*/ 17 h 21"/>
                    <a:gd name="T24" fmla="*/ 348 w 361"/>
                    <a:gd name="T25" fmla="*/ 19 h 21"/>
                    <a:gd name="T26" fmla="*/ 348 w 361"/>
                    <a:gd name="T27" fmla="*/ 21 h 21"/>
                    <a:gd name="T28" fmla="*/ 99 w 361"/>
                    <a:gd name="T29" fmla="*/ 7 h 21"/>
                    <a:gd name="T30" fmla="*/ 0 w 361"/>
                    <a:gd name="T31" fmla="*/ 4 h 21"/>
                    <a:gd name="T32" fmla="*/ 2 w 361"/>
                    <a:gd name="T33" fmla="*/ 2 h 21"/>
                    <a:gd name="T34" fmla="*/ 4 w 361"/>
                    <a:gd name="T35" fmla="*/ 0 h 21"/>
                    <a:gd name="T36" fmla="*/ 103 w 361"/>
                    <a:gd name="T37" fmla="*/ 4 h 21"/>
                    <a:gd name="T38" fmla="*/ 101 w 361"/>
                    <a:gd name="T39" fmla="*/ 5 h 21"/>
                    <a:gd name="T40" fmla="*/ 99 w 361"/>
                    <a:gd name="T41" fmla="*/ 7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61" h="21">
                      <a:moveTo>
                        <a:pt x="361" y="21"/>
                      </a:moveTo>
                      <a:lnTo>
                        <a:pt x="349" y="21"/>
                      </a:lnTo>
                      <a:lnTo>
                        <a:pt x="351" y="19"/>
                      </a:lnTo>
                      <a:lnTo>
                        <a:pt x="351" y="17"/>
                      </a:lnTo>
                      <a:lnTo>
                        <a:pt x="361" y="17"/>
                      </a:lnTo>
                      <a:lnTo>
                        <a:pt x="361" y="19"/>
                      </a:lnTo>
                      <a:lnTo>
                        <a:pt x="361" y="21"/>
                      </a:lnTo>
                      <a:close/>
                      <a:moveTo>
                        <a:pt x="348" y="21"/>
                      </a:moveTo>
                      <a:lnTo>
                        <a:pt x="294" y="17"/>
                      </a:lnTo>
                      <a:lnTo>
                        <a:pt x="294" y="15"/>
                      </a:lnTo>
                      <a:lnTo>
                        <a:pt x="294" y="13"/>
                      </a:lnTo>
                      <a:lnTo>
                        <a:pt x="348" y="17"/>
                      </a:lnTo>
                      <a:lnTo>
                        <a:pt x="348" y="19"/>
                      </a:lnTo>
                      <a:lnTo>
                        <a:pt x="348" y="21"/>
                      </a:lnTo>
                      <a:close/>
                      <a:moveTo>
                        <a:pt x="99" y="7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3" y="4"/>
                      </a:lnTo>
                      <a:lnTo>
                        <a:pt x="101" y="5"/>
                      </a:lnTo>
                      <a:lnTo>
                        <a:pt x="99" y="7"/>
                      </a:lnTo>
                      <a:close/>
                    </a:path>
                  </a:pathLst>
                </a:custGeom>
                <a:solidFill>
                  <a:srgbClr val="E6C9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05" name="Freeform 1185"/>
                <p:cNvSpPr>
                  <a:spLocks noEditPoints="1"/>
                </p:cNvSpPr>
                <p:nvPr/>
              </p:nvSpPr>
              <p:spPr bwMode="auto">
                <a:xfrm>
                  <a:off x="1756" y="1004"/>
                  <a:ext cx="359" cy="21"/>
                </a:xfrm>
                <a:custGeom>
                  <a:avLst/>
                  <a:gdLst>
                    <a:gd name="T0" fmla="*/ 359 w 359"/>
                    <a:gd name="T1" fmla="*/ 21 h 21"/>
                    <a:gd name="T2" fmla="*/ 349 w 359"/>
                    <a:gd name="T3" fmla="*/ 21 h 21"/>
                    <a:gd name="T4" fmla="*/ 349 w 359"/>
                    <a:gd name="T5" fmla="*/ 19 h 21"/>
                    <a:gd name="T6" fmla="*/ 351 w 359"/>
                    <a:gd name="T7" fmla="*/ 17 h 21"/>
                    <a:gd name="T8" fmla="*/ 357 w 359"/>
                    <a:gd name="T9" fmla="*/ 17 h 21"/>
                    <a:gd name="T10" fmla="*/ 359 w 359"/>
                    <a:gd name="T11" fmla="*/ 19 h 21"/>
                    <a:gd name="T12" fmla="*/ 359 w 359"/>
                    <a:gd name="T13" fmla="*/ 21 h 21"/>
                    <a:gd name="T14" fmla="*/ 346 w 359"/>
                    <a:gd name="T15" fmla="*/ 21 h 21"/>
                    <a:gd name="T16" fmla="*/ 292 w 359"/>
                    <a:gd name="T17" fmla="*/ 17 h 21"/>
                    <a:gd name="T18" fmla="*/ 292 w 359"/>
                    <a:gd name="T19" fmla="*/ 15 h 21"/>
                    <a:gd name="T20" fmla="*/ 294 w 359"/>
                    <a:gd name="T21" fmla="*/ 13 h 21"/>
                    <a:gd name="T22" fmla="*/ 347 w 359"/>
                    <a:gd name="T23" fmla="*/ 15 h 21"/>
                    <a:gd name="T24" fmla="*/ 346 w 359"/>
                    <a:gd name="T25" fmla="*/ 19 h 21"/>
                    <a:gd name="T26" fmla="*/ 346 w 359"/>
                    <a:gd name="T27" fmla="*/ 21 h 21"/>
                    <a:gd name="T28" fmla="*/ 99 w 359"/>
                    <a:gd name="T29" fmla="*/ 7 h 21"/>
                    <a:gd name="T30" fmla="*/ 0 w 359"/>
                    <a:gd name="T31" fmla="*/ 4 h 21"/>
                    <a:gd name="T32" fmla="*/ 2 w 359"/>
                    <a:gd name="T33" fmla="*/ 2 h 21"/>
                    <a:gd name="T34" fmla="*/ 4 w 359"/>
                    <a:gd name="T35" fmla="*/ 0 h 21"/>
                    <a:gd name="T36" fmla="*/ 103 w 359"/>
                    <a:gd name="T37" fmla="*/ 4 h 21"/>
                    <a:gd name="T38" fmla="*/ 101 w 359"/>
                    <a:gd name="T39" fmla="*/ 6 h 21"/>
                    <a:gd name="T40" fmla="*/ 99 w 359"/>
                    <a:gd name="T41" fmla="*/ 7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59" h="21">
                      <a:moveTo>
                        <a:pt x="359" y="21"/>
                      </a:moveTo>
                      <a:lnTo>
                        <a:pt x="349" y="21"/>
                      </a:lnTo>
                      <a:lnTo>
                        <a:pt x="349" y="19"/>
                      </a:lnTo>
                      <a:lnTo>
                        <a:pt x="351" y="17"/>
                      </a:lnTo>
                      <a:lnTo>
                        <a:pt x="357" y="17"/>
                      </a:lnTo>
                      <a:lnTo>
                        <a:pt x="359" y="19"/>
                      </a:lnTo>
                      <a:lnTo>
                        <a:pt x="359" y="21"/>
                      </a:lnTo>
                      <a:close/>
                      <a:moveTo>
                        <a:pt x="346" y="21"/>
                      </a:moveTo>
                      <a:lnTo>
                        <a:pt x="292" y="17"/>
                      </a:lnTo>
                      <a:lnTo>
                        <a:pt x="292" y="15"/>
                      </a:lnTo>
                      <a:lnTo>
                        <a:pt x="294" y="13"/>
                      </a:lnTo>
                      <a:lnTo>
                        <a:pt x="347" y="15"/>
                      </a:lnTo>
                      <a:lnTo>
                        <a:pt x="346" y="19"/>
                      </a:lnTo>
                      <a:lnTo>
                        <a:pt x="346" y="21"/>
                      </a:lnTo>
                      <a:close/>
                      <a:moveTo>
                        <a:pt x="99" y="7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3" y="4"/>
                      </a:lnTo>
                      <a:lnTo>
                        <a:pt x="101" y="6"/>
                      </a:lnTo>
                      <a:lnTo>
                        <a:pt x="99" y="7"/>
                      </a:lnTo>
                      <a:close/>
                    </a:path>
                  </a:pathLst>
                </a:custGeom>
                <a:solidFill>
                  <a:srgbClr val="E6C9C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06" name="Freeform 1186"/>
                <p:cNvSpPr>
                  <a:spLocks noEditPoints="1"/>
                </p:cNvSpPr>
                <p:nvPr/>
              </p:nvSpPr>
              <p:spPr bwMode="auto">
                <a:xfrm>
                  <a:off x="1758" y="1002"/>
                  <a:ext cx="357" cy="21"/>
                </a:xfrm>
                <a:custGeom>
                  <a:avLst/>
                  <a:gdLst>
                    <a:gd name="T0" fmla="*/ 357 w 357"/>
                    <a:gd name="T1" fmla="*/ 21 h 21"/>
                    <a:gd name="T2" fmla="*/ 347 w 357"/>
                    <a:gd name="T3" fmla="*/ 21 h 21"/>
                    <a:gd name="T4" fmla="*/ 349 w 357"/>
                    <a:gd name="T5" fmla="*/ 19 h 21"/>
                    <a:gd name="T6" fmla="*/ 349 w 357"/>
                    <a:gd name="T7" fmla="*/ 17 h 21"/>
                    <a:gd name="T8" fmla="*/ 355 w 357"/>
                    <a:gd name="T9" fmla="*/ 17 h 21"/>
                    <a:gd name="T10" fmla="*/ 355 w 357"/>
                    <a:gd name="T11" fmla="*/ 17 h 21"/>
                    <a:gd name="T12" fmla="*/ 355 w 357"/>
                    <a:gd name="T13" fmla="*/ 17 h 21"/>
                    <a:gd name="T14" fmla="*/ 355 w 357"/>
                    <a:gd name="T15" fmla="*/ 19 h 21"/>
                    <a:gd name="T16" fmla="*/ 357 w 357"/>
                    <a:gd name="T17" fmla="*/ 21 h 21"/>
                    <a:gd name="T18" fmla="*/ 344 w 357"/>
                    <a:gd name="T19" fmla="*/ 21 h 21"/>
                    <a:gd name="T20" fmla="*/ 290 w 357"/>
                    <a:gd name="T21" fmla="*/ 17 h 21"/>
                    <a:gd name="T22" fmla="*/ 292 w 357"/>
                    <a:gd name="T23" fmla="*/ 15 h 21"/>
                    <a:gd name="T24" fmla="*/ 292 w 357"/>
                    <a:gd name="T25" fmla="*/ 13 h 21"/>
                    <a:gd name="T26" fmla="*/ 345 w 357"/>
                    <a:gd name="T27" fmla="*/ 15 h 21"/>
                    <a:gd name="T28" fmla="*/ 345 w 357"/>
                    <a:gd name="T29" fmla="*/ 17 h 21"/>
                    <a:gd name="T30" fmla="*/ 344 w 357"/>
                    <a:gd name="T31" fmla="*/ 21 h 21"/>
                    <a:gd name="T32" fmla="*/ 99 w 357"/>
                    <a:gd name="T33" fmla="*/ 8 h 21"/>
                    <a:gd name="T34" fmla="*/ 0 w 357"/>
                    <a:gd name="T35" fmla="*/ 4 h 21"/>
                    <a:gd name="T36" fmla="*/ 2 w 357"/>
                    <a:gd name="T37" fmla="*/ 2 h 21"/>
                    <a:gd name="T38" fmla="*/ 2 w 357"/>
                    <a:gd name="T39" fmla="*/ 0 h 21"/>
                    <a:gd name="T40" fmla="*/ 103 w 357"/>
                    <a:gd name="T41" fmla="*/ 4 h 21"/>
                    <a:gd name="T42" fmla="*/ 101 w 357"/>
                    <a:gd name="T43" fmla="*/ 6 h 21"/>
                    <a:gd name="T44" fmla="*/ 99 w 357"/>
                    <a:gd name="T45" fmla="*/ 8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57" h="21">
                      <a:moveTo>
                        <a:pt x="357" y="21"/>
                      </a:moveTo>
                      <a:lnTo>
                        <a:pt x="347" y="21"/>
                      </a:lnTo>
                      <a:lnTo>
                        <a:pt x="349" y="19"/>
                      </a:lnTo>
                      <a:lnTo>
                        <a:pt x="349" y="17"/>
                      </a:lnTo>
                      <a:lnTo>
                        <a:pt x="355" y="17"/>
                      </a:lnTo>
                      <a:lnTo>
                        <a:pt x="355" y="17"/>
                      </a:lnTo>
                      <a:lnTo>
                        <a:pt x="355" y="17"/>
                      </a:lnTo>
                      <a:lnTo>
                        <a:pt x="355" y="19"/>
                      </a:lnTo>
                      <a:lnTo>
                        <a:pt x="357" y="21"/>
                      </a:lnTo>
                      <a:close/>
                      <a:moveTo>
                        <a:pt x="344" y="21"/>
                      </a:moveTo>
                      <a:lnTo>
                        <a:pt x="290" y="17"/>
                      </a:lnTo>
                      <a:lnTo>
                        <a:pt x="292" y="15"/>
                      </a:lnTo>
                      <a:lnTo>
                        <a:pt x="292" y="13"/>
                      </a:lnTo>
                      <a:lnTo>
                        <a:pt x="345" y="15"/>
                      </a:lnTo>
                      <a:lnTo>
                        <a:pt x="345" y="17"/>
                      </a:lnTo>
                      <a:lnTo>
                        <a:pt x="344" y="21"/>
                      </a:lnTo>
                      <a:close/>
                      <a:moveTo>
                        <a:pt x="99" y="8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3" y="4"/>
                      </a:lnTo>
                      <a:lnTo>
                        <a:pt x="101" y="6"/>
                      </a:lnTo>
                      <a:lnTo>
                        <a:pt x="99" y="8"/>
                      </a:lnTo>
                      <a:close/>
                    </a:path>
                  </a:pathLst>
                </a:custGeom>
                <a:solidFill>
                  <a:srgbClr val="E6CAC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07" name="Freeform 1187"/>
                <p:cNvSpPr>
                  <a:spLocks noEditPoints="1"/>
                </p:cNvSpPr>
                <p:nvPr/>
              </p:nvSpPr>
              <p:spPr bwMode="auto">
                <a:xfrm>
                  <a:off x="1760" y="1000"/>
                  <a:ext cx="353" cy="21"/>
                </a:xfrm>
                <a:custGeom>
                  <a:avLst/>
                  <a:gdLst>
                    <a:gd name="T0" fmla="*/ 353 w 353"/>
                    <a:gd name="T1" fmla="*/ 21 h 21"/>
                    <a:gd name="T2" fmla="*/ 347 w 353"/>
                    <a:gd name="T3" fmla="*/ 21 h 21"/>
                    <a:gd name="T4" fmla="*/ 347 w 353"/>
                    <a:gd name="T5" fmla="*/ 17 h 21"/>
                    <a:gd name="T6" fmla="*/ 349 w 353"/>
                    <a:gd name="T7" fmla="*/ 15 h 21"/>
                    <a:gd name="T8" fmla="*/ 353 w 353"/>
                    <a:gd name="T9" fmla="*/ 17 h 21"/>
                    <a:gd name="T10" fmla="*/ 353 w 353"/>
                    <a:gd name="T11" fmla="*/ 17 h 21"/>
                    <a:gd name="T12" fmla="*/ 353 w 353"/>
                    <a:gd name="T13" fmla="*/ 19 h 21"/>
                    <a:gd name="T14" fmla="*/ 353 w 353"/>
                    <a:gd name="T15" fmla="*/ 21 h 21"/>
                    <a:gd name="T16" fmla="*/ 353 w 353"/>
                    <a:gd name="T17" fmla="*/ 21 h 21"/>
                    <a:gd name="T18" fmla="*/ 343 w 353"/>
                    <a:gd name="T19" fmla="*/ 19 h 21"/>
                    <a:gd name="T20" fmla="*/ 290 w 353"/>
                    <a:gd name="T21" fmla="*/ 17 h 21"/>
                    <a:gd name="T22" fmla="*/ 290 w 353"/>
                    <a:gd name="T23" fmla="*/ 15 h 21"/>
                    <a:gd name="T24" fmla="*/ 290 w 353"/>
                    <a:gd name="T25" fmla="*/ 13 h 21"/>
                    <a:gd name="T26" fmla="*/ 343 w 353"/>
                    <a:gd name="T27" fmla="*/ 15 h 21"/>
                    <a:gd name="T28" fmla="*/ 343 w 353"/>
                    <a:gd name="T29" fmla="*/ 17 h 21"/>
                    <a:gd name="T30" fmla="*/ 343 w 353"/>
                    <a:gd name="T31" fmla="*/ 19 h 21"/>
                    <a:gd name="T32" fmla="*/ 99 w 353"/>
                    <a:gd name="T33" fmla="*/ 8 h 21"/>
                    <a:gd name="T34" fmla="*/ 0 w 353"/>
                    <a:gd name="T35" fmla="*/ 4 h 21"/>
                    <a:gd name="T36" fmla="*/ 0 w 353"/>
                    <a:gd name="T37" fmla="*/ 2 h 21"/>
                    <a:gd name="T38" fmla="*/ 2 w 353"/>
                    <a:gd name="T39" fmla="*/ 0 h 21"/>
                    <a:gd name="T40" fmla="*/ 101 w 353"/>
                    <a:gd name="T41" fmla="*/ 4 h 21"/>
                    <a:gd name="T42" fmla="*/ 101 w 353"/>
                    <a:gd name="T43" fmla="*/ 6 h 21"/>
                    <a:gd name="T44" fmla="*/ 99 w 353"/>
                    <a:gd name="T45" fmla="*/ 8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53" h="21">
                      <a:moveTo>
                        <a:pt x="353" y="21"/>
                      </a:moveTo>
                      <a:lnTo>
                        <a:pt x="347" y="21"/>
                      </a:lnTo>
                      <a:lnTo>
                        <a:pt x="347" y="17"/>
                      </a:lnTo>
                      <a:lnTo>
                        <a:pt x="349" y="15"/>
                      </a:lnTo>
                      <a:lnTo>
                        <a:pt x="353" y="17"/>
                      </a:lnTo>
                      <a:lnTo>
                        <a:pt x="353" y="17"/>
                      </a:lnTo>
                      <a:lnTo>
                        <a:pt x="353" y="19"/>
                      </a:lnTo>
                      <a:lnTo>
                        <a:pt x="353" y="21"/>
                      </a:lnTo>
                      <a:lnTo>
                        <a:pt x="353" y="21"/>
                      </a:lnTo>
                      <a:close/>
                      <a:moveTo>
                        <a:pt x="343" y="19"/>
                      </a:moveTo>
                      <a:lnTo>
                        <a:pt x="290" y="17"/>
                      </a:lnTo>
                      <a:lnTo>
                        <a:pt x="290" y="15"/>
                      </a:lnTo>
                      <a:lnTo>
                        <a:pt x="290" y="13"/>
                      </a:lnTo>
                      <a:lnTo>
                        <a:pt x="343" y="15"/>
                      </a:lnTo>
                      <a:lnTo>
                        <a:pt x="343" y="17"/>
                      </a:lnTo>
                      <a:lnTo>
                        <a:pt x="343" y="19"/>
                      </a:lnTo>
                      <a:close/>
                      <a:moveTo>
                        <a:pt x="99" y="8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1" y="4"/>
                      </a:lnTo>
                      <a:lnTo>
                        <a:pt x="101" y="6"/>
                      </a:lnTo>
                      <a:lnTo>
                        <a:pt x="99" y="8"/>
                      </a:lnTo>
                      <a:close/>
                    </a:path>
                  </a:pathLst>
                </a:custGeom>
                <a:solidFill>
                  <a:srgbClr val="E6CAC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08" name="Freeform 1188"/>
                <p:cNvSpPr>
                  <a:spLocks noEditPoints="1"/>
                </p:cNvSpPr>
                <p:nvPr/>
              </p:nvSpPr>
              <p:spPr bwMode="auto">
                <a:xfrm>
                  <a:off x="1760" y="996"/>
                  <a:ext cx="353" cy="23"/>
                </a:xfrm>
                <a:custGeom>
                  <a:avLst/>
                  <a:gdLst>
                    <a:gd name="T0" fmla="*/ 353 w 353"/>
                    <a:gd name="T1" fmla="*/ 23 h 23"/>
                    <a:gd name="T2" fmla="*/ 347 w 353"/>
                    <a:gd name="T3" fmla="*/ 23 h 23"/>
                    <a:gd name="T4" fmla="*/ 349 w 353"/>
                    <a:gd name="T5" fmla="*/ 21 h 23"/>
                    <a:gd name="T6" fmla="*/ 349 w 353"/>
                    <a:gd name="T7" fmla="*/ 19 h 23"/>
                    <a:gd name="T8" fmla="*/ 349 w 353"/>
                    <a:gd name="T9" fmla="*/ 19 h 23"/>
                    <a:gd name="T10" fmla="*/ 351 w 353"/>
                    <a:gd name="T11" fmla="*/ 17 h 23"/>
                    <a:gd name="T12" fmla="*/ 353 w 353"/>
                    <a:gd name="T13" fmla="*/ 17 h 23"/>
                    <a:gd name="T14" fmla="*/ 353 w 353"/>
                    <a:gd name="T15" fmla="*/ 19 h 23"/>
                    <a:gd name="T16" fmla="*/ 353 w 353"/>
                    <a:gd name="T17" fmla="*/ 23 h 23"/>
                    <a:gd name="T18" fmla="*/ 343 w 353"/>
                    <a:gd name="T19" fmla="*/ 21 h 23"/>
                    <a:gd name="T20" fmla="*/ 290 w 353"/>
                    <a:gd name="T21" fmla="*/ 19 h 23"/>
                    <a:gd name="T22" fmla="*/ 290 w 353"/>
                    <a:gd name="T23" fmla="*/ 17 h 23"/>
                    <a:gd name="T24" fmla="*/ 290 w 353"/>
                    <a:gd name="T25" fmla="*/ 15 h 23"/>
                    <a:gd name="T26" fmla="*/ 345 w 353"/>
                    <a:gd name="T27" fmla="*/ 17 h 23"/>
                    <a:gd name="T28" fmla="*/ 343 w 353"/>
                    <a:gd name="T29" fmla="*/ 19 h 23"/>
                    <a:gd name="T30" fmla="*/ 343 w 353"/>
                    <a:gd name="T31" fmla="*/ 19 h 23"/>
                    <a:gd name="T32" fmla="*/ 343 w 353"/>
                    <a:gd name="T33" fmla="*/ 21 h 23"/>
                    <a:gd name="T34" fmla="*/ 343 w 353"/>
                    <a:gd name="T35" fmla="*/ 21 h 23"/>
                    <a:gd name="T36" fmla="*/ 101 w 353"/>
                    <a:gd name="T37" fmla="*/ 10 h 23"/>
                    <a:gd name="T38" fmla="*/ 0 w 353"/>
                    <a:gd name="T39" fmla="*/ 6 h 23"/>
                    <a:gd name="T40" fmla="*/ 2 w 353"/>
                    <a:gd name="T41" fmla="*/ 4 h 23"/>
                    <a:gd name="T42" fmla="*/ 2 w 353"/>
                    <a:gd name="T43" fmla="*/ 2 h 23"/>
                    <a:gd name="T44" fmla="*/ 2 w 353"/>
                    <a:gd name="T45" fmla="*/ 2 h 23"/>
                    <a:gd name="T46" fmla="*/ 4 w 353"/>
                    <a:gd name="T47" fmla="*/ 0 h 23"/>
                    <a:gd name="T48" fmla="*/ 103 w 353"/>
                    <a:gd name="T49" fmla="*/ 6 h 23"/>
                    <a:gd name="T50" fmla="*/ 101 w 353"/>
                    <a:gd name="T51" fmla="*/ 8 h 23"/>
                    <a:gd name="T52" fmla="*/ 101 w 353"/>
                    <a:gd name="T53" fmla="*/ 10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53" h="23">
                      <a:moveTo>
                        <a:pt x="353" y="23"/>
                      </a:moveTo>
                      <a:lnTo>
                        <a:pt x="347" y="23"/>
                      </a:lnTo>
                      <a:lnTo>
                        <a:pt x="349" y="21"/>
                      </a:lnTo>
                      <a:lnTo>
                        <a:pt x="349" y="19"/>
                      </a:lnTo>
                      <a:lnTo>
                        <a:pt x="349" y="19"/>
                      </a:lnTo>
                      <a:lnTo>
                        <a:pt x="351" y="17"/>
                      </a:lnTo>
                      <a:lnTo>
                        <a:pt x="353" y="17"/>
                      </a:lnTo>
                      <a:lnTo>
                        <a:pt x="353" y="19"/>
                      </a:lnTo>
                      <a:lnTo>
                        <a:pt x="353" y="23"/>
                      </a:lnTo>
                      <a:close/>
                      <a:moveTo>
                        <a:pt x="343" y="21"/>
                      </a:moveTo>
                      <a:lnTo>
                        <a:pt x="290" y="19"/>
                      </a:lnTo>
                      <a:lnTo>
                        <a:pt x="290" y="17"/>
                      </a:lnTo>
                      <a:lnTo>
                        <a:pt x="290" y="15"/>
                      </a:lnTo>
                      <a:lnTo>
                        <a:pt x="345" y="17"/>
                      </a:lnTo>
                      <a:lnTo>
                        <a:pt x="343" y="19"/>
                      </a:lnTo>
                      <a:lnTo>
                        <a:pt x="343" y="19"/>
                      </a:lnTo>
                      <a:lnTo>
                        <a:pt x="343" y="21"/>
                      </a:lnTo>
                      <a:lnTo>
                        <a:pt x="343" y="21"/>
                      </a:lnTo>
                      <a:close/>
                      <a:moveTo>
                        <a:pt x="101" y="10"/>
                      </a:move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3" y="6"/>
                      </a:lnTo>
                      <a:lnTo>
                        <a:pt x="101" y="8"/>
                      </a:lnTo>
                      <a:lnTo>
                        <a:pt x="101" y="10"/>
                      </a:lnTo>
                      <a:close/>
                    </a:path>
                  </a:pathLst>
                </a:custGeom>
                <a:solidFill>
                  <a:srgbClr val="E6CAC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09" name="Freeform 1189"/>
                <p:cNvSpPr>
                  <a:spLocks noEditPoints="1"/>
                </p:cNvSpPr>
                <p:nvPr/>
              </p:nvSpPr>
              <p:spPr bwMode="auto">
                <a:xfrm>
                  <a:off x="1762" y="994"/>
                  <a:ext cx="351" cy="23"/>
                </a:xfrm>
                <a:custGeom>
                  <a:avLst/>
                  <a:gdLst>
                    <a:gd name="T0" fmla="*/ 351 w 351"/>
                    <a:gd name="T1" fmla="*/ 23 h 23"/>
                    <a:gd name="T2" fmla="*/ 347 w 351"/>
                    <a:gd name="T3" fmla="*/ 21 h 23"/>
                    <a:gd name="T4" fmla="*/ 347 w 351"/>
                    <a:gd name="T5" fmla="*/ 21 h 23"/>
                    <a:gd name="T6" fmla="*/ 347 w 351"/>
                    <a:gd name="T7" fmla="*/ 21 h 23"/>
                    <a:gd name="T8" fmla="*/ 349 w 351"/>
                    <a:gd name="T9" fmla="*/ 19 h 23"/>
                    <a:gd name="T10" fmla="*/ 349 w 351"/>
                    <a:gd name="T11" fmla="*/ 19 h 23"/>
                    <a:gd name="T12" fmla="*/ 351 w 351"/>
                    <a:gd name="T13" fmla="*/ 21 h 23"/>
                    <a:gd name="T14" fmla="*/ 351 w 351"/>
                    <a:gd name="T15" fmla="*/ 23 h 23"/>
                    <a:gd name="T16" fmla="*/ 341 w 351"/>
                    <a:gd name="T17" fmla="*/ 21 h 23"/>
                    <a:gd name="T18" fmla="*/ 288 w 351"/>
                    <a:gd name="T19" fmla="*/ 19 h 23"/>
                    <a:gd name="T20" fmla="*/ 288 w 351"/>
                    <a:gd name="T21" fmla="*/ 17 h 23"/>
                    <a:gd name="T22" fmla="*/ 290 w 351"/>
                    <a:gd name="T23" fmla="*/ 16 h 23"/>
                    <a:gd name="T24" fmla="*/ 343 w 351"/>
                    <a:gd name="T25" fmla="*/ 17 h 23"/>
                    <a:gd name="T26" fmla="*/ 343 w 351"/>
                    <a:gd name="T27" fmla="*/ 19 h 23"/>
                    <a:gd name="T28" fmla="*/ 341 w 351"/>
                    <a:gd name="T29" fmla="*/ 21 h 23"/>
                    <a:gd name="T30" fmla="*/ 341 w 351"/>
                    <a:gd name="T31" fmla="*/ 21 h 23"/>
                    <a:gd name="T32" fmla="*/ 341 w 351"/>
                    <a:gd name="T33" fmla="*/ 21 h 23"/>
                    <a:gd name="T34" fmla="*/ 99 w 351"/>
                    <a:gd name="T35" fmla="*/ 10 h 23"/>
                    <a:gd name="T36" fmla="*/ 0 w 351"/>
                    <a:gd name="T37" fmla="*/ 6 h 23"/>
                    <a:gd name="T38" fmla="*/ 0 w 351"/>
                    <a:gd name="T39" fmla="*/ 4 h 23"/>
                    <a:gd name="T40" fmla="*/ 0 w 351"/>
                    <a:gd name="T41" fmla="*/ 4 h 23"/>
                    <a:gd name="T42" fmla="*/ 2 w 351"/>
                    <a:gd name="T43" fmla="*/ 2 h 23"/>
                    <a:gd name="T44" fmla="*/ 2 w 351"/>
                    <a:gd name="T45" fmla="*/ 0 h 23"/>
                    <a:gd name="T46" fmla="*/ 102 w 351"/>
                    <a:gd name="T47" fmla="*/ 6 h 23"/>
                    <a:gd name="T48" fmla="*/ 101 w 351"/>
                    <a:gd name="T49" fmla="*/ 8 h 23"/>
                    <a:gd name="T50" fmla="*/ 99 w 351"/>
                    <a:gd name="T51" fmla="*/ 10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351" h="23">
                      <a:moveTo>
                        <a:pt x="351" y="23"/>
                      </a:moveTo>
                      <a:lnTo>
                        <a:pt x="347" y="21"/>
                      </a:lnTo>
                      <a:lnTo>
                        <a:pt x="347" y="21"/>
                      </a:lnTo>
                      <a:lnTo>
                        <a:pt x="347" y="21"/>
                      </a:lnTo>
                      <a:lnTo>
                        <a:pt x="349" y="19"/>
                      </a:lnTo>
                      <a:lnTo>
                        <a:pt x="349" y="19"/>
                      </a:lnTo>
                      <a:lnTo>
                        <a:pt x="351" y="21"/>
                      </a:lnTo>
                      <a:lnTo>
                        <a:pt x="351" y="23"/>
                      </a:lnTo>
                      <a:close/>
                      <a:moveTo>
                        <a:pt x="341" y="21"/>
                      </a:moveTo>
                      <a:lnTo>
                        <a:pt x="288" y="19"/>
                      </a:lnTo>
                      <a:lnTo>
                        <a:pt x="288" y="17"/>
                      </a:lnTo>
                      <a:lnTo>
                        <a:pt x="290" y="16"/>
                      </a:lnTo>
                      <a:lnTo>
                        <a:pt x="343" y="17"/>
                      </a:lnTo>
                      <a:lnTo>
                        <a:pt x="343" y="19"/>
                      </a:lnTo>
                      <a:lnTo>
                        <a:pt x="341" y="21"/>
                      </a:lnTo>
                      <a:lnTo>
                        <a:pt x="341" y="21"/>
                      </a:lnTo>
                      <a:lnTo>
                        <a:pt x="341" y="21"/>
                      </a:lnTo>
                      <a:close/>
                      <a:moveTo>
                        <a:pt x="99" y="10"/>
                      </a:move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2" y="6"/>
                      </a:lnTo>
                      <a:lnTo>
                        <a:pt x="101" y="8"/>
                      </a:lnTo>
                      <a:lnTo>
                        <a:pt x="99" y="10"/>
                      </a:lnTo>
                      <a:close/>
                    </a:path>
                  </a:pathLst>
                </a:custGeom>
                <a:solidFill>
                  <a:srgbClr val="E6CAC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10" name="Freeform 1190"/>
                <p:cNvSpPr>
                  <a:spLocks noEditPoints="1"/>
                </p:cNvSpPr>
                <p:nvPr/>
              </p:nvSpPr>
              <p:spPr bwMode="auto">
                <a:xfrm>
                  <a:off x="1764" y="993"/>
                  <a:ext cx="349" cy="20"/>
                </a:xfrm>
                <a:custGeom>
                  <a:avLst/>
                  <a:gdLst>
                    <a:gd name="T0" fmla="*/ 349 w 349"/>
                    <a:gd name="T1" fmla="*/ 20 h 20"/>
                    <a:gd name="T2" fmla="*/ 347 w 349"/>
                    <a:gd name="T3" fmla="*/ 20 h 20"/>
                    <a:gd name="T4" fmla="*/ 347 w 349"/>
                    <a:gd name="T5" fmla="*/ 20 h 20"/>
                    <a:gd name="T6" fmla="*/ 349 w 349"/>
                    <a:gd name="T7" fmla="*/ 20 h 20"/>
                    <a:gd name="T8" fmla="*/ 341 w 349"/>
                    <a:gd name="T9" fmla="*/ 20 h 20"/>
                    <a:gd name="T10" fmla="*/ 286 w 349"/>
                    <a:gd name="T11" fmla="*/ 18 h 20"/>
                    <a:gd name="T12" fmla="*/ 288 w 349"/>
                    <a:gd name="T13" fmla="*/ 17 h 20"/>
                    <a:gd name="T14" fmla="*/ 288 w 349"/>
                    <a:gd name="T15" fmla="*/ 15 h 20"/>
                    <a:gd name="T16" fmla="*/ 341 w 349"/>
                    <a:gd name="T17" fmla="*/ 17 h 20"/>
                    <a:gd name="T18" fmla="*/ 341 w 349"/>
                    <a:gd name="T19" fmla="*/ 18 h 20"/>
                    <a:gd name="T20" fmla="*/ 341 w 349"/>
                    <a:gd name="T21" fmla="*/ 20 h 20"/>
                    <a:gd name="T22" fmla="*/ 99 w 349"/>
                    <a:gd name="T23" fmla="*/ 9 h 20"/>
                    <a:gd name="T24" fmla="*/ 0 w 349"/>
                    <a:gd name="T25" fmla="*/ 3 h 20"/>
                    <a:gd name="T26" fmla="*/ 0 w 349"/>
                    <a:gd name="T27" fmla="*/ 1 h 20"/>
                    <a:gd name="T28" fmla="*/ 2 w 349"/>
                    <a:gd name="T29" fmla="*/ 0 h 20"/>
                    <a:gd name="T30" fmla="*/ 102 w 349"/>
                    <a:gd name="T31" fmla="*/ 5 h 20"/>
                    <a:gd name="T32" fmla="*/ 100 w 349"/>
                    <a:gd name="T33" fmla="*/ 7 h 20"/>
                    <a:gd name="T34" fmla="*/ 99 w 349"/>
                    <a:gd name="T35" fmla="*/ 9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349" h="20">
                      <a:moveTo>
                        <a:pt x="349" y="20"/>
                      </a:moveTo>
                      <a:lnTo>
                        <a:pt x="347" y="20"/>
                      </a:lnTo>
                      <a:lnTo>
                        <a:pt x="347" y="20"/>
                      </a:lnTo>
                      <a:lnTo>
                        <a:pt x="349" y="20"/>
                      </a:lnTo>
                      <a:close/>
                      <a:moveTo>
                        <a:pt x="341" y="20"/>
                      </a:moveTo>
                      <a:lnTo>
                        <a:pt x="286" y="18"/>
                      </a:lnTo>
                      <a:lnTo>
                        <a:pt x="288" y="17"/>
                      </a:lnTo>
                      <a:lnTo>
                        <a:pt x="288" y="15"/>
                      </a:lnTo>
                      <a:lnTo>
                        <a:pt x="341" y="17"/>
                      </a:lnTo>
                      <a:lnTo>
                        <a:pt x="341" y="18"/>
                      </a:lnTo>
                      <a:lnTo>
                        <a:pt x="341" y="20"/>
                      </a:lnTo>
                      <a:close/>
                      <a:moveTo>
                        <a:pt x="99" y="9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2" y="0"/>
                      </a:lnTo>
                      <a:lnTo>
                        <a:pt x="102" y="5"/>
                      </a:lnTo>
                      <a:lnTo>
                        <a:pt x="100" y="7"/>
                      </a:lnTo>
                      <a:lnTo>
                        <a:pt x="99" y="9"/>
                      </a:lnTo>
                      <a:close/>
                    </a:path>
                  </a:pathLst>
                </a:custGeom>
                <a:solidFill>
                  <a:srgbClr val="E6CAC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11" name="Freeform 1191"/>
                <p:cNvSpPr>
                  <a:spLocks noEditPoints="1"/>
                </p:cNvSpPr>
                <p:nvPr/>
              </p:nvSpPr>
              <p:spPr bwMode="auto">
                <a:xfrm>
                  <a:off x="1764" y="991"/>
                  <a:ext cx="341" cy="20"/>
                </a:xfrm>
                <a:custGeom>
                  <a:avLst/>
                  <a:gdLst>
                    <a:gd name="T0" fmla="*/ 341 w 341"/>
                    <a:gd name="T1" fmla="*/ 20 h 20"/>
                    <a:gd name="T2" fmla="*/ 288 w 341"/>
                    <a:gd name="T3" fmla="*/ 19 h 20"/>
                    <a:gd name="T4" fmla="*/ 288 w 341"/>
                    <a:gd name="T5" fmla="*/ 17 h 20"/>
                    <a:gd name="T6" fmla="*/ 288 w 341"/>
                    <a:gd name="T7" fmla="*/ 15 h 20"/>
                    <a:gd name="T8" fmla="*/ 341 w 341"/>
                    <a:gd name="T9" fmla="*/ 17 h 20"/>
                    <a:gd name="T10" fmla="*/ 341 w 341"/>
                    <a:gd name="T11" fmla="*/ 19 h 20"/>
                    <a:gd name="T12" fmla="*/ 341 w 341"/>
                    <a:gd name="T13" fmla="*/ 20 h 20"/>
                    <a:gd name="T14" fmla="*/ 100 w 341"/>
                    <a:gd name="T15" fmla="*/ 9 h 20"/>
                    <a:gd name="T16" fmla="*/ 0 w 341"/>
                    <a:gd name="T17" fmla="*/ 3 h 20"/>
                    <a:gd name="T18" fmla="*/ 2 w 341"/>
                    <a:gd name="T19" fmla="*/ 2 h 20"/>
                    <a:gd name="T20" fmla="*/ 4 w 341"/>
                    <a:gd name="T21" fmla="*/ 0 h 20"/>
                    <a:gd name="T22" fmla="*/ 104 w 341"/>
                    <a:gd name="T23" fmla="*/ 5 h 20"/>
                    <a:gd name="T24" fmla="*/ 102 w 341"/>
                    <a:gd name="T25" fmla="*/ 7 h 20"/>
                    <a:gd name="T26" fmla="*/ 100 w 341"/>
                    <a:gd name="T27" fmla="*/ 9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41" h="20">
                      <a:moveTo>
                        <a:pt x="341" y="20"/>
                      </a:moveTo>
                      <a:lnTo>
                        <a:pt x="288" y="19"/>
                      </a:lnTo>
                      <a:lnTo>
                        <a:pt x="288" y="17"/>
                      </a:lnTo>
                      <a:lnTo>
                        <a:pt x="288" y="15"/>
                      </a:lnTo>
                      <a:lnTo>
                        <a:pt x="341" y="17"/>
                      </a:lnTo>
                      <a:lnTo>
                        <a:pt x="341" y="19"/>
                      </a:lnTo>
                      <a:lnTo>
                        <a:pt x="341" y="20"/>
                      </a:lnTo>
                      <a:close/>
                      <a:moveTo>
                        <a:pt x="100" y="9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4" y="5"/>
                      </a:lnTo>
                      <a:lnTo>
                        <a:pt x="102" y="7"/>
                      </a:lnTo>
                      <a:lnTo>
                        <a:pt x="100" y="9"/>
                      </a:lnTo>
                      <a:close/>
                    </a:path>
                  </a:pathLst>
                </a:custGeom>
                <a:solidFill>
                  <a:srgbClr val="E6CBC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12" name="Freeform 1192"/>
                <p:cNvSpPr>
                  <a:spLocks noEditPoints="1"/>
                </p:cNvSpPr>
                <p:nvPr/>
              </p:nvSpPr>
              <p:spPr bwMode="auto">
                <a:xfrm>
                  <a:off x="1766" y="989"/>
                  <a:ext cx="339" cy="21"/>
                </a:xfrm>
                <a:custGeom>
                  <a:avLst/>
                  <a:gdLst>
                    <a:gd name="T0" fmla="*/ 339 w 339"/>
                    <a:gd name="T1" fmla="*/ 21 h 21"/>
                    <a:gd name="T2" fmla="*/ 286 w 339"/>
                    <a:gd name="T3" fmla="*/ 19 h 21"/>
                    <a:gd name="T4" fmla="*/ 286 w 339"/>
                    <a:gd name="T5" fmla="*/ 17 h 21"/>
                    <a:gd name="T6" fmla="*/ 286 w 339"/>
                    <a:gd name="T7" fmla="*/ 15 h 21"/>
                    <a:gd name="T8" fmla="*/ 339 w 339"/>
                    <a:gd name="T9" fmla="*/ 17 h 21"/>
                    <a:gd name="T10" fmla="*/ 339 w 339"/>
                    <a:gd name="T11" fmla="*/ 19 h 21"/>
                    <a:gd name="T12" fmla="*/ 339 w 339"/>
                    <a:gd name="T13" fmla="*/ 21 h 21"/>
                    <a:gd name="T14" fmla="*/ 100 w 339"/>
                    <a:gd name="T15" fmla="*/ 9 h 21"/>
                    <a:gd name="T16" fmla="*/ 0 w 339"/>
                    <a:gd name="T17" fmla="*/ 4 h 21"/>
                    <a:gd name="T18" fmla="*/ 2 w 339"/>
                    <a:gd name="T19" fmla="*/ 2 h 21"/>
                    <a:gd name="T20" fmla="*/ 4 w 339"/>
                    <a:gd name="T21" fmla="*/ 0 h 21"/>
                    <a:gd name="T22" fmla="*/ 104 w 339"/>
                    <a:gd name="T23" fmla="*/ 5 h 21"/>
                    <a:gd name="T24" fmla="*/ 102 w 339"/>
                    <a:gd name="T25" fmla="*/ 7 h 21"/>
                    <a:gd name="T26" fmla="*/ 100 w 339"/>
                    <a:gd name="T27" fmla="*/ 9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39" h="21">
                      <a:moveTo>
                        <a:pt x="339" y="21"/>
                      </a:moveTo>
                      <a:lnTo>
                        <a:pt x="286" y="19"/>
                      </a:lnTo>
                      <a:lnTo>
                        <a:pt x="286" y="17"/>
                      </a:lnTo>
                      <a:lnTo>
                        <a:pt x="286" y="15"/>
                      </a:lnTo>
                      <a:lnTo>
                        <a:pt x="339" y="17"/>
                      </a:lnTo>
                      <a:lnTo>
                        <a:pt x="339" y="19"/>
                      </a:lnTo>
                      <a:lnTo>
                        <a:pt x="339" y="21"/>
                      </a:lnTo>
                      <a:close/>
                      <a:moveTo>
                        <a:pt x="100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4" y="5"/>
                      </a:lnTo>
                      <a:lnTo>
                        <a:pt x="102" y="7"/>
                      </a:lnTo>
                      <a:lnTo>
                        <a:pt x="100" y="9"/>
                      </a:lnTo>
                      <a:close/>
                    </a:path>
                  </a:pathLst>
                </a:custGeom>
                <a:solidFill>
                  <a:srgbClr val="E6CBC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13" name="Freeform 1193"/>
                <p:cNvSpPr>
                  <a:spLocks noEditPoints="1"/>
                </p:cNvSpPr>
                <p:nvPr/>
              </p:nvSpPr>
              <p:spPr bwMode="auto">
                <a:xfrm>
                  <a:off x="1768" y="987"/>
                  <a:ext cx="337" cy="21"/>
                </a:xfrm>
                <a:custGeom>
                  <a:avLst/>
                  <a:gdLst>
                    <a:gd name="T0" fmla="*/ 337 w 337"/>
                    <a:gd name="T1" fmla="*/ 21 h 21"/>
                    <a:gd name="T2" fmla="*/ 284 w 337"/>
                    <a:gd name="T3" fmla="*/ 19 h 21"/>
                    <a:gd name="T4" fmla="*/ 284 w 337"/>
                    <a:gd name="T5" fmla="*/ 17 h 21"/>
                    <a:gd name="T6" fmla="*/ 286 w 337"/>
                    <a:gd name="T7" fmla="*/ 15 h 21"/>
                    <a:gd name="T8" fmla="*/ 337 w 337"/>
                    <a:gd name="T9" fmla="*/ 17 h 21"/>
                    <a:gd name="T10" fmla="*/ 337 w 337"/>
                    <a:gd name="T11" fmla="*/ 17 h 21"/>
                    <a:gd name="T12" fmla="*/ 337 w 337"/>
                    <a:gd name="T13" fmla="*/ 19 h 21"/>
                    <a:gd name="T14" fmla="*/ 337 w 337"/>
                    <a:gd name="T15" fmla="*/ 19 h 21"/>
                    <a:gd name="T16" fmla="*/ 337 w 337"/>
                    <a:gd name="T17" fmla="*/ 21 h 21"/>
                    <a:gd name="T18" fmla="*/ 100 w 337"/>
                    <a:gd name="T19" fmla="*/ 9 h 21"/>
                    <a:gd name="T20" fmla="*/ 0 w 337"/>
                    <a:gd name="T21" fmla="*/ 4 h 21"/>
                    <a:gd name="T22" fmla="*/ 2 w 337"/>
                    <a:gd name="T23" fmla="*/ 2 h 21"/>
                    <a:gd name="T24" fmla="*/ 2 w 337"/>
                    <a:gd name="T25" fmla="*/ 0 h 21"/>
                    <a:gd name="T26" fmla="*/ 104 w 337"/>
                    <a:gd name="T27" fmla="*/ 6 h 21"/>
                    <a:gd name="T28" fmla="*/ 102 w 337"/>
                    <a:gd name="T29" fmla="*/ 7 h 21"/>
                    <a:gd name="T30" fmla="*/ 100 w 337"/>
                    <a:gd name="T31" fmla="*/ 9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37" h="21">
                      <a:moveTo>
                        <a:pt x="337" y="21"/>
                      </a:moveTo>
                      <a:lnTo>
                        <a:pt x="284" y="19"/>
                      </a:lnTo>
                      <a:lnTo>
                        <a:pt x="284" y="17"/>
                      </a:lnTo>
                      <a:lnTo>
                        <a:pt x="286" y="15"/>
                      </a:lnTo>
                      <a:lnTo>
                        <a:pt x="337" y="17"/>
                      </a:lnTo>
                      <a:lnTo>
                        <a:pt x="337" y="17"/>
                      </a:lnTo>
                      <a:lnTo>
                        <a:pt x="337" y="19"/>
                      </a:lnTo>
                      <a:lnTo>
                        <a:pt x="337" y="19"/>
                      </a:lnTo>
                      <a:lnTo>
                        <a:pt x="337" y="21"/>
                      </a:lnTo>
                      <a:close/>
                      <a:moveTo>
                        <a:pt x="100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4" y="6"/>
                      </a:lnTo>
                      <a:lnTo>
                        <a:pt x="102" y="7"/>
                      </a:lnTo>
                      <a:lnTo>
                        <a:pt x="100" y="9"/>
                      </a:lnTo>
                      <a:close/>
                    </a:path>
                  </a:pathLst>
                </a:custGeom>
                <a:solidFill>
                  <a:srgbClr val="E6CBC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14" name="Freeform 1194"/>
                <p:cNvSpPr>
                  <a:spLocks noEditPoints="1"/>
                </p:cNvSpPr>
                <p:nvPr/>
              </p:nvSpPr>
              <p:spPr bwMode="auto">
                <a:xfrm>
                  <a:off x="1770" y="985"/>
                  <a:ext cx="335" cy="21"/>
                </a:xfrm>
                <a:custGeom>
                  <a:avLst/>
                  <a:gdLst>
                    <a:gd name="T0" fmla="*/ 335 w 335"/>
                    <a:gd name="T1" fmla="*/ 21 h 21"/>
                    <a:gd name="T2" fmla="*/ 282 w 335"/>
                    <a:gd name="T3" fmla="*/ 19 h 21"/>
                    <a:gd name="T4" fmla="*/ 284 w 335"/>
                    <a:gd name="T5" fmla="*/ 17 h 21"/>
                    <a:gd name="T6" fmla="*/ 284 w 335"/>
                    <a:gd name="T7" fmla="*/ 13 h 21"/>
                    <a:gd name="T8" fmla="*/ 335 w 335"/>
                    <a:gd name="T9" fmla="*/ 17 h 21"/>
                    <a:gd name="T10" fmla="*/ 335 w 335"/>
                    <a:gd name="T11" fmla="*/ 19 h 21"/>
                    <a:gd name="T12" fmla="*/ 335 w 335"/>
                    <a:gd name="T13" fmla="*/ 21 h 21"/>
                    <a:gd name="T14" fmla="*/ 335 w 335"/>
                    <a:gd name="T15" fmla="*/ 21 h 21"/>
                    <a:gd name="T16" fmla="*/ 335 w 335"/>
                    <a:gd name="T17" fmla="*/ 21 h 21"/>
                    <a:gd name="T18" fmla="*/ 100 w 335"/>
                    <a:gd name="T19" fmla="*/ 9 h 21"/>
                    <a:gd name="T20" fmla="*/ 0 w 335"/>
                    <a:gd name="T21" fmla="*/ 4 h 21"/>
                    <a:gd name="T22" fmla="*/ 0 w 335"/>
                    <a:gd name="T23" fmla="*/ 2 h 21"/>
                    <a:gd name="T24" fmla="*/ 1 w 335"/>
                    <a:gd name="T25" fmla="*/ 0 h 21"/>
                    <a:gd name="T26" fmla="*/ 104 w 335"/>
                    <a:gd name="T27" fmla="*/ 6 h 21"/>
                    <a:gd name="T28" fmla="*/ 102 w 335"/>
                    <a:gd name="T29" fmla="*/ 8 h 21"/>
                    <a:gd name="T30" fmla="*/ 100 w 335"/>
                    <a:gd name="T31" fmla="*/ 9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35" h="21">
                      <a:moveTo>
                        <a:pt x="335" y="21"/>
                      </a:moveTo>
                      <a:lnTo>
                        <a:pt x="282" y="19"/>
                      </a:lnTo>
                      <a:lnTo>
                        <a:pt x="284" y="17"/>
                      </a:lnTo>
                      <a:lnTo>
                        <a:pt x="284" y="13"/>
                      </a:lnTo>
                      <a:lnTo>
                        <a:pt x="335" y="17"/>
                      </a:lnTo>
                      <a:lnTo>
                        <a:pt x="335" y="19"/>
                      </a:lnTo>
                      <a:lnTo>
                        <a:pt x="335" y="21"/>
                      </a:lnTo>
                      <a:lnTo>
                        <a:pt x="335" y="21"/>
                      </a:lnTo>
                      <a:lnTo>
                        <a:pt x="335" y="21"/>
                      </a:lnTo>
                      <a:close/>
                      <a:moveTo>
                        <a:pt x="100" y="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1" y="0"/>
                      </a:lnTo>
                      <a:lnTo>
                        <a:pt x="104" y="6"/>
                      </a:lnTo>
                      <a:lnTo>
                        <a:pt x="102" y="8"/>
                      </a:lnTo>
                      <a:lnTo>
                        <a:pt x="100" y="9"/>
                      </a:lnTo>
                      <a:close/>
                    </a:path>
                  </a:pathLst>
                </a:custGeom>
                <a:solidFill>
                  <a:srgbClr val="E6CBC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15" name="Freeform 1195"/>
                <p:cNvSpPr>
                  <a:spLocks noEditPoints="1"/>
                </p:cNvSpPr>
                <p:nvPr/>
              </p:nvSpPr>
              <p:spPr bwMode="auto">
                <a:xfrm>
                  <a:off x="1770" y="983"/>
                  <a:ext cx="337" cy="21"/>
                </a:xfrm>
                <a:custGeom>
                  <a:avLst/>
                  <a:gdLst>
                    <a:gd name="T0" fmla="*/ 335 w 337"/>
                    <a:gd name="T1" fmla="*/ 21 h 21"/>
                    <a:gd name="T2" fmla="*/ 284 w 337"/>
                    <a:gd name="T3" fmla="*/ 19 h 21"/>
                    <a:gd name="T4" fmla="*/ 284 w 337"/>
                    <a:gd name="T5" fmla="*/ 15 h 21"/>
                    <a:gd name="T6" fmla="*/ 284 w 337"/>
                    <a:gd name="T7" fmla="*/ 13 h 21"/>
                    <a:gd name="T8" fmla="*/ 337 w 337"/>
                    <a:gd name="T9" fmla="*/ 17 h 21"/>
                    <a:gd name="T10" fmla="*/ 335 w 337"/>
                    <a:gd name="T11" fmla="*/ 19 h 21"/>
                    <a:gd name="T12" fmla="*/ 335 w 337"/>
                    <a:gd name="T13" fmla="*/ 21 h 21"/>
                    <a:gd name="T14" fmla="*/ 102 w 337"/>
                    <a:gd name="T15" fmla="*/ 10 h 21"/>
                    <a:gd name="T16" fmla="*/ 0 w 337"/>
                    <a:gd name="T17" fmla="*/ 4 h 21"/>
                    <a:gd name="T18" fmla="*/ 1 w 337"/>
                    <a:gd name="T19" fmla="*/ 2 h 21"/>
                    <a:gd name="T20" fmla="*/ 3 w 337"/>
                    <a:gd name="T21" fmla="*/ 0 h 21"/>
                    <a:gd name="T22" fmla="*/ 106 w 337"/>
                    <a:gd name="T23" fmla="*/ 6 h 21"/>
                    <a:gd name="T24" fmla="*/ 104 w 337"/>
                    <a:gd name="T25" fmla="*/ 8 h 21"/>
                    <a:gd name="T26" fmla="*/ 102 w 337"/>
                    <a:gd name="T27" fmla="*/ 1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37" h="21">
                      <a:moveTo>
                        <a:pt x="335" y="21"/>
                      </a:moveTo>
                      <a:lnTo>
                        <a:pt x="284" y="19"/>
                      </a:lnTo>
                      <a:lnTo>
                        <a:pt x="284" y="15"/>
                      </a:lnTo>
                      <a:lnTo>
                        <a:pt x="284" y="13"/>
                      </a:lnTo>
                      <a:lnTo>
                        <a:pt x="337" y="17"/>
                      </a:lnTo>
                      <a:lnTo>
                        <a:pt x="335" y="19"/>
                      </a:lnTo>
                      <a:lnTo>
                        <a:pt x="335" y="21"/>
                      </a:lnTo>
                      <a:close/>
                      <a:moveTo>
                        <a:pt x="102" y="10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3" y="0"/>
                      </a:lnTo>
                      <a:lnTo>
                        <a:pt x="106" y="6"/>
                      </a:lnTo>
                      <a:lnTo>
                        <a:pt x="104" y="8"/>
                      </a:lnTo>
                      <a:lnTo>
                        <a:pt x="102" y="10"/>
                      </a:lnTo>
                      <a:close/>
                    </a:path>
                  </a:pathLst>
                </a:custGeom>
                <a:solidFill>
                  <a:srgbClr val="E6CBC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16" name="Freeform 1196"/>
                <p:cNvSpPr>
                  <a:spLocks noEditPoints="1"/>
                </p:cNvSpPr>
                <p:nvPr/>
              </p:nvSpPr>
              <p:spPr bwMode="auto">
                <a:xfrm>
                  <a:off x="1771" y="981"/>
                  <a:ext cx="336" cy="21"/>
                </a:xfrm>
                <a:custGeom>
                  <a:avLst/>
                  <a:gdLst>
                    <a:gd name="T0" fmla="*/ 334 w 336"/>
                    <a:gd name="T1" fmla="*/ 21 h 21"/>
                    <a:gd name="T2" fmla="*/ 283 w 336"/>
                    <a:gd name="T3" fmla="*/ 17 h 21"/>
                    <a:gd name="T4" fmla="*/ 283 w 336"/>
                    <a:gd name="T5" fmla="*/ 15 h 21"/>
                    <a:gd name="T6" fmla="*/ 283 w 336"/>
                    <a:gd name="T7" fmla="*/ 13 h 21"/>
                    <a:gd name="T8" fmla="*/ 336 w 336"/>
                    <a:gd name="T9" fmla="*/ 17 h 21"/>
                    <a:gd name="T10" fmla="*/ 336 w 336"/>
                    <a:gd name="T11" fmla="*/ 19 h 21"/>
                    <a:gd name="T12" fmla="*/ 334 w 336"/>
                    <a:gd name="T13" fmla="*/ 21 h 21"/>
                    <a:gd name="T14" fmla="*/ 103 w 336"/>
                    <a:gd name="T15" fmla="*/ 10 h 21"/>
                    <a:gd name="T16" fmla="*/ 0 w 336"/>
                    <a:gd name="T17" fmla="*/ 4 h 21"/>
                    <a:gd name="T18" fmla="*/ 2 w 336"/>
                    <a:gd name="T19" fmla="*/ 2 h 21"/>
                    <a:gd name="T20" fmla="*/ 2 w 336"/>
                    <a:gd name="T21" fmla="*/ 0 h 21"/>
                    <a:gd name="T22" fmla="*/ 107 w 336"/>
                    <a:gd name="T23" fmla="*/ 6 h 21"/>
                    <a:gd name="T24" fmla="*/ 105 w 336"/>
                    <a:gd name="T25" fmla="*/ 8 h 21"/>
                    <a:gd name="T26" fmla="*/ 103 w 336"/>
                    <a:gd name="T27" fmla="*/ 1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36" h="21">
                      <a:moveTo>
                        <a:pt x="334" y="21"/>
                      </a:moveTo>
                      <a:lnTo>
                        <a:pt x="283" y="17"/>
                      </a:lnTo>
                      <a:lnTo>
                        <a:pt x="283" y="15"/>
                      </a:lnTo>
                      <a:lnTo>
                        <a:pt x="283" y="13"/>
                      </a:lnTo>
                      <a:lnTo>
                        <a:pt x="336" y="17"/>
                      </a:lnTo>
                      <a:lnTo>
                        <a:pt x="336" y="19"/>
                      </a:lnTo>
                      <a:lnTo>
                        <a:pt x="334" y="21"/>
                      </a:lnTo>
                      <a:close/>
                      <a:moveTo>
                        <a:pt x="103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07" y="6"/>
                      </a:lnTo>
                      <a:lnTo>
                        <a:pt x="105" y="8"/>
                      </a:lnTo>
                      <a:lnTo>
                        <a:pt x="103" y="10"/>
                      </a:lnTo>
                      <a:close/>
                    </a:path>
                  </a:pathLst>
                </a:custGeom>
                <a:solidFill>
                  <a:srgbClr val="E4CAC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17" name="Freeform 1197"/>
                <p:cNvSpPr>
                  <a:spLocks noEditPoints="1"/>
                </p:cNvSpPr>
                <p:nvPr/>
              </p:nvSpPr>
              <p:spPr bwMode="auto">
                <a:xfrm>
                  <a:off x="1773" y="979"/>
                  <a:ext cx="334" cy="21"/>
                </a:xfrm>
                <a:custGeom>
                  <a:avLst/>
                  <a:gdLst>
                    <a:gd name="T0" fmla="*/ 334 w 334"/>
                    <a:gd name="T1" fmla="*/ 21 h 21"/>
                    <a:gd name="T2" fmla="*/ 281 w 334"/>
                    <a:gd name="T3" fmla="*/ 17 h 21"/>
                    <a:gd name="T4" fmla="*/ 281 w 334"/>
                    <a:gd name="T5" fmla="*/ 15 h 21"/>
                    <a:gd name="T6" fmla="*/ 281 w 334"/>
                    <a:gd name="T7" fmla="*/ 14 h 21"/>
                    <a:gd name="T8" fmla="*/ 334 w 334"/>
                    <a:gd name="T9" fmla="*/ 17 h 21"/>
                    <a:gd name="T10" fmla="*/ 334 w 334"/>
                    <a:gd name="T11" fmla="*/ 19 h 21"/>
                    <a:gd name="T12" fmla="*/ 334 w 334"/>
                    <a:gd name="T13" fmla="*/ 21 h 21"/>
                    <a:gd name="T14" fmla="*/ 103 w 334"/>
                    <a:gd name="T15" fmla="*/ 10 h 21"/>
                    <a:gd name="T16" fmla="*/ 0 w 334"/>
                    <a:gd name="T17" fmla="*/ 4 h 21"/>
                    <a:gd name="T18" fmla="*/ 0 w 334"/>
                    <a:gd name="T19" fmla="*/ 2 h 21"/>
                    <a:gd name="T20" fmla="*/ 2 w 334"/>
                    <a:gd name="T21" fmla="*/ 0 h 21"/>
                    <a:gd name="T22" fmla="*/ 107 w 334"/>
                    <a:gd name="T23" fmla="*/ 6 h 21"/>
                    <a:gd name="T24" fmla="*/ 105 w 334"/>
                    <a:gd name="T25" fmla="*/ 8 h 21"/>
                    <a:gd name="T26" fmla="*/ 103 w 334"/>
                    <a:gd name="T27" fmla="*/ 1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34" h="21">
                      <a:moveTo>
                        <a:pt x="334" y="21"/>
                      </a:moveTo>
                      <a:lnTo>
                        <a:pt x="281" y="17"/>
                      </a:lnTo>
                      <a:lnTo>
                        <a:pt x="281" y="15"/>
                      </a:lnTo>
                      <a:lnTo>
                        <a:pt x="281" y="14"/>
                      </a:lnTo>
                      <a:lnTo>
                        <a:pt x="334" y="17"/>
                      </a:lnTo>
                      <a:lnTo>
                        <a:pt x="334" y="19"/>
                      </a:lnTo>
                      <a:lnTo>
                        <a:pt x="334" y="21"/>
                      </a:lnTo>
                      <a:close/>
                      <a:moveTo>
                        <a:pt x="103" y="10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7" y="6"/>
                      </a:lnTo>
                      <a:lnTo>
                        <a:pt x="105" y="8"/>
                      </a:lnTo>
                      <a:lnTo>
                        <a:pt x="103" y="10"/>
                      </a:lnTo>
                      <a:close/>
                    </a:path>
                  </a:pathLst>
                </a:custGeom>
                <a:solidFill>
                  <a:srgbClr val="E4CBC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18" name="Freeform 1198"/>
                <p:cNvSpPr>
                  <a:spLocks noEditPoints="1"/>
                </p:cNvSpPr>
                <p:nvPr/>
              </p:nvSpPr>
              <p:spPr bwMode="auto">
                <a:xfrm>
                  <a:off x="1773" y="977"/>
                  <a:ext cx="334" cy="21"/>
                </a:xfrm>
                <a:custGeom>
                  <a:avLst/>
                  <a:gdLst>
                    <a:gd name="T0" fmla="*/ 334 w 334"/>
                    <a:gd name="T1" fmla="*/ 21 h 21"/>
                    <a:gd name="T2" fmla="*/ 281 w 334"/>
                    <a:gd name="T3" fmla="*/ 17 h 21"/>
                    <a:gd name="T4" fmla="*/ 281 w 334"/>
                    <a:gd name="T5" fmla="*/ 16 h 21"/>
                    <a:gd name="T6" fmla="*/ 283 w 334"/>
                    <a:gd name="T7" fmla="*/ 14 h 21"/>
                    <a:gd name="T8" fmla="*/ 334 w 334"/>
                    <a:gd name="T9" fmla="*/ 17 h 21"/>
                    <a:gd name="T10" fmla="*/ 334 w 334"/>
                    <a:gd name="T11" fmla="*/ 19 h 21"/>
                    <a:gd name="T12" fmla="*/ 334 w 334"/>
                    <a:gd name="T13" fmla="*/ 21 h 21"/>
                    <a:gd name="T14" fmla="*/ 105 w 334"/>
                    <a:gd name="T15" fmla="*/ 10 h 21"/>
                    <a:gd name="T16" fmla="*/ 0 w 334"/>
                    <a:gd name="T17" fmla="*/ 4 h 21"/>
                    <a:gd name="T18" fmla="*/ 2 w 334"/>
                    <a:gd name="T19" fmla="*/ 2 h 21"/>
                    <a:gd name="T20" fmla="*/ 4 w 334"/>
                    <a:gd name="T21" fmla="*/ 0 h 21"/>
                    <a:gd name="T22" fmla="*/ 109 w 334"/>
                    <a:gd name="T23" fmla="*/ 6 h 21"/>
                    <a:gd name="T24" fmla="*/ 107 w 334"/>
                    <a:gd name="T25" fmla="*/ 8 h 21"/>
                    <a:gd name="T26" fmla="*/ 105 w 334"/>
                    <a:gd name="T27" fmla="*/ 1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34" h="21">
                      <a:moveTo>
                        <a:pt x="334" y="21"/>
                      </a:moveTo>
                      <a:lnTo>
                        <a:pt x="281" y="17"/>
                      </a:lnTo>
                      <a:lnTo>
                        <a:pt x="281" y="16"/>
                      </a:lnTo>
                      <a:lnTo>
                        <a:pt x="283" y="14"/>
                      </a:lnTo>
                      <a:lnTo>
                        <a:pt x="334" y="17"/>
                      </a:lnTo>
                      <a:lnTo>
                        <a:pt x="334" y="19"/>
                      </a:lnTo>
                      <a:lnTo>
                        <a:pt x="334" y="21"/>
                      </a:lnTo>
                      <a:close/>
                      <a:moveTo>
                        <a:pt x="105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9" y="6"/>
                      </a:lnTo>
                      <a:lnTo>
                        <a:pt x="107" y="8"/>
                      </a:lnTo>
                      <a:lnTo>
                        <a:pt x="105" y="10"/>
                      </a:lnTo>
                      <a:close/>
                    </a:path>
                  </a:pathLst>
                </a:custGeom>
                <a:solidFill>
                  <a:srgbClr val="E4CBC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19" name="Freeform 1199"/>
                <p:cNvSpPr>
                  <a:spLocks noEditPoints="1"/>
                </p:cNvSpPr>
                <p:nvPr/>
              </p:nvSpPr>
              <p:spPr bwMode="auto">
                <a:xfrm>
                  <a:off x="1775" y="975"/>
                  <a:ext cx="332" cy="21"/>
                </a:xfrm>
                <a:custGeom>
                  <a:avLst/>
                  <a:gdLst>
                    <a:gd name="T0" fmla="*/ 332 w 332"/>
                    <a:gd name="T1" fmla="*/ 21 h 21"/>
                    <a:gd name="T2" fmla="*/ 279 w 332"/>
                    <a:gd name="T3" fmla="*/ 18 h 21"/>
                    <a:gd name="T4" fmla="*/ 281 w 332"/>
                    <a:gd name="T5" fmla="*/ 16 h 21"/>
                    <a:gd name="T6" fmla="*/ 281 w 332"/>
                    <a:gd name="T7" fmla="*/ 14 h 21"/>
                    <a:gd name="T8" fmla="*/ 332 w 332"/>
                    <a:gd name="T9" fmla="*/ 16 h 21"/>
                    <a:gd name="T10" fmla="*/ 332 w 332"/>
                    <a:gd name="T11" fmla="*/ 19 h 21"/>
                    <a:gd name="T12" fmla="*/ 332 w 332"/>
                    <a:gd name="T13" fmla="*/ 21 h 21"/>
                    <a:gd name="T14" fmla="*/ 105 w 332"/>
                    <a:gd name="T15" fmla="*/ 10 h 21"/>
                    <a:gd name="T16" fmla="*/ 0 w 332"/>
                    <a:gd name="T17" fmla="*/ 4 h 21"/>
                    <a:gd name="T18" fmla="*/ 2 w 332"/>
                    <a:gd name="T19" fmla="*/ 2 h 21"/>
                    <a:gd name="T20" fmla="*/ 4 w 332"/>
                    <a:gd name="T21" fmla="*/ 0 h 21"/>
                    <a:gd name="T22" fmla="*/ 108 w 332"/>
                    <a:gd name="T23" fmla="*/ 6 h 21"/>
                    <a:gd name="T24" fmla="*/ 107 w 332"/>
                    <a:gd name="T25" fmla="*/ 8 h 21"/>
                    <a:gd name="T26" fmla="*/ 105 w 332"/>
                    <a:gd name="T27" fmla="*/ 1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32" h="21">
                      <a:moveTo>
                        <a:pt x="332" y="21"/>
                      </a:moveTo>
                      <a:lnTo>
                        <a:pt x="279" y="18"/>
                      </a:lnTo>
                      <a:lnTo>
                        <a:pt x="281" y="16"/>
                      </a:lnTo>
                      <a:lnTo>
                        <a:pt x="281" y="14"/>
                      </a:lnTo>
                      <a:lnTo>
                        <a:pt x="332" y="16"/>
                      </a:lnTo>
                      <a:lnTo>
                        <a:pt x="332" y="19"/>
                      </a:lnTo>
                      <a:lnTo>
                        <a:pt x="332" y="21"/>
                      </a:lnTo>
                      <a:close/>
                      <a:moveTo>
                        <a:pt x="105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08" y="6"/>
                      </a:lnTo>
                      <a:lnTo>
                        <a:pt x="107" y="8"/>
                      </a:lnTo>
                      <a:lnTo>
                        <a:pt x="105" y="10"/>
                      </a:lnTo>
                      <a:close/>
                    </a:path>
                  </a:pathLst>
                </a:custGeom>
                <a:solidFill>
                  <a:srgbClr val="E4CBC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20" name="Freeform 1200"/>
                <p:cNvSpPr>
                  <a:spLocks noEditPoints="1"/>
                </p:cNvSpPr>
                <p:nvPr/>
              </p:nvSpPr>
              <p:spPr bwMode="auto">
                <a:xfrm>
                  <a:off x="1777" y="974"/>
                  <a:ext cx="332" cy="20"/>
                </a:xfrm>
                <a:custGeom>
                  <a:avLst/>
                  <a:gdLst>
                    <a:gd name="T0" fmla="*/ 330 w 332"/>
                    <a:gd name="T1" fmla="*/ 20 h 20"/>
                    <a:gd name="T2" fmla="*/ 279 w 332"/>
                    <a:gd name="T3" fmla="*/ 17 h 20"/>
                    <a:gd name="T4" fmla="*/ 279 w 332"/>
                    <a:gd name="T5" fmla="*/ 15 h 20"/>
                    <a:gd name="T6" fmla="*/ 279 w 332"/>
                    <a:gd name="T7" fmla="*/ 13 h 20"/>
                    <a:gd name="T8" fmla="*/ 279 w 332"/>
                    <a:gd name="T9" fmla="*/ 13 h 20"/>
                    <a:gd name="T10" fmla="*/ 279 w 332"/>
                    <a:gd name="T11" fmla="*/ 13 h 20"/>
                    <a:gd name="T12" fmla="*/ 332 w 332"/>
                    <a:gd name="T13" fmla="*/ 15 h 20"/>
                    <a:gd name="T14" fmla="*/ 330 w 332"/>
                    <a:gd name="T15" fmla="*/ 17 h 20"/>
                    <a:gd name="T16" fmla="*/ 330 w 332"/>
                    <a:gd name="T17" fmla="*/ 20 h 20"/>
                    <a:gd name="T18" fmla="*/ 105 w 332"/>
                    <a:gd name="T19" fmla="*/ 9 h 20"/>
                    <a:gd name="T20" fmla="*/ 0 w 332"/>
                    <a:gd name="T21" fmla="*/ 3 h 20"/>
                    <a:gd name="T22" fmla="*/ 2 w 332"/>
                    <a:gd name="T23" fmla="*/ 1 h 20"/>
                    <a:gd name="T24" fmla="*/ 2 w 332"/>
                    <a:gd name="T25" fmla="*/ 0 h 20"/>
                    <a:gd name="T26" fmla="*/ 108 w 332"/>
                    <a:gd name="T27" fmla="*/ 5 h 20"/>
                    <a:gd name="T28" fmla="*/ 106 w 332"/>
                    <a:gd name="T29" fmla="*/ 7 h 20"/>
                    <a:gd name="T30" fmla="*/ 105 w 332"/>
                    <a:gd name="T31" fmla="*/ 9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32" h="20">
                      <a:moveTo>
                        <a:pt x="330" y="20"/>
                      </a:moveTo>
                      <a:lnTo>
                        <a:pt x="279" y="17"/>
                      </a:lnTo>
                      <a:lnTo>
                        <a:pt x="279" y="15"/>
                      </a:lnTo>
                      <a:lnTo>
                        <a:pt x="279" y="13"/>
                      </a:lnTo>
                      <a:lnTo>
                        <a:pt x="279" y="13"/>
                      </a:lnTo>
                      <a:lnTo>
                        <a:pt x="279" y="13"/>
                      </a:lnTo>
                      <a:lnTo>
                        <a:pt x="332" y="15"/>
                      </a:lnTo>
                      <a:lnTo>
                        <a:pt x="330" y="17"/>
                      </a:lnTo>
                      <a:lnTo>
                        <a:pt x="330" y="20"/>
                      </a:lnTo>
                      <a:close/>
                      <a:moveTo>
                        <a:pt x="105" y="9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108" y="5"/>
                      </a:lnTo>
                      <a:lnTo>
                        <a:pt x="106" y="7"/>
                      </a:lnTo>
                      <a:lnTo>
                        <a:pt x="105" y="9"/>
                      </a:lnTo>
                      <a:close/>
                    </a:path>
                  </a:pathLst>
                </a:custGeom>
                <a:solidFill>
                  <a:srgbClr val="E4CBC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21" name="Freeform 1201"/>
                <p:cNvSpPr>
                  <a:spLocks noEditPoints="1"/>
                </p:cNvSpPr>
                <p:nvPr/>
              </p:nvSpPr>
              <p:spPr bwMode="auto">
                <a:xfrm>
                  <a:off x="1779" y="972"/>
                  <a:ext cx="330" cy="19"/>
                </a:xfrm>
                <a:custGeom>
                  <a:avLst/>
                  <a:gdLst>
                    <a:gd name="T0" fmla="*/ 328 w 330"/>
                    <a:gd name="T1" fmla="*/ 19 h 19"/>
                    <a:gd name="T2" fmla="*/ 277 w 330"/>
                    <a:gd name="T3" fmla="*/ 17 h 19"/>
                    <a:gd name="T4" fmla="*/ 277 w 330"/>
                    <a:gd name="T5" fmla="*/ 17 h 19"/>
                    <a:gd name="T6" fmla="*/ 277 w 330"/>
                    <a:gd name="T7" fmla="*/ 15 h 19"/>
                    <a:gd name="T8" fmla="*/ 277 w 330"/>
                    <a:gd name="T9" fmla="*/ 15 h 19"/>
                    <a:gd name="T10" fmla="*/ 277 w 330"/>
                    <a:gd name="T11" fmla="*/ 13 h 19"/>
                    <a:gd name="T12" fmla="*/ 330 w 330"/>
                    <a:gd name="T13" fmla="*/ 15 h 19"/>
                    <a:gd name="T14" fmla="*/ 330 w 330"/>
                    <a:gd name="T15" fmla="*/ 17 h 19"/>
                    <a:gd name="T16" fmla="*/ 328 w 330"/>
                    <a:gd name="T17" fmla="*/ 19 h 19"/>
                    <a:gd name="T18" fmla="*/ 104 w 330"/>
                    <a:gd name="T19" fmla="*/ 9 h 19"/>
                    <a:gd name="T20" fmla="*/ 0 w 330"/>
                    <a:gd name="T21" fmla="*/ 3 h 19"/>
                    <a:gd name="T22" fmla="*/ 0 w 330"/>
                    <a:gd name="T23" fmla="*/ 2 h 19"/>
                    <a:gd name="T24" fmla="*/ 2 w 330"/>
                    <a:gd name="T25" fmla="*/ 0 h 19"/>
                    <a:gd name="T26" fmla="*/ 108 w 330"/>
                    <a:gd name="T27" fmla="*/ 5 h 19"/>
                    <a:gd name="T28" fmla="*/ 106 w 330"/>
                    <a:gd name="T29" fmla="*/ 7 h 19"/>
                    <a:gd name="T30" fmla="*/ 104 w 330"/>
                    <a:gd name="T31" fmla="*/ 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30" h="19">
                      <a:moveTo>
                        <a:pt x="328" y="19"/>
                      </a:moveTo>
                      <a:lnTo>
                        <a:pt x="277" y="17"/>
                      </a:lnTo>
                      <a:lnTo>
                        <a:pt x="277" y="17"/>
                      </a:lnTo>
                      <a:lnTo>
                        <a:pt x="277" y="15"/>
                      </a:lnTo>
                      <a:lnTo>
                        <a:pt x="277" y="15"/>
                      </a:lnTo>
                      <a:lnTo>
                        <a:pt x="277" y="13"/>
                      </a:lnTo>
                      <a:lnTo>
                        <a:pt x="330" y="15"/>
                      </a:lnTo>
                      <a:lnTo>
                        <a:pt x="330" y="17"/>
                      </a:lnTo>
                      <a:lnTo>
                        <a:pt x="328" y="19"/>
                      </a:lnTo>
                      <a:close/>
                      <a:moveTo>
                        <a:pt x="104" y="9"/>
                      </a:move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08" y="5"/>
                      </a:lnTo>
                      <a:lnTo>
                        <a:pt x="106" y="7"/>
                      </a:lnTo>
                      <a:lnTo>
                        <a:pt x="104" y="9"/>
                      </a:lnTo>
                      <a:close/>
                    </a:path>
                  </a:pathLst>
                </a:custGeom>
                <a:solidFill>
                  <a:srgbClr val="E5CBC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22" name="Freeform 1202"/>
                <p:cNvSpPr>
                  <a:spLocks noEditPoints="1"/>
                </p:cNvSpPr>
                <p:nvPr/>
              </p:nvSpPr>
              <p:spPr bwMode="auto">
                <a:xfrm>
                  <a:off x="1779" y="970"/>
                  <a:ext cx="330" cy="19"/>
                </a:xfrm>
                <a:custGeom>
                  <a:avLst/>
                  <a:gdLst>
                    <a:gd name="T0" fmla="*/ 330 w 330"/>
                    <a:gd name="T1" fmla="*/ 19 h 19"/>
                    <a:gd name="T2" fmla="*/ 277 w 330"/>
                    <a:gd name="T3" fmla="*/ 17 h 19"/>
                    <a:gd name="T4" fmla="*/ 277 w 330"/>
                    <a:gd name="T5" fmla="*/ 15 h 19"/>
                    <a:gd name="T6" fmla="*/ 277 w 330"/>
                    <a:gd name="T7" fmla="*/ 13 h 19"/>
                    <a:gd name="T8" fmla="*/ 330 w 330"/>
                    <a:gd name="T9" fmla="*/ 15 h 19"/>
                    <a:gd name="T10" fmla="*/ 330 w 330"/>
                    <a:gd name="T11" fmla="*/ 17 h 19"/>
                    <a:gd name="T12" fmla="*/ 330 w 330"/>
                    <a:gd name="T13" fmla="*/ 19 h 19"/>
                    <a:gd name="T14" fmla="*/ 106 w 330"/>
                    <a:gd name="T15" fmla="*/ 9 h 19"/>
                    <a:gd name="T16" fmla="*/ 0 w 330"/>
                    <a:gd name="T17" fmla="*/ 4 h 19"/>
                    <a:gd name="T18" fmla="*/ 2 w 330"/>
                    <a:gd name="T19" fmla="*/ 2 h 19"/>
                    <a:gd name="T20" fmla="*/ 4 w 330"/>
                    <a:gd name="T21" fmla="*/ 0 h 19"/>
                    <a:gd name="T22" fmla="*/ 110 w 330"/>
                    <a:gd name="T23" fmla="*/ 5 h 19"/>
                    <a:gd name="T24" fmla="*/ 108 w 330"/>
                    <a:gd name="T25" fmla="*/ 7 h 19"/>
                    <a:gd name="T26" fmla="*/ 106 w 330"/>
                    <a:gd name="T27" fmla="*/ 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30" h="19">
                      <a:moveTo>
                        <a:pt x="330" y="19"/>
                      </a:moveTo>
                      <a:lnTo>
                        <a:pt x="277" y="17"/>
                      </a:lnTo>
                      <a:lnTo>
                        <a:pt x="277" y="15"/>
                      </a:lnTo>
                      <a:lnTo>
                        <a:pt x="277" y="13"/>
                      </a:lnTo>
                      <a:lnTo>
                        <a:pt x="330" y="15"/>
                      </a:lnTo>
                      <a:lnTo>
                        <a:pt x="330" y="17"/>
                      </a:lnTo>
                      <a:lnTo>
                        <a:pt x="330" y="19"/>
                      </a:lnTo>
                      <a:close/>
                      <a:moveTo>
                        <a:pt x="106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0" y="5"/>
                      </a:lnTo>
                      <a:lnTo>
                        <a:pt x="108" y="7"/>
                      </a:lnTo>
                      <a:lnTo>
                        <a:pt x="106" y="9"/>
                      </a:lnTo>
                      <a:close/>
                    </a:path>
                  </a:pathLst>
                </a:custGeom>
                <a:solidFill>
                  <a:srgbClr val="E5CCC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23" name="Freeform 1203"/>
                <p:cNvSpPr>
                  <a:spLocks noEditPoints="1"/>
                </p:cNvSpPr>
                <p:nvPr/>
              </p:nvSpPr>
              <p:spPr bwMode="auto">
                <a:xfrm>
                  <a:off x="1781" y="968"/>
                  <a:ext cx="328" cy="19"/>
                </a:xfrm>
                <a:custGeom>
                  <a:avLst/>
                  <a:gdLst>
                    <a:gd name="T0" fmla="*/ 328 w 328"/>
                    <a:gd name="T1" fmla="*/ 19 h 19"/>
                    <a:gd name="T2" fmla="*/ 275 w 328"/>
                    <a:gd name="T3" fmla="*/ 17 h 19"/>
                    <a:gd name="T4" fmla="*/ 275 w 328"/>
                    <a:gd name="T5" fmla="*/ 15 h 19"/>
                    <a:gd name="T6" fmla="*/ 275 w 328"/>
                    <a:gd name="T7" fmla="*/ 13 h 19"/>
                    <a:gd name="T8" fmla="*/ 328 w 328"/>
                    <a:gd name="T9" fmla="*/ 15 h 19"/>
                    <a:gd name="T10" fmla="*/ 328 w 328"/>
                    <a:gd name="T11" fmla="*/ 17 h 19"/>
                    <a:gd name="T12" fmla="*/ 328 w 328"/>
                    <a:gd name="T13" fmla="*/ 19 h 19"/>
                    <a:gd name="T14" fmla="*/ 106 w 328"/>
                    <a:gd name="T15" fmla="*/ 9 h 19"/>
                    <a:gd name="T16" fmla="*/ 0 w 328"/>
                    <a:gd name="T17" fmla="*/ 4 h 19"/>
                    <a:gd name="T18" fmla="*/ 2 w 328"/>
                    <a:gd name="T19" fmla="*/ 2 h 19"/>
                    <a:gd name="T20" fmla="*/ 4 w 328"/>
                    <a:gd name="T21" fmla="*/ 0 h 19"/>
                    <a:gd name="T22" fmla="*/ 110 w 328"/>
                    <a:gd name="T23" fmla="*/ 6 h 19"/>
                    <a:gd name="T24" fmla="*/ 108 w 328"/>
                    <a:gd name="T25" fmla="*/ 7 h 19"/>
                    <a:gd name="T26" fmla="*/ 106 w 328"/>
                    <a:gd name="T27" fmla="*/ 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28" h="19">
                      <a:moveTo>
                        <a:pt x="328" y="19"/>
                      </a:moveTo>
                      <a:lnTo>
                        <a:pt x="275" y="17"/>
                      </a:lnTo>
                      <a:lnTo>
                        <a:pt x="275" y="15"/>
                      </a:lnTo>
                      <a:lnTo>
                        <a:pt x="275" y="13"/>
                      </a:lnTo>
                      <a:lnTo>
                        <a:pt x="328" y="15"/>
                      </a:lnTo>
                      <a:lnTo>
                        <a:pt x="328" y="17"/>
                      </a:lnTo>
                      <a:lnTo>
                        <a:pt x="328" y="19"/>
                      </a:lnTo>
                      <a:close/>
                      <a:moveTo>
                        <a:pt x="106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0" y="6"/>
                      </a:lnTo>
                      <a:lnTo>
                        <a:pt x="108" y="7"/>
                      </a:lnTo>
                      <a:lnTo>
                        <a:pt x="106" y="9"/>
                      </a:lnTo>
                      <a:close/>
                    </a:path>
                  </a:pathLst>
                </a:custGeom>
                <a:solidFill>
                  <a:srgbClr val="E5CCC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24" name="Freeform 1204"/>
                <p:cNvSpPr>
                  <a:spLocks noEditPoints="1"/>
                </p:cNvSpPr>
                <p:nvPr/>
              </p:nvSpPr>
              <p:spPr bwMode="auto">
                <a:xfrm>
                  <a:off x="1783" y="966"/>
                  <a:ext cx="326" cy="19"/>
                </a:xfrm>
                <a:custGeom>
                  <a:avLst/>
                  <a:gdLst>
                    <a:gd name="T0" fmla="*/ 326 w 326"/>
                    <a:gd name="T1" fmla="*/ 19 h 19"/>
                    <a:gd name="T2" fmla="*/ 273 w 326"/>
                    <a:gd name="T3" fmla="*/ 17 h 19"/>
                    <a:gd name="T4" fmla="*/ 273 w 326"/>
                    <a:gd name="T5" fmla="*/ 15 h 19"/>
                    <a:gd name="T6" fmla="*/ 273 w 326"/>
                    <a:gd name="T7" fmla="*/ 13 h 19"/>
                    <a:gd name="T8" fmla="*/ 326 w 326"/>
                    <a:gd name="T9" fmla="*/ 15 h 19"/>
                    <a:gd name="T10" fmla="*/ 326 w 326"/>
                    <a:gd name="T11" fmla="*/ 17 h 19"/>
                    <a:gd name="T12" fmla="*/ 326 w 326"/>
                    <a:gd name="T13" fmla="*/ 19 h 19"/>
                    <a:gd name="T14" fmla="*/ 106 w 326"/>
                    <a:gd name="T15" fmla="*/ 9 h 19"/>
                    <a:gd name="T16" fmla="*/ 0 w 326"/>
                    <a:gd name="T17" fmla="*/ 4 h 19"/>
                    <a:gd name="T18" fmla="*/ 2 w 326"/>
                    <a:gd name="T19" fmla="*/ 2 h 19"/>
                    <a:gd name="T20" fmla="*/ 2 w 326"/>
                    <a:gd name="T21" fmla="*/ 0 h 19"/>
                    <a:gd name="T22" fmla="*/ 110 w 326"/>
                    <a:gd name="T23" fmla="*/ 6 h 19"/>
                    <a:gd name="T24" fmla="*/ 108 w 326"/>
                    <a:gd name="T25" fmla="*/ 8 h 19"/>
                    <a:gd name="T26" fmla="*/ 106 w 326"/>
                    <a:gd name="T27" fmla="*/ 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26" h="19">
                      <a:moveTo>
                        <a:pt x="326" y="19"/>
                      </a:moveTo>
                      <a:lnTo>
                        <a:pt x="273" y="17"/>
                      </a:lnTo>
                      <a:lnTo>
                        <a:pt x="273" y="15"/>
                      </a:lnTo>
                      <a:lnTo>
                        <a:pt x="273" y="13"/>
                      </a:lnTo>
                      <a:lnTo>
                        <a:pt x="326" y="15"/>
                      </a:lnTo>
                      <a:lnTo>
                        <a:pt x="326" y="17"/>
                      </a:lnTo>
                      <a:lnTo>
                        <a:pt x="326" y="19"/>
                      </a:lnTo>
                      <a:close/>
                      <a:moveTo>
                        <a:pt x="106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10" y="6"/>
                      </a:lnTo>
                      <a:lnTo>
                        <a:pt x="108" y="8"/>
                      </a:lnTo>
                      <a:lnTo>
                        <a:pt x="106" y="9"/>
                      </a:lnTo>
                      <a:close/>
                    </a:path>
                  </a:pathLst>
                </a:custGeom>
                <a:solidFill>
                  <a:srgbClr val="E5CCC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25" name="Freeform 1205"/>
                <p:cNvSpPr>
                  <a:spLocks noEditPoints="1"/>
                </p:cNvSpPr>
                <p:nvPr/>
              </p:nvSpPr>
              <p:spPr bwMode="auto">
                <a:xfrm>
                  <a:off x="1785" y="964"/>
                  <a:ext cx="326" cy="19"/>
                </a:xfrm>
                <a:custGeom>
                  <a:avLst/>
                  <a:gdLst>
                    <a:gd name="T0" fmla="*/ 324 w 326"/>
                    <a:gd name="T1" fmla="*/ 19 h 19"/>
                    <a:gd name="T2" fmla="*/ 271 w 326"/>
                    <a:gd name="T3" fmla="*/ 17 h 19"/>
                    <a:gd name="T4" fmla="*/ 271 w 326"/>
                    <a:gd name="T5" fmla="*/ 15 h 19"/>
                    <a:gd name="T6" fmla="*/ 271 w 326"/>
                    <a:gd name="T7" fmla="*/ 13 h 19"/>
                    <a:gd name="T8" fmla="*/ 326 w 326"/>
                    <a:gd name="T9" fmla="*/ 15 h 19"/>
                    <a:gd name="T10" fmla="*/ 324 w 326"/>
                    <a:gd name="T11" fmla="*/ 17 h 19"/>
                    <a:gd name="T12" fmla="*/ 324 w 326"/>
                    <a:gd name="T13" fmla="*/ 19 h 19"/>
                    <a:gd name="T14" fmla="*/ 106 w 326"/>
                    <a:gd name="T15" fmla="*/ 10 h 19"/>
                    <a:gd name="T16" fmla="*/ 0 w 326"/>
                    <a:gd name="T17" fmla="*/ 4 h 19"/>
                    <a:gd name="T18" fmla="*/ 0 w 326"/>
                    <a:gd name="T19" fmla="*/ 2 h 19"/>
                    <a:gd name="T20" fmla="*/ 2 w 326"/>
                    <a:gd name="T21" fmla="*/ 0 h 19"/>
                    <a:gd name="T22" fmla="*/ 110 w 326"/>
                    <a:gd name="T23" fmla="*/ 6 h 19"/>
                    <a:gd name="T24" fmla="*/ 108 w 326"/>
                    <a:gd name="T25" fmla="*/ 8 h 19"/>
                    <a:gd name="T26" fmla="*/ 106 w 326"/>
                    <a:gd name="T27" fmla="*/ 1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26" h="19">
                      <a:moveTo>
                        <a:pt x="324" y="19"/>
                      </a:moveTo>
                      <a:lnTo>
                        <a:pt x="271" y="17"/>
                      </a:lnTo>
                      <a:lnTo>
                        <a:pt x="271" y="15"/>
                      </a:lnTo>
                      <a:lnTo>
                        <a:pt x="271" y="13"/>
                      </a:lnTo>
                      <a:lnTo>
                        <a:pt x="326" y="15"/>
                      </a:lnTo>
                      <a:lnTo>
                        <a:pt x="324" y="17"/>
                      </a:lnTo>
                      <a:lnTo>
                        <a:pt x="324" y="19"/>
                      </a:lnTo>
                      <a:close/>
                      <a:moveTo>
                        <a:pt x="106" y="10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10" y="6"/>
                      </a:lnTo>
                      <a:lnTo>
                        <a:pt x="108" y="8"/>
                      </a:lnTo>
                      <a:lnTo>
                        <a:pt x="106" y="10"/>
                      </a:lnTo>
                      <a:close/>
                    </a:path>
                  </a:pathLst>
                </a:custGeom>
                <a:solidFill>
                  <a:srgbClr val="E5CCC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26" name="Freeform 1206"/>
                <p:cNvSpPr>
                  <a:spLocks noEditPoints="1"/>
                </p:cNvSpPr>
                <p:nvPr/>
              </p:nvSpPr>
              <p:spPr bwMode="auto">
                <a:xfrm>
                  <a:off x="1785" y="962"/>
                  <a:ext cx="326" cy="19"/>
                </a:xfrm>
                <a:custGeom>
                  <a:avLst/>
                  <a:gdLst>
                    <a:gd name="T0" fmla="*/ 324 w 326"/>
                    <a:gd name="T1" fmla="*/ 19 h 19"/>
                    <a:gd name="T2" fmla="*/ 271 w 326"/>
                    <a:gd name="T3" fmla="*/ 17 h 19"/>
                    <a:gd name="T4" fmla="*/ 271 w 326"/>
                    <a:gd name="T5" fmla="*/ 15 h 19"/>
                    <a:gd name="T6" fmla="*/ 271 w 326"/>
                    <a:gd name="T7" fmla="*/ 13 h 19"/>
                    <a:gd name="T8" fmla="*/ 326 w 326"/>
                    <a:gd name="T9" fmla="*/ 15 h 19"/>
                    <a:gd name="T10" fmla="*/ 326 w 326"/>
                    <a:gd name="T11" fmla="*/ 15 h 19"/>
                    <a:gd name="T12" fmla="*/ 326 w 326"/>
                    <a:gd name="T13" fmla="*/ 15 h 19"/>
                    <a:gd name="T14" fmla="*/ 326 w 326"/>
                    <a:gd name="T15" fmla="*/ 17 h 19"/>
                    <a:gd name="T16" fmla="*/ 324 w 326"/>
                    <a:gd name="T17" fmla="*/ 19 h 19"/>
                    <a:gd name="T18" fmla="*/ 108 w 326"/>
                    <a:gd name="T19" fmla="*/ 10 h 19"/>
                    <a:gd name="T20" fmla="*/ 0 w 326"/>
                    <a:gd name="T21" fmla="*/ 4 h 19"/>
                    <a:gd name="T22" fmla="*/ 2 w 326"/>
                    <a:gd name="T23" fmla="*/ 2 h 19"/>
                    <a:gd name="T24" fmla="*/ 4 w 326"/>
                    <a:gd name="T25" fmla="*/ 0 h 19"/>
                    <a:gd name="T26" fmla="*/ 112 w 326"/>
                    <a:gd name="T27" fmla="*/ 4 h 19"/>
                    <a:gd name="T28" fmla="*/ 110 w 326"/>
                    <a:gd name="T29" fmla="*/ 8 h 19"/>
                    <a:gd name="T30" fmla="*/ 108 w 326"/>
                    <a:gd name="T31" fmla="*/ 1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26" h="19">
                      <a:moveTo>
                        <a:pt x="324" y="19"/>
                      </a:moveTo>
                      <a:lnTo>
                        <a:pt x="271" y="17"/>
                      </a:lnTo>
                      <a:lnTo>
                        <a:pt x="271" y="15"/>
                      </a:lnTo>
                      <a:lnTo>
                        <a:pt x="271" y="13"/>
                      </a:lnTo>
                      <a:lnTo>
                        <a:pt x="326" y="15"/>
                      </a:lnTo>
                      <a:lnTo>
                        <a:pt x="326" y="15"/>
                      </a:lnTo>
                      <a:lnTo>
                        <a:pt x="326" y="15"/>
                      </a:lnTo>
                      <a:lnTo>
                        <a:pt x="326" y="17"/>
                      </a:lnTo>
                      <a:lnTo>
                        <a:pt x="324" y="19"/>
                      </a:lnTo>
                      <a:close/>
                      <a:moveTo>
                        <a:pt x="108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2" y="4"/>
                      </a:lnTo>
                      <a:lnTo>
                        <a:pt x="110" y="8"/>
                      </a:lnTo>
                      <a:lnTo>
                        <a:pt x="108" y="10"/>
                      </a:lnTo>
                      <a:close/>
                    </a:path>
                  </a:pathLst>
                </a:custGeom>
                <a:solidFill>
                  <a:srgbClr val="E5CCC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27" name="Freeform 1207"/>
                <p:cNvSpPr>
                  <a:spLocks noEditPoints="1"/>
                </p:cNvSpPr>
                <p:nvPr/>
              </p:nvSpPr>
              <p:spPr bwMode="auto">
                <a:xfrm>
                  <a:off x="1787" y="960"/>
                  <a:ext cx="324" cy="19"/>
                </a:xfrm>
                <a:custGeom>
                  <a:avLst/>
                  <a:gdLst>
                    <a:gd name="T0" fmla="*/ 324 w 324"/>
                    <a:gd name="T1" fmla="*/ 19 h 19"/>
                    <a:gd name="T2" fmla="*/ 269 w 324"/>
                    <a:gd name="T3" fmla="*/ 17 h 19"/>
                    <a:gd name="T4" fmla="*/ 269 w 324"/>
                    <a:gd name="T5" fmla="*/ 15 h 19"/>
                    <a:gd name="T6" fmla="*/ 269 w 324"/>
                    <a:gd name="T7" fmla="*/ 14 h 19"/>
                    <a:gd name="T8" fmla="*/ 324 w 324"/>
                    <a:gd name="T9" fmla="*/ 15 h 19"/>
                    <a:gd name="T10" fmla="*/ 324 w 324"/>
                    <a:gd name="T11" fmla="*/ 17 h 19"/>
                    <a:gd name="T12" fmla="*/ 324 w 324"/>
                    <a:gd name="T13" fmla="*/ 17 h 19"/>
                    <a:gd name="T14" fmla="*/ 324 w 324"/>
                    <a:gd name="T15" fmla="*/ 19 h 19"/>
                    <a:gd name="T16" fmla="*/ 324 w 324"/>
                    <a:gd name="T17" fmla="*/ 19 h 19"/>
                    <a:gd name="T18" fmla="*/ 108 w 324"/>
                    <a:gd name="T19" fmla="*/ 10 h 19"/>
                    <a:gd name="T20" fmla="*/ 0 w 324"/>
                    <a:gd name="T21" fmla="*/ 4 h 19"/>
                    <a:gd name="T22" fmla="*/ 2 w 324"/>
                    <a:gd name="T23" fmla="*/ 2 h 19"/>
                    <a:gd name="T24" fmla="*/ 3 w 324"/>
                    <a:gd name="T25" fmla="*/ 0 h 19"/>
                    <a:gd name="T26" fmla="*/ 112 w 324"/>
                    <a:gd name="T27" fmla="*/ 4 h 19"/>
                    <a:gd name="T28" fmla="*/ 110 w 324"/>
                    <a:gd name="T29" fmla="*/ 6 h 19"/>
                    <a:gd name="T30" fmla="*/ 108 w 324"/>
                    <a:gd name="T31" fmla="*/ 1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24" h="19">
                      <a:moveTo>
                        <a:pt x="324" y="19"/>
                      </a:moveTo>
                      <a:lnTo>
                        <a:pt x="269" y="17"/>
                      </a:lnTo>
                      <a:lnTo>
                        <a:pt x="269" y="15"/>
                      </a:lnTo>
                      <a:lnTo>
                        <a:pt x="269" y="14"/>
                      </a:lnTo>
                      <a:lnTo>
                        <a:pt x="324" y="15"/>
                      </a:lnTo>
                      <a:lnTo>
                        <a:pt x="324" y="17"/>
                      </a:lnTo>
                      <a:lnTo>
                        <a:pt x="324" y="17"/>
                      </a:lnTo>
                      <a:lnTo>
                        <a:pt x="324" y="19"/>
                      </a:lnTo>
                      <a:lnTo>
                        <a:pt x="324" y="19"/>
                      </a:lnTo>
                      <a:close/>
                      <a:moveTo>
                        <a:pt x="108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3" y="0"/>
                      </a:lnTo>
                      <a:lnTo>
                        <a:pt x="112" y="4"/>
                      </a:lnTo>
                      <a:lnTo>
                        <a:pt x="110" y="6"/>
                      </a:lnTo>
                      <a:lnTo>
                        <a:pt x="108" y="10"/>
                      </a:lnTo>
                      <a:close/>
                    </a:path>
                  </a:pathLst>
                </a:custGeom>
                <a:solidFill>
                  <a:srgbClr val="E5CCC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28" name="Freeform 1208"/>
                <p:cNvSpPr>
                  <a:spLocks noEditPoints="1"/>
                </p:cNvSpPr>
                <p:nvPr/>
              </p:nvSpPr>
              <p:spPr bwMode="auto">
                <a:xfrm>
                  <a:off x="1789" y="958"/>
                  <a:ext cx="322" cy="19"/>
                </a:xfrm>
                <a:custGeom>
                  <a:avLst/>
                  <a:gdLst>
                    <a:gd name="T0" fmla="*/ 322 w 322"/>
                    <a:gd name="T1" fmla="*/ 19 h 19"/>
                    <a:gd name="T2" fmla="*/ 267 w 322"/>
                    <a:gd name="T3" fmla="*/ 17 h 19"/>
                    <a:gd name="T4" fmla="*/ 267 w 322"/>
                    <a:gd name="T5" fmla="*/ 16 h 19"/>
                    <a:gd name="T6" fmla="*/ 269 w 322"/>
                    <a:gd name="T7" fmla="*/ 12 h 19"/>
                    <a:gd name="T8" fmla="*/ 322 w 322"/>
                    <a:gd name="T9" fmla="*/ 16 h 19"/>
                    <a:gd name="T10" fmla="*/ 322 w 322"/>
                    <a:gd name="T11" fmla="*/ 17 h 19"/>
                    <a:gd name="T12" fmla="*/ 322 w 322"/>
                    <a:gd name="T13" fmla="*/ 19 h 19"/>
                    <a:gd name="T14" fmla="*/ 108 w 322"/>
                    <a:gd name="T15" fmla="*/ 8 h 19"/>
                    <a:gd name="T16" fmla="*/ 0 w 322"/>
                    <a:gd name="T17" fmla="*/ 4 h 19"/>
                    <a:gd name="T18" fmla="*/ 1 w 322"/>
                    <a:gd name="T19" fmla="*/ 2 h 19"/>
                    <a:gd name="T20" fmla="*/ 1 w 322"/>
                    <a:gd name="T21" fmla="*/ 0 h 19"/>
                    <a:gd name="T22" fmla="*/ 113 w 322"/>
                    <a:gd name="T23" fmla="*/ 4 h 19"/>
                    <a:gd name="T24" fmla="*/ 110 w 322"/>
                    <a:gd name="T25" fmla="*/ 6 h 19"/>
                    <a:gd name="T26" fmla="*/ 108 w 322"/>
                    <a:gd name="T27" fmla="*/ 8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22" h="19">
                      <a:moveTo>
                        <a:pt x="322" y="19"/>
                      </a:moveTo>
                      <a:lnTo>
                        <a:pt x="267" y="17"/>
                      </a:lnTo>
                      <a:lnTo>
                        <a:pt x="267" y="16"/>
                      </a:lnTo>
                      <a:lnTo>
                        <a:pt x="269" y="12"/>
                      </a:lnTo>
                      <a:lnTo>
                        <a:pt x="322" y="16"/>
                      </a:lnTo>
                      <a:lnTo>
                        <a:pt x="322" y="17"/>
                      </a:lnTo>
                      <a:lnTo>
                        <a:pt x="322" y="19"/>
                      </a:lnTo>
                      <a:close/>
                      <a:moveTo>
                        <a:pt x="108" y="8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1" y="0"/>
                      </a:lnTo>
                      <a:lnTo>
                        <a:pt x="113" y="4"/>
                      </a:lnTo>
                      <a:lnTo>
                        <a:pt x="110" y="6"/>
                      </a:lnTo>
                      <a:lnTo>
                        <a:pt x="108" y="8"/>
                      </a:lnTo>
                      <a:close/>
                    </a:path>
                  </a:pathLst>
                </a:custGeom>
                <a:solidFill>
                  <a:srgbClr val="E5CDC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29" name="Freeform 1209"/>
                <p:cNvSpPr>
                  <a:spLocks noEditPoints="1"/>
                </p:cNvSpPr>
                <p:nvPr/>
              </p:nvSpPr>
              <p:spPr bwMode="auto">
                <a:xfrm>
                  <a:off x="1790" y="957"/>
                  <a:ext cx="321" cy="18"/>
                </a:xfrm>
                <a:custGeom>
                  <a:avLst/>
                  <a:gdLst>
                    <a:gd name="T0" fmla="*/ 321 w 321"/>
                    <a:gd name="T1" fmla="*/ 18 h 18"/>
                    <a:gd name="T2" fmla="*/ 266 w 321"/>
                    <a:gd name="T3" fmla="*/ 17 h 18"/>
                    <a:gd name="T4" fmla="*/ 268 w 321"/>
                    <a:gd name="T5" fmla="*/ 13 h 18"/>
                    <a:gd name="T6" fmla="*/ 268 w 321"/>
                    <a:gd name="T7" fmla="*/ 11 h 18"/>
                    <a:gd name="T8" fmla="*/ 321 w 321"/>
                    <a:gd name="T9" fmla="*/ 15 h 18"/>
                    <a:gd name="T10" fmla="*/ 321 w 321"/>
                    <a:gd name="T11" fmla="*/ 17 h 18"/>
                    <a:gd name="T12" fmla="*/ 321 w 321"/>
                    <a:gd name="T13" fmla="*/ 18 h 18"/>
                    <a:gd name="T14" fmla="*/ 109 w 321"/>
                    <a:gd name="T15" fmla="*/ 7 h 18"/>
                    <a:gd name="T16" fmla="*/ 0 w 321"/>
                    <a:gd name="T17" fmla="*/ 3 h 18"/>
                    <a:gd name="T18" fmla="*/ 0 w 321"/>
                    <a:gd name="T19" fmla="*/ 1 h 18"/>
                    <a:gd name="T20" fmla="*/ 2 w 321"/>
                    <a:gd name="T21" fmla="*/ 0 h 18"/>
                    <a:gd name="T22" fmla="*/ 114 w 321"/>
                    <a:gd name="T23" fmla="*/ 3 h 18"/>
                    <a:gd name="T24" fmla="*/ 112 w 321"/>
                    <a:gd name="T25" fmla="*/ 5 h 18"/>
                    <a:gd name="T26" fmla="*/ 109 w 321"/>
                    <a:gd name="T27" fmla="*/ 7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21" h="18">
                      <a:moveTo>
                        <a:pt x="321" y="18"/>
                      </a:moveTo>
                      <a:lnTo>
                        <a:pt x="266" y="17"/>
                      </a:lnTo>
                      <a:lnTo>
                        <a:pt x="268" y="13"/>
                      </a:lnTo>
                      <a:lnTo>
                        <a:pt x="268" y="11"/>
                      </a:lnTo>
                      <a:lnTo>
                        <a:pt x="321" y="15"/>
                      </a:lnTo>
                      <a:lnTo>
                        <a:pt x="321" y="17"/>
                      </a:lnTo>
                      <a:lnTo>
                        <a:pt x="321" y="18"/>
                      </a:lnTo>
                      <a:close/>
                      <a:moveTo>
                        <a:pt x="109" y="7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2" y="0"/>
                      </a:lnTo>
                      <a:lnTo>
                        <a:pt x="114" y="3"/>
                      </a:lnTo>
                      <a:lnTo>
                        <a:pt x="112" y="5"/>
                      </a:lnTo>
                      <a:lnTo>
                        <a:pt x="109" y="7"/>
                      </a:lnTo>
                      <a:close/>
                    </a:path>
                  </a:pathLst>
                </a:custGeom>
                <a:solidFill>
                  <a:srgbClr val="E5CDC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30" name="Freeform 1210"/>
                <p:cNvSpPr>
                  <a:spLocks noEditPoints="1"/>
                </p:cNvSpPr>
                <p:nvPr/>
              </p:nvSpPr>
              <p:spPr bwMode="auto">
                <a:xfrm>
                  <a:off x="1790" y="955"/>
                  <a:ext cx="321" cy="19"/>
                </a:xfrm>
                <a:custGeom>
                  <a:avLst/>
                  <a:gdLst>
                    <a:gd name="T0" fmla="*/ 321 w 321"/>
                    <a:gd name="T1" fmla="*/ 19 h 19"/>
                    <a:gd name="T2" fmla="*/ 268 w 321"/>
                    <a:gd name="T3" fmla="*/ 15 h 19"/>
                    <a:gd name="T4" fmla="*/ 268 w 321"/>
                    <a:gd name="T5" fmla="*/ 13 h 19"/>
                    <a:gd name="T6" fmla="*/ 268 w 321"/>
                    <a:gd name="T7" fmla="*/ 11 h 19"/>
                    <a:gd name="T8" fmla="*/ 321 w 321"/>
                    <a:gd name="T9" fmla="*/ 15 h 19"/>
                    <a:gd name="T10" fmla="*/ 321 w 321"/>
                    <a:gd name="T11" fmla="*/ 17 h 19"/>
                    <a:gd name="T12" fmla="*/ 321 w 321"/>
                    <a:gd name="T13" fmla="*/ 19 h 19"/>
                    <a:gd name="T14" fmla="*/ 112 w 321"/>
                    <a:gd name="T15" fmla="*/ 7 h 19"/>
                    <a:gd name="T16" fmla="*/ 0 w 321"/>
                    <a:gd name="T17" fmla="*/ 3 h 19"/>
                    <a:gd name="T18" fmla="*/ 2 w 321"/>
                    <a:gd name="T19" fmla="*/ 2 h 19"/>
                    <a:gd name="T20" fmla="*/ 4 w 321"/>
                    <a:gd name="T21" fmla="*/ 0 h 19"/>
                    <a:gd name="T22" fmla="*/ 116 w 321"/>
                    <a:gd name="T23" fmla="*/ 3 h 19"/>
                    <a:gd name="T24" fmla="*/ 114 w 321"/>
                    <a:gd name="T25" fmla="*/ 5 h 19"/>
                    <a:gd name="T26" fmla="*/ 112 w 321"/>
                    <a:gd name="T27" fmla="*/ 7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21" h="19">
                      <a:moveTo>
                        <a:pt x="321" y="19"/>
                      </a:moveTo>
                      <a:lnTo>
                        <a:pt x="268" y="15"/>
                      </a:lnTo>
                      <a:lnTo>
                        <a:pt x="268" y="13"/>
                      </a:lnTo>
                      <a:lnTo>
                        <a:pt x="268" y="11"/>
                      </a:lnTo>
                      <a:lnTo>
                        <a:pt x="321" y="15"/>
                      </a:lnTo>
                      <a:lnTo>
                        <a:pt x="321" y="17"/>
                      </a:lnTo>
                      <a:lnTo>
                        <a:pt x="321" y="19"/>
                      </a:lnTo>
                      <a:close/>
                      <a:moveTo>
                        <a:pt x="112" y="7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6" y="3"/>
                      </a:lnTo>
                      <a:lnTo>
                        <a:pt x="114" y="5"/>
                      </a:lnTo>
                      <a:lnTo>
                        <a:pt x="112" y="7"/>
                      </a:lnTo>
                      <a:close/>
                    </a:path>
                  </a:pathLst>
                </a:custGeom>
                <a:solidFill>
                  <a:srgbClr val="E5CDC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31" name="Freeform 1211"/>
                <p:cNvSpPr>
                  <a:spLocks noEditPoints="1"/>
                </p:cNvSpPr>
                <p:nvPr/>
              </p:nvSpPr>
              <p:spPr bwMode="auto">
                <a:xfrm>
                  <a:off x="1792" y="951"/>
                  <a:ext cx="321" cy="21"/>
                </a:xfrm>
                <a:custGeom>
                  <a:avLst/>
                  <a:gdLst>
                    <a:gd name="T0" fmla="*/ 319 w 321"/>
                    <a:gd name="T1" fmla="*/ 21 h 21"/>
                    <a:gd name="T2" fmla="*/ 266 w 321"/>
                    <a:gd name="T3" fmla="*/ 17 h 21"/>
                    <a:gd name="T4" fmla="*/ 266 w 321"/>
                    <a:gd name="T5" fmla="*/ 15 h 21"/>
                    <a:gd name="T6" fmla="*/ 266 w 321"/>
                    <a:gd name="T7" fmla="*/ 13 h 21"/>
                    <a:gd name="T8" fmla="*/ 321 w 321"/>
                    <a:gd name="T9" fmla="*/ 17 h 21"/>
                    <a:gd name="T10" fmla="*/ 319 w 321"/>
                    <a:gd name="T11" fmla="*/ 19 h 21"/>
                    <a:gd name="T12" fmla="*/ 319 w 321"/>
                    <a:gd name="T13" fmla="*/ 21 h 21"/>
                    <a:gd name="T14" fmla="*/ 112 w 321"/>
                    <a:gd name="T15" fmla="*/ 9 h 21"/>
                    <a:gd name="T16" fmla="*/ 0 w 321"/>
                    <a:gd name="T17" fmla="*/ 6 h 21"/>
                    <a:gd name="T18" fmla="*/ 2 w 321"/>
                    <a:gd name="T19" fmla="*/ 4 h 21"/>
                    <a:gd name="T20" fmla="*/ 4 w 321"/>
                    <a:gd name="T21" fmla="*/ 0 h 21"/>
                    <a:gd name="T22" fmla="*/ 116 w 321"/>
                    <a:gd name="T23" fmla="*/ 6 h 21"/>
                    <a:gd name="T24" fmla="*/ 114 w 321"/>
                    <a:gd name="T25" fmla="*/ 7 h 21"/>
                    <a:gd name="T26" fmla="*/ 112 w 321"/>
                    <a:gd name="T27" fmla="*/ 9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21" h="21">
                      <a:moveTo>
                        <a:pt x="319" y="21"/>
                      </a:moveTo>
                      <a:lnTo>
                        <a:pt x="266" y="17"/>
                      </a:lnTo>
                      <a:lnTo>
                        <a:pt x="266" y="15"/>
                      </a:lnTo>
                      <a:lnTo>
                        <a:pt x="266" y="13"/>
                      </a:lnTo>
                      <a:lnTo>
                        <a:pt x="321" y="17"/>
                      </a:lnTo>
                      <a:lnTo>
                        <a:pt x="319" y="19"/>
                      </a:lnTo>
                      <a:lnTo>
                        <a:pt x="319" y="21"/>
                      </a:lnTo>
                      <a:close/>
                      <a:moveTo>
                        <a:pt x="112" y="9"/>
                      </a:moveTo>
                      <a:lnTo>
                        <a:pt x="0" y="6"/>
                      </a:lnTo>
                      <a:lnTo>
                        <a:pt x="2" y="4"/>
                      </a:lnTo>
                      <a:lnTo>
                        <a:pt x="4" y="0"/>
                      </a:lnTo>
                      <a:lnTo>
                        <a:pt x="116" y="6"/>
                      </a:lnTo>
                      <a:lnTo>
                        <a:pt x="114" y="7"/>
                      </a:lnTo>
                      <a:lnTo>
                        <a:pt x="112" y="9"/>
                      </a:lnTo>
                      <a:close/>
                    </a:path>
                  </a:pathLst>
                </a:custGeom>
                <a:solidFill>
                  <a:srgbClr val="E5CDC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32" name="Freeform 1212"/>
                <p:cNvSpPr>
                  <a:spLocks noEditPoints="1"/>
                </p:cNvSpPr>
                <p:nvPr/>
              </p:nvSpPr>
              <p:spPr bwMode="auto">
                <a:xfrm>
                  <a:off x="1794" y="949"/>
                  <a:ext cx="319" cy="21"/>
                </a:xfrm>
                <a:custGeom>
                  <a:avLst/>
                  <a:gdLst>
                    <a:gd name="T0" fmla="*/ 317 w 319"/>
                    <a:gd name="T1" fmla="*/ 21 h 21"/>
                    <a:gd name="T2" fmla="*/ 264 w 319"/>
                    <a:gd name="T3" fmla="*/ 17 h 21"/>
                    <a:gd name="T4" fmla="*/ 264 w 319"/>
                    <a:gd name="T5" fmla="*/ 15 h 21"/>
                    <a:gd name="T6" fmla="*/ 264 w 319"/>
                    <a:gd name="T7" fmla="*/ 13 h 21"/>
                    <a:gd name="T8" fmla="*/ 319 w 319"/>
                    <a:gd name="T9" fmla="*/ 17 h 21"/>
                    <a:gd name="T10" fmla="*/ 319 w 319"/>
                    <a:gd name="T11" fmla="*/ 19 h 21"/>
                    <a:gd name="T12" fmla="*/ 317 w 319"/>
                    <a:gd name="T13" fmla="*/ 21 h 21"/>
                    <a:gd name="T14" fmla="*/ 112 w 319"/>
                    <a:gd name="T15" fmla="*/ 9 h 21"/>
                    <a:gd name="T16" fmla="*/ 0 w 319"/>
                    <a:gd name="T17" fmla="*/ 6 h 21"/>
                    <a:gd name="T18" fmla="*/ 2 w 319"/>
                    <a:gd name="T19" fmla="*/ 2 h 21"/>
                    <a:gd name="T20" fmla="*/ 4 w 319"/>
                    <a:gd name="T21" fmla="*/ 0 h 21"/>
                    <a:gd name="T22" fmla="*/ 116 w 319"/>
                    <a:gd name="T23" fmla="*/ 6 h 21"/>
                    <a:gd name="T24" fmla="*/ 116 w 319"/>
                    <a:gd name="T25" fmla="*/ 8 h 21"/>
                    <a:gd name="T26" fmla="*/ 116 w 319"/>
                    <a:gd name="T27" fmla="*/ 8 h 21"/>
                    <a:gd name="T28" fmla="*/ 114 w 319"/>
                    <a:gd name="T29" fmla="*/ 9 h 21"/>
                    <a:gd name="T30" fmla="*/ 112 w 319"/>
                    <a:gd name="T31" fmla="*/ 9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19" h="21">
                      <a:moveTo>
                        <a:pt x="317" y="21"/>
                      </a:moveTo>
                      <a:lnTo>
                        <a:pt x="264" y="17"/>
                      </a:lnTo>
                      <a:lnTo>
                        <a:pt x="264" y="15"/>
                      </a:lnTo>
                      <a:lnTo>
                        <a:pt x="264" y="13"/>
                      </a:lnTo>
                      <a:lnTo>
                        <a:pt x="319" y="17"/>
                      </a:lnTo>
                      <a:lnTo>
                        <a:pt x="319" y="19"/>
                      </a:lnTo>
                      <a:lnTo>
                        <a:pt x="317" y="21"/>
                      </a:lnTo>
                      <a:close/>
                      <a:moveTo>
                        <a:pt x="112" y="9"/>
                      </a:moveTo>
                      <a:lnTo>
                        <a:pt x="0" y="6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6" y="6"/>
                      </a:lnTo>
                      <a:lnTo>
                        <a:pt x="116" y="8"/>
                      </a:lnTo>
                      <a:lnTo>
                        <a:pt x="116" y="8"/>
                      </a:lnTo>
                      <a:lnTo>
                        <a:pt x="114" y="9"/>
                      </a:lnTo>
                      <a:lnTo>
                        <a:pt x="112" y="9"/>
                      </a:lnTo>
                      <a:close/>
                    </a:path>
                  </a:pathLst>
                </a:custGeom>
                <a:solidFill>
                  <a:srgbClr val="E5CDC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33" name="Freeform 1213"/>
                <p:cNvSpPr>
                  <a:spLocks noEditPoints="1"/>
                </p:cNvSpPr>
                <p:nvPr/>
              </p:nvSpPr>
              <p:spPr bwMode="auto">
                <a:xfrm>
                  <a:off x="1796" y="947"/>
                  <a:ext cx="317" cy="21"/>
                </a:xfrm>
                <a:custGeom>
                  <a:avLst/>
                  <a:gdLst>
                    <a:gd name="T0" fmla="*/ 317 w 317"/>
                    <a:gd name="T1" fmla="*/ 21 h 21"/>
                    <a:gd name="T2" fmla="*/ 262 w 317"/>
                    <a:gd name="T3" fmla="*/ 17 h 21"/>
                    <a:gd name="T4" fmla="*/ 262 w 317"/>
                    <a:gd name="T5" fmla="*/ 15 h 21"/>
                    <a:gd name="T6" fmla="*/ 260 w 317"/>
                    <a:gd name="T7" fmla="*/ 13 h 21"/>
                    <a:gd name="T8" fmla="*/ 317 w 317"/>
                    <a:gd name="T9" fmla="*/ 15 h 21"/>
                    <a:gd name="T10" fmla="*/ 317 w 317"/>
                    <a:gd name="T11" fmla="*/ 19 h 21"/>
                    <a:gd name="T12" fmla="*/ 317 w 317"/>
                    <a:gd name="T13" fmla="*/ 21 h 21"/>
                    <a:gd name="T14" fmla="*/ 112 w 317"/>
                    <a:gd name="T15" fmla="*/ 10 h 21"/>
                    <a:gd name="T16" fmla="*/ 0 w 317"/>
                    <a:gd name="T17" fmla="*/ 4 h 21"/>
                    <a:gd name="T18" fmla="*/ 2 w 317"/>
                    <a:gd name="T19" fmla="*/ 2 h 21"/>
                    <a:gd name="T20" fmla="*/ 2 w 317"/>
                    <a:gd name="T21" fmla="*/ 0 h 21"/>
                    <a:gd name="T22" fmla="*/ 118 w 317"/>
                    <a:gd name="T23" fmla="*/ 6 h 21"/>
                    <a:gd name="T24" fmla="*/ 116 w 317"/>
                    <a:gd name="T25" fmla="*/ 8 h 21"/>
                    <a:gd name="T26" fmla="*/ 114 w 317"/>
                    <a:gd name="T27" fmla="*/ 10 h 21"/>
                    <a:gd name="T28" fmla="*/ 112 w 317"/>
                    <a:gd name="T29" fmla="*/ 10 h 21"/>
                    <a:gd name="T30" fmla="*/ 112 w 317"/>
                    <a:gd name="T31" fmla="*/ 1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17" h="21">
                      <a:moveTo>
                        <a:pt x="317" y="21"/>
                      </a:moveTo>
                      <a:lnTo>
                        <a:pt x="262" y="17"/>
                      </a:lnTo>
                      <a:lnTo>
                        <a:pt x="262" y="15"/>
                      </a:lnTo>
                      <a:lnTo>
                        <a:pt x="260" y="13"/>
                      </a:lnTo>
                      <a:lnTo>
                        <a:pt x="317" y="15"/>
                      </a:lnTo>
                      <a:lnTo>
                        <a:pt x="317" y="19"/>
                      </a:lnTo>
                      <a:lnTo>
                        <a:pt x="317" y="21"/>
                      </a:lnTo>
                      <a:close/>
                      <a:moveTo>
                        <a:pt x="112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18" y="6"/>
                      </a:lnTo>
                      <a:lnTo>
                        <a:pt x="116" y="8"/>
                      </a:lnTo>
                      <a:lnTo>
                        <a:pt x="114" y="10"/>
                      </a:lnTo>
                      <a:lnTo>
                        <a:pt x="112" y="10"/>
                      </a:lnTo>
                      <a:lnTo>
                        <a:pt x="112" y="10"/>
                      </a:lnTo>
                      <a:close/>
                    </a:path>
                  </a:pathLst>
                </a:custGeom>
                <a:solidFill>
                  <a:srgbClr val="E5CEC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34" name="Freeform 1214"/>
                <p:cNvSpPr>
                  <a:spLocks noEditPoints="1"/>
                </p:cNvSpPr>
                <p:nvPr/>
              </p:nvSpPr>
              <p:spPr bwMode="auto">
                <a:xfrm>
                  <a:off x="1798" y="945"/>
                  <a:ext cx="315" cy="21"/>
                </a:xfrm>
                <a:custGeom>
                  <a:avLst/>
                  <a:gdLst>
                    <a:gd name="T0" fmla="*/ 315 w 315"/>
                    <a:gd name="T1" fmla="*/ 21 h 21"/>
                    <a:gd name="T2" fmla="*/ 260 w 315"/>
                    <a:gd name="T3" fmla="*/ 17 h 21"/>
                    <a:gd name="T4" fmla="*/ 258 w 315"/>
                    <a:gd name="T5" fmla="*/ 15 h 21"/>
                    <a:gd name="T6" fmla="*/ 258 w 315"/>
                    <a:gd name="T7" fmla="*/ 13 h 21"/>
                    <a:gd name="T8" fmla="*/ 315 w 315"/>
                    <a:gd name="T9" fmla="*/ 15 h 21"/>
                    <a:gd name="T10" fmla="*/ 315 w 315"/>
                    <a:gd name="T11" fmla="*/ 17 h 21"/>
                    <a:gd name="T12" fmla="*/ 315 w 315"/>
                    <a:gd name="T13" fmla="*/ 21 h 21"/>
                    <a:gd name="T14" fmla="*/ 112 w 315"/>
                    <a:gd name="T15" fmla="*/ 10 h 21"/>
                    <a:gd name="T16" fmla="*/ 0 w 315"/>
                    <a:gd name="T17" fmla="*/ 4 h 21"/>
                    <a:gd name="T18" fmla="*/ 0 w 315"/>
                    <a:gd name="T19" fmla="*/ 2 h 21"/>
                    <a:gd name="T20" fmla="*/ 2 w 315"/>
                    <a:gd name="T21" fmla="*/ 0 h 21"/>
                    <a:gd name="T22" fmla="*/ 118 w 315"/>
                    <a:gd name="T23" fmla="*/ 6 h 21"/>
                    <a:gd name="T24" fmla="*/ 116 w 315"/>
                    <a:gd name="T25" fmla="*/ 8 h 21"/>
                    <a:gd name="T26" fmla="*/ 112 w 315"/>
                    <a:gd name="T27" fmla="*/ 1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15" h="21">
                      <a:moveTo>
                        <a:pt x="315" y="21"/>
                      </a:moveTo>
                      <a:lnTo>
                        <a:pt x="260" y="17"/>
                      </a:lnTo>
                      <a:lnTo>
                        <a:pt x="258" y="15"/>
                      </a:lnTo>
                      <a:lnTo>
                        <a:pt x="258" y="13"/>
                      </a:lnTo>
                      <a:lnTo>
                        <a:pt x="315" y="15"/>
                      </a:lnTo>
                      <a:lnTo>
                        <a:pt x="315" y="17"/>
                      </a:lnTo>
                      <a:lnTo>
                        <a:pt x="315" y="21"/>
                      </a:lnTo>
                      <a:close/>
                      <a:moveTo>
                        <a:pt x="112" y="10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18" y="6"/>
                      </a:lnTo>
                      <a:lnTo>
                        <a:pt x="116" y="8"/>
                      </a:lnTo>
                      <a:lnTo>
                        <a:pt x="112" y="10"/>
                      </a:lnTo>
                      <a:close/>
                    </a:path>
                  </a:pathLst>
                </a:custGeom>
                <a:solidFill>
                  <a:srgbClr val="E5CEC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35" name="Freeform 1215"/>
                <p:cNvSpPr>
                  <a:spLocks noEditPoints="1"/>
                </p:cNvSpPr>
                <p:nvPr/>
              </p:nvSpPr>
              <p:spPr bwMode="auto">
                <a:xfrm>
                  <a:off x="1798" y="943"/>
                  <a:ext cx="315" cy="19"/>
                </a:xfrm>
                <a:custGeom>
                  <a:avLst/>
                  <a:gdLst>
                    <a:gd name="T0" fmla="*/ 315 w 315"/>
                    <a:gd name="T1" fmla="*/ 19 h 19"/>
                    <a:gd name="T2" fmla="*/ 258 w 315"/>
                    <a:gd name="T3" fmla="*/ 17 h 19"/>
                    <a:gd name="T4" fmla="*/ 258 w 315"/>
                    <a:gd name="T5" fmla="*/ 15 h 19"/>
                    <a:gd name="T6" fmla="*/ 258 w 315"/>
                    <a:gd name="T7" fmla="*/ 14 h 19"/>
                    <a:gd name="T8" fmla="*/ 315 w 315"/>
                    <a:gd name="T9" fmla="*/ 15 h 19"/>
                    <a:gd name="T10" fmla="*/ 315 w 315"/>
                    <a:gd name="T11" fmla="*/ 17 h 19"/>
                    <a:gd name="T12" fmla="*/ 315 w 315"/>
                    <a:gd name="T13" fmla="*/ 19 h 19"/>
                    <a:gd name="T14" fmla="*/ 116 w 315"/>
                    <a:gd name="T15" fmla="*/ 10 h 19"/>
                    <a:gd name="T16" fmla="*/ 0 w 315"/>
                    <a:gd name="T17" fmla="*/ 4 h 19"/>
                    <a:gd name="T18" fmla="*/ 2 w 315"/>
                    <a:gd name="T19" fmla="*/ 2 h 19"/>
                    <a:gd name="T20" fmla="*/ 4 w 315"/>
                    <a:gd name="T21" fmla="*/ 0 h 19"/>
                    <a:gd name="T22" fmla="*/ 120 w 315"/>
                    <a:gd name="T23" fmla="*/ 6 h 19"/>
                    <a:gd name="T24" fmla="*/ 118 w 315"/>
                    <a:gd name="T25" fmla="*/ 8 h 19"/>
                    <a:gd name="T26" fmla="*/ 116 w 315"/>
                    <a:gd name="T27" fmla="*/ 1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15" h="19">
                      <a:moveTo>
                        <a:pt x="315" y="19"/>
                      </a:moveTo>
                      <a:lnTo>
                        <a:pt x="258" y="17"/>
                      </a:lnTo>
                      <a:lnTo>
                        <a:pt x="258" y="15"/>
                      </a:lnTo>
                      <a:lnTo>
                        <a:pt x="258" y="14"/>
                      </a:lnTo>
                      <a:lnTo>
                        <a:pt x="315" y="15"/>
                      </a:lnTo>
                      <a:lnTo>
                        <a:pt x="315" y="17"/>
                      </a:lnTo>
                      <a:lnTo>
                        <a:pt x="315" y="19"/>
                      </a:lnTo>
                      <a:close/>
                      <a:moveTo>
                        <a:pt x="116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20" y="6"/>
                      </a:lnTo>
                      <a:lnTo>
                        <a:pt x="118" y="8"/>
                      </a:lnTo>
                      <a:lnTo>
                        <a:pt x="116" y="10"/>
                      </a:lnTo>
                      <a:close/>
                    </a:path>
                  </a:pathLst>
                </a:custGeom>
                <a:solidFill>
                  <a:srgbClr val="E5CEC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36" name="Freeform 1216"/>
                <p:cNvSpPr>
                  <a:spLocks noEditPoints="1"/>
                </p:cNvSpPr>
                <p:nvPr/>
              </p:nvSpPr>
              <p:spPr bwMode="auto">
                <a:xfrm>
                  <a:off x="1800" y="941"/>
                  <a:ext cx="313" cy="19"/>
                </a:xfrm>
                <a:custGeom>
                  <a:avLst/>
                  <a:gdLst>
                    <a:gd name="T0" fmla="*/ 313 w 313"/>
                    <a:gd name="T1" fmla="*/ 19 h 19"/>
                    <a:gd name="T2" fmla="*/ 256 w 313"/>
                    <a:gd name="T3" fmla="*/ 17 h 19"/>
                    <a:gd name="T4" fmla="*/ 256 w 313"/>
                    <a:gd name="T5" fmla="*/ 16 h 19"/>
                    <a:gd name="T6" fmla="*/ 256 w 313"/>
                    <a:gd name="T7" fmla="*/ 14 h 19"/>
                    <a:gd name="T8" fmla="*/ 313 w 313"/>
                    <a:gd name="T9" fmla="*/ 16 h 19"/>
                    <a:gd name="T10" fmla="*/ 313 w 313"/>
                    <a:gd name="T11" fmla="*/ 17 h 19"/>
                    <a:gd name="T12" fmla="*/ 313 w 313"/>
                    <a:gd name="T13" fmla="*/ 19 h 19"/>
                    <a:gd name="T14" fmla="*/ 116 w 313"/>
                    <a:gd name="T15" fmla="*/ 10 h 19"/>
                    <a:gd name="T16" fmla="*/ 0 w 313"/>
                    <a:gd name="T17" fmla="*/ 4 h 19"/>
                    <a:gd name="T18" fmla="*/ 0 w 313"/>
                    <a:gd name="T19" fmla="*/ 4 h 19"/>
                    <a:gd name="T20" fmla="*/ 2 w 313"/>
                    <a:gd name="T21" fmla="*/ 2 h 19"/>
                    <a:gd name="T22" fmla="*/ 2 w 313"/>
                    <a:gd name="T23" fmla="*/ 2 h 19"/>
                    <a:gd name="T24" fmla="*/ 4 w 313"/>
                    <a:gd name="T25" fmla="*/ 0 h 19"/>
                    <a:gd name="T26" fmla="*/ 119 w 313"/>
                    <a:gd name="T27" fmla="*/ 6 h 19"/>
                    <a:gd name="T28" fmla="*/ 118 w 313"/>
                    <a:gd name="T29" fmla="*/ 8 h 19"/>
                    <a:gd name="T30" fmla="*/ 116 w 313"/>
                    <a:gd name="T31" fmla="*/ 1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13" h="19">
                      <a:moveTo>
                        <a:pt x="313" y="19"/>
                      </a:moveTo>
                      <a:lnTo>
                        <a:pt x="256" y="17"/>
                      </a:lnTo>
                      <a:lnTo>
                        <a:pt x="256" y="16"/>
                      </a:lnTo>
                      <a:lnTo>
                        <a:pt x="256" y="14"/>
                      </a:lnTo>
                      <a:lnTo>
                        <a:pt x="313" y="16"/>
                      </a:lnTo>
                      <a:lnTo>
                        <a:pt x="313" y="17"/>
                      </a:lnTo>
                      <a:lnTo>
                        <a:pt x="313" y="19"/>
                      </a:lnTo>
                      <a:close/>
                      <a:moveTo>
                        <a:pt x="116" y="10"/>
                      </a:move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19" y="6"/>
                      </a:lnTo>
                      <a:lnTo>
                        <a:pt x="118" y="8"/>
                      </a:lnTo>
                      <a:lnTo>
                        <a:pt x="116" y="10"/>
                      </a:lnTo>
                      <a:close/>
                    </a:path>
                  </a:pathLst>
                </a:custGeom>
                <a:solidFill>
                  <a:srgbClr val="E5CEC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37" name="Freeform 1217"/>
                <p:cNvSpPr>
                  <a:spLocks noEditPoints="1"/>
                </p:cNvSpPr>
                <p:nvPr/>
              </p:nvSpPr>
              <p:spPr bwMode="auto">
                <a:xfrm>
                  <a:off x="1802" y="939"/>
                  <a:ext cx="311" cy="19"/>
                </a:xfrm>
                <a:custGeom>
                  <a:avLst/>
                  <a:gdLst>
                    <a:gd name="T0" fmla="*/ 311 w 311"/>
                    <a:gd name="T1" fmla="*/ 19 h 19"/>
                    <a:gd name="T2" fmla="*/ 254 w 311"/>
                    <a:gd name="T3" fmla="*/ 18 h 19"/>
                    <a:gd name="T4" fmla="*/ 254 w 311"/>
                    <a:gd name="T5" fmla="*/ 16 h 19"/>
                    <a:gd name="T6" fmla="*/ 254 w 311"/>
                    <a:gd name="T7" fmla="*/ 14 h 19"/>
                    <a:gd name="T8" fmla="*/ 311 w 311"/>
                    <a:gd name="T9" fmla="*/ 16 h 19"/>
                    <a:gd name="T10" fmla="*/ 311 w 311"/>
                    <a:gd name="T11" fmla="*/ 18 h 19"/>
                    <a:gd name="T12" fmla="*/ 311 w 311"/>
                    <a:gd name="T13" fmla="*/ 19 h 19"/>
                    <a:gd name="T14" fmla="*/ 116 w 311"/>
                    <a:gd name="T15" fmla="*/ 10 h 19"/>
                    <a:gd name="T16" fmla="*/ 0 w 311"/>
                    <a:gd name="T17" fmla="*/ 4 h 19"/>
                    <a:gd name="T18" fmla="*/ 0 w 311"/>
                    <a:gd name="T19" fmla="*/ 4 h 19"/>
                    <a:gd name="T20" fmla="*/ 0 w 311"/>
                    <a:gd name="T21" fmla="*/ 4 h 19"/>
                    <a:gd name="T22" fmla="*/ 2 w 311"/>
                    <a:gd name="T23" fmla="*/ 2 h 19"/>
                    <a:gd name="T24" fmla="*/ 2 w 311"/>
                    <a:gd name="T25" fmla="*/ 0 h 19"/>
                    <a:gd name="T26" fmla="*/ 121 w 311"/>
                    <a:gd name="T27" fmla="*/ 6 h 19"/>
                    <a:gd name="T28" fmla="*/ 117 w 311"/>
                    <a:gd name="T29" fmla="*/ 8 h 19"/>
                    <a:gd name="T30" fmla="*/ 116 w 311"/>
                    <a:gd name="T31" fmla="*/ 1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11" h="19">
                      <a:moveTo>
                        <a:pt x="311" y="19"/>
                      </a:moveTo>
                      <a:lnTo>
                        <a:pt x="254" y="18"/>
                      </a:lnTo>
                      <a:lnTo>
                        <a:pt x="254" y="16"/>
                      </a:lnTo>
                      <a:lnTo>
                        <a:pt x="254" y="14"/>
                      </a:lnTo>
                      <a:lnTo>
                        <a:pt x="311" y="16"/>
                      </a:lnTo>
                      <a:lnTo>
                        <a:pt x="311" y="18"/>
                      </a:lnTo>
                      <a:lnTo>
                        <a:pt x="311" y="19"/>
                      </a:lnTo>
                      <a:close/>
                      <a:moveTo>
                        <a:pt x="116" y="10"/>
                      </a:move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21" y="6"/>
                      </a:lnTo>
                      <a:lnTo>
                        <a:pt x="117" y="8"/>
                      </a:lnTo>
                      <a:lnTo>
                        <a:pt x="116" y="10"/>
                      </a:lnTo>
                      <a:close/>
                    </a:path>
                  </a:pathLst>
                </a:custGeom>
                <a:solidFill>
                  <a:srgbClr val="E5CEC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38" name="Freeform 1218"/>
                <p:cNvSpPr>
                  <a:spLocks noEditPoints="1"/>
                </p:cNvSpPr>
                <p:nvPr/>
              </p:nvSpPr>
              <p:spPr bwMode="auto">
                <a:xfrm>
                  <a:off x="1804" y="938"/>
                  <a:ext cx="309" cy="19"/>
                </a:xfrm>
                <a:custGeom>
                  <a:avLst/>
                  <a:gdLst>
                    <a:gd name="T0" fmla="*/ 309 w 309"/>
                    <a:gd name="T1" fmla="*/ 19 h 19"/>
                    <a:gd name="T2" fmla="*/ 252 w 309"/>
                    <a:gd name="T3" fmla="*/ 17 h 19"/>
                    <a:gd name="T4" fmla="*/ 252 w 309"/>
                    <a:gd name="T5" fmla="*/ 15 h 19"/>
                    <a:gd name="T6" fmla="*/ 252 w 309"/>
                    <a:gd name="T7" fmla="*/ 13 h 19"/>
                    <a:gd name="T8" fmla="*/ 309 w 309"/>
                    <a:gd name="T9" fmla="*/ 15 h 19"/>
                    <a:gd name="T10" fmla="*/ 309 w 309"/>
                    <a:gd name="T11" fmla="*/ 17 h 19"/>
                    <a:gd name="T12" fmla="*/ 309 w 309"/>
                    <a:gd name="T13" fmla="*/ 19 h 19"/>
                    <a:gd name="T14" fmla="*/ 115 w 309"/>
                    <a:gd name="T15" fmla="*/ 9 h 19"/>
                    <a:gd name="T16" fmla="*/ 0 w 309"/>
                    <a:gd name="T17" fmla="*/ 3 h 19"/>
                    <a:gd name="T18" fmla="*/ 0 w 309"/>
                    <a:gd name="T19" fmla="*/ 1 h 19"/>
                    <a:gd name="T20" fmla="*/ 2 w 309"/>
                    <a:gd name="T21" fmla="*/ 0 h 19"/>
                    <a:gd name="T22" fmla="*/ 121 w 309"/>
                    <a:gd name="T23" fmla="*/ 5 h 19"/>
                    <a:gd name="T24" fmla="*/ 119 w 309"/>
                    <a:gd name="T25" fmla="*/ 7 h 19"/>
                    <a:gd name="T26" fmla="*/ 115 w 309"/>
                    <a:gd name="T27" fmla="*/ 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09" h="19">
                      <a:moveTo>
                        <a:pt x="309" y="19"/>
                      </a:moveTo>
                      <a:lnTo>
                        <a:pt x="252" y="17"/>
                      </a:lnTo>
                      <a:lnTo>
                        <a:pt x="252" y="15"/>
                      </a:lnTo>
                      <a:lnTo>
                        <a:pt x="252" y="13"/>
                      </a:lnTo>
                      <a:lnTo>
                        <a:pt x="309" y="15"/>
                      </a:lnTo>
                      <a:lnTo>
                        <a:pt x="309" y="17"/>
                      </a:lnTo>
                      <a:lnTo>
                        <a:pt x="309" y="19"/>
                      </a:lnTo>
                      <a:close/>
                      <a:moveTo>
                        <a:pt x="115" y="9"/>
                      </a:move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2" y="0"/>
                      </a:lnTo>
                      <a:lnTo>
                        <a:pt x="121" y="5"/>
                      </a:lnTo>
                      <a:lnTo>
                        <a:pt x="119" y="7"/>
                      </a:lnTo>
                      <a:lnTo>
                        <a:pt x="115" y="9"/>
                      </a:lnTo>
                      <a:close/>
                    </a:path>
                  </a:pathLst>
                </a:custGeom>
                <a:solidFill>
                  <a:srgbClr val="E5CEC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39" name="Freeform 1219"/>
                <p:cNvSpPr>
                  <a:spLocks noEditPoints="1"/>
                </p:cNvSpPr>
                <p:nvPr/>
              </p:nvSpPr>
              <p:spPr bwMode="auto">
                <a:xfrm>
                  <a:off x="1804" y="936"/>
                  <a:ext cx="309" cy="19"/>
                </a:xfrm>
                <a:custGeom>
                  <a:avLst/>
                  <a:gdLst>
                    <a:gd name="T0" fmla="*/ 309 w 309"/>
                    <a:gd name="T1" fmla="*/ 19 h 19"/>
                    <a:gd name="T2" fmla="*/ 252 w 309"/>
                    <a:gd name="T3" fmla="*/ 17 h 19"/>
                    <a:gd name="T4" fmla="*/ 252 w 309"/>
                    <a:gd name="T5" fmla="*/ 15 h 19"/>
                    <a:gd name="T6" fmla="*/ 252 w 309"/>
                    <a:gd name="T7" fmla="*/ 13 h 19"/>
                    <a:gd name="T8" fmla="*/ 309 w 309"/>
                    <a:gd name="T9" fmla="*/ 15 h 19"/>
                    <a:gd name="T10" fmla="*/ 309 w 309"/>
                    <a:gd name="T11" fmla="*/ 17 h 19"/>
                    <a:gd name="T12" fmla="*/ 309 w 309"/>
                    <a:gd name="T13" fmla="*/ 19 h 19"/>
                    <a:gd name="T14" fmla="*/ 119 w 309"/>
                    <a:gd name="T15" fmla="*/ 9 h 19"/>
                    <a:gd name="T16" fmla="*/ 0 w 309"/>
                    <a:gd name="T17" fmla="*/ 3 h 19"/>
                    <a:gd name="T18" fmla="*/ 2 w 309"/>
                    <a:gd name="T19" fmla="*/ 2 h 19"/>
                    <a:gd name="T20" fmla="*/ 4 w 309"/>
                    <a:gd name="T21" fmla="*/ 0 h 19"/>
                    <a:gd name="T22" fmla="*/ 123 w 309"/>
                    <a:gd name="T23" fmla="*/ 5 h 19"/>
                    <a:gd name="T24" fmla="*/ 121 w 309"/>
                    <a:gd name="T25" fmla="*/ 7 h 19"/>
                    <a:gd name="T26" fmla="*/ 119 w 309"/>
                    <a:gd name="T27" fmla="*/ 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09" h="19">
                      <a:moveTo>
                        <a:pt x="309" y="19"/>
                      </a:moveTo>
                      <a:lnTo>
                        <a:pt x="252" y="17"/>
                      </a:lnTo>
                      <a:lnTo>
                        <a:pt x="252" y="15"/>
                      </a:lnTo>
                      <a:lnTo>
                        <a:pt x="252" y="13"/>
                      </a:lnTo>
                      <a:lnTo>
                        <a:pt x="309" y="15"/>
                      </a:lnTo>
                      <a:lnTo>
                        <a:pt x="309" y="17"/>
                      </a:lnTo>
                      <a:lnTo>
                        <a:pt x="309" y="19"/>
                      </a:lnTo>
                      <a:close/>
                      <a:moveTo>
                        <a:pt x="119" y="9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23" y="5"/>
                      </a:lnTo>
                      <a:lnTo>
                        <a:pt x="121" y="7"/>
                      </a:lnTo>
                      <a:lnTo>
                        <a:pt x="119" y="9"/>
                      </a:lnTo>
                      <a:close/>
                    </a:path>
                  </a:pathLst>
                </a:custGeom>
                <a:solidFill>
                  <a:srgbClr val="E5CEC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40" name="Freeform 1220"/>
                <p:cNvSpPr>
                  <a:spLocks noEditPoints="1"/>
                </p:cNvSpPr>
                <p:nvPr/>
              </p:nvSpPr>
              <p:spPr bwMode="auto">
                <a:xfrm>
                  <a:off x="1806" y="934"/>
                  <a:ext cx="307" cy="19"/>
                </a:xfrm>
                <a:custGeom>
                  <a:avLst/>
                  <a:gdLst>
                    <a:gd name="T0" fmla="*/ 307 w 307"/>
                    <a:gd name="T1" fmla="*/ 19 h 19"/>
                    <a:gd name="T2" fmla="*/ 250 w 307"/>
                    <a:gd name="T3" fmla="*/ 17 h 19"/>
                    <a:gd name="T4" fmla="*/ 250 w 307"/>
                    <a:gd name="T5" fmla="*/ 13 h 19"/>
                    <a:gd name="T6" fmla="*/ 248 w 307"/>
                    <a:gd name="T7" fmla="*/ 11 h 19"/>
                    <a:gd name="T8" fmla="*/ 307 w 307"/>
                    <a:gd name="T9" fmla="*/ 15 h 19"/>
                    <a:gd name="T10" fmla="*/ 307 w 307"/>
                    <a:gd name="T11" fmla="*/ 17 h 19"/>
                    <a:gd name="T12" fmla="*/ 307 w 307"/>
                    <a:gd name="T13" fmla="*/ 19 h 19"/>
                    <a:gd name="T14" fmla="*/ 119 w 307"/>
                    <a:gd name="T15" fmla="*/ 9 h 19"/>
                    <a:gd name="T16" fmla="*/ 0 w 307"/>
                    <a:gd name="T17" fmla="*/ 4 h 19"/>
                    <a:gd name="T18" fmla="*/ 2 w 307"/>
                    <a:gd name="T19" fmla="*/ 2 h 19"/>
                    <a:gd name="T20" fmla="*/ 3 w 307"/>
                    <a:gd name="T21" fmla="*/ 0 h 19"/>
                    <a:gd name="T22" fmla="*/ 125 w 307"/>
                    <a:gd name="T23" fmla="*/ 5 h 19"/>
                    <a:gd name="T24" fmla="*/ 121 w 307"/>
                    <a:gd name="T25" fmla="*/ 7 h 19"/>
                    <a:gd name="T26" fmla="*/ 119 w 307"/>
                    <a:gd name="T27" fmla="*/ 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07" h="19">
                      <a:moveTo>
                        <a:pt x="307" y="19"/>
                      </a:moveTo>
                      <a:lnTo>
                        <a:pt x="250" y="17"/>
                      </a:lnTo>
                      <a:lnTo>
                        <a:pt x="250" y="13"/>
                      </a:lnTo>
                      <a:lnTo>
                        <a:pt x="248" y="11"/>
                      </a:lnTo>
                      <a:lnTo>
                        <a:pt x="307" y="15"/>
                      </a:lnTo>
                      <a:lnTo>
                        <a:pt x="307" y="17"/>
                      </a:lnTo>
                      <a:lnTo>
                        <a:pt x="307" y="19"/>
                      </a:lnTo>
                      <a:close/>
                      <a:moveTo>
                        <a:pt x="119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3" y="0"/>
                      </a:lnTo>
                      <a:lnTo>
                        <a:pt x="125" y="5"/>
                      </a:lnTo>
                      <a:lnTo>
                        <a:pt x="121" y="7"/>
                      </a:lnTo>
                      <a:lnTo>
                        <a:pt x="119" y="9"/>
                      </a:lnTo>
                      <a:close/>
                    </a:path>
                  </a:pathLst>
                </a:custGeom>
                <a:solidFill>
                  <a:srgbClr val="E5CE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41" name="Freeform 1221"/>
                <p:cNvSpPr>
                  <a:spLocks noEditPoints="1"/>
                </p:cNvSpPr>
                <p:nvPr/>
              </p:nvSpPr>
              <p:spPr bwMode="auto">
                <a:xfrm>
                  <a:off x="1808" y="932"/>
                  <a:ext cx="305" cy="19"/>
                </a:xfrm>
                <a:custGeom>
                  <a:avLst/>
                  <a:gdLst>
                    <a:gd name="T0" fmla="*/ 305 w 305"/>
                    <a:gd name="T1" fmla="*/ 19 h 19"/>
                    <a:gd name="T2" fmla="*/ 248 w 305"/>
                    <a:gd name="T3" fmla="*/ 17 h 19"/>
                    <a:gd name="T4" fmla="*/ 246 w 305"/>
                    <a:gd name="T5" fmla="*/ 13 h 19"/>
                    <a:gd name="T6" fmla="*/ 246 w 305"/>
                    <a:gd name="T7" fmla="*/ 11 h 19"/>
                    <a:gd name="T8" fmla="*/ 305 w 305"/>
                    <a:gd name="T9" fmla="*/ 15 h 19"/>
                    <a:gd name="T10" fmla="*/ 305 w 305"/>
                    <a:gd name="T11" fmla="*/ 17 h 19"/>
                    <a:gd name="T12" fmla="*/ 305 w 305"/>
                    <a:gd name="T13" fmla="*/ 19 h 19"/>
                    <a:gd name="T14" fmla="*/ 119 w 305"/>
                    <a:gd name="T15" fmla="*/ 9 h 19"/>
                    <a:gd name="T16" fmla="*/ 0 w 305"/>
                    <a:gd name="T17" fmla="*/ 4 h 19"/>
                    <a:gd name="T18" fmla="*/ 1 w 305"/>
                    <a:gd name="T19" fmla="*/ 2 h 19"/>
                    <a:gd name="T20" fmla="*/ 1 w 305"/>
                    <a:gd name="T21" fmla="*/ 0 h 19"/>
                    <a:gd name="T22" fmla="*/ 125 w 305"/>
                    <a:gd name="T23" fmla="*/ 6 h 19"/>
                    <a:gd name="T24" fmla="*/ 123 w 305"/>
                    <a:gd name="T25" fmla="*/ 7 h 19"/>
                    <a:gd name="T26" fmla="*/ 119 w 305"/>
                    <a:gd name="T27" fmla="*/ 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05" h="19">
                      <a:moveTo>
                        <a:pt x="305" y="19"/>
                      </a:moveTo>
                      <a:lnTo>
                        <a:pt x="248" y="17"/>
                      </a:lnTo>
                      <a:lnTo>
                        <a:pt x="246" y="13"/>
                      </a:lnTo>
                      <a:lnTo>
                        <a:pt x="246" y="11"/>
                      </a:lnTo>
                      <a:lnTo>
                        <a:pt x="305" y="15"/>
                      </a:lnTo>
                      <a:lnTo>
                        <a:pt x="305" y="17"/>
                      </a:lnTo>
                      <a:lnTo>
                        <a:pt x="305" y="19"/>
                      </a:lnTo>
                      <a:close/>
                      <a:moveTo>
                        <a:pt x="119" y="9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1" y="0"/>
                      </a:lnTo>
                      <a:lnTo>
                        <a:pt x="125" y="6"/>
                      </a:lnTo>
                      <a:lnTo>
                        <a:pt x="123" y="7"/>
                      </a:lnTo>
                      <a:lnTo>
                        <a:pt x="119" y="9"/>
                      </a:lnTo>
                      <a:close/>
                    </a:path>
                  </a:pathLst>
                </a:custGeom>
                <a:solidFill>
                  <a:srgbClr val="E5CE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42" name="Freeform 1222"/>
                <p:cNvSpPr>
                  <a:spLocks noEditPoints="1"/>
                </p:cNvSpPr>
                <p:nvPr/>
              </p:nvSpPr>
              <p:spPr bwMode="auto">
                <a:xfrm>
                  <a:off x="1809" y="930"/>
                  <a:ext cx="304" cy="19"/>
                </a:xfrm>
                <a:custGeom>
                  <a:avLst/>
                  <a:gdLst>
                    <a:gd name="T0" fmla="*/ 304 w 304"/>
                    <a:gd name="T1" fmla="*/ 19 h 19"/>
                    <a:gd name="T2" fmla="*/ 245 w 304"/>
                    <a:gd name="T3" fmla="*/ 15 h 19"/>
                    <a:gd name="T4" fmla="*/ 245 w 304"/>
                    <a:gd name="T5" fmla="*/ 15 h 19"/>
                    <a:gd name="T6" fmla="*/ 245 w 304"/>
                    <a:gd name="T7" fmla="*/ 13 h 19"/>
                    <a:gd name="T8" fmla="*/ 245 w 304"/>
                    <a:gd name="T9" fmla="*/ 13 h 19"/>
                    <a:gd name="T10" fmla="*/ 245 w 304"/>
                    <a:gd name="T11" fmla="*/ 11 h 19"/>
                    <a:gd name="T12" fmla="*/ 304 w 304"/>
                    <a:gd name="T13" fmla="*/ 15 h 19"/>
                    <a:gd name="T14" fmla="*/ 304 w 304"/>
                    <a:gd name="T15" fmla="*/ 17 h 19"/>
                    <a:gd name="T16" fmla="*/ 304 w 304"/>
                    <a:gd name="T17" fmla="*/ 19 h 19"/>
                    <a:gd name="T18" fmla="*/ 122 w 304"/>
                    <a:gd name="T19" fmla="*/ 9 h 19"/>
                    <a:gd name="T20" fmla="*/ 0 w 304"/>
                    <a:gd name="T21" fmla="*/ 4 h 19"/>
                    <a:gd name="T22" fmla="*/ 0 w 304"/>
                    <a:gd name="T23" fmla="*/ 2 h 19"/>
                    <a:gd name="T24" fmla="*/ 2 w 304"/>
                    <a:gd name="T25" fmla="*/ 0 h 19"/>
                    <a:gd name="T26" fmla="*/ 126 w 304"/>
                    <a:gd name="T27" fmla="*/ 6 h 19"/>
                    <a:gd name="T28" fmla="*/ 124 w 304"/>
                    <a:gd name="T29" fmla="*/ 8 h 19"/>
                    <a:gd name="T30" fmla="*/ 122 w 304"/>
                    <a:gd name="T31" fmla="*/ 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04" h="19">
                      <a:moveTo>
                        <a:pt x="304" y="19"/>
                      </a:moveTo>
                      <a:lnTo>
                        <a:pt x="245" y="15"/>
                      </a:lnTo>
                      <a:lnTo>
                        <a:pt x="245" y="15"/>
                      </a:lnTo>
                      <a:lnTo>
                        <a:pt x="245" y="13"/>
                      </a:lnTo>
                      <a:lnTo>
                        <a:pt x="245" y="13"/>
                      </a:lnTo>
                      <a:lnTo>
                        <a:pt x="245" y="11"/>
                      </a:lnTo>
                      <a:lnTo>
                        <a:pt x="304" y="15"/>
                      </a:lnTo>
                      <a:lnTo>
                        <a:pt x="304" y="17"/>
                      </a:lnTo>
                      <a:lnTo>
                        <a:pt x="304" y="19"/>
                      </a:lnTo>
                      <a:close/>
                      <a:moveTo>
                        <a:pt x="122" y="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26" y="6"/>
                      </a:lnTo>
                      <a:lnTo>
                        <a:pt x="124" y="8"/>
                      </a:lnTo>
                      <a:lnTo>
                        <a:pt x="122" y="9"/>
                      </a:lnTo>
                      <a:close/>
                    </a:path>
                  </a:pathLst>
                </a:custGeom>
                <a:solidFill>
                  <a:srgbClr val="E5CE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43" name="Freeform 1223"/>
                <p:cNvSpPr>
                  <a:spLocks noEditPoints="1"/>
                </p:cNvSpPr>
                <p:nvPr/>
              </p:nvSpPr>
              <p:spPr bwMode="auto">
                <a:xfrm>
                  <a:off x="1809" y="928"/>
                  <a:ext cx="304" cy="19"/>
                </a:xfrm>
                <a:custGeom>
                  <a:avLst/>
                  <a:gdLst>
                    <a:gd name="T0" fmla="*/ 304 w 304"/>
                    <a:gd name="T1" fmla="*/ 19 h 19"/>
                    <a:gd name="T2" fmla="*/ 245 w 304"/>
                    <a:gd name="T3" fmla="*/ 15 h 19"/>
                    <a:gd name="T4" fmla="*/ 245 w 304"/>
                    <a:gd name="T5" fmla="*/ 15 h 19"/>
                    <a:gd name="T6" fmla="*/ 245 w 304"/>
                    <a:gd name="T7" fmla="*/ 15 h 19"/>
                    <a:gd name="T8" fmla="*/ 245 w 304"/>
                    <a:gd name="T9" fmla="*/ 13 h 19"/>
                    <a:gd name="T10" fmla="*/ 243 w 304"/>
                    <a:gd name="T11" fmla="*/ 11 h 19"/>
                    <a:gd name="T12" fmla="*/ 304 w 304"/>
                    <a:gd name="T13" fmla="*/ 15 h 19"/>
                    <a:gd name="T14" fmla="*/ 304 w 304"/>
                    <a:gd name="T15" fmla="*/ 17 h 19"/>
                    <a:gd name="T16" fmla="*/ 304 w 304"/>
                    <a:gd name="T17" fmla="*/ 19 h 19"/>
                    <a:gd name="T18" fmla="*/ 124 w 304"/>
                    <a:gd name="T19" fmla="*/ 10 h 19"/>
                    <a:gd name="T20" fmla="*/ 0 w 304"/>
                    <a:gd name="T21" fmla="*/ 4 h 19"/>
                    <a:gd name="T22" fmla="*/ 2 w 304"/>
                    <a:gd name="T23" fmla="*/ 2 h 19"/>
                    <a:gd name="T24" fmla="*/ 4 w 304"/>
                    <a:gd name="T25" fmla="*/ 0 h 19"/>
                    <a:gd name="T26" fmla="*/ 129 w 304"/>
                    <a:gd name="T27" fmla="*/ 6 h 19"/>
                    <a:gd name="T28" fmla="*/ 128 w 304"/>
                    <a:gd name="T29" fmla="*/ 8 h 19"/>
                    <a:gd name="T30" fmla="*/ 124 w 304"/>
                    <a:gd name="T31" fmla="*/ 1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04" h="19">
                      <a:moveTo>
                        <a:pt x="304" y="19"/>
                      </a:moveTo>
                      <a:lnTo>
                        <a:pt x="245" y="15"/>
                      </a:lnTo>
                      <a:lnTo>
                        <a:pt x="245" y="15"/>
                      </a:lnTo>
                      <a:lnTo>
                        <a:pt x="245" y="15"/>
                      </a:lnTo>
                      <a:lnTo>
                        <a:pt x="245" y="13"/>
                      </a:lnTo>
                      <a:lnTo>
                        <a:pt x="243" y="11"/>
                      </a:lnTo>
                      <a:lnTo>
                        <a:pt x="304" y="15"/>
                      </a:lnTo>
                      <a:lnTo>
                        <a:pt x="304" y="17"/>
                      </a:lnTo>
                      <a:lnTo>
                        <a:pt x="304" y="19"/>
                      </a:lnTo>
                      <a:close/>
                      <a:moveTo>
                        <a:pt x="124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29" y="6"/>
                      </a:lnTo>
                      <a:lnTo>
                        <a:pt x="128" y="8"/>
                      </a:lnTo>
                      <a:lnTo>
                        <a:pt x="124" y="10"/>
                      </a:lnTo>
                      <a:close/>
                    </a:path>
                  </a:pathLst>
                </a:custGeom>
                <a:solidFill>
                  <a:srgbClr val="E5CE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44" name="Freeform 1224"/>
                <p:cNvSpPr>
                  <a:spLocks noEditPoints="1"/>
                </p:cNvSpPr>
                <p:nvPr/>
              </p:nvSpPr>
              <p:spPr bwMode="auto">
                <a:xfrm>
                  <a:off x="1811" y="926"/>
                  <a:ext cx="302" cy="19"/>
                </a:xfrm>
                <a:custGeom>
                  <a:avLst/>
                  <a:gdLst>
                    <a:gd name="T0" fmla="*/ 302 w 302"/>
                    <a:gd name="T1" fmla="*/ 19 h 19"/>
                    <a:gd name="T2" fmla="*/ 243 w 302"/>
                    <a:gd name="T3" fmla="*/ 15 h 19"/>
                    <a:gd name="T4" fmla="*/ 241 w 302"/>
                    <a:gd name="T5" fmla="*/ 13 h 19"/>
                    <a:gd name="T6" fmla="*/ 241 w 302"/>
                    <a:gd name="T7" fmla="*/ 12 h 19"/>
                    <a:gd name="T8" fmla="*/ 302 w 302"/>
                    <a:gd name="T9" fmla="*/ 15 h 19"/>
                    <a:gd name="T10" fmla="*/ 302 w 302"/>
                    <a:gd name="T11" fmla="*/ 17 h 19"/>
                    <a:gd name="T12" fmla="*/ 302 w 302"/>
                    <a:gd name="T13" fmla="*/ 19 h 19"/>
                    <a:gd name="T14" fmla="*/ 124 w 302"/>
                    <a:gd name="T15" fmla="*/ 10 h 19"/>
                    <a:gd name="T16" fmla="*/ 0 w 302"/>
                    <a:gd name="T17" fmla="*/ 4 h 19"/>
                    <a:gd name="T18" fmla="*/ 2 w 302"/>
                    <a:gd name="T19" fmla="*/ 2 h 19"/>
                    <a:gd name="T20" fmla="*/ 4 w 302"/>
                    <a:gd name="T21" fmla="*/ 0 h 19"/>
                    <a:gd name="T22" fmla="*/ 131 w 302"/>
                    <a:gd name="T23" fmla="*/ 6 h 19"/>
                    <a:gd name="T24" fmla="*/ 127 w 302"/>
                    <a:gd name="T25" fmla="*/ 8 h 19"/>
                    <a:gd name="T26" fmla="*/ 124 w 302"/>
                    <a:gd name="T27" fmla="*/ 1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02" h="19">
                      <a:moveTo>
                        <a:pt x="302" y="19"/>
                      </a:moveTo>
                      <a:lnTo>
                        <a:pt x="243" y="15"/>
                      </a:lnTo>
                      <a:lnTo>
                        <a:pt x="241" y="13"/>
                      </a:lnTo>
                      <a:lnTo>
                        <a:pt x="241" y="12"/>
                      </a:lnTo>
                      <a:lnTo>
                        <a:pt x="302" y="15"/>
                      </a:lnTo>
                      <a:lnTo>
                        <a:pt x="302" y="17"/>
                      </a:lnTo>
                      <a:lnTo>
                        <a:pt x="302" y="19"/>
                      </a:lnTo>
                      <a:close/>
                      <a:moveTo>
                        <a:pt x="124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31" y="6"/>
                      </a:lnTo>
                      <a:lnTo>
                        <a:pt x="127" y="8"/>
                      </a:lnTo>
                      <a:lnTo>
                        <a:pt x="124" y="10"/>
                      </a:lnTo>
                      <a:close/>
                    </a:path>
                  </a:pathLst>
                </a:custGeom>
                <a:solidFill>
                  <a:srgbClr val="E5D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45" name="Freeform 1225"/>
                <p:cNvSpPr>
                  <a:spLocks noEditPoints="1"/>
                </p:cNvSpPr>
                <p:nvPr/>
              </p:nvSpPr>
              <p:spPr bwMode="auto">
                <a:xfrm>
                  <a:off x="1813" y="924"/>
                  <a:ext cx="300" cy="19"/>
                </a:xfrm>
                <a:custGeom>
                  <a:avLst/>
                  <a:gdLst>
                    <a:gd name="T0" fmla="*/ 300 w 300"/>
                    <a:gd name="T1" fmla="*/ 19 h 19"/>
                    <a:gd name="T2" fmla="*/ 239 w 300"/>
                    <a:gd name="T3" fmla="*/ 15 h 19"/>
                    <a:gd name="T4" fmla="*/ 239 w 300"/>
                    <a:gd name="T5" fmla="*/ 14 h 19"/>
                    <a:gd name="T6" fmla="*/ 237 w 300"/>
                    <a:gd name="T7" fmla="*/ 12 h 19"/>
                    <a:gd name="T8" fmla="*/ 300 w 300"/>
                    <a:gd name="T9" fmla="*/ 15 h 19"/>
                    <a:gd name="T10" fmla="*/ 300 w 300"/>
                    <a:gd name="T11" fmla="*/ 17 h 19"/>
                    <a:gd name="T12" fmla="*/ 300 w 300"/>
                    <a:gd name="T13" fmla="*/ 19 h 19"/>
                    <a:gd name="T14" fmla="*/ 125 w 300"/>
                    <a:gd name="T15" fmla="*/ 10 h 19"/>
                    <a:gd name="T16" fmla="*/ 0 w 300"/>
                    <a:gd name="T17" fmla="*/ 4 h 19"/>
                    <a:gd name="T18" fmla="*/ 2 w 300"/>
                    <a:gd name="T19" fmla="*/ 2 h 19"/>
                    <a:gd name="T20" fmla="*/ 2 w 300"/>
                    <a:gd name="T21" fmla="*/ 0 h 19"/>
                    <a:gd name="T22" fmla="*/ 131 w 300"/>
                    <a:gd name="T23" fmla="*/ 6 h 19"/>
                    <a:gd name="T24" fmla="*/ 129 w 300"/>
                    <a:gd name="T25" fmla="*/ 8 h 19"/>
                    <a:gd name="T26" fmla="*/ 125 w 300"/>
                    <a:gd name="T27" fmla="*/ 1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00" h="19">
                      <a:moveTo>
                        <a:pt x="300" y="19"/>
                      </a:moveTo>
                      <a:lnTo>
                        <a:pt x="239" y="15"/>
                      </a:lnTo>
                      <a:lnTo>
                        <a:pt x="239" y="14"/>
                      </a:lnTo>
                      <a:lnTo>
                        <a:pt x="237" y="12"/>
                      </a:lnTo>
                      <a:lnTo>
                        <a:pt x="300" y="15"/>
                      </a:lnTo>
                      <a:lnTo>
                        <a:pt x="300" y="17"/>
                      </a:lnTo>
                      <a:lnTo>
                        <a:pt x="300" y="19"/>
                      </a:lnTo>
                      <a:close/>
                      <a:moveTo>
                        <a:pt x="125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31" y="6"/>
                      </a:lnTo>
                      <a:lnTo>
                        <a:pt x="129" y="8"/>
                      </a:lnTo>
                      <a:lnTo>
                        <a:pt x="125" y="10"/>
                      </a:lnTo>
                      <a:close/>
                    </a:path>
                  </a:pathLst>
                </a:custGeom>
                <a:solidFill>
                  <a:srgbClr val="E5D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46" name="Freeform 1226"/>
                <p:cNvSpPr>
                  <a:spLocks noEditPoints="1"/>
                </p:cNvSpPr>
                <p:nvPr/>
              </p:nvSpPr>
              <p:spPr bwMode="auto">
                <a:xfrm>
                  <a:off x="1815" y="922"/>
                  <a:ext cx="298" cy="19"/>
                </a:xfrm>
                <a:custGeom>
                  <a:avLst/>
                  <a:gdLst>
                    <a:gd name="T0" fmla="*/ 298 w 298"/>
                    <a:gd name="T1" fmla="*/ 19 h 19"/>
                    <a:gd name="T2" fmla="*/ 237 w 298"/>
                    <a:gd name="T3" fmla="*/ 16 h 19"/>
                    <a:gd name="T4" fmla="*/ 235 w 298"/>
                    <a:gd name="T5" fmla="*/ 14 h 19"/>
                    <a:gd name="T6" fmla="*/ 235 w 298"/>
                    <a:gd name="T7" fmla="*/ 12 h 19"/>
                    <a:gd name="T8" fmla="*/ 298 w 298"/>
                    <a:gd name="T9" fmla="*/ 14 h 19"/>
                    <a:gd name="T10" fmla="*/ 298 w 298"/>
                    <a:gd name="T11" fmla="*/ 17 h 19"/>
                    <a:gd name="T12" fmla="*/ 298 w 298"/>
                    <a:gd name="T13" fmla="*/ 19 h 19"/>
                    <a:gd name="T14" fmla="*/ 127 w 298"/>
                    <a:gd name="T15" fmla="*/ 10 h 19"/>
                    <a:gd name="T16" fmla="*/ 0 w 298"/>
                    <a:gd name="T17" fmla="*/ 4 h 19"/>
                    <a:gd name="T18" fmla="*/ 0 w 298"/>
                    <a:gd name="T19" fmla="*/ 2 h 19"/>
                    <a:gd name="T20" fmla="*/ 2 w 298"/>
                    <a:gd name="T21" fmla="*/ 0 h 19"/>
                    <a:gd name="T22" fmla="*/ 133 w 298"/>
                    <a:gd name="T23" fmla="*/ 6 h 19"/>
                    <a:gd name="T24" fmla="*/ 129 w 298"/>
                    <a:gd name="T25" fmla="*/ 8 h 19"/>
                    <a:gd name="T26" fmla="*/ 127 w 298"/>
                    <a:gd name="T27" fmla="*/ 1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98" h="19">
                      <a:moveTo>
                        <a:pt x="298" y="19"/>
                      </a:moveTo>
                      <a:lnTo>
                        <a:pt x="237" y="16"/>
                      </a:lnTo>
                      <a:lnTo>
                        <a:pt x="235" y="14"/>
                      </a:lnTo>
                      <a:lnTo>
                        <a:pt x="235" y="12"/>
                      </a:lnTo>
                      <a:lnTo>
                        <a:pt x="298" y="14"/>
                      </a:lnTo>
                      <a:lnTo>
                        <a:pt x="298" y="17"/>
                      </a:lnTo>
                      <a:lnTo>
                        <a:pt x="298" y="19"/>
                      </a:lnTo>
                      <a:close/>
                      <a:moveTo>
                        <a:pt x="127" y="10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33" y="6"/>
                      </a:lnTo>
                      <a:lnTo>
                        <a:pt x="129" y="8"/>
                      </a:lnTo>
                      <a:lnTo>
                        <a:pt x="127" y="10"/>
                      </a:lnTo>
                      <a:close/>
                    </a:path>
                  </a:pathLst>
                </a:custGeom>
                <a:solidFill>
                  <a:srgbClr val="E5D0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47" name="Freeform 1227"/>
                <p:cNvSpPr>
                  <a:spLocks noEditPoints="1"/>
                </p:cNvSpPr>
                <p:nvPr/>
              </p:nvSpPr>
              <p:spPr bwMode="auto">
                <a:xfrm>
                  <a:off x="1815" y="920"/>
                  <a:ext cx="298" cy="19"/>
                </a:xfrm>
                <a:custGeom>
                  <a:avLst/>
                  <a:gdLst>
                    <a:gd name="T0" fmla="*/ 298 w 298"/>
                    <a:gd name="T1" fmla="*/ 19 h 19"/>
                    <a:gd name="T2" fmla="*/ 235 w 298"/>
                    <a:gd name="T3" fmla="*/ 16 h 19"/>
                    <a:gd name="T4" fmla="*/ 235 w 298"/>
                    <a:gd name="T5" fmla="*/ 14 h 19"/>
                    <a:gd name="T6" fmla="*/ 233 w 298"/>
                    <a:gd name="T7" fmla="*/ 12 h 19"/>
                    <a:gd name="T8" fmla="*/ 298 w 298"/>
                    <a:gd name="T9" fmla="*/ 14 h 19"/>
                    <a:gd name="T10" fmla="*/ 298 w 298"/>
                    <a:gd name="T11" fmla="*/ 16 h 19"/>
                    <a:gd name="T12" fmla="*/ 298 w 298"/>
                    <a:gd name="T13" fmla="*/ 19 h 19"/>
                    <a:gd name="T14" fmla="*/ 129 w 298"/>
                    <a:gd name="T15" fmla="*/ 10 h 19"/>
                    <a:gd name="T16" fmla="*/ 0 w 298"/>
                    <a:gd name="T17" fmla="*/ 4 h 19"/>
                    <a:gd name="T18" fmla="*/ 2 w 298"/>
                    <a:gd name="T19" fmla="*/ 2 h 19"/>
                    <a:gd name="T20" fmla="*/ 4 w 298"/>
                    <a:gd name="T21" fmla="*/ 0 h 19"/>
                    <a:gd name="T22" fmla="*/ 137 w 298"/>
                    <a:gd name="T23" fmla="*/ 6 h 19"/>
                    <a:gd name="T24" fmla="*/ 133 w 298"/>
                    <a:gd name="T25" fmla="*/ 8 h 19"/>
                    <a:gd name="T26" fmla="*/ 129 w 298"/>
                    <a:gd name="T27" fmla="*/ 1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98" h="19">
                      <a:moveTo>
                        <a:pt x="298" y="19"/>
                      </a:moveTo>
                      <a:lnTo>
                        <a:pt x="235" y="16"/>
                      </a:lnTo>
                      <a:lnTo>
                        <a:pt x="235" y="14"/>
                      </a:lnTo>
                      <a:lnTo>
                        <a:pt x="233" y="12"/>
                      </a:lnTo>
                      <a:lnTo>
                        <a:pt x="298" y="14"/>
                      </a:lnTo>
                      <a:lnTo>
                        <a:pt x="298" y="16"/>
                      </a:lnTo>
                      <a:lnTo>
                        <a:pt x="298" y="19"/>
                      </a:lnTo>
                      <a:close/>
                      <a:moveTo>
                        <a:pt x="129" y="10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37" y="6"/>
                      </a:lnTo>
                      <a:lnTo>
                        <a:pt x="133" y="8"/>
                      </a:lnTo>
                      <a:lnTo>
                        <a:pt x="129" y="10"/>
                      </a:lnTo>
                      <a:close/>
                    </a:path>
                  </a:pathLst>
                </a:custGeom>
                <a:solidFill>
                  <a:srgbClr val="E3CF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48" name="Freeform 1228"/>
                <p:cNvSpPr>
                  <a:spLocks noEditPoints="1"/>
                </p:cNvSpPr>
                <p:nvPr/>
              </p:nvSpPr>
              <p:spPr bwMode="auto">
                <a:xfrm>
                  <a:off x="1817" y="919"/>
                  <a:ext cx="296" cy="17"/>
                </a:xfrm>
                <a:custGeom>
                  <a:avLst/>
                  <a:gdLst>
                    <a:gd name="T0" fmla="*/ 296 w 296"/>
                    <a:gd name="T1" fmla="*/ 17 h 17"/>
                    <a:gd name="T2" fmla="*/ 233 w 296"/>
                    <a:gd name="T3" fmla="*/ 15 h 17"/>
                    <a:gd name="T4" fmla="*/ 231 w 296"/>
                    <a:gd name="T5" fmla="*/ 13 h 17"/>
                    <a:gd name="T6" fmla="*/ 230 w 296"/>
                    <a:gd name="T7" fmla="*/ 11 h 17"/>
                    <a:gd name="T8" fmla="*/ 296 w 296"/>
                    <a:gd name="T9" fmla="*/ 13 h 17"/>
                    <a:gd name="T10" fmla="*/ 296 w 296"/>
                    <a:gd name="T11" fmla="*/ 15 h 17"/>
                    <a:gd name="T12" fmla="*/ 296 w 296"/>
                    <a:gd name="T13" fmla="*/ 17 h 17"/>
                    <a:gd name="T14" fmla="*/ 131 w 296"/>
                    <a:gd name="T15" fmla="*/ 9 h 17"/>
                    <a:gd name="T16" fmla="*/ 0 w 296"/>
                    <a:gd name="T17" fmla="*/ 3 h 17"/>
                    <a:gd name="T18" fmla="*/ 2 w 296"/>
                    <a:gd name="T19" fmla="*/ 1 h 17"/>
                    <a:gd name="T20" fmla="*/ 4 w 296"/>
                    <a:gd name="T21" fmla="*/ 0 h 17"/>
                    <a:gd name="T22" fmla="*/ 139 w 296"/>
                    <a:gd name="T23" fmla="*/ 5 h 17"/>
                    <a:gd name="T24" fmla="*/ 135 w 296"/>
                    <a:gd name="T25" fmla="*/ 7 h 17"/>
                    <a:gd name="T26" fmla="*/ 131 w 296"/>
                    <a:gd name="T27" fmla="*/ 9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96" h="17">
                      <a:moveTo>
                        <a:pt x="296" y="17"/>
                      </a:moveTo>
                      <a:lnTo>
                        <a:pt x="233" y="15"/>
                      </a:lnTo>
                      <a:lnTo>
                        <a:pt x="231" y="13"/>
                      </a:lnTo>
                      <a:lnTo>
                        <a:pt x="230" y="11"/>
                      </a:lnTo>
                      <a:lnTo>
                        <a:pt x="296" y="13"/>
                      </a:lnTo>
                      <a:lnTo>
                        <a:pt x="296" y="15"/>
                      </a:lnTo>
                      <a:lnTo>
                        <a:pt x="296" y="17"/>
                      </a:lnTo>
                      <a:close/>
                      <a:moveTo>
                        <a:pt x="131" y="9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4" y="0"/>
                      </a:lnTo>
                      <a:lnTo>
                        <a:pt x="139" y="5"/>
                      </a:lnTo>
                      <a:lnTo>
                        <a:pt x="135" y="7"/>
                      </a:lnTo>
                      <a:lnTo>
                        <a:pt x="131" y="9"/>
                      </a:lnTo>
                      <a:close/>
                    </a:path>
                  </a:pathLst>
                </a:custGeom>
                <a:solidFill>
                  <a:srgbClr val="E3CF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49" name="Freeform 1229"/>
                <p:cNvSpPr>
                  <a:spLocks noEditPoints="1"/>
                </p:cNvSpPr>
                <p:nvPr/>
              </p:nvSpPr>
              <p:spPr bwMode="auto">
                <a:xfrm>
                  <a:off x="1819" y="917"/>
                  <a:ext cx="294" cy="17"/>
                </a:xfrm>
                <a:custGeom>
                  <a:avLst/>
                  <a:gdLst>
                    <a:gd name="T0" fmla="*/ 294 w 294"/>
                    <a:gd name="T1" fmla="*/ 17 h 17"/>
                    <a:gd name="T2" fmla="*/ 229 w 294"/>
                    <a:gd name="T3" fmla="*/ 15 h 17"/>
                    <a:gd name="T4" fmla="*/ 228 w 294"/>
                    <a:gd name="T5" fmla="*/ 13 h 17"/>
                    <a:gd name="T6" fmla="*/ 228 w 294"/>
                    <a:gd name="T7" fmla="*/ 9 h 17"/>
                    <a:gd name="T8" fmla="*/ 294 w 294"/>
                    <a:gd name="T9" fmla="*/ 13 h 17"/>
                    <a:gd name="T10" fmla="*/ 294 w 294"/>
                    <a:gd name="T11" fmla="*/ 15 h 17"/>
                    <a:gd name="T12" fmla="*/ 294 w 294"/>
                    <a:gd name="T13" fmla="*/ 17 h 17"/>
                    <a:gd name="T14" fmla="*/ 133 w 294"/>
                    <a:gd name="T15" fmla="*/ 9 h 17"/>
                    <a:gd name="T16" fmla="*/ 0 w 294"/>
                    <a:gd name="T17" fmla="*/ 3 h 17"/>
                    <a:gd name="T18" fmla="*/ 2 w 294"/>
                    <a:gd name="T19" fmla="*/ 2 h 17"/>
                    <a:gd name="T20" fmla="*/ 2 w 294"/>
                    <a:gd name="T21" fmla="*/ 0 h 17"/>
                    <a:gd name="T22" fmla="*/ 140 w 294"/>
                    <a:gd name="T23" fmla="*/ 5 h 17"/>
                    <a:gd name="T24" fmla="*/ 137 w 294"/>
                    <a:gd name="T25" fmla="*/ 7 h 17"/>
                    <a:gd name="T26" fmla="*/ 133 w 294"/>
                    <a:gd name="T27" fmla="*/ 9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94" h="17">
                      <a:moveTo>
                        <a:pt x="294" y="17"/>
                      </a:moveTo>
                      <a:lnTo>
                        <a:pt x="229" y="15"/>
                      </a:lnTo>
                      <a:lnTo>
                        <a:pt x="228" y="13"/>
                      </a:lnTo>
                      <a:lnTo>
                        <a:pt x="228" y="9"/>
                      </a:lnTo>
                      <a:lnTo>
                        <a:pt x="294" y="13"/>
                      </a:lnTo>
                      <a:lnTo>
                        <a:pt x="294" y="15"/>
                      </a:lnTo>
                      <a:lnTo>
                        <a:pt x="294" y="17"/>
                      </a:lnTo>
                      <a:close/>
                      <a:moveTo>
                        <a:pt x="133" y="9"/>
                      </a:moveTo>
                      <a:lnTo>
                        <a:pt x="0" y="3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40" y="5"/>
                      </a:lnTo>
                      <a:lnTo>
                        <a:pt x="137" y="7"/>
                      </a:lnTo>
                      <a:lnTo>
                        <a:pt x="133" y="9"/>
                      </a:lnTo>
                      <a:close/>
                    </a:path>
                  </a:pathLst>
                </a:custGeom>
                <a:solidFill>
                  <a:srgbClr val="E4D0C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50" name="Freeform 1230"/>
                <p:cNvSpPr>
                  <a:spLocks noEditPoints="1"/>
                </p:cNvSpPr>
                <p:nvPr/>
              </p:nvSpPr>
              <p:spPr bwMode="auto">
                <a:xfrm>
                  <a:off x="1821" y="915"/>
                  <a:ext cx="292" cy="17"/>
                </a:xfrm>
                <a:custGeom>
                  <a:avLst/>
                  <a:gdLst>
                    <a:gd name="T0" fmla="*/ 292 w 292"/>
                    <a:gd name="T1" fmla="*/ 17 h 17"/>
                    <a:gd name="T2" fmla="*/ 226 w 292"/>
                    <a:gd name="T3" fmla="*/ 15 h 17"/>
                    <a:gd name="T4" fmla="*/ 226 w 292"/>
                    <a:gd name="T5" fmla="*/ 11 h 17"/>
                    <a:gd name="T6" fmla="*/ 224 w 292"/>
                    <a:gd name="T7" fmla="*/ 9 h 17"/>
                    <a:gd name="T8" fmla="*/ 292 w 292"/>
                    <a:gd name="T9" fmla="*/ 13 h 17"/>
                    <a:gd name="T10" fmla="*/ 292 w 292"/>
                    <a:gd name="T11" fmla="*/ 15 h 17"/>
                    <a:gd name="T12" fmla="*/ 292 w 292"/>
                    <a:gd name="T13" fmla="*/ 17 h 17"/>
                    <a:gd name="T14" fmla="*/ 135 w 292"/>
                    <a:gd name="T15" fmla="*/ 9 h 17"/>
                    <a:gd name="T16" fmla="*/ 0 w 292"/>
                    <a:gd name="T17" fmla="*/ 4 h 17"/>
                    <a:gd name="T18" fmla="*/ 0 w 292"/>
                    <a:gd name="T19" fmla="*/ 2 h 17"/>
                    <a:gd name="T20" fmla="*/ 2 w 292"/>
                    <a:gd name="T21" fmla="*/ 0 h 17"/>
                    <a:gd name="T22" fmla="*/ 142 w 292"/>
                    <a:gd name="T23" fmla="*/ 5 h 17"/>
                    <a:gd name="T24" fmla="*/ 138 w 292"/>
                    <a:gd name="T25" fmla="*/ 7 h 17"/>
                    <a:gd name="T26" fmla="*/ 135 w 292"/>
                    <a:gd name="T27" fmla="*/ 9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92" h="17">
                      <a:moveTo>
                        <a:pt x="292" y="17"/>
                      </a:moveTo>
                      <a:lnTo>
                        <a:pt x="226" y="15"/>
                      </a:lnTo>
                      <a:lnTo>
                        <a:pt x="226" y="11"/>
                      </a:lnTo>
                      <a:lnTo>
                        <a:pt x="224" y="9"/>
                      </a:lnTo>
                      <a:lnTo>
                        <a:pt x="292" y="13"/>
                      </a:lnTo>
                      <a:lnTo>
                        <a:pt x="292" y="15"/>
                      </a:lnTo>
                      <a:lnTo>
                        <a:pt x="292" y="17"/>
                      </a:lnTo>
                      <a:close/>
                      <a:moveTo>
                        <a:pt x="135" y="9"/>
                      </a:move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142" y="5"/>
                      </a:lnTo>
                      <a:lnTo>
                        <a:pt x="138" y="7"/>
                      </a:lnTo>
                      <a:lnTo>
                        <a:pt x="135" y="9"/>
                      </a:lnTo>
                      <a:close/>
                    </a:path>
                  </a:pathLst>
                </a:custGeom>
                <a:solidFill>
                  <a:srgbClr val="E4D0C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51" name="Freeform 1231"/>
                <p:cNvSpPr>
                  <a:spLocks noEditPoints="1"/>
                </p:cNvSpPr>
                <p:nvPr/>
              </p:nvSpPr>
              <p:spPr bwMode="auto">
                <a:xfrm>
                  <a:off x="1821" y="913"/>
                  <a:ext cx="292" cy="17"/>
                </a:xfrm>
                <a:custGeom>
                  <a:avLst/>
                  <a:gdLst>
                    <a:gd name="T0" fmla="*/ 292 w 292"/>
                    <a:gd name="T1" fmla="*/ 17 h 17"/>
                    <a:gd name="T2" fmla="*/ 226 w 292"/>
                    <a:gd name="T3" fmla="*/ 13 h 17"/>
                    <a:gd name="T4" fmla="*/ 224 w 292"/>
                    <a:gd name="T5" fmla="*/ 11 h 17"/>
                    <a:gd name="T6" fmla="*/ 222 w 292"/>
                    <a:gd name="T7" fmla="*/ 9 h 17"/>
                    <a:gd name="T8" fmla="*/ 292 w 292"/>
                    <a:gd name="T9" fmla="*/ 13 h 17"/>
                    <a:gd name="T10" fmla="*/ 292 w 292"/>
                    <a:gd name="T11" fmla="*/ 15 h 17"/>
                    <a:gd name="T12" fmla="*/ 292 w 292"/>
                    <a:gd name="T13" fmla="*/ 17 h 17"/>
                    <a:gd name="T14" fmla="*/ 138 w 292"/>
                    <a:gd name="T15" fmla="*/ 9 h 17"/>
                    <a:gd name="T16" fmla="*/ 0 w 292"/>
                    <a:gd name="T17" fmla="*/ 4 h 17"/>
                    <a:gd name="T18" fmla="*/ 2 w 292"/>
                    <a:gd name="T19" fmla="*/ 2 h 17"/>
                    <a:gd name="T20" fmla="*/ 4 w 292"/>
                    <a:gd name="T21" fmla="*/ 0 h 17"/>
                    <a:gd name="T22" fmla="*/ 148 w 292"/>
                    <a:gd name="T23" fmla="*/ 6 h 17"/>
                    <a:gd name="T24" fmla="*/ 142 w 292"/>
                    <a:gd name="T25" fmla="*/ 7 h 17"/>
                    <a:gd name="T26" fmla="*/ 138 w 292"/>
                    <a:gd name="T27" fmla="*/ 9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92" h="17">
                      <a:moveTo>
                        <a:pt x="292" y="17"/>
                      </a:moveTo>
                      <a:lnTo>
                        <a:pt x="226" y="13"/>
                      </a:lnTo>
                      <a:lnTo>
                        <a:pt x="224" y="11"/>
                      </a:lnTo>
                      <a:lnTo>
                        <a:pt x="222" y="9"/>
                      </a:lnTo>
                      <a:lnTo>
                        <a:pt x="292" y="13"/>
                      </a:lnTo>
                      <a:lnTo>
                        <a:pt x="292" y="15"/>
                      </a:lnTo>
                      <a:lnTo>
                        <a:pt x="292" y="17"/>
                      </a:lnTo>
                      <a:close/>
                      <a:moveTo>
                        <a:pt x="138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148" y="6"/>
                      </a:lnTo>
                      <a:lnTo>
                        <a:pt x="142" y="7"/>
                      </a:lnTo>
                      <a:lnTo>
                        <a:pt x="138" y="9"/>
                      </a:lnTo>
                      <a:close/>
                    </a:path>
                  </a:pathLst>
                </a:custGeom>
                <a:solidFill>
                  <a:srgbClr val="E4D0C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52" name="Freeform 1232"/>
                <p:cNvSpPr>
                  <a:spLocks noEditPoints="1"/>
                </p:cNvSpPr>
                <p:nvPr/>
              </p:nvSpPr>
              <p:spPr bwMode="auto">
                <a:xfrm>
                  <a:off x="1823" y="911"/>
                  <a:ext cx="290" cy="17"/>
                </a:xfrm>
                <a:custGeom>
                  <a:avLst/>
                  <a:gdLst>
                    <a:gd name="T0" fmla="*/ 290 w 290"/>
                    <a:gd name="T1" fmla="*/ 17 h 17"/>
                    <a:gd name="T2" fmla="*/ 222 w 290"/>
                    <a:gd name="T3" fmla="*/ 13 h 17"/>
                    <a:gd name="T4" fmla="*/ 220 w 290"/>
                    <a:gd name="T5" fmla="*/ 11 h 17"/>
                    <a:gd name="T6" fmla="*/ 218 w 290"/>
                    <a:gd name="T7" fmla="*/ 9 h 17"/>
                    <a:gd name="T8" fmla="*/ 216 w 290"/>
                    <a:gd name="T9" fmla="*/ 9 h 17"/>
                    <a:gd name="T10" fmla="*/ 216 w 290"/>
                    <a:gd name="T11" fmla="*/ 9 h 17"/>
                    <a:gd name="T12" fmla="*/ 290 w 290"/>
                    <a:gd name="T13" fmla="*/ 13 h 17"/>
                    <a:gd name="T14" fmla="*/ 290 w 290"/>
                    <a:gd name="T15" fmla="*/ 15 h 17"/>
                    <a:gd name="T16" fmla="*/ 290 w 290"/>
                    <a:gd name="T17" fmla="*/ 17 h 17"/>
                    <a:gd name="T18" fmla="*/ 140 w 290"/>
                    <a:gd name="T19" fmla="*/ 9 h 17"/>
                    <a:gd name="T20" fmla="*/ 0 w 290"/>
                    <a:gd name="T21" fmla="*/ 4 h 17"/>
                    <a:gd name="T22" fmla="*/ 2 w 290"/>
                    <a:gd name="T23" fmla="*/ 2 h 17"/>
                    <a:gd name="T24" fmla="*/ 2 w 290"/>
                    <a:gd name="T25" fmla="*/ 0 h 17"/>
                    <a:gd name="T26" fmla="*/ 151 w 290"/>
                    <a:gd name="T27" fmla="*/ 6 h 17"/>
                    <a:gd name="T28" fmla="*/ 148 w 290"/>
                    <a:gd name="T29" fmla="*/ 8 h 17"/>
                    <a:gd name="T30" fmla="*/ 146 w 290"/>
                    <a:gd name="T31" fmla="*/ 8 h 17"/>
                    <a:gd name="T32" fmla="*/ 144 w 290"/>
                    <a:gd name="T33" fmla="*/ 9 h 17"/>
                    <a:gd name="T34" fmla="*/ 140 w 290"/>
                    <a:gd name="T35" fmla="*/ 9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90" h="17">
                      <a:moveTo>
                        <a:pt x="290" y="17"/>
                      </a:moveTo>
                      <a:lnTo>
                        <a:pt x="222" y="13"/>
                      </a:lnTo>
                      <a:lnTo>
                        <a:pt x="220" y="11"/>
                      </a:lnTo>
                      <a:lnTo>
                        <a:pt x="218" y="9"/>
                      </a:lnTo>
                      <a:lnTo>
                        <a:pt x="216" y="9"/>
                      </a:lnTo>
                      <a:lnTo>
                        <a:pt x="216" y="9"/>
                      </a:lnTo>
                      <a:lnTo>
                        <a:pt x="290" y="13"/>
                      </a:lnTo>
                      <a:lnTo>
                        <a:pt x="290" y="15"/>
                      </a:lnTo>
                      <a:lnTo>
                        <a:pt x="290" y="17"/>
                      </a:lnTo>
                      <a:close/>
                      <a:moveTo>
                        <a:pt x="140" y="9"/>
                      </a:move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51" y="6"/>
                      </a:lnTo>
                      <a:lnTo>
                        <a:pt x="148" y="8"/>
                      </a:lnTo>
                      <a:lnTo>
                        <a:pt x="146" y="8"/>
                      </a:lnTo>
                      <a:lnTo>
                        <a:pt x="144" y="9"/>
                      </a:lnTo>
                      <a:lnTo>
                        <a:pt x="140" y="9"/>
                      </a:lnTo>
                      <a:close/>
                    </a:path>
                  </a:pathLst>
                </a:custGeom>
                <a:solidFill>
                  <a:srgbClr val="E4D0C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53" name="Freeform 1233"/>
                <p:cNvSpPr>
                  <a:spLocks noEditPoints="1"/>
                </p:cNvSpPr>
                <p:nvPr/>
              </p:nvSpPr>
              <p:spPr bwMode="auto">
                <a:xfrm>
                  <a:off x="1825" y="907"/>
                  <a:ext cx="288" cy="19"/>
                </a:xfrm>
                <a:custGeom>
                  <a:avLst/>
                  <a:gdLst>
                    <a:gd name="T0" fmla="*/ 288 w 288"/>
                    <a:gd name="T1" fmla="*/ 19 h 19"/>
                    <a:gd name="T2" fmla="*/ 218 w 288"/>
                    <a:gd name="T3" fmla="*/ 15 h 19"/>
                    <a:gd name="T4" fmla="*/ 216 w 288"/>
                    <a:gd name="T5" fmla="*/ 15 h 19"/>
                    <a:gd name="T6" fmla="*/ 216 w 288"/>
                    <a:gd name="T7" fmla="*/ 13 h 19"/>
                    <a:gd name="T8" fmla="*/ 214 w 288"/>
                    <a:gd name="T9" fmla="*/ 13 h 19"/>
                    <a:gd name="T10" fmla="*/ 214 w 288"/>
                    <a:gd name="T11" fmla="*/ 12 h 19"/>
                    <a:gd name="T12" fmla="*/ 288 w 288"/>
                    <a:gd name="T13" fmla="*/ 15 h 19"/>
                    <a:gd name="T14" fmla="*/ 288 w 288"/>
                    <a:gd name="T15" fmla="*/ 17 h 19"/>
                    <a:gd name="T16" fmla="*/ 288 w 288"/>
                    <a:gd name="T17" fmla="*/ 19 h 19"/>
                    <a:gd name="T18" fmla="*/ 144 w 288"/>
                    <a:gd name="T19" fmla="*/ 12 h 19"/>
                    <a:gd name="T20" fmla="*/ 0 w 288"/>
                    <a:gd name="T21" fmla="*/ 6 h 19"/>
                    <a:gd name="T22" fmla="*/ 0 w 288"/>
                    <a:gd name="T23" fmla="*/ 4 h 19"/>
                    <a:gd name="T24" fmla="*/ 2 w 288"/>
                    <a:gd name="T25" fmla="*/ 0 h 19"/>
                    <a:gd name="T26" fmla="*/ 155 w 288"/>
                    <a:gd name="T27" fmla="*/ 8 h 19"/>
                    <a:gd name="T28" fmla="*/ 149 w 288"/>
                    <a:gd name="T29" fmla="*/ 10 h 19"/>
                    <a:gd name="T30" fmla="*/ 144 w 288"/>
                    <a:gd name="T31" fmla="*/ 12 h 19"/>
                    <a:gd name="T32" fmla="*/ 144 w 288"/>
                    <a:gd name="T33" fmla="*/ 12 h 19"/>
                    <a:gd name="T34" fmla="*/ 144 w 288"/>
                    <a:gd name="T35" fmla="*/ 12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88" h="19">
                      <a:moveTo>
                        <a:pt x="288" y="19"/>
                      </a:moveTo>
                      <a:lnTo>
                        <a:pt x="218" y="15"/>
                      </a:lnTo>
                      <a:lnTo>
                        <a:pt x="216" y="15"/>
                      </a:lnTo>
                      <a:lnTo>
                        <a:pt x="216" y="13"/>
                      </a:lnTo>
                      <a:lnTo>
                        <a:pt x="214" y="13"/>
                      </a:lnTo>
                      <a:lnTo>
                        <a:pt x="214" y="12"/>
                      </a:lnTo>
                      <a:lnTo>
                        <a:pt x="288" y="15"/>
                      </a:lnTo>
                      <a:lnTo>
                        <a:pt x="288" y="17"/>
                      </a:lnTo>
                      <a:lnTo>
                        <a:pt x="288" y="19"/>
                      </a:lnTo>
                      <a:close/>
                      <a:moveTo>
                        <a:pt x="144" y="12"/>
                      </a:move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2" y="0"/>
                      </a:lnTo>
                      <a:lnTo>
                        <a:pt x="155" y="8"/>
                      </a:lnTo>
                      <a:lnTo>
                        <a:pt x="149" y="10"/>
                      </a:lnTo>
                      <a:lnTo>
                        <a:pt x="144" y="12"/>
                      </a:lnTo>
                      <a:lnTo>
                        <a:pt x="144" y="12"/>
                      </a:lnTo>
                      <a:lnTo>
                        <a:pt x="144" y="12"/>
                      </a:lnTo>
                      <a:close/>
                    </a:path>
                  </a:pathLst>
                </a:custGeom>
                <a:solidFill>
                  <a:srgbClr val="E4D0C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54" name="Freeform 1234"/>
                <p:cNvSpPr>
                  <a:spLocks noEditPoints="1"/>
                </p:cNvSpPr>
                <p:nvPr/>
              </p:nvSpPr>
              <p:spPr bwMode="auto">
                <a:xfrm>
                  <a:off x="1825" y="905"/>
                  <a:ext cx="288" cy="19"/>
                </a:xfrm>
                <a:custGeom>
                  <a:avLst/>
                  <a:gdLst>
                    <a:gd name="T0" fmla="*/ 288 w 288"/>
                    <a:gd name="T1" fmla="*/ 19 h 19"/>
                    <a:gd name="T2" fmla="*/ 214 w 288"/>
                    <a:gd name="T3" fmla="*/ 15 h 19"/>
                    <a:gd name="T4" fmla="*/ 212 w 288"/>
                    <a:gd name="T5" fmla="*/ 14 h 19"/>
                    <a:gd name="T6" fmla="*/ 210 w 288"/>
                    <a:gd name="T7" fmla="*/ 12 h 19"/>
                    <a:gd name="T8" fmla="*/ 288 w 288"/>
                    <a:gd name="T9" fmla="*/ 15 h 19"/>
                    <a:gd name="T10" fmla="*/ 288 w 288"/>
                    <a:gd name="T11" fmla="*/ 17 h 19"/>
                    <a:gd name="T12" fmla="*/ 288 w 288"/>
                    <a:gd name="T13" fmla="*/ 19 h 19"/>
                    <a:gd name="T14" fmla="*/ 149 w 288"/>
                    <a:gd name="T15" fmla="*/ 12 h 19"/>
                    <a:gd name="T16" fmla="*/ 0 w 288"/>
                    <a:gd name="T17" fmla="*/ 6 h 19"/>
                    <a:gd name="T18" fmla="*/ 2 w 288"/>
                    <a:gd name="T19" fmla="*/ 2 h 19"/>
                    <a:gd name="T20" fmla="*/ 3 w 288"/>
                    <a:gd name="T21" fmla="*/ 0 h 19"/>
                    <a:gd name="T22" fmla="*/ 163 w 288"/>
                    <a:gd name="T23" fmla="*/ 10 h 19"/>
                    <a:gd name="T24" fmla="*/ 155 w 288"/>
                    <a:gd name="T25" fmla="*/ 10 h 19"/>
                    <a:gd name="T26" fmla="*/ 149 w 288"/>
                    <a:gd name="T27" fmla="*/ 12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88" h="19">
                      <a:moveTo>
                        <a:pt x="288" y="19"/>
                      </a:moveTo>
                      <a:lnTo>
                        <a:pt x="214" y="15"/>
                      </a:lnTo>
                      <a:lnTo>
                        <a:pt x="212" y="14"/>
                      </a:lnTo>
                      <a:lnTo>
                        <a:pt x="210" y="12"/>
                      </a:lnTo>
                      <a:lnTo>
                        <a:pt x="288" y="15"/>
                      </a:lnTo>
                      <a:lnTo>
                        <a:pt x="288" y="17"/>
                      </a:lnTo>
                      <a:lnTo>
                        <a:pt x="288" y="19"/>
                      </a:lnTo>
                      <a:close/>
                      <a:moveTo>
                        <a:pt x="149" y="12"/>
                      </a:moveTo>
                      <a:lnTo>
                        <a:pt x="0" y="6"/>
                      </a:lnTo>
                      <a:lnTo>
                        <a:pt x="2" y="2"/>
                      </a:lnTo>
                      <a:lnTo>
                        <a:pt x="3" y="0"/>
                      </a:lnTo>
                      <a:lnTo>
                        <a:pt x="163" y="10"/>
                      </a:lnTo>
                      <a:lnTo>
                        <a:pt x="155" y="10"/>
                      </a:lnTo>
                      <a:lnTo>
                        <a:pt x="149" y="12"/>
                      </a:lnTo>
                      <a:close/>
                    </a:path>
                  </a:pathLst>
                </a:custGeom>
                <a:solidFill>
                  <a:srgbClr val="E4D0C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55" name="Freeform 1235"/>
                <p:cNvSpPr>
                  <a:spLocks noEditPoints="1"/>
                </p:cNvSpPr>
                <p:nvPr/>
              </p:nvSpPr>
              <p:spPr bwMode="auto">
                <a:xfrm>
                  <a:off x="1827" y="903"/>
                  <a:ext cx="286" cy="19"/>
                </a:xfrm>
                <a:custGeom>
                  <a:avLst/>
                  <a:gdLst>
                    <a:gd name="T0" fmla="*/ 286 w 286"/>
                    <a:gd name="T1" fmla="*/ 19 h 19"/>
                    <a:gd name="T2" fmla="*/ 212 w 286"/>
                    <a:gd name="T3" fmla="*/ 16 h 19"/>
                    <a:gd name="T4" fmla="*/ 208 w 286"/>
                    <a:gd name="T5" fmla="*/ 14 h 19"/>
                    <a:gd name="T6" fmla="*/ 204 w 286"/>
                    <a:gd name="T7" fmla="*/ 12 h 19"/>
                    <a:gd name="T8" fmla="*/ 286 w 286"/>
                    <a:gd name="T9" fmla="*/ 16 h 19"/>
                    <a:gd name="T10" fmla="*/ 286 w 286"/>
                    <a:gd name="T11" fmla="*/ 16 h 19"/>
                    <a:gd name="T12" fmla="*/ 286 w 286"/>
                    <a:gd name="T13" fmla="*/ 17 h 19"/>
                    <a:gd name="T14" fmla="*/ 286 w 286"/>
                    <a:gd name="T15" fmla="*/ 17 h 19"/>
                    <a:gd name="T16" fmla="*/ 286 w 286"/>
                    <a:gd name="T17" fmla="*/ 19 h 19"/>
                    <a:gd name="T18" fmla="*/ 153 w 286"/>
                    <a:gd name="T19" fmla="*/ 12 h 19"/>
                    <a:gd name="T20" fmla="*/ 0 w 286"/>
                    <a:gd name="T21" fmla="*/ 4 h 19"/>
                    <a:gd name="T22" fmla="*/ 1 w 286"/>
                    <a:gd name="T23" fmla="*/ 2 h 19"/>
                    <a:gd name="T24" fmla="*/ 3 w 286"/>
                    <a:gd name="T25" fmla="*/ 0 h 19"/>
                    <a:gd name="T26" fmla="*/ 168 w 286"/>
                    <a:gd name="T27" fmla="*/ 10 h 19"/>
                    <a:gd name="T28" fmla="*/ 161 w 286"/>
                    <a:gd name="T29" fmla="*/ 10 h 19"/>
                    <a:gd name="T30" fmla="*/ 153 w 286"/>
                    <a:gd name="T31" fmla="*/ 12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86" h="19">
                      <a:moveTo>
                        <a:pt x="286" y="19"/>
                      </a:moveTo>
                      <a:lnTo>
                        <a:pt x="212" y="16"/>
                      </a:lnTo>
                      <a:lnTo>
                        <a:pt x="208" y="14"/>
                      </a:lnTo>
                      <a:lnTo>
                        <a:pt x="204" y="12"/>
                      </a:lnTo>
                      <a:lnTo>
                        <a:pt x="286" y="16"/>
                      </a:lnTo>
                      <a:lnTo>
                        <a:pt x="286" y="16"/>
                      </a:lnTo>
                      <a:lnTo>
                        <a:pt x="286" y="17"/>
                      </a:lnTo>
                      <a:lnTo>
                        <a:pt x="286" y="17"/>
                      </a:lnTo>
                      <a:lnTo>
                        <a:pt x="286" y="19"/>
                      </a:lnTo>
                      <a:close/>
                      <a:moveTo>
                        <a:pt x="153" y="12"/>
                      </a:move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3" y="0"/>
                      </a:lnTo>
                      <a:lnTo>
                        <a:pt x="168" y="10"/>
                      </a:lnTo>
                      <a:lnTo>
                        <a:pt x="161" y="10"/>
                      </a:lnTo>
                      <a:lnTo>
                        <a:pt x="153" y="12"/>
                      </a:lnTo>
                      <a:close/>
                    </a:path>
                  </a:pathLst>
                </a:custGeom>
                <a:solidFill>
                  <a:srgbClr val="E4D2C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56" name="Freeform 1236"/>
                <p:cNvSpPr>
                  <a:spLocks noEditPoints="1"/>
                </p:cNvSpPr>
                <p:nvPr/>
              </p:nvSpPr>
              <p:spPr bwMode="auto">
                <a:xfrm>
                  <a:off x="1828" y="902"/>
                  <a:ext cx="285" cy="18"/>
                </a:xfrm>
                <a:custGeom>
                  <a:avLst/>
                  <a:gdLst>
                    <a:gd name="T0" fmla="*/ 285 w 285"/>
                    <a:gd name="T1" fmla="*/ 18 h 18"/>
                    <a:gd name="T2" fmla="*/ 207 w 285"/>
                    <a:gd name="T3" fmla="*/ 15 h 18"/>
                    <a:gd name="T4" fmla="*/ 203 w 285"/>
                    <a:gd name="T5" fmla="*/ 11 h 18"/>
                    <a:gd name="T6" fmla="*/ 198 w 285"/>
                    <a:gd name="T7" fmla="*/ 9 h 18"/>
                    <a:gd name="T8" fmla="*/ 285 w 285"/>
                    <a:gd name="T9" fmla="*/ 15 h 18"/>
                    <a:gd name="T10" fmla="*/ 285 w 285"/>
                    <a:gd name="T11" fmla="*/ 17 h 18"/>
                    <a:gd name="T12" fmla="*/ 285 w 285"/>
                    <a:gd name="T13" fmla="*/ 18 h 18"/>
                    <a:gd name="T14" fmla="*/ 285 w 285"/>
                    <a:gd name="T15" fmla="*/ 18 h 18"/>
                    <a:gd name="T16" fmla="*/ 285 w 285"/>
                    <a:gd name="T17" fmla="*/ 18 h 18"/>
                    <a:gd name="T18" fmla="*/ 160 w 285"/>
                    <a:gd name="T19" fmla="*/ 13 h 18"/>
                    <a:gd name="T20" fmla="*/ 0 w 285"/>
                    <a:gd name="T21" fmla="*/ 3 h 18"/>
                    <a:gd name="T22" fmla="*/ 2 w 285"/>
                    <a:gd name="T23" fmla="*/ 1 h 18"/>
                    <a:gd name="T24" fmla="*/ 2 w 285"/>
                    <a:gd name="T25" fmla="*/ 0 h 18"/>
                    <a:gd name="T26" fmla="*/ 179 w 285"/>
                    <a:gd name="T27" fmla="*/ 9 h 18"/>
                    <a:gd name="T28" fmla="*/ 169 w 285"/>
                    <a:gd name="T29" fmla="*/ 11 h 18"/>
                    <a:gd name="T30" fmla="*/ 160 w 285"/>
                    <a:gd name="T31" fmla="*/ 13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85" h="18">
                      <a:moveTo>
                        <a:pt x="285" y="18"/>
                      </a:moveTo>
                      <a:lnTo>
                        <a:pt x="207" y="15"/>
                      </a:lnTo>
                      <a:lnTo>
                        <a:pt x="203" y="11"/>
                      </a:lnTo>
                      <a:lnTo>
                        <a:pt x="198" y="9"/>
                      </a:lnTo>
                      <a:lnTo>
                        <a:pt x="285" y="15"/>
                      </a:lnTo>
                      <a:lnTo>
                        <a:pt x="285" y="17"/>
                      </a:lnTo>
                      <a:lnTo>
                        <a:pt x="285" y="18"/>
                      </a:lnTo>
                      <a:lnTo>
                        <a:pt x="285" y="18"/>
                      </a:lnTo>
                      <a:lnTo>
                        <a:pt x="285" y="18"/>
                      </a:lnTo>
                      <a:close/>
                      <a:moveTo>
                        <a:pt x="160" y="13"/>
                      </a:moveTo>
                      <a:lnTo>
                        <a:pt x="0" y="3"/>
                      </a:lnTo>
                      <a:lnTo>
                        <a:pt x="2" y="1"/>
                      </a:lnTo>
                      <a:lnTo>
                        <a:pt x="2" y="0"/>
                      </a:lnTo>
                      <a:lnTo>
                        <a:pt x="179" y="9"/>
                      </a:lnTo>
                      <a:lnTo>
                        <a:pt x="169" y="11"/>
                      </a:lnTo>
                      <a:lnTo>
                        <a:pt x="160" y="13"/>
                      </a:lnTo>
                      <a:close/>
                    </a:path>
                  </a:pathLst>
                </a:custGeom>
                <a:solidFill>
                  <a:srgbClr val="E4D2C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57" name="Freeform 1237"/>
                <p:cNvSpPr>
                  <a:spLocks/>
                </p:cNvSpPr>
                <p:nvPr/>
              </p:nvSpPr>
              <p:spPr bwMode="auto">
                <a:xfrm>
                  <a:off x="1830" y="900"/>
                  <a:ext cx="283" cy="19"/>
                </a:xfrm>
                <a:custGeom>
                  <a:avLst/>
                  <a:gdLst>
                    <a:gd name="T0" fmla="*/ 283 w 283"/>
                    <a:gd name="T1" fmla="*/ 19 h 19"/>
                    <a:gd name="T2" fmla="*/ 201 w 283"/>
                    <a:gd name="T3" fmla="*/ 15 h 19"/>
                    <a:gd name="T4" fmla="*/ 194 w 283"/>
                    <a:gd name="T5" fmla="*/ 11 h 19"/>
                    <a:gd name="T6" fmla="*/ 182 w 283"/>
                    <a:gd name="T7" fmla="*/ 11 h 19"/>
                    <a:gd name="T8" fmla="*/ 175 w 283"/>
                    <a:gd name="T9" fmla="*/ 11 h 19"/>
                    <a:gd name="T10" fmla="*/ 165 w 283"/>
                    <a:gd name="T11" fmla="*/ 13 h 19"/>
                    <a:gd name="T12" fmla="*/ 0 w 283"/>
                    <a:gd name="T13" fmla="*/ 3 h 19"/>
                    <a:gd name="T14" fmla="*/ 0 w 283"/>
                    <a:gd name="T15" fmla="*/ 2 h 19"/>
                    <a:gd name="T16" fmla="*/ 2 w 283"/>
                    <a:gd name="T17" fmla="*/ 0 h 19"/>
                    <a:gd name="T18" fmla="*/ 281 w 283"/>
                    <a:gd name="T19" fmla="*/ 13 h 19"/>
                    <a:gd name="T20" fmla="*/ 283 w 283"/>
                    <a:gd name="T21" fmla="*/ 17 h 19"/>
                    <a:gd name="T22" fmla="*/ 283 w 283"/>
                    <a:gd name="T23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83" h="19">
                      <a:moveTo>
                        <a:pt x="283" y="19"/>
                      </a:moveTo>
                      <a:lnTo>
                        <a:pt x="201" y="15"/>
                      </a:lnTo>
                      <a:lnTo>
                        <a:pt x="194" y="11"/>
                      </a:lnTo>
                      <a:lnTo>
                        <a:pt x="182" y="11"/>
                      </a:lnTo>
                      <a:lnTo>
                        <a:pt x="175" y="11"/>
                      </a:lnTo>
                      <a:lnTo>
                        <a:pt x="165" y="13"/>
                      </a:lnTo>
                      <a:lnTo>
                        <a:pt x="0" y="3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281" y="13"/>
                      </a:lnTo>
                      <a:lnTo>
                        <a:pt x="283" y="17"/>
                      </a:lnTo>
                      <a:lnTo>
                        <a:pt x="283" y="19"/>
                      </a:lnTo>
                      <a:close/>
                    </a:path>
                  </a:pathLst>
                </a:custGeom>
                <a:solidFill>
                  <a:srgbClr val="E4D2C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758" name="Freeform 1238"/>
                <p:cNvSpPr>
                  <a:spLocks/>
                </p:cNvSpPr>
                <p:nvPr/>
              </p:nvSpPr>
              <p:spPr bwMode="auto">
                <a:xfrm>
                  <a:off x="1830" y="898"/>
                  <a:ext cx="283" cy="19"/>
                </a:xfrm>
                <a:custGeom>
                  <a:avLst/>
                  <a:gdLst>
                    <a:gd name="T0" fmla="*/ 283 w 283"/>
                    <a:gd name="T1" fmla="*/ 19 h 19"/>
                    <a:gd name="T2" fmla="*/ 196 w 283"/>
                    <a:gd name="T3" fmla="*/ 13 h 19"/>
                    <a:gd name="T4" fmla="*/ 190 w 283"/>
                    <a:gd name="T5" fmla="*/ 13 h 19"/>
                    <a:gd name="T6" fmla="*/ 182 w 283"/>
                    <a:gd name="T7" fmla="*/ 13 h 19"/>
                    <a:gd name="T8" fmla="*/ 181 w 283"/>
                    <a:gd name="T9" fmla="*/ 13 h 19"/>
                    <a:gd name="T10" fmla="*/ 177 w 283"/>
                    <a:gd name="T11" fmla="*/ 13 h 19"/>
                    <a:gd name="T12" fmla="*/ 0 w 283"/>
                    <a:gd name="T13" fmla="*/ 4 h 19"/>
                    <a:gd name="T14" fmla="*/ 2 w 283"/>
                    <a:gd name="T15" fmla="*/ 2 h 19"/>
                    <a:gd name="T16" fmla="*/ 4 w 283"/>
                    <a:gd name="T17" fmla="*/ 0 h 19"/>
                    <a:gd name="T18" fmla="*/ 281 w 283"/>
                    <a:gd name="T19" fmla="*/ 13 h 19"/>
                    <a:gd name="T20" fmla="*/ 281 w 283"/>
                    <a:gd name="T21" fmla="*/ 15 h 19"/>
                    <a:gd name="T22" fmla="*/ 283 w 283"/>
                    <a:gd name="T23" fmla="*/ 19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83" h="19">
                      <a:moveTo>
                        <a:pt x="283" y="19"/>
                      </a:moveTo>
                      <a:lnTo>
                        <a:pt x="196" y="13"/>
                      </a:lnTo>
                      <a:lnTo>
                        <a:pt x="190" y="13"/>
                      </a:lnTo>
                      <a:lnTo>
                        <a:pt x="182" y="13"/>
                      </a:lnTo>
                      <a:lnTo>
                        <a:pt x="181" y="13"/>
                      </a:lnTo>
                      <a:lnTo>
                        <a:pt x="177" y="13"/>
                      </a:ln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281" y="13"/>
                      </a:lnTo>
                      <a:lnTo>
                        <a:pt x="281" y="15"/>
                      </a:lnTo>
                      <a:lnTo>
                        <a:pt x="283" y="19"/>
                      </a:lnTo>
                      <a:close/>
                    </a:path>
                  </a:pathLst>
                </a:custGeom>
                <a:solidFill>
                  <a:srgbClr val="E4D2C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8759" name="Freeform 1239"/>
              <p:cNvSpPr>
                <a:spLocks/>
              </p:cNvSpPr>
              <p:nvPr/>
            </p:nvSpPr>
            <p:spPr bwMode="auto">
              <a:xfrm>
                <a:off x="1832" y="896"/>
                <a:ext cx="279" cy="17"/>
              </a:xfrm>
              <a:custGeom>
                <a:avLst/>
                <a:gdLst>
                  <a:gd name="T0" fmla="*/ 279 w 279"/>
                  <a:gd name="T1" fmla="*/ 17 h 17"/>
                  <a:gd name="T2" fmla="*/ 0 w 279"/>
                  <a:gd name="T3" fmla="*/ 4 h 17"/>
                  <a:gd name="T4" fmla="*/ 2 w 279"/>
                  <a:gd name="T5" fmla="*/ 2 h 17"/>
                  <a:gd name="T6" fmla="*/ 2 w 279"/>
                  <a:gd name="T7" fmla="*/ 0 h 17"/>
                  <a:gd name="T8" fmla="*/ 279 w 279"/>
                  <a:gd name="T9" fmla="*/ 13 h 17"/>
                  <a:gd name="T10" fmla="*/ 279 w 279"/>
                  <a:gd name="T11" fmla="*/ 15 h 17"/>
                  <a:gd name="T12" fmla="*/ 279 w 279"/>
                  <a:gd name="T13" fmla="*/ 1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9" h="17">
                    <a:moveTo>
                      <a:pt x="279" y="17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279" y="13"/>
                    </a:lnTo>
                    <a:lnTo>
                      <a:pt x="279" y="15"/>
                    </a:lnTo>
                    <a:lnTo>
                      <a:pt x="279" y="17"/>
                    </a:lnTo>
                    <a:close/>
                  </a:path>
                </a:pathLst>
              </a:custGeom>
              <a:solidFill>
                <a:srgbClr val="E4D2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60" name="Freeform 1240"/>
              <p:cNvSpPr>
                <a:spLocks/>
              </p:cNvSpPr>
              <p:nvPr/>
            </p:nvSpPr>
            <p:spPr bwMode="auto">
              <a:xfrm>
                <a:off x="1834" y="894"/>
                <a:ext cx="277" cy="17"/>
              </a:xfrm>
              <a:custGeom>
                <a:avLst/>
                <a:gdLst>
                  <a:gd name="T0" fmla="*/ 277 w 277"/>
                  <a:gd name="T1" fmla="*/ 17 h 17"/>
                  <a:gd name="T2" fmla="*/ 0 w 277"/>
                  <a:gd name="T3" fmla="*/ 4 h 17"/>
                  <a:gd name="T4" fmla="*/ 0 w 277"/>
                  <a:gd name="T5" fmla="*/ 2 h 17"/>
                  <a:gd name="T6" fmla="*/ 2 w 277"/>
                  <a:gd name="T7" fmla="*/ 0 h 17"/>
                  <a:gd name="T8" fmla="*/ 277 w 277"/>
                  <a:gd name="T9" fmla="*/ 13 h 17"/>
                  <a:gd name="T10" fmla="*/ 277 w 277"/>
                  <a:gd name="T11" fmla="*/ 15 h 17"/>
                  <a:gd name="T12" fmla="*/ 277 w 277"/>
                  <a:gd name="T13" fmla="*/ 1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7" h="17">
                    <a:moveTo>
                      <a:pt x="277" y="17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277" y="13"/>
                    </a:lnTo>
                    <a:lnTo>
                      <a:pt x="277" y="15"/>
                    </a:lnTo>
                    <a:lnTo>
                      <a:pt x="277" y="17"/>
                    </a:lnTo>
                    <a:close/>
                  </a:path>
                </a:pathLst>
              </a:custGeom>
              <a:solidFill>
                <a:srgbClr val="E4D3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61" name="Freeform 1241"/>
              <p:cNvSpPr>
                <a:spLocks/>
              </p:cNvSpPr>
              <p:nvPr/>
            </p:nvSpPr>
            <p:spPr bwMode="auto">
              <a:xfrm>
                <a:off x="1834" y="892"/>
                <a:ext cx="277" cy="17"/>
              </a:xfrm>
              <a:custGeom>
                <a:avLst/>
                <a:gdLst>
                  <a:gd name="T0" fmla="*/ 277 w 277"/>
                  <a:gd name="T1" fmla="*/ 17 h 17"/>
                  <a:gd name="T2" fmla="*/ 0 w 277"/>
                  <a:gd name="T3" fmla="*/ 4 h 17"/>
                  <a:gd name="T4" fmla="*/ 2 w 277"/>
                  <a:gd name="T5" fmla="*/ 2 h 17"/>
                  <a:gd name="T6" fmla="*/ 4 w 277"/>
                  <a:gd name="T7" fmla="*/ 0 h 17"/>
                  <a:gd name="T8" fmla="*/ 277 w 277"/>
                  <a:gd name="T9" fmla="*/ 13 h 17"/>
                  <a:gd name="T10" fmla="*/ 277 w 277"/>
                  <a:gd name="T11" fmla="*/ 15 h 17"/>
                  <a:gd name="T12" fmla="*/ 277 w 277"/>
                  <a:gd name="T13" fmla="*/ 1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7" h="17">
                    <a:moveTo>
                      <a:pt x="277" y="17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4" y="0"/>
                    </a:lnTo>
                    <a:lnTo>
                      <a:pt x="277" y="13"/>
                    </a:lnTo>
                    <a:lnTo>
                      <a:pt x="277" y="15"/>
                    </a:lnTo>
                    <a:lnTo>
                      <a:pt x="277" y="17"/>
                    </a:lnTo>
                    <a:close/>
                  </a:path>
                </a:pathLst>
              </a:custGeom>
              <a:solidFill>
                <a:srgbClr val="E4D3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62" name="Freeform 1242"/>
              <p:cNvSpPr>
                <a:spLocks/>
              </p:cNvSpPr>
              <p:nvPr/>
            </p:nvSpPr>
            <p:spPr bwMode="auto">
              <a:xfrm>
                <a:off x="1836" y="890"/>
                <a:ext cx="275" cy="17"/>
              </a:xfrm>
              <a:custGeom>
                <a:avLst/>
                <a:gdLst>
                  <a:gd name="T0" fmla="*/ 275 w 275"/>
                  <a:gd name="T1" fmla="*/ 17 h 17"/>
                  <a:gd name="T2" fmla="*/ 0 w 275"/>
                  <a:gd name="T3" fmla="*/ 4 h 17"/>
                  <a:gd name="T4" fmla="*/ 2 w 275"/>
                  <a:gd name="T5" fmla="*/ 2 h 17"/>
                  <a:gd name="T6" fmla="*/ 2 w 275"/>
                  <a:gd name="T7" fmla="*/ 0 h 17"/>
                  <a:gd name="T8" fmla="*/ 273 w 275"/>
                  <a:gd name="T9" fmla="*/ 13 h 17"/>
                  <a:gd name="T10" fmla="*/ 275 w 275"/>
                  <a:gd name="T11" fmla="*/ 15 h 17"/>
                  <a:gd name="T12" fmla="*/ 275 w 275"/>
                  <a:gd name="T13" fmla="*/ 1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5" h="17">
                    <a:moveTo>
                      <a:pt x="275" y="17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273" y="13"/>
                    </a:lnTo>
                    <a:lnTo>
                      <a:pt x="275" y="15"/>
                    </a:lnTo>
                    <a:lnTo>
                      <a:pt x="275" y="17"/>
                    </a:lnTo>
                    <a:close/>
                  </a:path>
                </a:pathLst>
              </a:custGeom>
              <a:solidFill>
                <a:srgbClr val="E4D3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63" name="Freeform 1243"/>
              <p:cNvSpPr>
                <a:spLocks/>
              </p:cNvSpPr>
              <p:nvPr/>
            </p:nvSpPr>
            <p:spPr bwMode="auto">
              <a:xfrm>
                <a:off x="1838" y="888"/>
                <a:ext cx="273" cy="17"/>
              </a:xfrm>
              <a:custGeom>
                <a:avLst/>
                <a:gdLst>
                  <a:gd name="T0" fmla="*/ 273 w 273"/>
                  <a:gd name="T1" fmla="*/ 17 h 17"/>
                  <a:gd name="T2" fmla="*/ 0 w 273"/>
                  <a:gd name="T3" fmla="*/ 4 h 17"/>
                  <a:gd name="T4" fmla="*/ 0 w 273"/>
                  <a:gd name="T5" fmla="*/ 2 h 17"/>
                  <a:gd name="T6" fmla="*/ 2 w 273"/>
                  <a:gd name="T7" fmla="*/ 0 h 17"/>
                  <a:gd name="T8" fmla="*/ 2 w 273"/>
                  <a:gd name="T9" fmla="*/ 0 h 17"/>
                  <a:gd name="T10" fmla="*/ 2 w 273"/>
                  <a:gd name="T11" fmla="*/ 0 h 17"/>
                  <a:gd name="T12" fmla="*/ 271 w 273"/>
                  <a:gd name="T13" fmla="*/ 14 h 17"/>
                  <a:gd name="T14" fmla="*/ 271 w 273"/>
                  <a:gd name="T15" fmla="*/ 15 h 17"/>
                  <a:gd name="T16" fmla="*/ 273 w 273"/>
                  <a:gd name="T17" fmla="*/ 1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3" h="17">
                    <a:moveTo>
                      <a:pt x="273" y="17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71" y="14"/>
                    </a:lnTo>
                    <a:lnTo>
                      <a:pt x="271" y="15"/>
                    </a:lnTo>
                    <a:lnTo>
                      <a:pt x="273" y="17"/>
                    </a:lnTo>
                    <a:close/>
                  </a:path>
                </a:pathLst>
              </a:custGeom>
              <a:solidFill>
                <a:srgbClr val="E4D3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64" name="Freeform 1244"/>
              <p:cNvSpPr>
                <a:spLocks/>
              </p:cNvSpPr>
              <p:nvPr/>
            </p:nvSpPr>
            <p:spPr bwMode="auto">
              <a:xfrm>
                <a:off x="1838" y="886"/>
                <a:ext cx="271" cy="17"/>
              </a:xfrm>
              <a:custGeom>
                <a:avLst/>
                <a:gdLst>
                  <a:gd name="T0" fmla="*/ 271 w 271"/>
                  <a:gd name="T1" fmla="*/ 17 h 17"/>
                  <a:gd name="T2" fmla="*/ 0 w 271"/>
                  <a:gd name="T3" fmla="*/ 4 h 17"/>
                  <a:gd name="T4" fmla="*/ 2 w 271"/>
                  <a:gd name="T5" fmla="*/ 4 h 17"/>
                  <a:gd name="T6" fmla="*/ 2 w 271"/>
                  <a:gd name="T7" fmla="*/ 2 h 17"/>
                  <a:gd name="T8" fmla="*/ 2 w 271"/>
                  <a:gd name="T9" fmla="*/ 2 h 17"/>
                  <a:gd name="T10" fmla="*/ 4 w 271"/>
                  <a:gd name="T11" fmla="*/ 0 h 17"/>
                  <a:gd name="T12" fmla="*/ 116 w 271"/>
                  <a:gd name="T13" fmla="*/ 6 h 17"/>
                  <a:gd name="T14" fmla="*/ 114 w 271"/>
                  <a:gd name="T15" fmla="*/ 6 h 17"/>
                  <a:gd name="T16" fmla="*/ 114 w 271"/>
                  <a:gd name="T17" fmla="*/ 8 h 17"/>
                  <a:gd name="T18" fmla="*/ 116 w 271"/>
                  <a:gd name="T19" fmla="*/ 6 h 17"/>
                  <a:gd name="T20" fmla="*/ 118 w 271"/>
                  <a:gd name="T21" fmla="*/ 6 h 17"/>
                  <a:gd name="T22" fmla="*/ 271 w 271"/>
                  <a:gd name="T23" fmla="*/ 14 h 17"/>
                  <a:gd name="T24" fmla="*/ 271 w 271"/>
                  <a:gd name="T25" fmla="*/ 16 h 17"/>
                  <a:gd name="T26" fmla="*/ 271 w 271"/>
                  <a:gd name="T27" fmla="*/ 1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1" h="17">
                    <a:moveTo>
                      <a:pt x="271" y="17"/>
                    </a:moveTo>
                    <a:lnTo>
                      <a:pt x="0" y="4"/>
                    </a:lnTo>
                    <a:lnTo>
                      <a:pt x="2" y="4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4" y="0"/>
                    </a:lnTo>
                    <a:lnTo>
                      <a:pt x="116" y="6"/>
                    </a:lnTo>
                    <a:lnTo>
                      <a:pt x="114" y="6"/>
                    </a:lnTo>
                    <a:lnTo>
                      <a:pt x="114" y="8"/>
                    </a:lnTo>
                    <a:lnTo>
                      <a:pt x="116" y="6"/>
                    </a:lnTo>
                    <a:lnTo>
                      <a:pt x="118" y="6"/>
                    </a:lnTo>
                    <a:lnTo>
                      <a:pt x="271" y="14"/>
                    </a:lnTo>
                    <a:lnTo>
                      <a:pt x="271" y="16"/>
                    </a:lnTo>
                    <a:lnTo>
                      <a:pt x="271" y="17"/>
                    </a:lnTo>
                    <a:close/>
                  </a:path>
                </a:pathLst>
              </a:custGeom>
              <a:solidFill>
                <a:srgbClr val="E4D3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65" name="Freeform 1245"/>
              <p:cNvSpPr>
                <a:spLocks/>
              </p:cNvSpPr>
              <p:nvPr/>
            </p:nvSpPr>
            <p:spPr bwMode="auto">
              <a:xfrm>
                <a:off x="1840" y="884"/>
                <a:ext cx="269" cy="18"/>
              </a:xfrm>
              <a:custGeom>
                <a:avLst/>
                <a:gdLst>
                  <a:gd name="T0" fmla="*/ 269 w 269"/>
                  <a:gd name="T1" fmla="*/ 18 h 18"/>
                  <a:gd name="T2" fmla="*/ 0 w 269"/>
                  <a:gd name="T3" fmla="*/ 4 h 18"/>
                  <a:gd name="T4" fmla="*/ 2 w 269"/>
                  <a:gd name="T5" fmla="*/ 2 h 18"/>
                  <a:gd name="T6" fmla="*/ 2 w 269"/>
                  <a:gd name="T7" fmla="*/ 0 h 18"/>
                  <a:gd name="T8" fmla="*/ 116 w 269"/>
                  <a:gd name="T9" fmla="*/ 6 h 18"/>
                  <a:gd name="T10" fmla="*/ 114 w 269"/>
                  <a:gd name="T11" fmla="*/ 8 h 18"/>
                  <a:gd name="T12" fmla="*/ 112 w 269"/>
                  <a:gd name="T13" fmla="*/ 10 h 18"/>
                  <a:gd name="T14" fmla="*/ 116 w 269"/>
                  <a:gd name="T15" fmla="*/ 8 h 18"/>
                  <a:gd name="T16" fmla="*/ 117 w 269"/>
                  <a:gd name="T17" fmla="*/ 6 h 18"/>
                  <a:gd name="T18" fmla="*/ 267 w 269"/>
                  <a:gd name="T19" fmla="*/ 14 h 18"/>
                  <a:gd name="T20" fmla="*/ 269 w 269"/>
                  <a:gd name="T21" fmla="*/ 16 h 18"/>
                  <a:gd name="T22" fmla="*/ 269 w 269"/>
                  <a:gd name="T23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69" h="18">
                    <a:moveTo>
                      <a:pt x="269" y="18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16" y="6"/>
                    </a:lnTo>
                    <a:lnTo>
                      <a:pt x="114" y="8"/>
                    </a:lnTo>
                    <a:lnTo>
                      <a:pt x="112" y="10"/>
                    </a:lnTo>
                    <a:lnTo>
                      <a:pt x="116" y="8"/>
                    </a:lnTo>
                    <a:lnTo>
                      <a:pt x="117" y="6"/>
                    </a:lnTo>
                    <a:lnTo>
                      <a:pt x="267" y="14"/>
                    </a:lnTo>
                    <a:lnTo>
                      <a:pt x="269" y="16"/>
                    </a:lnTo>
                    <a:lnTo>
                      <a:pt x="269" y="18"/>
                    </a:lnTo>
                    <a:close/>
                  </a:path>
                </a:pathLst>
              </a:custGeom>
              <a:solidFill>
                <a:srgbClr val="E4D3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66" name="Freeform 1246"/>
              <p:cNvSpPr>
                <a:spLocks noEditPoints="1"/>
              </p:cNvSpPr>
              <p:nvPr/>
            </p:nvSpPr>
            <p:spPr bwMode="auto">
              <a:xfrm>
                <a:off x="1842" y="883"/>
                <a:ext cx="267" cy="17"/>
              </a:xfrm>
              <a:custGeom>
                <a:avLst/>
                <a:gdLst>
                  <a:gd name="T0" fmla="*/ 267 w 267"/>
                  <a:gd name="T1" fmla="*/ 17 h 17"/>
                  <a:gd name="T2" fmla="*/ 114 w 267"/>
                  <a:gd name="T3" fmla="*/ 9 h 17"/>
                  <a:gd name="T4" fmla="*/ 115 w 267"/>
                  <a:gd name="T5" fmla="*/ 7 h 17"/>
                  <a:gd name="T6" fmla="*/ 119 w 267"/>
                  <a:gd name="T7" fmla="*/ 5 h 17"/>
                  <a:gd name="T8" fmla="*/ 265 w 267"/>
                  <a:gd name="T9" fmla="*/ 13 h 17"/>
                  <a:gd name="T10" fmla="*/ 265 w 267"/>
                  <a:gd name="T11" fmla="*/ 15 h 17"/>
                  <a:gd name="T12" fmla="*/ 267 w 267"/>
                  <a:gd name="T13" fmla="*/ 17 h 17"/>
                  <a:gd name="T14" fmla="*/ 112 w 267"/>
                  <a:gd name="T15" fmla="*/ 9 h 17"/>
                  <a:gd name="T16" fmla="*/ 0 w 267"/>
                  <a:gd name="T17" fmla="*/ 3 h 17"/>
                  <a:gd name="T18" fmla="*/ 0 w 267"/>
                  <a:gd name="T19" fmla="*/ 1 h 17"/>
                  <a:gd name="T20" fmla="*/ 2 w 267"/>
                  <a:gd name="T21" fmla="*/ 0 h 17"/>
                  <a:gd name="T22" fmla="*/ 115 w 267"/>
                  <a:gd name="T23" fmla="*/ 5 h 17"/>
                  <a:gd name="T24" fmla="*/ 114 w 267"/>
                  <a:gd name="T25" fmla="*/ 7 h 17"/>
                  <a:gd name="T26" fmla="*/ 112 w 267"/>
                  <a:gd name="T27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67" h="17">
                    <a:moveTo>
                      <a:pt x="267" y="17"/>
                    </a:moveTo>
                    <a:lnTo>
                      <a:pt x="114" y="9"/>
                    </a:lnTo>
                    <a:lnTo>
                      <a:pt x="115" y="7"/>
                    </a:lnTo>
                    <a:lnTo>
                      <a:pt x="119" y="5"/>
                    </a:lnTo>
                    <a:lnTo>
                      <a:pt x="265" y="13"/>
                    </a:lnTo>
                    <a:lnTo>
                      <a:pt x="265" y="15"/>
                    </a:lnTo>
                    <a:lnTo>
                      <a:pt x="267" y="17"/>
                    </a:lnTo>
                    <a:close/>
                    <a:moveTo>
                      <a:pt x="112" y="9"/>
                    </a:moveTo>
                    <a:lnTo>
                      <a:pt x="0" y="3"/>
                    </a:lnTo>
                    <a:lnTo>
                      <a:pt x="0" y="1"/>
                    </a:lnTo>
                    <a:lnTo>
                      <a:pt x="2" y="0"/>
                    </a:lnTo>
                    <a:lnTo>
                      <a:pt x="115" y="5"/>
                    </a:lnTo>
                    <a:lnTo>
                      <a:pt x="114" y="7"/>
                    </a:lnTo>
                    <a:lnTo>
                      <a:pt x="112" y="9"/>
                    </a:lnTo>
                    <a:close/>
                  </a:path>
                </a:pathLst>
              </a:custGeom>
              <a:solidFill>
                <a:srgbClr val="E4D4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67" name="Freeform 1247"/>
              <p:cNvSpPr>
                <a:spLocks noEditPoints="1"/>
              </p:cNvSpPr>
              <p:nvPr/>
            </p:nvSpPr>
            <p:spPr bwMode="auto">
              <a:xfrm>
                <a:off x="1842" y="881"/>
                <a:ext cx="265" cy="17"/>
              </a:xfrm>
              <a:custGeom>
                <a:avLst/>
                <a:gdLst>
                  <a:gd name="T0" fmla="*/ 265 w 265"/>
                  <a:gd name="T1" fmla="*/ 17 h 17"/>
                  <a:gd name="T2" fmla="*/ 115 w 265"/>
                  <a:gd name="T3" fmla="*/ 9 h 17"/>
                  <a:gd name="T4" fmla="*/ 119 w 265"/>
                  <a:gd name="T5" fmla="*/ 7 h 17"/>
                  <a:gd name="T6" fmla="*/ 123 w 265"/>
                  <a:gd name="T7" fmla="*/ 5 h 17"/>
                  <a:gd name="T8" fmla="*/ 265 w 265"/>
                  <a:gd name="T9" fmla="*/ 13 h 17"/>
                  <a:gd name="T10" fmla="*/ 265 w 265"/>
                  <a:gd name="T11" fmla="*/ 15 h 17"/>
                  <a:gd name="T12" fmla="*/ 265 w 265"/>
                  <a:gd name="T13" fmla="*/ 17 h 17"/>
                  <a:gd name="T14" fmla="*/ 114 w 265"/>
                  <a:gd name="T15" fmla="*/ 9 h 17"/>
                  <a:gd name="T16" fmla="*/ 0 w 265"/>
                  <a:gd name="T17" fmla="*/ 3 h 17"/>
                  <a:gd name="T18" fmla="*/ 2 w 265"/>
                  <a:gd name="T19" fmla="*/ 2 h 17"/>
                  <a:gd name="T20" fmla="*/ 2 w 265"/>
                  <a:gd name="T21" fmla="*/ 0 h 17"/>
                  <a:gd name="T22" fmla="*/ 117 w 265"/>
                  <a:gd name="T23" fmla="*/ 5 h 17"/>
                  <a:gd name="T24" fmla="*/ 115 w 265"/>
                  <a:gd name="T25" fmla="*/ 7 h 17"/>
                  <a:gd name="T26" fmla="*/ 114 w 265"/>
                  <a:gd name="T27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65" h="17">
                    <a:moveTo>
                      <a:pt x="265" y="17"/>
                    </a:moveTo>
                    <a:lnTo>
                      <a:pt x="115" y="9"/>
                    </a:lnTo>
                    <a:lnTo>
                      <a:pt x="119" y="7"/>
                    </a:lnTo>
                    <a:lnTo>
                      <a:pt x="123" y="5"/>
                    </a:lnTo>
                    <a:lnTo>
                      <a:pt x="265" y="13"/>
                    </a:lnTo>
                    <a:lnTo>
                      <a:pt x="265" y="15"/>
                    </a:lnTo>
                    <a:lnTo>
                      <a:pt x="265" y="17"/>
                    </a:lnTo>
                    <a:close/>
                    <a:moveTo>
                      <a:pt x="114" y="9"/>
                    </a:moveTo>
                    <a:lnTo>
                      <a:pt x="0" y="3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17" y="5"/>
                    </a:lnTo>
                    <a:lnTo>
                      <a:pt x="115" y="7"/>
                    </a:lnTo>
                    <a:lnTo>
                      <a:pt x="114" y="9"/>
                    </a:lnTo>
                    <a:close/>
                  </a:path>
                </a:pathLst>
              </a:custGeom>
              <a:solidFill>
                <a:srgbClr val="E4D4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68" name="Freeform 1248"/>
              <p:cNvSpPr>
                <a:spLocks noEditPoints="1"/>
              </p:cNvSpPr>
              <p:nvPr/>
            </p:nvSpPr>
            <p:spPr bwMode="auto">
              <a:xfrm>
                <a:off x="1844" y="879"/>
                <a:ext cx="263" cy="17"/>
              </a:xfrm>
              <a:custGeom>
                <a:avLst/>
                <a:gdLst>
                  <a:gd name="T0" fmla="*/ 263 w 263"/>
                  <a:gd name="T1" fmla="*/ 17 h 17"/>
                  <a:gd name="T2" fmla="*/ 117 w 263"/>
                  <a:gd name="T3" fmla="*/ 9 h 17"/>
                  <a:gd name="T4" fmla="*/ 121 w 263"/>
                  <a:gd name="T5" fmla="*/ 7 h 17"/>
                  <a:gd name="T6" fmla="*/ 123 w 263"/>
                  <a:gd name="T7" fmla="*/ 5 h 17"/>
                  <a:gd name="T8" fmla="*/ 261 w 263"/>
                  <a:gd name="T9" fmla="*/ 11 h 17"/>
                  <a:gd name="T10" fmla="*/ 263 w 263"/>
                  <a:gd name="T11" fmla="*/ 15 h 17"/>
                  <a:gd name="T12" fmla="*/ 263 w 263"/>
                  <a:gd name="T13" fmla="*/ 17 h 17"/>
                  <a:gd name="T14" fmla="*/ 113 w 263"/>
                  <a:gd name="T15" fmla="*/ 9 h 17"/>
                  <a:gd name="T16" fmla="*/ 0 w 263"/>
                  <a:gd name="T17" fmla="*/ 4 h 17"/>
                  <a:gd name="T18" fmla="*/ 0 w 263"/>
                  <a:gd name="T19" fmla="*/ 2 h 17"/>
                  <a:gd name="T20" fmla="*/ 1 w 263"/>
                  <a:gd name="T21" fmla="*/ 0 h 17"/>
                  <a:gd name="T22" fmla="*/ 117 w 263"/>
                  <a:gd name="T23" fmla="*/ 5 h 17"/>
                  <a:gd name="T24" fmla="*/ 115 w 263"/>
                  <a:gd name="T25" fmla="*/ 7 h 17"/>
                  <a:gd name="T26" fmla="*/ 113 w 263"/>
                  <a:gd name="T27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63" h="17">
                    <a:moveTo>
                      <a:pt x="263" y="17"/>
                    </a:moveTo>
                    <a:lnTo>
                      <a:pt x="117" y="9"/>
                    </a:lnTo>
                    <a:lnTo>
                      <a:pt x="121" y="7"/>
                    </a:lnTo>
                    <a:lnTo>
                      <a:pt x="123" y="5"/>
                    </a:lnTo>
                    <a:lnTo>
                      <a:pt x="261" y="11"/>
                    </a:lnTo>
                    <a:lnTo>
                      <a:pt x="263" y="15"/>
                    </a:lnTo>
                    <a:lnTo>
                      <a:pt x="263" y="17"/>
                    </a:lnTo>
                    <a:close/>
                    <a:moveTo>
                      <a:pt x="113" y="9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1" y="0"/>
                    </a:lnTo>
                    <a:lnTo>
                      <a:pt x="117" y="5"/>
                    </a:lnTo>
                    <a:lnTo>
                      <a:pt x="115" y="7"/>
                    </a:lnTo>
                    <a:lnTo>
                      <a:pt x="113" y="9"/>
                    </a:lnTo>
                    <a:close/>
                  </a:path>
                </a:pathLst>
              </a:custGeom>
              <a:solidFill>
                <a:srgbClr val="E4D4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69" name="Freeform 1249"/>
              <p:cNvSpPr>
                <a:spLocks noEditPoints="1"/>
              </p:cNvSpPr>
              <p:nvPr/>
            </p:nvSpPr>
            <p:spPr bwMode="auto">
              <a:xfrm>
                <a:off x="1844" y="877"/>
                <a:ext cx="263" cy="17"/>
              </a:xfrm>
              <a:custGeom>
                <a:avLst/>
                <a:gdLst>
                  <a:gd name="T0" fmla="*/ 263 w 263"/>
                  <a:gd name="T1" fmla="*/ 17 h 17"/>
                  <a:gd name="T2" fmla="*/ 121 w 263"/>
                  <a:gd name="T3" fmla="*/ 9 h 17"/>
                  <a:gd name="T4" fmla="*/ 123 w 263"/>
                  <a:gd name="T5" fmla="*/ 7 h 17"/>
                  <a:gd name="T6" fmla="*/ 127 w 263"/>
                  <a:gd name="T7" fmla="*/ 6 h 17"/>
                  <a:gd name="T8" fmla="*/ 261 w 263"/>
                  <a:gd name="T9" fmla="*/ 11 h 17"/>
                  <a:gd name="T10" fmla="*/ 261 w 263"/>
                  <a:gd name="T11" fmla="*/ 13 h 17"/>
                  <a:gd name="T12" fmla="*/ 263 w 263"/>
                  <a:gd name="T13" fmla="*/ 17 h 17"/>
                  <a:gd name="T14" fmla="*/ 115 w 263"/>
                  <a:gd name="T15" fmla="*/ 9 h 17"/>
                  <a:gd name="T16" fmla="*/ 0 w 263"/>
                  <a:gd name="T17" fmla="*/ 4 h 17"/>
                  <a:gd name="T18" fmla="*/ 1 w 263"/>
                  <a:gd name="T19" fmla="*/ 2 h 17"/>
                  <a:gd name="T20" fmla="*/ 3 w 263"/>
                  <a:gd name="T21" fmla="*/ 0 h 17"/>
                  <a:gd name="T22" fmla="*/ 119 w 263"/>
                  <a:gd name="T23" fmla="*/ 6 h 17"/>
                  <a:gd name="T24" fmla="*/ 117 w 263"/>
                  <a:gd name="T25" fmla="*/ 7 h 17"/>
                  <a:gd name="T26" fmla="*/ 115 w 263"/>
                  <a:gd name="T27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63" h="17">
                    <a:moveTo>
                      <a:pt x="263" y="17"/>
                    </a:moveTo>
                    <a:lnTo>
                      <a:pt x="121" y="9"/>
                    </a:lnTo>
                    <a:lnTo>
                      <a:pt x="123" y="7"/>
                    </a:lnTo>
                    <a:lnTo>
                      <a:pt x="127" y="6"/>
                    </a:lnTo>
                    <a:lnTo>
                      <a:pt x="261" y="11"/>
                    </a:lnTo>
                    <a:lnTo>
                      <a:pt x="261" y="13"/>
                    </a:lnTo>
                    <a:lnTo>
                      <a:pt x="263" y="17"/>
                    </a:lnTo>
                    <a:close/>
                    <a:moveTo>
                      <a:pt x="115" y="9"/>
                    </a:moveTo>
                    <a:lnTo>
                      <a:pt x="0" y="4"/>
                    </a:lnTo>
                    <a:lnTo>
                      <a:pt x="1" y="2"/>
                    </a:lnTo>
                    <a:lnTo>
                      <a:pt x="3" y="0"/>
                    </a:lnTo>
                    <a:lnTo>
                      <a:pt x="119" y="6"/>
                    </a:lnTo>
                    <a:lnTo>
                      <a:pt x="117" y="7"/>
                    </a:lnTo>
                    <a:lnTo>
                      <a:pt x="115" y="9"/>
                    </a:lnTo>
                    <a:close/>
                  </a:path>
                </a:pathLst>
              </a:custGeom>
              <a:solidFill>
                <a:srgbClr val="E4D4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70" name="Freeform 1250"/>
              <p:cNvSpPr>
                <a:spLocks noEditPoints="1"/>
              </p:cNvSpPr>
              <p:nvPr/>
            </p:nvSpPr>
            <p:spPr bwMode="auto">
              <a:xfrm>
                <a:off x="1845" y="875"/>
                <a:ext cx="260" cy="15"/>
              </a:xfrm>
              <a:custGeom>
                <a:avLst/>
                <a:gdLst>
                  <a:gd name="T0" fmla="*/ 260 w 260"/>
                  <a:gd name="T1" fmla="*/ 15 h 15"/>
                  <a:gd name="T2" fmla="*/ 122 w 260"/>
                  <a:gd name="T3" fmla="*/ 9 h 15"/>
                  <a:gd name="T4" fmla="*/ 126 w 260"/>
                  <a:gd name="T5" fmla="*/ 8 h 15"/>
                  <a:gd name="T6" fmla="*/ 129 w 260"/>
                  <a:gd name="T7" fmla="*/ 6 h 15"/>
                  <a:gd name="T8" fmla="*/ 129 w 260"/>
                  <a:gd name="T9" fmla="*/ 6 h 15"/>
                  <a:gd name="T10" fmla="*/ 129 w 260"/>
                  <a:gd name="T11" fmla="*/ 6 h 15"/>
                  <a:gd name="T12" fmla="*/ 258 w 260"/>
                  <a:gd name="T13" fmla="*/ 11 h 15"/>
                  <a:gd name="T14" fmla="*/ 260 w 260"/>
                  <a:gd name="T15" fmla="*/ 13 h 15"/>
                  <a:gd name="T16" fmla="*/ 260 w 260"/>
                  <a:gd name="T17" fmla="*/ 15 h 15"/>
                  <a:gd name="T18" fmla="*/ 116 w 260"/>
                  <a:gd name="T19" fmla="*/ 9 h 15"/>
                  <a:gd name="T20" fmla="*/ 0 w 260"/>
                  <a:gd name="T21" fmla="*/ 4 h 15"/>
                  <a:gd name="T22" fmla="*/ 2 w 260"/>
                  <a:gd name="T23" fmla="*/ 2 h 15"/>
                  <a:gd name="T24" fmla="*/ 2 w 260"/>
                  <a:gd name="T25" fmla="*/ 0 h 15"/>
                  <a:gd name="T26" fmla="*/ 122 w 260"/>
                  <a:gd name="T27" fmla="*/ 6 h 15"/>
                  <a:gd name="T28" fmla="*/ 118 w 260"/>
                  <a:gd name="T29" fmla="*/ 8 h 15"/>
                  <a:gd name="T30" fmla="*/ 116 w 260"/>
                  <a:gd name="T31" fmla="*/ 9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60" h="15">
                    <a:moveTo>
                      <a:pt x="260" y="15"/>
                    </a:moveTo>
                    <a:lnTo>
                      <a:pt x="122" y="9"/>
                    </a:lnTo>
                    <a:lnTo>
                      <a:pt x="126" y="8"/>
                    </a:lnTo>
                    <a:lnTo>
                      <a:pt x="129" y="6"/>
                    </a:lnTo>
                    <a:lnTo>
                      <a:pt x="129" y="6"/>
                    </a:lnTo>
                    <a:lnTo>
                      <a:pt x="129" y="6"/>
                    </a:lnTo>
                    <a:lnTo>
                      <a:pt x="258" y="11"/>
                    </a:lnTo>
                    <a:lnTo>
                      <a:pt x="260" y="13"/>
                    </a:lnTo>
                    <a:lnTo>
                      <a:pt x="260" y="15"/>
                    </a:lnTo>
                    <a:close/>
                    <a:moveTo>
                      <a:pt x="116" y="9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22" y="6"/>
                    </a:lnTo>
                    <a:lnTo>
                      <a:pt x="118" y="8"/>
                    </a:lnTo>
                    <a:lnTo>
                      <a:pt x="116" y="9"/>
                    </a:lnTo>
                    <a:close/>
                  </a:path>
                </a:pathLst>
              </a:custGeom>
              <a:solidFill>
                <a:srgbClr val="E4D4D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71" name="Freeform 1251"/>
              <p:cNvSpPr>
                <a:spLocks noEditPoints="1"/>
              </p:cNvSpPr>
              <p:nvPr/>
            </p:nvSpPr>
            <p:spPr bwMode="auto">
              <a:xfrm>
                <a:off x="1847" y="873"/>
                <a:ext cx="258" cy="15"/>
              </a:xfrm>
              <a:custGeom>
                <a:avLst/>
                <a:gdLst>
                  <a:gd name="T0" fmla="*/ 258 w 258"/>
                  <a:gd name="T1" fmla="*/ 15 h 15"/>
                  <a:gd name="T2" fmla="*/ 124 w 258"/>
                  <a:gd name="T3" fmla="*/ 10 h 15"/>
                  <a:gd name="T4" fmla="*/ 126 w 258"/>
                  <a:gd name="T5" fmla="*/ 8 h 15"/>
                  <a:gd name="T6" fmla="*/ 127 w 258"/>
                  <a:gd name="T7" fmla="*/ 8 h 15"/>
                  <a:gd name="T8" fmla="*/ 129 w 258"/>
                  <a:gd name="T9" fmla="*/ 8 h 15"/>
                  <a:gd name="T10" fmla="*/ 131 w 258"/>
                  <a:gd name="T11" fmla="*/ 6 h 15"/>
                  <a:gd name="T12" fmla="*/ 256 w 258"/>
                  <a:gd name="T13" fmla="*/ 11 h 15"/>
                  <a:gd name="T14" fmla="*/ 256 w 258"/>
                  <a:gd name="T15" fmla="*/ 13 h 15"/>
                  <a:gd name="T16" fmla="*/ 258 w 258"/>
                  <a:gd name="T17" fmla="*/ 15 h 15"/>
                  <a:gd name="T18" fmla="*/ 116 w 258"/>
                  <a:gd name="T19" fmla="*/ 10 h 15"/>
                  <a:gd name="T20" fmla="*/ 0 w 258"/>
                  <a:gd name="T21" fmla="*/ 4 h 15"/>
                  <a:gd name="T22" fmla="*/ 0 w 258"/>
                  <a:gd name="T23" fmla="*/ 2 h 15"/>
                  <a:gd name="T24" fmla="*/ 2 w 258"/>
                  <a:gd name="T25" fmla="*/ 0 h 15"/>
                  <a:gd name="T26" fmla="*/ 122 w 258"/>
                  <a:gd name="T27" fmla="*/ 6 h 15"/>
                  <a:gd name="T28" fmla="*/ 120 w 258"/>
                  <a:gd name="T29" fmla="*/ 8 h 15"/>
                  <a:gd name="T30" fmla="*/ 116 w 258"/>
                  <a:gd name="T31" fmla="*/ 1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15">
                    <a:moveTo>
                      <a:pt x="258" y="15"/>
                    </a:moveTo>
                    <a:lnTo>
                      <a:pt x="124" y="10"/>
                    </a:lnTo>
                    <a:lnTo>
                      <a:pt x="126" y="8"/>
                    </a:lnTo>
                    <a:lnTo>
                      <a:pt x="127" y="8"/>
                    </a:lnTo>
                    <a:lnTo>
                      <a:pt x="129" y="8"/>
                    </a:lnTo>
                    <a:lnTo>
                      <a:pt x="131" y="6"/>
                    </a:lnTo>
                    <a:lnTo>
                      <a:pt x="256" y="11"/>
                    </a:lnTo>
                    <a:lnTo>
                      <a:pt x="256" y="13"/>
                    </a:lnTo>
                    <a:lnTo>
                      <a:pt x="258" y="15"/>
                    </a:lnTo>
                    <a:close/>
                    <a:moveTo>
                      <a:pt x="116" y="10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122" y="6"/>
                    </a:lnTo>
                    <a:lnTo>
                      <a:pt x="120" y="8"/>
                    </a:lnTo>
                    <a:lnTo>
                      <a:pt x="116" y="10"/>
                    </a:lnTo>
                    <a:close/>
                  </a:path>
                </a:pathLst>
              </a:custGeom>
              <a:solidFill>
                <a:srgbClr val="E4D5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72" name="Freeform 1252"/>
              <p:cNvSpPr>
                <a:spLocks noEditPoints="1"/>
              </p:cNvSpPr>
              <p:nvPr/>
            </p:nvSpPr>
            <p:spPr bwMode="auto">
              <a:xfrm>
                <a:off x="1847" y="871"/>
                <a:ext cx="256" cy="15"/>
              </a:xfrm>
              <a:custGeom>
                <a:avLst/>
                <a:gdLst>
                  <a:gd name="T0" fmla="*/ 256 w 256"/>
                  <a:gd name="T1" fmla="*/ 15 h 15"/>
                  <a:gd name="T2" fmla="*/ 127 w 256"/>
                  <a:gd name="T3" fmla="*/ 10 h 15"/>
                  <a:gd name="T4" fmla="*/ 131 w 256"/>
                  <a:gd name="T5" fmla="*/ 8 h 15"/>
                  <a:gd name="T6" fmla="*/ 135 w 256"/>
                  <a:gd name="T7" fmla="*/ 6 h 15"/>
                  <a:gd name="T8" fmla="*/ 255 w 256"/>
                  <a:gd name="T9" fmla="*/ 12 h 15"/>
                  <a:gd name="T10" fmla="*/ 256 w 256"/>
                  <a:gd name="T11" fmla="*/ 13 h 15"/>
                  <a:gd name="T12" fmla="*/ 256 w 256"/>
                  <a:gd name="T13" fmla="*/ 15 h 15"/>
                  <a:gd name="T14" fmla="*/ 120 w 256"/>
                  <a:gd name="T15" fmla="*/ 10 h 15"/>
                  <a:gd name="T16" fmla="*/ 0 w 256"/>
                  <a:gd name="T17" fmla="*/ 4 h 15"/>
                  <a:gd name="T18" fmla="*/ 2 w 256"/>
                  <a:gd name="T19" fmla="*/ 2 h 15"/>
                  <a:gd name="T20" fmla="*/ 2 w 256"/>
                  <a:gd name="T21" fmla="*/ 0 h 15"/>
                  <a:gd name="T22" fmla="*/ 126 w 256"/>
                  <a:gd name="T23" fmla="*/ 6 h 15"/>
                  <a:gd name="T24" fmla="*/ 124 w 256"/>
                  <a:gd name="T25" fmla="*/ 6 h 15"/>
                  <a:gd name="T26" fmla="*/ 122 w 256"/>
                  <a:gd name="T27" fmla="*/ 8 h 15"/>
                  <a:gd name="T28" fmla="*/ 120 w 256"/>
                  <a:gd name="T29" fmla="*/ 8 h 15"/>
                  <a:gd name="T30" fmla="*/ 120 w 256"/>
                  <a:gd name="T31" fmla="*/ 1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6" h="15">
                    <a:moveTo>
                      <a:pt x="256" y="15"/>
                    </a:moveTo>
                    <a:lnTo>
                      <a:pt x="127" y="10"/>
                    </a:lnTo>
                    <a:lnTo>
                      <a:pt x="131" y="8"/>
                    </a:lnTo>
                    <a:lnTo>
                      <a:pt x="135" y="6"/>
                    </a:lnTo>
                    <a:lnTo>
                      <a:pt x="255" y="12"/>
                    </a:lnTo>
                    <a:lnTo>
                      <a:pt x="256" y="13"/>
                    </a:lnTo>
                    <a:lnTo>
                      <a:pt x="256" y="15"/>
                    </a:lnTo>
                    <a:close/>
                    <a:moveTo>
                      <a:pt x="120" y="10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26" y="6"/>
                    </a:lnTo>
                    <a:lnTo>
                      <a:pt x="124" y="6"/>
                    </a:lnTo>
                    <a:lnTo>
                      <a:pt x="122" y="8"/>
                    </a:lnTo>
                    <a:lnTo>
                      <a:pt x="120" y="8"/>
                    </a:lnTo>
                    <a:lnTo>
                      <a:pt x="120" y="10"/>
                    </a:lnTo>
                    <a:close/>
                  </a:path>
                </a:pathLst>
              </a:custGeom>
              <a:solidFill>
                <a:srgbClr val="E4D5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73" name="Freeform 1253"/>
              <p:cNvSpPr>
                <a:spLocks noEditPoints="1"/>
              </p:cNvSpPr>
              <p:nvPr/>
            </p:nvSpPr>
            <p:spPr bwMode="auto">
              <a:xfrm>
                <a:off x="1849" y="867"/>
                <a:ext cx="254" cy="17"/>
              </a:xfrm>
              <a:custGeom>
                <a:avLst/>
                <a:gdLst>
                  <a:gd name="T0" fmla="*/ 254 w 254"/>
                  <a:gd name="T1" fmla="*/ 17 h 17"/>
                  <a:gd name="T2" fmla="*/ 129 w 254"/>
                  <a:gd name="T3" fmla="*/ 12 h 17"/>
                  <a:gd name="T4" fmla="*/ 133 w 254"/>
                  <a:gd name="T5" fmla="*/ 10 h 17"/>
                  <a:gd name="T6" fmla="*/ 137 w 254"/>
                  <a:gd name="T7" fmla="*/ 8 h 17"/>
                  <a:gd name="T8" fmla="*/ 253 w 254"/>
                  <a:gd name="T9" fmla="*/ 14 h 17"/>
                  <a:gd name="T10" fmla="*/ 253 w 254"/>
                  <a:gd name="T11" fmla="*/ 16 h 17"/>
                  <a:gd name="T12" fmla="*/ 254 w 254"/>
                  <a:gd name="T13" fmla="*/ 17 h 17"/>
                  <a:gd name="T14" fmla="*/ 120 w 254"/>
                  <a:gd name="T15" fmla="*/ 12 h 17"/>
                  <a:gd name="T16" fmla="*/ 0 w 254"/>
                  <a:gd name="T17" fmla="*/ 6 h 17"/>
                  <a:gd name="T18" fmla="*/ 0 w 254"/>
                  <a:gd name="T19" fmla="*/ 4 h 17"/>
                  <a:gd name="T20" fmla="*/ 2 w 254"/>
                  <a:gd name="T21" fmla="*/ 0 h 17"/>
                  <a:gd name="T22" fmla="*/ 125 w 254"/>
                  <a:gd name="T23" fmla="*/ 8 h 17"/>
                  <a:gd name="T24" fmla="*/ 124 w 254"/>
                  <a:gd name="T25" fmla="*/ 10 h 17"/>
                  <a:gd name="T26" fmla="*/ 120 w 254"/>
                  <a:gd name="T27" fmla="*/ 12 h 17"/>
                  <a:gd name="T28" fmla="*/ 120 w 254"/>
                  <a:gd name="T29" fmla="*/ 12 h 17"/>
                  <a:gd name="T30" fmla="*/ 120 w 254"/>
                  <a:gd name="T31" fmla="*/ 12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4" h="17">
                    <a:moveTo>
                      <a:pt x="254" y="17"/>
                    </a:moveTo>
                    <a:lnTo>
                      <a:pt x="129" y="12"/>
                    </a:lnTo>
                    <a:lnTo>
                      <a:pt x="133" y="10"/>
                    </a:lnTo>
                    <a:lnTo>
                      <a:pt x="137" y="8"/>
                    </a:lnTo>
                    <a:lnTo>
                      <a:pt x="253" y="14"/>
                    </a:lnTo>
                    <a:lnTo>
                      <a:pt x="253" y="16"/>
                    </a:lnTo>
                    <a:lnTo>
                      <a:pt x="254" y="17"/>
                    </a:lnTo>
                    <a:close/>
                    <a:moveTo>
                      <a:pt x="120" y="12"/>
                    </a:moveTo>
                    <a:lnTo>
                      <a:pt x="0" y="6"/>
                    </a:lnTo>
                    <a:lnTo>
                      <a:pt x="0" y="4"/>
                    </a:lnTo>
                    <a:lnTo>
                      <a:pt x="2" y="0"/>
                    </a:lnTo>
                    <a:lnTo>
                      <a:pt x="125" y="8"/>
                    </a:lnTo>
                    <a:lnTo>
                      <a:pt x="124" y="10"/>
                    </a:lnTo>
                    <a:lnTo>
                      <a:pt x="120" y="12"/>
                    </a:lnTo>
                    <a:lnTo>
                      <a:pt x="120" y="12"/>
                    </a:lnTo>
                    <a:lnTo>
                      <a:pt x="120" y="12"/>
                    </a:lnTo>
                    <a:close/>
                  </a:path>
                </a:pathLst>
              </a:custGeom>
              <a:solidFill>
                <a:srgbClr val="E4D5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74" name="Freeform 1254"/>
              <p:cNvSpPr>
                <a:spLocks noEditPoints="1"/>
              </p:cNvSpPr>
              <p:nvPr/>
            </p:nvSpPr>
            <p:spPr bwMode="auto">
              <a:xfrm>
                <a:off x="1849" y="865"/>
                <a:ext cx="253" cy="18"/>
              </a:xfrm>
              <a:custGeom>
                <a:avLst/>
                <a:gdLst>
                  <a:gd name="T0" fmla="*/ 253 w 253"/>
                  <a:gd name="T1" fmla="*/ 18 h 18"/>
                  <a:gd name="T2" fmla="*/ 133 w 253"/>
                  <a:gd name="T3" fmla="*/ 12 h 18"/>
                  <a:gd name="T4" fmla="*/ 137 w 253"/>
                  <a:gd name="T5" fmla="*/ 10 h 18"/>
                  <a:gd name="T6" fmla="*/ 141 w 253"/>
                  <a:gd name="T7" fmla="*/ 8 h 18"/>
                  <a:gd name="T8" fmla="*/ 251 w 253"/>
                  <a:gd name="T9" fmla="*/ 14 h 18"/>
                  <a:gd name="T10" fmla="*/ 251 w 253"/>
                  <a:gd name="T11" fmla="*/ 14 h 18"/>
                  <a:gd name="T12" fmla="*/ 251 w 253"/>
                  <a:gd name="T13" fmla="*/ 14 h 18"/>
                  <a:gd name="T14" fmla="*/ 253 w 253"/>
                  <a:gd name="T15" fmla="*/ 16 h 18"/>
                  <a:gd name="T16" fmla="*/ 253 w 253"/>
                  <a:gd name="T17" fmla="*/ 18 h 18"/>
                  <a:gd name="T18" fmla="*/ 124 w 253"/>
                  <a:gd name="T19" fmla="*/ 12 h 18"/>
                  <a:gd name="T20" fmla="*/ 0 w 253"/>
                  <a:gd name="T21" fmla="*/ 6 h 18"/>
                  <a:gd name="T22" fmla="*/ 2 w 253"/>
                  <a:gd name="T23" fmla="*/ 2 h 18"/>
                  <a:gd name="T24" fmla="*/ 2 w 253"/>
                  <a:gd name="T25" fmla="*/ 0 h 18"/>
                  <a:gd name="T26" fmla="*/ 129 w 253"/>
                  <a:gd name="T27" fmla="*/ 8 h 18"/>
                  <a:gd name="T28" fmla="*/ 125 w 253"/>
                  <a:gd name="T29" fmla="*/ 10 h 18"/>
                  <a:gd name="T30" fmla="*/ 124 w 253"/>
                  <a:gd name="T31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3" h="18">
                    <a:moveTo>
                      <a:pt x="253" y="18"/>
                    </a:moveTo>
                    <a:lnTo>
                      <a:pt x="133" y="12"/>
                    </a:lnTo>
                    <a:lnTo>
                      <a:pt x="137" y="10"/>
                    </a:lnTo>
                    <a:lnTo>
                      <a:pt x="141" y="8"/>
                    </a:lnTo>
                    <a:lnTo>
                      <a:pt x="251" y="14"/>
                    </a:lnTo>
                    <a:lnTo>
                      <a:pt x="251" y="14"/>
                    </a:lnTo>
                    <a:lnTo>
                      <a:pt x="251" y="14"/>
                    </a:lnTo>
                    <a:lnTo>
                      <a:pt x="253" y="16"/>
                    </a:lnTo>
                    <a:lnTo>
                      <a:pt x="253" y="18"/>
                    </a:lnTo>
                    <a:close/>
                    <a:moveTo>
                      <a:pt x="124" y="12"/>
                    </a:moveTo>
                    <a:lnTo>
                      <a:pt x="0" y="6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29" y="8"/>
                    </a:lnTo>
                    <a:lnTo>
                      <a:pt x="125" y="10"/>
                    </a:lnTo>
                    <a:lnTo>
                      <a:pt x="124" y="12"/>
                    </a:lnTo>
                    <a:close/>
                  </a:path>
                </a:pathLst>
              </a:custGeom>
              <a:solidFill>
                <a:srgbClr val="E4D5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75" name="Freeform 1255"/>
              <p:cNvSpPr>
                <a:spLocks noEditPoints="1"/>
              </p:cNvSpPr>
              <p:nvPr/>
            </p:nvSpPr>
            <p:spPr bwMode="auto">
              <a:xfrm>
                <a:off x="1851" y="864"/>
                <a:ext cx="251" cy="17"/>
              </a:xfrm>
              <a:custGeom>
                <a:avLst/>
                <a:gdLst>
                  <a:gd name="T0" fmla="*/ 251 w 251"/>
                  <a:gd name="T1" fmla="*/ 17 h 17"/>
                  <a:gd name="T2" fmla="*/ 135 w 251"/>
                  <a:gd name="T3" fmla="*/ 11 h 17"/>
                  <a:gd name="T4" fmla="*/ 139 w 251"/>
                  <a:gd name="T5" fmla="*/ 9 h 17"/>
                  <a:gd name="T6" fmla="*/ 142 w 251"/>
                  <a:gd name="T7" fmla="*/ 7 h 17"/>
                  <a:gd name="T8" fmla="*/ 247 w 251"/>
                  <a:gd name="T9" fmla="*/ 13 h 17"/>
                  <a:gd name="T10" fmla="*/ 249 w 251"/>
                  <a:gd name="T11" fmla="*/ 13 h 17"/>
                  <a:gd name="T12" fmla="*/ 249 w 251"/>
                  <a:gd name="T13" fmla="*/ 15 h 17"/>
                  <a:gd name="T14" fmla="*/ 251 w 251"/>
                  <a:gd name="T15" fmla="*/ 17 h 17"/>
                  <a:gd name="T16" fmla="*/ 251 w 251"/>
                  <a:gd name="T17" fmla="*/ 17 h 17"/>
                  <a:gd name="T18" fmla="*/ 123 w 251"/>
                  <a:gd name="T19" fmla="*/ 11 h 17"/>
                  <a:gd name="T20" fmla="*/ 0 w 251"/>
                  <a:gd name="T21" fmla="*/ 3 h 17"/>
                  <a:gd name="T22" fmla="*/ 0 w 251"/>
                  <a:gd name="T23" fmla="*/ 1 h 17"/>
                  <a:gd name="T24" fmla="*/ 2 w 251"/>
                  <a:gd name="T25" fmla="*/ 0 h 17"/>
                  <a:gd name="T26" fmla="*/ 129 w 251"/>
                  <a:gd name="T27" fmla="*/ 7 h 17"/>
                  <a:gd name="T28" fmla="*/ 127 w 251"/>
                  <a:gd name="T29" fmla="*/ 9 h 17"/>
                  <a:gd name="T30" fmla="*/ 123 w 251"/>
                  <a:gd name="T31" fmla="*/ 11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1" h="17">
                    <a:moveTo>
                      <a:pt x="251" y="17"/>
                    </a:moveTo>
                    <a:lnTo>
                      <a:pt x="135" y="11"/>
                    </a:lnTo>
                    <a:lnTo>
                      <a:pt x="139" y="9"/>
                    </a:lnTo>
                    <a:lnTo>
                      <a:pt x="142" y="7"/>
                    </a:lnTo>
                    <a:lnTo>
                      <a:pt x="247" y="13"/>
                    </a:lnTo>
                    <a:lnTo>
                      <a:pt x="249" y="13"/>
                    </a:lnTo>
                    <a:lnTo>
                      <a:pt x="249" y="15"/>
                    </a:lnTo>
                    <a:lnTo>
                      <a:pt x="251" y="17"/>
                    </a:lnTo>
                    <a:lnTo>
                      <a:pt x="251" y="17"/>
                    </a:lnTo>
                    <a:close/>
                    <a:moveTo>
                      <a:pt x="123" y="11"/>
                    </a:moveTo>
                    <a:lnTo>
                      <a:pt x="0" y="3"/>
                    </a:lnTo>
                    <a:lnTo>
                      <a:pt x="0" y="1"/>
                    </a:lnTo>
                    <a:lnTo>
                      <a:pt x="2" y="0"/>
                    </a:lnTo>
                    <a:lnTo>
                      <a:pt x="129" y="7"/>
                    </a:lnTo>
                    <a:lnTo>
                      <a:pt x="127" y="9"/>
                    </a:lnTo>
                    <a:lnTo>
                      <a:pt x="123" y="11"/>
                    </a:lnTo>
                    <a:close/>
                  </a:path>
                </a:pathLst>
              </a:custGeom>
              <a:solidFill>
                <a:srgbClr val="E4D5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76" name="Freeform 1256"/>
              <p:cNvSpPr>
                <a:spLocks noEditPoints="1"/>
              </p:cNvSpPr>
              <p:nvPr/>
            </p:nvSpPr>
            <p:spPr bwMode="auto">
              <a:xfrm>
                <a:off x="1851" y="862"/>
                <a:ext cx="249" cy="17"/>
              </a:xfrm>
              <a:custGeom>
                <a:avLst/>
                <a:gdLst>
                  <a:gd name="T0" fmla="*/ 249 w 249"/>
                  <a:gd name="T1" fmla="*/ 17 h 17"/>
                  <a:gd name="T2" fmla="*/ 139 w 249"/>
                  <a:gd name="T3" fmla="*/ 11 h 17"/>
                  <a:gd name="T4" fmla="*/ 142 w 249"/>
                  <a:gd name="T5" fmla="*/ 9 h 17"/>
                  <a:gd name="T6" fmla="*/ 146 w 249"/>
                  <a:gd name="T7" fmla="*/ 7 h 17"/>
                  <a:gd name="T8" fmla="*/ 245 w 249"/>
                  <a:gd name="T9" fmla="*/ 13 h 17"/>
                  <a:gd name="T10" fmla="*/ 247 w 249"/>
                  <a:gd name="T11" fmla="*/ 15 h 17"/>
                  <a:gd name="T12" fmla="*/ 249 w 249"/>
                  <a:gd name="T13" fmla="*/ 17 h 17"/>
                  <a:gd name="T14" fmla="*/ 127 w 249"/>
                  <a:gd name="T15" fmla="*/ 11 h 17"/>
                  <a:gd name="T16" fmla="*/ 0 w 249"/>
                  <a:gd name="T17" fmla="*/ 3 h 17"/>
                  <a:gd name="T18" fmla="*/ 2 w 249"/>
                  <a:gd name="T19" fmla="*/ 2 h 17"/>
                  <a:gd name="T20" fmla="*/ 2 w 249"/>
                  <a:gd name="T21" fmla="*/ 0 h 17"/>
                  <a:gd name="T22" fmla="*/ 133 w 249"/>
                  <a:gd name="T23" fmla="*/ 7 h 17"/>
                  <a:gd name="T24" fmla="*/ 129 w 249"/>
                  <a:gd name="T25" fmla="*/ 9 h 17"/>
                  <a:gd name="T26" fmla="*/ 127 w 249"/>
                  <a:gd name="T27" fmla="*/ 11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49" h="17">
                    <a:moveTo>
                      <a:pt x="249" y="17"/>
                    </a:moveTo>
                    <a:lnTo>
                      <a:pt x="139" y="11"/>
                    </a:lnTo>
                    <a:lnTo>
                      <a:pt x="142" y="9"/>
                    </a:lnTo>
                    <a:lnTo>
                      <a:pt x="146" y="7"/>
                    </a:lnTo>
                    <a:lnTo>
                      <a:pt x="245" y="13"/>
                    </a:lnTo>
                    <a:lnTo>
                      <a:pt x="247" y="15"/>
                    </a:lnTo>
                    <a:lnTo>
                      <a:pt x="249" y="17"/>
                    </a:lnTo>
                    <a:close/>
                    <a:moveTo>
                      <a:pt x="127" y="11"/>
                    </a:moveTo>
                    <a:lnTo>
                      <a:pt x="0" y="3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33" y="7"/>
                    </a:lnTo>
                    <a:lnTo>
                      <a:pt x="129" y="9"/>
                    </a:lnTo>
                    <a:lnTo>
                      <a:pt x="127" y="11"/>
                    </a:lnTo>
                    <a:close/>
                  </a:path>
                </a:pathLst>
              </a:custGeom>
              <a:solidFill>
                <a:srgbClr val="E4D5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77" name="Freeform 1257"/>
              <p:cNvSpPr>
                <a:spLocks noEditPoints="1"/>
              </p:cNvSpPr>
              <p:nvPr/>
            </p:nvSpPr>
            <p:spPr bwMode="auto">
              <a:xfrm>
                <a:off x="1853" y="860"/>
                <a:ext cx="245" cy="17"/>
              </a:xfrm>
              <a:custGeom>
                <a:avLst/>
                <a:gdLst>
                  <a:gd name="T0" fmla="*/ 245 w 245"/>
                  <a:gd name="T1" fmla="*/ 17 h 17"/>
                  <a:gd name="T2" fmla="*/ 140 w 245"/>
                  <a:gd name="T3" fmla="*/ 11 h 17"/>
                  <a:gd name="T4" fmla="*/ 144 w 245"/>
                  <a:gd name="T5" fmla="*/ 9 h 17"/>
                  <a:gd name="T6" fmla="*/ 150 w 245"/>
                  <a:gd name="T7" fmla="*/ 7 h 17"/>
                  <a:gd name="T8" fmla="*/ 241 w 245"/>
                  <a:gd name="T9" fmla="*/ 11 h 17"/>
                  <a:gd name="T10" fmla="*/ 243 w 245"/>
                  <a:gd name="T11" fmla="*/ 13 h 17"/>
                  <a:gd name="T12" fmla="*/ 245 w 245"/>
                  <a:gd name="T13" fmla="*/ 17 h 17"/>
                  <a:gd name="T14" fmla="*/ 127 w 245"/>
                  <a:gd name="T15" fmla="*/ 11 h 17"/>
                  <a:gd name="T16" fmla="*/ 0 w 245"/>
                  <a:gd name="T17" fmla="*/ 4 h 17"/>
                  <a:gd name="T18" fmla="*/ 0 w 245"/>
                  <a:gd name="T19" fmla="*/ 2 h 17"/>
                  <a:gd name="T20" fmla="*/ 2 w 245"/>
                  <a:gd name="T21" fmla="*/ 0 h 17"/>
                  <a:gd name="T22" fmla="*/ 135 w 245"/>
                  <a:gd name="T23" fmla="*/ 7 h 17"/>
                  <a:gd name="T24" fmla="*/ 131 w 245"/>
                  <a:gd name="T25" fmla="*/ 9 h 17"/>
                  <a:gd name="T26" fmla="*/ 127 w 245"/>
                  <a:gd name="T27" fmla="*/ 11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45" h="17">
                    <a:moveTo>
                      <a:pt x="245" y="17"/>
                    </a:moveTo>
                    <a:lnTo>
                      <a:pt x="140" y="11"/>
                    </a:lnTo>
                    <a:lnTo>
                      <a:pt x="144" y="9"/>
                    </a:lnTo>
                    <a:lnTo>
                      <a:pt x="150" y="7"/>
                    </a:lnTo>
                    <a:lnTo>
                      <a:pt x="241" y="11"/>
                    </a:lnTo>
                    <a:lnTo>
                      <a:pt x="243" y="13"/>
                    </a:lnTo>
                    <a:lnTo>
                      <a:pt x="245" y="17"/>
                    </a:lnTo>
                    <a:close/>
                    <a:moveTo>
                      <a:pt x="127" y="11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135" y="7"/>
                    </a:lnTo>
                    <a:lnTo>
                      <a:pt x="131" y="9"/>
                    </a:lnTo>
                    <a:lnTo>
                      <a:pt x="127" y="11"/>
                    </a:lnTo>
                    <a:close/>
                  </a:path>
                </a:pathLst>
              </a:custGeom>
              <a:solidFill>
                <a:srgbClr val="E4D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78" name="Freeform 1258"/>
              <p:cNvSpPr>
                <a:spLocks noEditPoints="1"/>
              </p:cNvSpPr>
              <p:nvPr/>
            </p:nvSpPr>
            <p:spPr bwMode="auto">
              <a:xfrm>
                <a:off x="1853" y="858"/>
                <a:ext cx="243" cy="17"/>
              </a:xfrm>
              <a:custGeom>
                <a:avLst/>
                <a:gdLst>
                  <a:gd name="T0" fmla="*/ 243 w 243"/>
                  <a:gd name="T1" fmla="*/ 17 h 17"/>
                  <a:gd name="T2" fmla="*/ 144 w 243"/>
                  <a:gd name="T3" fmla="*/ 11 h 17"/>
                  <a:gd name="T4" fmla="*/ 150 w 243"/>
                  <a:gd name="T5" fmla="*/ 9 h 17"/>
                  <a:gd name="T6" fmla="*/ 154 w 243"/>
                  <a:gd name="T7" fmla="*/ 7 h 17"/>
                  <a:gd name="T8" fmla="*/ 237 w 243"/>
                  <a:gd name="T9" fmla="*/ 11 h 17"/>
                  <a:gd name="T10" fmla="*/ 241 w 243"/>
                  <a:gd name="T11" fmla="*/ 13 h 17"/>
                  <a:gd name="T12" fmla="*/ 243 w 243"/>
                  <a:gd name="T13" fmla="*/ 17 h 17"/>
                  <a:gd name="T14" fmla="*/ 131 w 243"/>
                  <a:gd name="T15" fmla="*/ 11 h 17"/>
                  <a:gd name="T16" fmla="*/ 0 w 243"/>
                  <a:gd name="T17" fmla="*/ 4 h 17"/>
                  <a:gd name="T18" fmla="*/ 2 w 243"/>
                  <a:gd name="T19" fmla="*/ 2 h 17"/>
                  <a:gd name="T20" fmla="*/ 2 w 243"/>
                  <a:gd name="T21" fmla="*/ 0 h 17"/>
                  <a:gd name="T22" fmla="*/ 139 w 243"/>
                  <a:gd name="T23" fmla="*/ 7 h 17"/>
                  <a:gd name="T24" fmla="*/ 135 w 243"/>
                  <a:gd name="T25" fmla="*/ 9 h 17"/>
                  <a:gd name="T26" fmla="*/ 131 w 243"/>
                  <a:gd name="T27" fmla="*/ 11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43" h="17">
                    <a:moveTo>
                      <a:pt x="243" y="17"/>
                    </a:moveTo>
                    <a:lnTo>
                      <a:pt x="144" y="11"/>
                    </a:lnTo>
                    <a:lnTo>
                      <a:pt x="150" y="9"/>
                    </a:lnTo>
                    <a:lnTo>
                      <a:pt x="154" y="7"/>
                    </a:lnTo>
                    <a:lnTo>
                      <a:pt x="237" y="11"/>
                    </a:lnTo>
                    <a:lnTo>
                      <a:pt x="241" y="13"/>
                    </a:lnTo>
                    <a:lnTo>
                      <a:pt x="243" y="17"/>
                    </a:lnTo>
                    <a:close/>
                    <a:moveTo>
                      <a:pt x="131" y="11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39" y="7"/>
                    </a:lnTo>
                    <a:lnTo>
                      <a:pt x="135" y="9"/>
                    </a:lnTo>
                    <a:lnTo>
                      <a:pt x="131" y="11"/>
                    </a:lnTo>
                    <a:close/>
                  </a:path>
                </a:pathLst>
              </a:custGeom>
              <a:solidFill>
                <a:srgbClr val="E4D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79" name="Freeform 1259"/>
              <p:cNvSpPr>
                <a:spLocks noEditPoints="1"/>
              </p:cNvSpPr>
              <p:nvPr/>
            </p:nvSpPr>
            <p:spPr bwMode="auto">
              <a:xfrm>
                <a:off x="1855" y="856"/>
                <a:ext cx="239" cy="15"/>
              </a:xfrm>
              <a:custGeom>
                <a:avLst/>
                <a:gdLst>
                  <a:gd name="T0" fmla="*/ 239 w 239"/>
                  <a:gd name="T1" fmla="*/ 15 h 15"/>
                  <a:gd name="T2" fmla="*/ 148 w 239"/>
                  <a:gd name="T3" fmla="*/ 11 h 15"/>
                  <a:gd name="T4" fmla="*/ 154 w 239"/>
                  <a:gd name="T5" fmla="*/ 9 h 15"/>
                  <a:gd name="T6" fmla="*/ 157 w 239"/>
                  <a:gd name="T7" fmla="*/ 8 h 15"/>
                  <a:gd name="T8" fmla="*/ 231 w 239"/>
                  <a:gd name="T9" fmla="*/ 11 h 15"/>
                  <a:gd name="T10" fmla="*/ 235 w 239"/>
                  <a:gd name="T11" fmla="*/ 13 h 15"/>
                  <a:gd name="T12" fmla="*/ 239 w 239"/>
                  <a:gd name="T13" fmla="*/ 15 h 15"/>
                  <a:gd name="T14" fmla="*/ 133 w 239"/>
                  <a:gd name="T15" fmla="*/ 11 h 15"/>
                  <a:gd name="T16" fmla="*/ 0 w 239"/>
                  <a:gd name="T17" fmla="*/ 4 h 15"/>
                  <a:gd name="T18" fmla="*/ 0 w 239"/>
                  <a:gd name="T19" fmla="*/ 2 h 15"/>
                  <a:gd name="T20" fmla="*/ 2 w 239"/>
                  <a:gd name="T21" fmla="*/ 0 h 15"/>
                  <a:gd name="T22" fmla="*/ 140 w 239"/>
                  <a:gd name="T23" fmla="*/ 8 h 15"/>
                  <a:gd name="T24" fmla="*/ 137 w 239"/>
                  <a:gd name="T25" fmla="*/ 9 h 15"/>
                  <a:gd name="T26" fmla="*/ 133 w 239"/>
                  <a:gd name="T27" fmla="*/ 11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39" h="15">
                    <a:moveTo>
                      <a:pt x="239" y="15"/>
                    </a:moveTo>
                    <a:lnTo>
                      <a:pt x="148" y="11"/>
                    </a:lnTo>
                    <a:lnTo>
                      <a:pt x="154" y="9"/>
                    </a:lnTo>
                    <a:lnTo>
                      <a:pt x="157" y="8"/>
                    </a:lnTo>
                    <a:lnTo>
                      <a:pt x="231" y="11"/>
                    </a:lnTo>
                    <a:lnTo>
                      <a:pt x="235" y="13"/>
                    </a:lnTo>
                    <a:lnTo>
                      <a:pt x="239" y="15"/>
                    </a:lnTo>
                    <a:close/>
                    <a:moveTo>
                      <a:pt x="133" y="11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140" y="8"/>
                    </a:lnTo>
                    <a:lnTo>
                      <a:pt x="137" y="9"/>
                    </a:lnTo>
                    <a:lnTo>
                      <a:pt x="133" y="11"/>
                    </a:lnTo>
                    <a:close/>
                  </a:path>
                </a:pathLst>
              </a:custGeom>
              <a:solidFill>
                <a:srgbClr val="E3D6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80" name="Freeform 1260"/>
              <p:cNvSpPr>
                <a:spLocks noEditPoints="1"/>
              </p:cNvSpPr>
              <p:nvPr/>
            </p:nvSpPr>
            <p:spPr bwMode="auto">
              <a:xfrm>
                <a:off x="1855" y="854"/>
                <a:ext cx="235" cy="15"/>
              </a:xfrm>
              <a:custGeom>
                <a:avLst/>
                <a:gdLst>
                  <a:gd name="T0" fmla="*/ 235 w 235"/>
                  <a:gd name="T1" fmla="*/ 15 h 15"/>
                  <a:gd name="T2" fmla="*/ 152 w 235"/>
                  <a:gd name="T3" fmla="*/ 11 h 15"/>
                  <a:gd name="T4" fmla="*/ 161 w 235"/>
                  <a:gd name="T5" fmla="*/ 10 h 15"/>
                  <a:gd name="T6" fmla="*/ 169 w 235"/>
                  <a:gd name="T7" fmla="*/ 10 h 15"/>
                  <a:gd name="T8" fmla="*/ 178 w 235"/>
                  <a:gd name="T9" fmla="*/ 10 h 15"/>
                  <a:gd name="T10" fmla="*/ 190 w 235"/>
                  <a:gd name="T11" fmla="*/ 10 h 15"/>
                  <a:gd name="T12" fmla="*/ 226 w 235"/>
                  <a:gd name="T13" fmla="*/ 11 h 15"/>
                  <a:gd name="T14" fmla="*/ 226 w 235"/>
                  <a:gd name="T15" fmla="*/ 11 h 15"/>
                  <a:gd name="T16" fmla="*/ 228 w 235"/>
                  <a:gd name="T17" fmla="*/ 11 h 15"/>
                  <a:gd name="T18" fmla="*/ 231 w 235"/>
                  <a:gd name="T19" fmla="*/ 13 h 15"/>
                  <a:gd name="T20" fmla="*/ 235 w 235"/>
                  <a:gd name="T21" fmla="*/ 15 h 15"/>
                  <a:gd name="T22" fmla="*/ 137 w 235"/>
                  <a:gd name="T23" fmla="*/ 11 h 15"/>
                  <a:gd name="T24" fmla="*/ 0 w 235"/>
                  <a:gd name="T25" fmla="*/ 4 h 15"/>
                  <a:gd name="T26" fmla="*/ 2 w 235"/>
                  <a:gd name="T27" fmla="*/ 2 h 15"/>
                  <a:gd name="T28" fmla="*/ 2 w 235"/>
                  <a:gd name="T29" fmla="*/ 0 h 15"/>
                  <a:gd name="T30" fmla="*/ 144 w 235"/>
                  <a:gd name="T31" fmla="*/ 8 h 15"/>
                  <a:gd name="T32" fmla="*/ 140 w 235"/>
                  <a:gd name="T33" fmla="*/ 10 h 15"/>
                  <a:gd name="T34" fmla="*/ 137 w 235"/>
                  <a:gd name="T35" fmla="*/ 11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35" h="15">
                    <a:moveTo>
                      <a:pt x="235" y="15"/>
                    </a:moveTo>
                    <a:lnTo>
                      <a:pt x="152" y="11"/>
                    </a:lnTo>
                    <a:lnTo>
                      <a:pt x="161" y="10"/>
                    </a:lnTo>
                    <a:lnTo>
                      <a:pt x="169" y="10"/>
                    </a:lnTo>
                    <a:lnTo>
                      <a:pt x="178" y="10"/>
                    </a:lnTo>
                    <a:lnTo>
                      <a:pt x="190" y="10"/>
                    </a:lnTo>
                    <a:lnTo>
                      <a:pt x="226" y="11"/>
                    </a:lnTo>
                    <a:lnTo>
                      <a:pt x="226" y="11"/>
                    </a:lnTo>
                    <a:lnTo>
                      <a:pt x="228" y="11"/>
                    </a:lnTo>
                    <a:lnTo>
                      <a:pt x="231" y="13"/>
                    </a:lnTo>
                    <a:lnTo>
                      <a:pt x="235" y="15"/>
                    </a:lnTo>
                    <a:close/>
                    <a:moveTo>
                      <a:pt x="137" y="11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144" y="8"/>
                    </a:lnTo>
                    <a:lnTo>
                      <a:pt x="140" y="10"/>
                    </a:lnTo>
                    <a:lnTo>
                      <a:pt x="137" y="11"/>
                    </a:lnTo>
                    <a:close/>
                  </a:path>
                </a:pathLst>
              </a:custGeom>
              <a:solidFill>
                <a:srgbClr val="E3D6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81" name="Freeform 1261"/>
              <p:cNvSpPr>
                <a:spLocks noEditPoints="1"/>
              </p:cNvSpPr>
              <p:nvPr/>
            </p:nvSpPr>
            <p:spPr bwMode="auto">
              <a:xfrm>
                <a:off x="1857" y="852"/>
                <a:ext cx="229" cy="15"/>
              </a:xfrm>
              <a:custGeom>
                <a:avLst/>
                <a:gdLst>
                  <a:gd name="T0" fmla="*/ 229 w 229"/>
                  <a:gd name="T1" fmla="*/ 15 h 15"/>
                  <a:gd name="T2" fmla="*/ 155 w 229"/>
                  <a:gd name="T3" fmla="*/ 12 h 15"/>
                  <a:gd name="T4" fmla="*/ 161 w 229"/>
                  <a:gd name="T5" fmla="*/ 12 h 15"/>
                  <a:gd name="T6" fmla="*/ 167 w 229"/>
                  <a:gd name="T7" fmla="*/ 12 h 15"/>
                  <a:gd name="T8" fmla="*/ 180 w 229"/>
                  <a:gd name="T9" fmla="*/ 12 h 15"/>
                  <a:gd name="T10" fmla="*/ 193 w 229"/>
                  <a:gd name="T11" fmla="*/ 12 h 15"/>
                  <a:gd name="T12" fmla="*/ 210 w 229"/>
                  <a:gd name="T13" fmla="*/ 12 h 15"/>
                  <a:gd name="T14" fmla="*/ 226 w 229"/>
                  <a:gd name="T15" fmla="*/ 13 h 15"/>
                  <a:gd name="T16" fmla="*/ 227 w 229"/>
                  <a:gd name="T17" fmla="*/ 15 h 15"/>
                  <a:gd name="T18" fmla="*/ 229 w 229"/>
                  <a:gd name="T19" fmla="*/ 15 h 15"/>
                  <a:gd name="T20" fmla="*/ 138 w 229"/>
                  <a:gd name="T21" fmla="*/ 12 h 15"/>
                  <a:gd name="T22" fmla="*/ 0 w 229"/>
                  <a:gd name="T23" fmla="*/ 4 h 15"/>
                  <a:gd name="T24" fmla="*/ 0 w 229"/>
                  <a:gd name="T25" fmla="*/ 2 h 15"/>
                  <a:gd name="T26" fmla="*/ 0 w 229"/>
                  <a:gd name="T27" fmla="*/ 0 h 15"/>
                  <a:gd name="T28" fmla="*/ 148 w 229"/>
                  <a:gd name="T29" fmla="*/ 8 h 15"/>
                  <a:gd name="T30" fmla="*/ 142 w 229"/>
                  <a:gd name="T31" fmla="*/ 10 h 15"/>
                  <a:gd name="T32" fmla="*/ 138 w 229"/>
                  <a:gd name="T33" fmla="*/ 12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29" h="15">
                    <a:moveTo>
                      <a:pt x="229" y="15"/>
                    </a:moveTo>
                    <a:lnTo>
                      <a:pt x="155" y="12"/>
                    </a:lnTo>
                    <a:lnTo>
                      <a:pt x="161" y="12"/>
                    </a:lnTo>
                    <a:lnTo>
                      <a:pt x="167" y="12"/>
                    </a:lnTo>
                    <a:lnTo>
                      <a:pt x="180" y="12"/>
                    </a:lnTo>
                    <a:lnTo>
                      <a:pt x="193" y="12"/>
                    </a:lnTo>
                    <a:lnTo>
                      <a:pt x="210" y="12"/>
                    </a:lnTo>
                    <a:lnTo>
                      <a:pt x="226" y="13"/>
                    </a:lnTo>
                    <a:lnTo>
                      <a:pt x="227" y="15"/>
                    </a:lnTo>
                    <a:lnTo>
                      <a:pt x="229" y="15"/>
                    </a:lnTo>
                    <a:close/>
                    <a:moveTo>
                      <a:pt x="138" y="12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148" y="8"/>
                    </a:lnTo>
                    <a:lnTo>
                      <a:pt x="142" y="10"/>
                    </a:lnTo>
                    <a:lnTo>
                      <a:pt x="138" y="12"/>
                    </a:lnTo>
                    <a:close/>
                  </a:path>
                </a:pathLst>
              </a:custGeom>
              <a:solidFill>
                <a:srgbClr val="E3D6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82" name="Freeform 1262"/>
              <p:cNvSpPr>
                <a:spLocks noEditPoints="1"/>
              </p:cNvSpPr>
              <p:nvPr/>
            </p:nvSpPr>
            <p:spPr bwMode="auto">
              <a:xfrm>
                <a:off x="1857" y="850"/>
                <a:ext cx="224" cy="15"/>
              </a:xfrm>
              <a:custGeom>
                <a:avLst/>
                <a:gdLst>
                  <a:gd name="T0" fmla="*/ 224 w 224"/>
                  <a:gd name="T1" fmla="*/ 15 h 15"/>
                  <a:gd name="T2" fmla="*/ 188 w 224"/>
                  <a:gd name="T3" fmla="*/ 14 h 15"/>
                  <a:gd name="T4" fmla="*/ 190 w 224"/>
                  <a:gd name="T5" fmla="*/ 14 h 15"/>
                  <a:gd name="T6" fmla="*/ 193 w 224"/>
                  <a:gd name="T7" fmla="*/ 14 h 15"/>
                  <a:gd name="T8" fmla="*/ 209 w 224"/>
                  <a:gd name="T9" fmla="*/ 14 h 15"/>
                  <a:gd name="T10" fmla="*/ 224 w 224"/>
                  <a:gd name="T11" fmla="*/ 15 h 15"/>
                  <a:gd name="T12" fmla="*/ 142 w 224"/>
                  <a:gd name="T13" fmla="*/ 12 h 15"/>
                  <a:gd name="T14" fmla="*/ 0 w 224"/>
                  <a:gd name="T15" fmla="*/ 4 h 15"/>
                  <a:gd name="T16" fmla="*/ 0 w 224"/>
                  <a:gd name="T17" fmla="*/ 2 h 15"/>
                  <a:gd name="T18" fmla="*/ 2 w 224"/>
                  <a:gd name="T19" fmla="*/ 0 h 15"/>
                  <a:gd name="T20" fmla="*/ 152 w 224"/>
                  <a:gd name="T21" fmla="*/ 8 h 15"/>
                  <a:gd name="T22" fmla="*/ 148 w 224"/>
                  <a:gd name="T23" fmla="*/ 10 h 15"/>
                  <a:gd name="T24" fmla="*/ 142 w 224"/>
                  <a:gd name="T25" fmla="*/ 12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24" h="15">
                    <a:moveTo>
                      <a:pt x="224" y="15"/>
                    </a:moveTo>
                    <a:lnTo>
                      <a:pt x="188" y="14"/>
                    </a:lnTo>
                    <a:lnTo>
                      <a:pt x="190" y="14"/>
                    </a:lnTo>
                    <a:lnTo>
                      <a:pt x="193" y="14"/>
                    </a:lnTo>
                    <a:lnTo>
                      <a:pt x="209" y="14"/>
                    </a:lnTo>
                    <a:lnTo>
                      <a:pt x="224" y="15"/>
                    </a:lnTo>
                    <a:close/>
                    <a:moveTo>
                      <a:pt x="142" y="12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152" y="8"/>
                    </a:lnTo>
                    <a:lnTo>
                      <a:pt x="148" y="10"/>
                    </a:lnTo>
                    <a:lnTo>
                      <a:pt x="142" y="12"/>
                    </a:lnTo>
                    <a:close/>
                  </a:path>
                </a:pathLst>
              </a:custGeom>
              <a:solidFill>
                <a:srgbClr val="E3D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83" name="Freeform 1263"/>
              <p:cNvSpPr>
                <a:spLocks/>
              </p:cNvSpPr>
              <p:nvPr/>
            </p:nvSpPr>
            <p:spPr bwMode="auto">
              <a:xfrm>
                <a:off x="1857" y="848"/>
                <a:ext cx="157" cy="12"/>
              </a:xfrm>
              <a:custGeom>
                <a:avLst/>
                <a:gdLst>
                  <a:gd name="T0" fmla="*/ 148 w 157"/>
                  <a:gd name="T1" fmla="*/ 12 h 12"/>
                  <a:gd name="T2" fmla="*/ 0 w 157"/>
                  <a:gd name="T3" fmla="*/ 4 h 12"/>
                  <a:gd name="T4" fmla="*/ 2 w 157"/>
                  <a:gd name="T5" fmla="*/ 2 h 12"/>
                  <a:gd name="T6" fmla="*/ 2 w 157"/>
                  <a:gd name="T7" fmla="*/ 0 h 12"/>
                  <a:gd name="T8" fmla="*/ 36 w 157"/>
                  <a:gd name="T9" fmla="*/ 2 h 12"/>
                  <a:gd name="T10" fmla="*/ 36 w 157"/>
                  <a:gd name="T11" fmla="*/ 2 h 12"/>
                  <a:gd name="T12" fmla="*/ 34 w 157"/>
                  <a:gd name="T13" fmla="*/ 4 h 12"/>
                  <a:gd name="T14" fmla="*/ 36 w 157"/>
                  <a:gd name="T15" fmla="*/ 4 h 12"/>
                  <a:gd name="T16" fmla="*/ 40 w 157"/>
                  <a:gd name="T17" fmla="*/ 2 h 12"/>
                  <a:gd name="T18" fmla="*/ 157 w 157"/>
                  <a:gd name="T19" fmla="*/ 8 h 12"/>
                  <a:gd name="T20" fmla="*/ 154 w 157"/>
                  <a:gd name="T21" fmla="*/ 10 h 12"/>
                  <a:gd name="T22" fmla="*/ 148 w 157"/>
                  <a:gd name="T23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57" h="12">
                    <a:moveTo>
                      <a:pt x="148" y="12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36" y="2"/>
                    </a:lnTo>
                    <a:lnTo>
                      <a:pt x="36" y="2"/>
                    </a:lnTo>
                    <a:lnTo>
                      <a:pt x="34" y="4"/>
                    </a:lnTo>
                    <a:lnTo>
                      <a:pt x="36" y="4"/>
                    </a:lnTo>
                    <a:lnTo>
                      <a:pt x="40" y="2"/>
                    </a:lnTo>
                    <a:lnTo>
                      <a:pt x="157" y="8"/>
                    </a:lnTo>
                    <a:lnTo>
                      <a:pt x="154" y="10"/>
                    </a:lnTo>
                    <a:lnTo>
                      <a:pt x="148" y="12"/>
                    </a:lnTo>
                    <a:close/>
                  </a:path>
                </a:pathLst>
              </a:custGeom>
              <a:solidFill>
                <a:srgbClr val="E3D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84" name="Freeform 1264"/>
              <p:cNvSpPr>
                <a:spLocks/>
              </p:cNvSpPr>
              <p:nvPr/>
            </p:nvSpPr>
            <p:spPr bwMode="auto">
              <a:xfrm>
                <a:off x="1859" y="847"/>
                <a:ext cx="163" cy="11"/>
              </a:xfrm>
              <a:custGeom>
                <a:avLst/>
                <a:gdLst>
                  <a:gd name="T0" fmla="*/ 150 w 163"/>
                  <a:gd name="T1" fmla="*/ 11 h 11"/>
                  <a:gd name="T2" fmla="*/ 0 w 163"/>
                  <a:gd name="T3" fmla="*/ 3 h 11"/>
                  <a:gd name="T4" fmla="*/ 0 w 163"/>
                  <a:gd name="T5" fmla="*/ 1 h 11"/>
                  <a:gd name="T6" fmla="*/ 2 w 163"/>
                  <a:gd name="T7" fmla="*/ 0 h 11"/>
                  <a:gd name="T8" fmla="*/ 34 w 163"/>
                  <a:gd name="T9" fmla="*/ 1 h 11"/>
                  <a:gd name="T10" fmla="*/ 34 w 163"/>
                  <a:gd name="T11" fmla="*/ 3 h 11"/>
                  <a:gd name="T12" fmla="*/ 32 w 163"/>
                  <a:gd name="T13" fmla="*/ 5 h 11"/>
                  <a:gd name="T14" fmla="*/ 34 w 163"/>
                  <a:gd name="T15" fmla="*/ 3 h 11"/>
                  <a:gd name="T16" fmla="*/ 38 w 163"/>
                  <a:gd name="T17" fmla="*/ 3 h 11"/>
                  <a:gd name="T18" fmla="*/ 38 w 163"/>
                  <a:gd name="T19" fmla="*/ 1 h 11"/>
                  <a:gd name="T20" fmla="*/ 40 w 163"/>
                  <a:gd name="T21" fmla="*/ 1 h 11"/>
                  <a:gd name="T22" fmla="*/ 163 w 163"/>
                  <a:gd name="T23" fmla="*/ 7 h 11"/>
                  <a:gd name="T24" fmla="*/ 163 w 163"/>
                  <a:gd name="T25" fmla="*/ 7 h 11"/>
                  <a:gd name="T26" fmla="*/ 163 w 163"/>
                  <a:gd name="T27" fmla="*/ 7 h 11"/>
                  <a:gd name="T28" fmla="*/ 155 w 163"/>
                  <a:gd name="T29" fmla="*/ 9 h 11"/>
                  <a:gd name="T30" fmla="*/ 150 w 163"/>
                  <a:gd name="T31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63" h="11">
                    <a:moveTo>
                      <a:pt x="150" y="11"/>
                    </a:moveTo>
                    <a:lnTo>
                      <a:pt x="0" y="3"/>
                    </a:lnTo>
                    <a:lnTo>
                      <a:pt x="0" y="1"/>
                    </a:lnTo>
                    <a:lnTo>
                      <a:pt x="2" y="0"/>
                    </a:lnTo>
                    <a:lnTo>
                      <a:pt x="34" y="1"/>
                    </a:lnTo>
                    <a:lnTo>
                      <a:pt x="34" y="3"/>
                    </a:lnTo>
                    <a:lnTo>
                      <a:pt x="32" y="5"/>
                    </a:lnTo>
                    <a:lnTo>
                      <a:pt x="34" y="3"/>
                    </a:lnTo>
                    <a:lnTo>
                      <a:pt x="38" y="3"/>
                    </a:lnTo>
                    <a:lnTo>
                      <a:pt x="38" y="1"/>
                    </a:lnTo>
                    <a:lnTo>
                      <a:pt x="40" y="1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55" y="9"/>
                    </a:lnTo>
                    <a:lnTo>
                      <a:pt x="150" y="11"/>
                    </a:lnTo>
                    <a:close/>
                  </a:path>
                </a:pathLst>
              </a:custGeom>
              <a:solidFill>
                <a:srgbClr val="E3D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85" name="Freeform 1265"/>
              <p:cNvSpPr>
                <a:spLocks noEditPoints="1"/>
              </p:cNvSpPr>
              <p:nvPr/>
            </p:nvSpPr>
            <p:spPr bwMode="auto">
              <a:xfrm>
                <a:off x="1859" y="845"/>
                <a:ext cx="174" cy="11"/>
              </a:xfrm>
              <a:custGeom>
                <a:avLst/>
                <a:gdLst>
                  <a:gd name="T0" fmla="*/ 155 w 174"/>
                  <a:gd name="T1" fmla="*/ 11 h 11"/>
                  <a:gd name="T2" fmla="*/ 38 w 174"/>
                  <a:gd name="T3" fmla="*/ 5 h 11"/>
                  <a:gd name="T4" fmla="*/ 38 w 174"/>
                  <a:gd name="T5" fmla="*/ 5 h 11"/>
                  <a:gd name="T6" fmla="*/ 38 w 174"/>
                  <a:gd name="T7" fmla="*/ 5 h 11"/>
                  <a:gd name="T8" fmla="*/ 40 w 174"/>
                  <a:gd name="T9" fmla="*/ 3 h 11"/>
                  <a:gd name="T10" fmla="*/ 41 w 174"/>
                  <a:gd name="T11" fmla="*/ 2 h 11"/>
                  <a:gd name="T12" fmla="*/ 174 w 174"/>
                  <a:gd name="T13" fmla="*/ 7 h 11"/>
                  <a:gd name="T14" fmla="*/ 174 w 174"/>
                  <a:gd name="T15" fmla="*/ 7 h 11"/>
                  <a:gd name="T16" fmla="*/ 174 w 174"/>
                  <a:gd name="T17" fmla="*/ 7 h 11"/>
                  <a:gd name="T18" fmla="*/ 169 w 174"/>
                  <a:gd name="T19" fmla="*/ 7 h 11"/>
                  <a:gd name="T20" fmla="*/ 163 w 174"/>
                  <a:gd name="T21" fmla="*/ 9 h 11"/>
                  <a:gd name="T22" fmla="*/ 159 w 174"/>
                  <a:gd name="T23" fmla="*/ 9 h 11"/>
                  <a:gd name="T24" fmla="*/ 155 w 174"/>
                  <a:gd name="T25" fmla="*/ 11 h 11"/>
                  <a:gd name="T26" fmla="*/ 34 w 174"/>
                  <a:gd name="T27" fmla="*/ 5 h 11"/>
                  <a:gd name="T28" fmla="*/ 0 w 174"/>
                  <a:gd name="T29" fmla="*/ 3 h 11"/>
                  <a:gd name="T30" fmla="*/ 2 w 174"/>
                  <a:gd name="T31" fmla="*/ 2 h 11"/>
                  <a:gd name="T32" fmla="*/ 2 w 174"/>
                  <a:gd name="T33" fmla="*/ 0 h 11"/>
                  <a:gd name="T34" fmla="*/ 36 w 174"/>
                  <a:gd name="T35" fmla="*/ 2 h 11"/>
                  <a:gd name="T36" fmla="*/ 34 w 174"/>
                  <a:gd name="T37" fmla="*/ 3 h 11"/>
                  <a:gd name="T38" fmla="*/ 34 w 174"/>
                  <a:gd name="T39" fmla="*/ 5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4" h="11">
                    <a:moveTo>
                      <a:pt x="155" y="11"/>
                    </a:moveTo>
                    <a:lnTo>
                      <a:pt x="38" y="5"/>
                    </a:lnTo>
                    <a:lnTo>
                      <a:pt x="38" y="5"/>
                    </a:lnTo>
                    <a:lnTo>
                      <a:pt x="38" y="5"/>
                    </a:lnTo>
                    <a:lnTo>
                      <a:pt x="40" y="3"/>
                    </a:lnTo>
                    <a:lnTo>
                      <a:pt x="41" y="2"/>
                    </a:lnTo>
                    <a:lnTo>
                      <a:pt x="174" y="7"/>
                    </a:lnTo>
                    <a:lnTo>
                      <a:pt x="174" y="7"/>
                    </a:lnTo>
                    <a:lnTo>
                      <a:pt x="174" y="7"/>
                    </a:lnTo>
                    <a:lnTo>
                      <a:pt x="169" y="7"/>
                    </a:lnTo>
                    <a:lnTo>
                      <a:pt x="163" y="9"/>
                    </a:lnTo>
                    <a:lnTo>
                      <a:pt x="159" y="9"/>
                    </a:lnTo>
                    <a:lnTo>
                      <a:pt x="155" y="11"/>
                    </a:lnTo>
                    <a:close/>
                    <a:moveTo>
                      <a:pt x="34" y="5"/>
                    </a:moveTo>
                    <a:lnTo>
                      <a:pt x="0" y="3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36" y="2"/>
                    </a:lnTo>
                    <a:lnTo>
                      <a:pt x="34" y="3"/>
                    </a:lnTo>
                    <a:lnTo>
                      <a:pt x="34" y="5"/>
                    </a:lnTo>
                    <a:close/>
                  </a:path>
                </a:pathLst>
              </a:custGeom>
              <a:solidFill>
                <a:srgbClr val="E3D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86" name="Freeform 1266"/>
              <p:cNvSpPr>
                <a:spLocks noEditPoints="1"/>
              </p:cNvSpPr>
              <p:nvPr/>
            </p:nvSpPr>
            <p:spPr bwMode="auto">
              <a:xfrm>
                <a:off x="1861" y="843"/>
                <a:ext cx="172" cy="11"/>
              </a:xfrm>
              <a:custGeom>
                <a:avLst/>
                <a:gdLst>
                  <a:gd name="T0" fmla="*/ 161 w 172"/>
                  <a:gd name="T1" fmla="*/ 11 h 11"/>
                  <a:gd name="T2" fmla="*/ 38 w 172"/>
                  <a:gd name="T3" fmla="*/ 5 h 11"/>
                  <a:gd name="T4" fmla="*/ 39 w 172"/>
                  <a:gd name="T5" fmla="*/ 4 h 11"/>
                  <a:gd name="T6" fmla="*/ 41 w 172"/>
                  <a:gd name="T7" fmla="*/ 2 h 11"/>
                  <a:gd name="T8" fmla="*/ 41 w 172"/>
                  <a:gd name="T9" fmla="*/ 2 h 11"/>
                  <a:gd name="T10" fmla="*/ 41 w 172"/>
                  <a:gd name="T11" fmla="*/ 2 h 11"/>
                  <a:gd name="T12" fmla="*/ 170 w 172"/>
                  <a:gd name="T13" fmla="*/ 7 h 11"/>
                  <a:gd name="T14" fmla="*/ 172 w 172"/>
                  <a:gd name="T15" fmla="*/ 9 h 11"/>
                  <a:gd name="T16" fmla="*/ 172 w 172"/>
                  <a:gd name="T17" fmla="*/ 9 h 11"/>
                  <a:gd name="T18" fmla="*/ 167 w 172"/>
                  <a:gd name="T19" fmla="*/ 9 h 11"/>
                  <a:gd name="T20" fmla="*/ 161 w 172"/>
                  <a:gd name="T21" fmla="*/ 11 h 11"/>
                  <a:gd name="T22" fmla="*/ 32 w 172"/>
                  <a:gd name="T23" fmla="*/ 5 h 11"/>
                  <a:gd name="T24" fmla="*/ 0 w 172"/>
                  <a:gd name="T25" fmla="*/ 4 h 11"/>
                  <a:gd name="T26" fmla="*/ 0 w 172"/>
                  <a:gd name="T27" fmla="*/ 2 h 11"/>
                  <a:gd name="T28" fmla="*/ 0 w 172"/>
                  <a:gd name="T29" fmla="*/ 0 h 11"/>
                  <a:gd name="T30" fmla="*/ 0 w 172"/>
                  <a:gd name="T31" fmla="*/ 0 h 11"/>
                  <a:gd name="T32" fmla="*/ 0 w 172"/>
                  <a:gd name="T33" fmla="*/ 0 h 11"/>
                  <a:gd name="T34" fmla="*/ 36 w 172"/>
                  <a:gd name="T35" fmla="*/ 2 h 11"/>
                  <a:gd name="T36" fmla="*/ 34 w 172"/>
                  <a:gd name="T37" fmla="*/ 4 h 11"/>
                  <a:gd name="T38" fmla="*/ 32 w 172"/>
                  <a:gd name="T39" fmla="*/ 5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2" h="11">
                    <a:moveTo>
                      <a:pt x="161" y="11"/>
                    </a:moveTo>
                    <a:lnTo>
                      <a:pt x="38" y="5"/>
                    </a:lnTo>
                    <a:lnTo>
                      <a:pt x="39" y="4"/>
                    </a:lnTo>
                    <a:lnTo>
                      <a:pt x="41" y="2"/>
                    </a:lnTo>
                    <a:lnTo>
                      <a:pt x="41" y="2"/>
                    </a:lnTo>
                    <a:lnTo>
                      <a:pt x="41" y="2"/>
                    </a:lnTo>
                    <a:lnTo>
                      <a:pt x="170" y="7"/>
                    </a:lnTo>
                    <a:lnTo>
                      <a:pt x="172" y="9"/>
                    </a:lnTo>
                    <a:lnTo>
                      <a:pt x="172" y="9"/>
                    </a:lnTo>
                    <a:lnTo>
                      <a:pt x="167" y="9"/>
                    </a:lnTo>
                    <a:lnTo>
                      <a:pt x="161" y="11"/>
                    </a:lnTo>
                    <a:close/>
                    <a:moveTo>
                      <a:pt x="32" y="5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6" y="2"/>
                    </a:lnTo>
                    <a:lnTo>
                      <a:pt x="34" y="4"/>
                    </a:lnTo>
                    <a:lnTo>
                      <a:pt x="32" y="5"/>
                    </a:lnTo>
                    <a:close/>
                  </a:path>
                </a:pathLst>
              </a:custGeom>
              <a:solidFill>
                <a:srgbClr val="E3D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87" name="Freeform 1267"/>
              <p:cNvSpPr>
                <a:spLocks noEditPoints="1"/>
              </p:cNvSpPr>
              <p:nvPr/>
            </p:nvSpPr>
            <p:spPr bwMode="auto">
              <a:xfrm>
                <a:off x="1861" y="841"/>
                <a:ext cx="172" cy="11"/>
              </a:xfrm>
              <a:custGeom>
                <a:avLst/>
                <a:gdLst>
                  <a:gd name="T0" fmla="*/ 172 w 172"/>
                  <a:gd name="T1" fmla="*/ 11 h 11"/>
                  <a:gd name="T2" fmla="*/ 39 w 172"/>
                  <a:gd name="T3" fmla="*/ 6 h 11"/>
                  <a:gd name="T4" fmla="*/ 39 w 172"/>
                  <a:gd name="T5" fmla="*/ 4 h 11"/>
                  <a:gd name="T6" fmla="*/ 41 w 172"/>
                  <a:gd name="T7" fmla="*/ 4 h 11"/>
                  <a:gd name="T8" fmla="*/ 41 w 172"/>
                  <a:gd name="T9" fmla="*/ 2 h 11"/>
                  <a:gd name="T10" fmla="*/ 43 w 172"/>
                  <a:gd name="T11" fmla="*/ 2 h 11"/>
                  <a:gd name="T12" fmla="*/ 60 w 172"/>
                  <a:gd name="T13" fmla="*/ 2 h 11"/>
                  <a:gd name="T14" fmla="*/ 62 w 172"/>
                  <a:gd name="T15" fmla="*/ 2 h 11"/>
                  <a:gd name="T16" fmla="*/ 62 w 172"/>
                  <a:gd name="T17" fmla="*/ 2 h 11"/>
                  <a:gd name="T18" fmla="*/ 170 w 172"/>
                  <a:gd name="T19" fmla="*/ 7 h 11"/>
                  <a:gd name="T20" fmla="*/ 170 w 172"/>
                  <a:gd name="T21" fmla="*/ 9 h 11"/>
                  <a:gd name="T22" fmla="*/ 172 w 172"/>
                  <a:gd name="T23" fmla="*/ 11 h 11"/>
                  <a:gd name="T24" fmla="*/ 34 w 172"/>
                  <a:gd name="T25" fmla="*/ 6 h 11"/>
                  <a:gd name="T26" fmla="*/ 0 w 172"/>
                  <a:gd name="T27" fmla="*/ 4 h 11"/>
                  <a:gd name="T28" fmla="*/ 0 w 172"/>
                  <a:gd name="T29" fmla="*/ 4 h 11"/>
                  <a:gd name="T30" fmla="*/ 0 w 172"/>
                  <a:gd name="T31" fmla="*/ 2 h 11"/>
                  <a:gd name="T32" fmla="*/ 0 w 172"/>
                  <a:gd name="T33" fmla="*/ 2 h 11"/>
                  <a:gd name="T34" fmla="*/ 2 w 172"/>
                  <a:gd name="T35" fmla="*/ 0 h 11"/>
                  <a:gd name="T36" fmla="*/ 36 w 172"/>
                  <a:gd name="T37" fmla="*/ 2 h 11"/>
                  <a:gd name="T38" fmla="*/ 36 w 172"/>
                  <a:gd name="T39" fmla="*/ 4 h 11"/>
                  <a:gd name="T40" fmla="*/ 34 w 172"/>
                  <a:gd name="T41" fmla="*/ 6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72" h="11">
                    <a:moveTo>
                      <a:pt x="172" y="11"/>
                    </a:moveTo>
                    <a:lnTo>
                      <a:pt x="39" y="6"/>
                    </a:lnTo>
                    <a:lnTo>
                      <a:pt x="39" y="4"/>
                    </a:lnTo>
                    <a:lnTo>
                      <a:pt x="41" y="4"/>
                    </a:lnTo>
                    <a:lnTo>
                      <a:pt x="41" y="2"/>
                    </a:lnTo>
                    <a:lnTo>
                      <a:pt x="43" y="2"/>
                    </a:lnTo>
                    <a:lnTo>
                      <a:pt x="60" y="2"/>
                    </a:lnTo>
                    <a:lnTo>
                      <a:pt x="62" y="2"/>
                    </a:lnTo>
                    <a:lnTo>
                      <a:pt x="62" y="2"/>
                    </a:lnTo>
                    <a:lnTo>
                      <a:pt x="170" y="7"/>
                    </a:lnTo>
                    <a:lnTo>
                      <a:pt x="170" y="9"/>
                    </a:lnTo>
                    <a:lnTo>
                      <a:pt x="172" y="11"/>
                    </a:lnTo>
                    <a:close/>
                    <a:moveTo>
                      <a:pt x="34" y="6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36" y="2"/>
                    </a:lnTo>
                    <a:lnTo>
                      <a:pt x="36" y="4"/>
                    </a:lnTo>
                    <a:lnTo>
                      <a:pt x="34" y="6"/>
                    </a:lnTo>
                    <a:close/>
                  </a:path>
                </a:pathLst>
              </a:custGeom>
              <a:solidFill>
                <a:srgbClr val="E3D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88" name="Freeform 1268"/>
              <p:cNvSpPr>
                <a:spLocks noEditPoints="1"/>
              </p:cNvSpPr>
              <p:nvPr/>
            </p:nvSpPr>
            <p:spPr bwMode="auto">
              <a:xfrm>
                <a:off x="1861" y="839"/>
                <a:ext cx="170" cy="11"/>
              </a:xfrm>
              <a:custGeom>
                <a:avLst/>
                <a:gdLst>
                  <a:gd name="T0" fmla="*/ 170 w 170"/>
                  <a:gd name="T1" fmla="*/ 11 h 11"/>
                  <a:gd name="T2" fmla="*/ 41 w 170"/>
                  <a:gd name="T3" fmla="*/ 6 h 11"/>
                  <a:gd name="T4" fmla="*/ 43 w 170"/>
                  <a:gd name="T5" fmla="*/ 4 h 11"/>
                  <a:gd name="T6" fmla="*/ 43 w 170"/>
                  <a:gd name="T7" fmla="*/ 2 h 11"/>
                  <a:gd name="T8" fmla="*/ 58 w 170"/>
                  <a:gd name="T9" fmla="*/ 2 h 11"/>
                  <a:gd name="T10" fmla="*/ 60 w 170"/>
                  <a:gd name="T11" fmla="*/ 4 h 11"/>
                  <a:gd name="T12" fmla="*/ 62 w 170"/>
                  <a:gd name="T13" fmla="*/ 4 h 11"/>
                  <a:gd name="T14" fmla="*/ 64 w 170"/>
                  <a:gd name="T15" fmla="*/ 4 h 11"/>
                  <a:gd name="T16" fmla="*/ 66 w 170"/>
                  <a:gd name="T17" fmla="*/ 2 h 11"/>
                  <a:gd name="T18" fmla="*/ 170 w 170"/>
                  <a:gd name="T19" fmla="*/ 8 h 11"/>
                  <a:gd name="T20" fmla="*/ 170 w 170"/>
                  <a:gd name="T21" fmla="*/ 9 h 11"/>
                  <a:gd name="T22" fmla="*/ 170 w 170"/>
                  <a:gd name="T23" fmla="*/ 11 h 11"/>
                  <a:gd name="T24" fmla="*/ 36 w 170"/>
                  <a:gd name="T25" fmla="*/ 6 h 11"/>
                  <a:gd name="T26" fmla="*/ 0 w 170"/>
                  <a:gd name="T27" fmla="*/ 4 h 11"/>
                  <a:gd name="T28" fmla="*/ 2 w 170"/>
                  <a:gd name="T29" fmla="*/ 2 h 11"/>
                  <a:gd name="T30" fmla="*/ 2 w 170"/>
                  <a:gd name="T31" fmla="*/ 0 h 11"/>
                  <a:gd name="T32" fmla="*/ 38 w 170"/>
                  <a:gd name="T33" fmla="*/ 0 h 11"/>
                  <a:gd name="T34" fmla="*/ 36 w 170"/>
                  <a:gd name="T35" fmla="*/ 4 h 11"/>
                  <a:gd name="T36" fmla="*/ 36 w 170"/>
                  <a:gd name="T37" fmla="*/ 6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70" h="11">
                    <a:moveTo>
                      <a:pt x="170" y="11"/>
                    </a:moveTo>
                    <a:lnTo>
                      <a:pt x="41" y="6"/>
                    </a:lnTo>
                    <a:lnTo>
                      <a:pt x="43" y="4"/>
                    </a:lnTo>
                    <a:lnTo>
                      <a:pt x="43" y="2"/>
                    </a:lnTo>
                    <a:lnTo>
                      <a:pt x="58" y="2"/>
                    </a:lnTo>
                    <a:lnTo>
                      <a:pt x="60" y="4"/>
                    </a:lnTo>
                    <a:lnTo>
                      <a:pt x="62" y="4"/>
                    </a:lnTo>
                    <a:lnTo>
                      <a:pt x="64" y="4"/>
                    </a:lnTo>
                    <a:lnTo>
                      <a:pt x="66" y="2"/>
                    </a:lnTo>
                    <a:lnTo>
                      <a:pt x="170" y="8"/>
                    </a:lnTo>
                    <a:lnTo>
                      <a:pt x="170" y="9"/>
                    </a:lnTo>
                    <a:lnTo>
                      <a:pt x="170" y="11"/>
                    </a:lnTo>
                    <a:close/>
                    <a:moveTo>
                      <a:pt x="36" y="6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38" y="0"/>
                    </a:lnTo>
                    <a:lnTo>
                      <a:pt x="36" y="4"/>
                    </a:lnTo>
                    <a:lnTo>
                      <a:pt x="36" y="6"/>
                    </a:lnTo>
                    <a:close/>
                  </a:path>
                </a:pathLst>
              </a:custGeom>
              <a:solidFill>
                <a:srgbClr val="E3D8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89" name="Freeform 1269"/>
              <p:cNvSpPr>
                <a:spLocks noEditPoints="1"/>
              </p:cNvSpPr>
              <p:nvPr/>
            </p:nvSpPr>
            <p:spPr bwMode="auto">
              <a:xfrm>
                <a:off x="1863" y="835"/>
                <a:ext cx="168" cy="13"/>
              </a:xfrm>
              <a:custGeom>
                <a:avLst/>
                <a:gdLst>
                  <a:gd name="T0" fmla="*/ 168 w 168"/>
                  <a:gd name="T1" fmla="*/ 13 h 13"/>
                  <a:gd name="T2" fmla="*/ 60 w 168"/>
                  <a:gd name="T3" fmla="*/ 8 h 13"/>
                  <a:gd name="T4" fmla="*/ 64 w 168"/>
                  <a:gd name="T5" fmla="*/ 6 h 13"/>
                  <a:gd name="T6" fmla="*/ 66 w 168"/>
                  <a:gd name="T7" fmla="*/ 4 h 13"/>
                  <a:gd name="T8" fmla="*/ 166 w 168"/>
                  <a:gd name="T9" fmla="*/ 10 h 13"/>
                  <a:gd name="T10" fmla="*/ 168 w 168"/>
                  <a:gd name="T11" fmla="*/ 12 h 13"/>
                  <a:gd name="T12" fmla="*/ 168 w 168"/>
                  <a:gd name="T13" fmla="*/ 13 h 13"/>
                  <a:gd name="T14" fmla="*/ 58 w 168"/>
                  <a:gd name="T15" fmla="*/ 8 h 13"/>
                  <a:gd name="T16" fmla="*/ 41 w 168"/>
                  <a:gd name="T17" fmla="*/ 8 h 13"/>
                  <a:gd name="T18" fmla="*/ 41 w 168"/>
                  <a:gd name="T19" fmla="*/ 6 h 13"/>
                  <a:gd name="T20" fmla="*/ 43 w 168"/>
                  <a:gd name="T21" fmla="*/ 4 h 13"/>
                  <a:gd name="T22" fmla="*/ 56 w 168"/>
                  <a:gd name="T23" fmla="*/ 4 h 13"/>
                  <a:gd name="T24" fmla="*/ 56 w 168"/>
                  <a:gd name="T25" fmla="*/ 4 h 13"/>
                  <a:gd name="T26" fmla="*/ 56 w 168"/>
                  <a:gd name="T27" fmla="*/ 4 h 13"/>
                  <a:gd name="T28" fmla="*/ 56 w 168"/>
                  <a:gd name="T29" fmla="*/ 6 h 13"/>
                  <a:gd name="T30" fmla="*/ 58 w 168"/>
                  <a:gd name="T31" fmla="*/ 8 h 13"/>
                  <a:gd name="T32" fmla="*/ 34 w 168"/>
                  <a:gd name="T33" fmla="*/ 8 h 13"/>
                  <a:gd name="T34" fmla="*/ 0 w 168"/>
                  <a:gd name="T35" fmla="*/ 6 h 13"/>
                  <a:gd name="T36" fmla="*/ 0 w 168"/>
                  <a:gd name="T37" fmla="*/ 4 h 13"/>
                  <a:gd name="T38" fmla="*/ 0 w 168"/>
                  <a:gd name="T39" fmla="*/ 0 h 13"/>
                  <a:gd name="T40" fmla="*/ 37 w 168"/>
                  <a:gd name="T41" fmla="*/ 2 h 13"/>
                  <a:gd name="T42" fmla="*/ 36 w 168"/>
                  <a:gd name="T43" fmla="*/ 4 h 13"/>
                  <a:gd name="T44" fmla="*/ 34 w 168"/>
                  <a:gd name="T45" fmla="*/ 8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68" h="13">
                    <a:moveTo>
                      <a:pt x="168" y="13"/>
                    </a:moveTo>
                    <a:lnTo>
                      <a:pt x="60" y="8"/>
                    </a:lnTo>
                    <a:lnTo>
                      <a:pt x="64" y="6"/>
                    </a:lnTo>
                    <a:lnTo>
                      <a:pt x="66" y="4"/>
                    </a:lnTo>
                    <a:lnTo>
                      <a:pt x="166" y="10"/>
                    </a:lnTo>
                    <a:lnTo>
                      <a:pt x="168" y="12"/>
                    </a:lnTo>
                    <a:lnTo>
                      <a:pt x="168" y="13"/>
                    </a:lnTo>
                    <a:close/>
                    <a:moveTo>
                      <a:pt x="58" y="8"/>
                    </a:moveTo>
                    <a:lnTo>
                      <a:pt x="41" y="8"/>
                    </a:lnTo>
                    <a:lnTo>
                      <a:pt x="41" y="6"/>
                    </a:lnTo>
                    <a:lnTo>
                      <a:pt x="43" y="4"/>
                    </a:lnTo>
                    <a:lnTo>
                      <a:pt x="56" y="4"/>
                    </a:lnTo>
                    <a:lnTo>
                      <a:pt x="56" y="4"/>
                    </a:lnTo>
                    <a:lnTo>
                      <a:pt x="56" y="4"/>
                    </a:lnTo>
                    <a:lnTo>
                      <a:pt x="56" y="6"/>
                    </a:lnTo>
                    <a:lnTo>
                      <a:pt x="58" y="8"/>
                    </a:lnTo>
                    <a:close/>
                    <a:moveTo>
                      <a:pt x="34" y="8"/>
                    </a:moveTo>
                    <a:lnTo>
                      <a:pt x="0" y="6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37" y="2"/>
                    </a:lnTo>
                    <a:lnTo>
                      <a:pt x="36" y="4"/>
                    </a:lnTo>
                    <a:lnTo>
                      <a:pt x="34" y="8"/>
                    </a:lnTo>
                    <a:close/>
                  </a:path>
                </a:pathLst>
              </a:custGeom>
              <a:solidFill>
                <a:srgbClr val="E3D8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90" name="Freeform 1270"/>
              <p:cNvSpPr>
                <a:spLocks noEditPoints="1"/>
              </p:cNvSpPr>
              <p:nvPr/>
            </p:nvSpPr>
            <p:spPr bwMode="auto">
              <a:xfrm>
                <a:off x="1863" y="833"/>
                <a:ext cx="168" cy="14"/>
              </a:xfrm>
              <a:custGeom>
                <a:avLst/>
                <a:gdLst>
                  <a:gd name="T0" fmla="*/ 168 w 168"/>
                  <a:gd name="T1" fmla="*/ 14 h 14"/>
                  <a:gd name="T2" fmla="*/ 64 w 168"/>
                  <a:gd name="T3" fmla="*/ 8 h 14"/>
                  <a:gd name="T4" fmla="*/ 66 w 168"/>
                  <a:gd name="T5" fmla="*/ 8 h 14"/>
                  <a:gd name="T6" fmla="*/ 66 w 168"/>
                  <a:gd name="T7" fmla="*/ 6 h 14"/>
                  <a:gd name="T8" fmla="*/ 66 w 168"/>
                  <a:gd name="T9" fmla="*/ 4 h 14"/>
                  <a:gd name="T10" fmla="*/ 68 w 168"/>
                  <a:gd name="T11" fmla="*/ 4 h 14"/>
                  <a:gd name="T12" fmla="*/ 166 w 168"/>
                  <a:gd name="T13" fmla="*/ 10 h 14"/>
                  <a:gd name="T14" fmla="*/ 166 w 168"/>
                  <a:gd name="T15" fmla="*/ 12 h 14"/>
                  <a:gd name="T16" fmla="*/ 168 w 168"/>
                  <a:gd name="T17" fmla="*/ 14 h 14"/>
                  <a:gd name="T18" fmla="*/ 56 w 168"/>
                  <a:gd name="T19" fmla="*/ 8 h 14"/>
                  <a:gd name="T20" fmla="*/ 41 w 168"/>
                  <a:gd name="T21" fmla="*/ 8 h 14"/>
                  <a:gd name="T22" fmla="*/ 43 w 168"/>
                  <a:gd name="T23" fmla="*/ 6 h 14"/>
                  <a:gd name="T24" fmla="*/ 45 w 168"/>
                  <a:gd name="T25" fmla="*/ 4 h 14"/>
                  <a:gd name="T26" fmla="*/ 56 w 168"/>
                  <a:gd name="T27" fmla="*/ 4 h 14"/>
                  <a:gd name="T28" fmla="*/ 56 w 168"/>
                  <a:gd name="T29" fmla="*/ 6 h 14"/>
                  <a:gd name="T30" fmla="*/ 56 w 168"/>
                  <a:gd name="T31" fmla="*/ 6 h 14"/>
                  <a:gd name="T32" fmla="*/ 56 w 168"/>
                  <a:gd name="T33" fmla="*/ 8 h 14"/>
                  <a:gd name="T34" fmla="*/ 56 w 168"/>
                  <a:gd name="T35" fmla="*/ 8 h 14"/>
                  <a:gd name="T36" fmla="*/ 36 w 168"/>
                  <a:gd name="T37" fmla="*/ 6 h 14"/>
                  <a:gd name="T38" fmla="*/ 0 w 168"/>
                  <a:gd name="T39" fmla="*/ 6 h 14"/>
                  <a:gd name="T40" fmla="*/ 0 w 168"/>
                  <a:gd name="T41" fmla="*/ 2 h 14"/>
                  <a:gd name="T42" fmla="*/ 0 w 168"/>
                  <a:gd name="T43" fmla="*/ 0 h 14"/>
                  <a:gd name="T44" fmla="*/ 37 w 168"/>
                  <a:gd name="T45" fmla="*/ 2 h 14"/>
                  <a:gd name="T46" fmla="*/ 37 w 168"/>
                  <a:gd name="T47" fmla="*/ 4 h 14"/>
                  <a:gd name="T48" fmla="*/ 36 w 168"/>
                  <a:gd name="T49" fmla="*/ 6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68" h="14">
                    <a:moveTo>
                      <a:pt x="168" y="14"/>
                    </a:moveTo>
                    <a:lnTo>
                      <a:pt x="64" y="8"/>
                    </a:lnTo>
                    <a:lnTo>
                      <a:pt x="66" y="8"/>
                    </a:lnTo>
                    <a:lnTo>
                      <a:pt x="66" y="6"/>
                    </a:lnTo>
                    <a:lnTo>
                      <a:pt x="66" y="4"/>
                    </a:lnTo>
                    <a:lnTo>
                      <a:pt x="68" y="4"/>
                    </a:lnTo>
                    <a:lnTo>
                      <a:pt x="166" y="10"/>
                    </a:lnTo>
                    <a:lnTo>
                      <a:pt x="166" y="12"/>
                    </a:lnTo>
                    <a:lnTo>
                      <a:pt x="168" y="14"/>
                    </a:lnTo>
                    <a:close/>
                    <a:moveTo>
                      <a:pt x="56" y="8"/>
                    </a:moveTo>
                    <a:lnTo>
                      <a:pt x="41" y="8"/>
                    </a:lnTo>
                    <a:lnTo>
                      <a:pt x="43" y="6"/>
                    </a:lnTo>
                    <a:lnTo>
                      <a:pt x="45" y="4"/>
                    </a:lnTo>
                    <a:lnTo>
                      <a:pt x="56" y="4"/>
                    </a:lnTo>
                    <a:lnTo>
                      <a:pt x="56" y="6"/>
                    </a:lnTo>
                    <a:lnTo>
                      <a:pt x="56" y="6"/>
                    </a:lnTo>
                    <a:lnTo>
                      <a:pt x="56" y="8"/>
                    </a:lnTo>
                    <a:lnTo>
                      <a:pt x="56" y="8"/>
                    </a:lnTo>
                    <a:close/>
                    <a:moveTo>
                      <a:pt x="36" y="6"/>
                    </a:moveTo>
                    <a:lnTo>
                      <a:pt x="0" y="6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37" y="2"/>
                    </a:lnTo>
                    <a:lnTo>
                      <a:pt x="37" y="4"/>
                    </a:lnTo>
                    <a:lnTo>
                      <a:pt x="36" y="6"/>
                    </a:lnTo>
                    <a:close/>
                  </a:path>
                </a:pathLst>
              </a:custGeom>
              <a:solidFill>
                <a:srgbClr val="E3D8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91" name="Freeform 1271"/>
              <p:cNvSpPr>
                <a:spLocks noEditPoints="1"/>
              </p:cNvSpPr>
              <p:nvPr/>
            </p:nvSpPr>
            <p:spPr bwMode="auto">
              <a:xfrm>
                <a:off x="1863" y="831"/>
                <a:ext cx="166" cy="14"/>
              </a:xfrm>
              <a:custGeom>
                <a:avLst/>
                <a:gdLst>
                  <a:gd name="T0" fmla="*/ 166 w 166"/>
                  <a:gd name="T1" fmla="*/ 14 h 14"/>
                  <a:gd name="T2" fmla="*/ 66 w 166"/>
                  <a:gd name="T3" fmla="*/ 8 h 14"/>
                  <a:gd name="T4" fmla="*/ 66 w 166"/>
                  <a:gd name="T5" fmla="*/ 8 h 14"/>
                  <a:gd name="T6" fmla="*/ 66 w 166"/>
                  <a:gd name="T7" fmla="*/ 8 h 14"/>
                  <a:gd name="T8" fmla="*/ 68 w 166"/>
                  <a:gd name="T9" fmla="*/ 6 h 14"/>
                  <a:gd name="T10" fmla="*/ 68 w 166"/>
                  <a:gd name="T11" fmla="*/ 4 h 14"/>
                  <a:gd name="T12" fmla="*/ 166 w 166"/>
                  <a:gd name="T13" fmla="*/ 10 h 14"/>
                  <a:gd name="T14" fmla="*/ 166 w 166"/>
                  <a:gd name="T15" fmla="*/ 12 h 14"/>
                  <a:gd name="T16" fmla="*/ 166 w 166"/>
                  <a:gd name="T17" fmla="*/ 14 h 14"/>
                  <a:gd name="T18" fmla="*/ 56 w 166"/>
                  <a:gd name="T19" fmla="*/ 8 h 14"/>
                  <a:gd name="T20" fmla="*/ 43 w 166"/>
                  <a:gd name="T21" fmla="*/ 8 h 14"/>
                  <a:gd name="T22" fmla="*/ 45 w 166"/>
                  <a:gd name="T23" fmla="*/ 6 h 14"/>
                  <a:gd name="T24" fmla="*/ 45 w 166"/>
                  <a:gd name="T25" fmla="*/ 4 h 14"/>
                  <a:gd name="T26" fmla="*/ 56 w 166"/>
                  <a:gd name="T27" fmla="*/ 4 h 14"/>
                  <a:gd name="T28" fmla="*/ 56 w 166"/>
                  <a:gd name="T29" fmla="*/ 6 h 14"/>
                  <a:gd name="T30" fmla="*/ 56 w 166"/>
                  <a:gd name="T31" fmla="*/ 8 h 14"/>
                  <a:gd name="T32" fmla="*/ 37 w 166"/>
                  <a:gd name="T33" fmla="*/ 6 h 14"/>
                  <a:gd name="T34" fmla="*/ 0 w 166"/>
                  <a:gd name="T35" fmla="*/ 4 h 14"/>
                  <a:gd name="T36" fmla="*/ 0 w 166"/>
                  <a:gd name="T37" fmla="*/ 2 h 14"/>
                  <a:gd name="T38" fmla="*/ 1 w 166"/>
                  <a:gd name="T39" fmla="*/ 0 h 14"/>
                  <a:gd name="T40" fmla="*/ 39 w 166"/>
                  <a:gd name="T41" fmla="*/ 2 h 14"/>
                  <a:gd name="T42" fmla="*/ 37 w 166"/>
                  <a:gd name="T43" fmla="*/ 4 h 14"/>
                  <a:gd name="T44" fmla="*/ 37 w 166"/>
                  <a:gd name="T45" fmla="*/ 6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66" h="14">
                    <a:moveTo>
                      <a:pt x="166" y="14"/>
                    </a:moveTo>
                    <a:lnTo>
                      <a:pt x="66" y="8"/>
                    </a:lnTo>
                    <a:lnTo>
                      <a:pt x="66" y="8"/>
                    </a:lnTo>
                    <a:lnTo>
                      <a:pt x="66" y="8"/>
                    </a:lnTo>
                    <a:lnTo>
                      <a:pt x="68" y="6"/>
                    </a:lnTo>
                    <a:lnTo>
                      <a:pt x="68" y="4"/>
                    </a:lnTo>
                    <a:lnTo>
                      <a:pt x="166" y="10"/>
                    </a:lnTo>
                    <a:lnTo>
                      <a:pt x="166" y="12"/>
                    </a:lnTo>
                    <a:lnTo>
                      <a:pt x="166" y="14"/>
                    </a:lnTo>
                    <a:close/>
                    <a:moveTo>
                      <a:pt x="56" y="8"/>
                    </a:moveTo>
                    <a:lnTo>
                      <a:pt x="43" y="8"/>
                    </a:lnTo>
                    <a:lnTo>
                      <a:pt x="45" y="6"/>
                    </a:lnTo>
                    <a:lnTo>
                      <a:pt x="45" y="4"/>
                    </a:lnTo>
                    <a:lnTo>
                      <a:pt x="56" y="4"/>
                    </a:lnTo>
                    <a:lnTo>
                      <a:pt x="56" y="6"/>
                    </a:lnTo>
                    <a:lnTo>
                      <a:pt x="56" y="8"/>
                    </a:lnTo>
                    <a:close/>
                    <a:moveTo>
                      <a:pt x="37" y="6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1" y="0"/>
                    </a:lnTo>
                    <a:lnTo>
                      <a:pt x="39" y="2"/>
                    </a:lnTo>
                    <a:lnTo>
                      <a:pt x="37" y="4"/>
                    </a:lnTo>
                    <a:lnTo>
                      <a:pt x="37" y="6"/>
                    </a:lnTo>
                    <a:close/>
                  </a:path>
                </a:pathLst>
              </a:custGeom>
              <a:solidFill>
                <a:srgbClr val="E3D8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92" name="Freeform 1272"/>
              <p:cNvSpPr>
                <a:spLocks noEditPoints="1"/>
              </p:cNvSpPr>
              <p:nvPr/>
            </p:nvSpPr>
            <p:spPr bwMode="auto">
              <a:xfrm>
                <a:off x="1863" y="829"/>
                <a:ext cx="166" cy="14"/>
              </a:xfrm>
              <a:custGeom>
                <a:avLst/>
                <a:gdLst>
                  <a:gd name="T0" fmla="*/ 166 w 166"/>
                  <a:gd name="T1" fmla="*/ 14 h 14"/>
                  <a:gd name="T2" fmla="*/ 68 w 166"/>
                  <a:gd name="T3" fmla="*/ 8 h 14"/>
                  <a:gd name="T4" fmla="*/ 68 w 166"/>
                  <a:gd name="T5" fmla="*/ 6 h 14"/>
                  <a:gd name="T6" fmla="*/ 70 w 166"/>
                  <a:gd name="T7" fmla="*/ 4 h 14"/>
                  <a:gd name="T8" fmla="*/ 165 w 166"/>
                  <a:gd name="T9" fmla="*/ 8 h 14"/>
                  <a:gd name="T10" fmla="*/ 166 w 166"/>
                  <a:gd name="T11" fmla="*/ 12 h 14"/>
                  <a:gd name="T12" fmla="*/ 166 w 166"/>
                  <a:gd name="T13" fmla="*/ 14 h 14"/>
                  <a:gd name="T14" fmla="*/ 56 w 166"/>
                  <a:gd name="T15" fmla="*/ 8 h 14"/>
                  <a:gd name="T16" fmla="*/ 45 w 166"/>
                  <a:gd name="T17" fmla="*/ 8 h 14"/>
                  <a:gd name="T18" fmla="*/ 45 w 166"/>
                  <a:gd name="T19" fmla="*/ 4 h 14"/>
                  <a:gd name="T20" fmla="*/ 47 w 166"/>
                  <a:gd name="T21" fmla="*/ 2 h 14"/>
                  <a:gd name="T22" fmla="*/ 56 w 166"/>
                  <a:gd name="T23" fmla="*/ 4 h 14"/>
                  <a:gd name="T24" fmla="*/ 56 w 166"/>
                  <a:gd name="T25" fmla="*/ 6 h 14"/>
                  <a:gd name="T26" fmla="*/ 56 w 166"/>
                  <a:gd name="T27" fmla="*/ 8 h 14"/>
                  <a:gd name="T28" fmla="*/ 37 w 166"/>
                  <a:gd name="T29" fmla="*/ 6 h 14"/>
                  <a:gd name="T30" fmla="*/ 0 w 166"/>
                  <a:gd name="T31" fmla="*/ 4 h 14"/>
                  <a:gd name="T32" fmla="*/ 1 w 166"/>
                  <a:gd name="T33" fmla="*/ 2 h 14"/>
                  <a:gd name="T34" fmla="*/ 1 w 166"/>
                  <a:gd name="T35" fmla="*/ 0 h 14"/>
                  <a:gd name="T36" fmla="*/ 39 w 166"/>
                  <a:gd name="T37" fmla="*/ 2 h 14"/>
                  <a:gd name="T38" fmla="*/ 39 w 166"/>
                  <a:gd name="T39" fmla="*/ 4 h 14"/>
                  <a:gd name="T40" fmla="*/ 37 w 166"/>
                  <a:gd name="T41" fmla="*/ 6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6" h="14">
                    <a:moveTo>
                      <a:pt x="166" y="14"/>
                    </a:moveTo>
                    <a:lnTo>
                      <a:pt x="68" y="8"/>
                    </a:lnTo>
                    <a:lnTo>
                      <a:pt x="68" y="6"/>
                    </a:lnTo>
                    <a:lnTo>
                      <a:pt x="70" y="4"/>
                    </a:lnTo>
                    <a:lnTo>
                      <a:pt x="165" y="8"/>
                    </a:lnTo>
                    <a:lnTo>
                      <a:pt x="166" y="12"/>
                    </a:lnTo>
                    <a:lnTo>
                      <a:pt x="166" y="14"/>
                    </a:lnTo>
                    <a:close/>
                    <a:moveTo>
                      <a:pt x="56" y="8"/>
                    </a:moveTo>
                    <a:lnTo>
                      <a:pt x="45" y="8"/>
                    </a:lnTo>
                    <a:lnTo>
                      <a:pt x="45" y="4"/>
                    </a:lnTo>
                    <a:lnTo>
                      <a:pt x="47" y="2"/>
                    </a:lnTo>
                    <a:lnTo>
                      <a:pt x="56" y="4"/>
                    </a:lnTo>
                    <a:lnTo>
                      <a:pt x="56" y="6"/>
                    </a:lnTo>
                    <a:lnTo>
                      <a:pt x="56" y="8"/>
                    </a:lnTo>
                    <a:close/>
                    <a:moveTo>
                      <a:pt x="37" y="6"/>
                    </a:moveTo>
                    <a:lnTo>
                      <a:pt x="0" y="4"/>
                    </a:lnTo>
                    <a:lnTo>
                      <a:pt x="1" y="2"/>
                    </a:lnTo>
                    <a:lnTo>
                      <a:pt x="1" y="0"/>
                    </a:lnTo>
                    <a:lnTo>
                      <a:pt x="39" y="2"/>
                    </a:lnTo>
                    <a:lnTo>
                      <a:pt x="39" y="4"/>
                    </a:lnTo>
                    <a:lnTo>
                      <a:pt x="37" y="6"/>
                    </a:lnTo>
                    <a:close/>
                  </a:path>
                </a:pathLst>
              </a:custGeom>
              <a:solidFill>
                <a:srgbClr val="E3D8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93" name="Freeform 1273"/>
              <p:cNvSpPr>
                <a:spLocks noEditPoints="1"/>
              </p:cNvSpPr>
              <p:nvPr/>
            </p:nvSpPr>
            <p:spPr bwMode="auto">
              <a:xfrm>
                <a:off x="1864" y="828"/>
                <a:ext cx="165" cy="13"/>
              </a:xfrm>
              <a:custGeom>
                <a:avLst/>
                <a:gdLst>
                  <a:gd name="T0" fmla="*/ 165 w 165"/>
                  <a:gd name="T1" fmla="*/ 13 h 13"/>
                  <a:gd name="T2" fmla="*/ 67 w 165"/>
                  <a:gd name="T3" fmla="*/ 7 h 13"/>
                  <a:gd name="T4" fmla="*/ 67 w 165"/>
                  <a:gd name="T5" fmla="*/ 5 h 13"/>
                  <a:gd name="T6" fmla="*/ 69 w 165"/>
                  <a:gd name="T7" fmla="*/ 3 h 13"/>
                  <a:gd name="T8" fmla="*/ 164 w 165"/>
                  <a:gd name="T9" fmla="*/ 7 h 13"/>
                  <a:gd name="T10" fmla="*/ 164 w 165"/>
                  <a:gd name="T11" fmla="*/ 9 h 13"/>
                  <a:gd name="T12" fmla="*/ 165 w 165"/>
                  <a:gd name="T13" fmla="*/ 13 h 13"/>
                  <a:gd name="T14" fmla="*/ 55 w 165"/>
                  <a:gd name="T15" fmla="*/ 7 h 13"/>
                  <a:gd name="T16" fmla="*/ 44 w 165"/>
                  <a:gd name="T17" fmla="*/ 7 h 13"/>
                  <a:gd name="T18" fmla="*/ 46 w 165"/>
                  <a:gd name="T19" fmla="*/ 3 h 13"/>
                  <a:gd name="T20" fmla="*/ 48 w 165"/>
                  <a:gd name="T21" fmla="*/ 1 h 13"/>
                  <a:gd name="T22" fmla="*/ 55 w 165"/>
                  <a:gd name="T23" fmla="*/ 3 h 13"/>
                  <a:gd name="T24" fmla="*/ 55 w 165"/>
                  <a:gd name="T25" fmla="*/ 5 h 13"/>
                  <a:gd name="T26" fmla="*/ 55 w 165"/>
                  <a:gd name="T27" fmla="*/ 7 h 13"/>
                  <a:gd name="T28" fmla="*/ 38 w 165"/>
                  <a:gd name="T29" fmla="*/ 5 h 13"/>
                  <a:gd name="T30" fmla="*/ 0 w 165"/>
                  <a:gd name="T31" fmla="*/ 3 h 13"/>
                  <a:gd name="T32" fmla="*/ 0 w 165"/>
                  <a:gd name="T33" fmla="*/ 1 h 13"/>
                  <a:gd name="T34" fmla="*/ 0 w 165"/>
                  <a:gd name="T35" fmla="*/ 0 h 13"/>
                  <a:gd name="T36" fmla="*/ 40 w 165"/>
                  <a:gd name="T37" fmla="*/ 1 h 13"/>
                  <a:gd name="T38" fmla="*/ 38 w 165"/>
                  <a:gd name="T39" fmla="*/ 3 h 13"/>
                  <a:gd name="T40" fmla="*/ 38 w 165"/>
                  <a:gd name="T41" fmla="*/ 5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5" h="13">
                    <a:moveTo>
                      <a:pt x="165" y="13"/>
                    </a:moveTo>
                    <a:lnTo>
                      <a:pt x="67" y="7"/>
                    </a:lnTo>
                    <a:lnTo>
                      <a:pt x="67" y="5"/>
                    </a:lnTo>
                    <a:lnTo>
                      <a:pt x="69" y="3"/>
                    </a:lnTo>
                    <a:lnTo>
                      <a:pt x="164" y="7"/>
                    </a:lnTo>
                    <a:lnTo>
                      <a:pt x="164" y="9"/>
                    </a:lnTo>
                    <a:lnTo>
                      <a:pt x="165" y="13"/>
                    </a:lnTo>
                    <a:close/>
                    <a:moveTo>
                      <a:pt x="55" y="7"/>
                    </a:moveTo>
                    <a:lnTo>
                      <a:pt x="44" y="7"/>
                    </a:lnTo>
                    <a:lnTo>
                      <a:pt x="46" y="3"/>
                    </a:lnTo>
                    <a:lnTo>
                      <a:pt x="48" y="1"/>
                    </a:lnTo>
                    <a:lnTo>
                      <a:pt x="55" y="3"/>
                    </a:lnTo>
                    <a:lnTo>
                      <a:pt x="55" y="5"/>
                    </a:lnTo>
                    <a:lnTo>
                      <a:pt x="55" y="7"/>
                    </a:lnTo>
                    <a:close/>
                    <a:moveTo>
                      <a:pt x="38" y="5"/>
                    </a:moveTo>
                    <a:lnTo>
                      <a:pt x="0" y="3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40" y="1"/>
                    </a:lnTo>
                    <a:lnTo>
                      <a:pt x="38" y="3"/>
                    </a:lnTo>
                    <a:lnTo>
                      <a:pt x="38" y="5"/>
                    </a:lnTo>
                    <a:close/>
                  </a:path>
                </a:pathLst>
              </a:custGeom>
              <a:solidFill>
                <a:srgbClr val="E3DA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94" name="Freeform 1274"/>
              <p:cNvSpPr>
                <a:spLocks noEditPoints="1"/>
              </p:cNvSpPr>
              <p:nvPr/>
            </p:nvSpPr>
            <p:spPr bwMode="auto">
              <a:xfrm>
                <a:off x="1864" y="826"/>
                <a:ext cx="164" cy="11"/>
              </a:xfrm>
              <a:custGeom>
                <a:avLst/>
                <a:gdLst>
                  <a:gd name="T0" fmla="*/ 164 w 164"/>
                  <a:gd name="T1" fmla="*/ 11 h 11"/>
                  <a:gd name="T2" fmla="*/ 69 w 164"/>
                  <a:gd name="T3" fmla="*/ 7 h 11"/>
                  <a:gd name="T4" fmla="*/ 69 w 164"/>
                  <a:gd name="T5" fmla="*/ 5 h 11"/>
                  <a:gd name="T6" fmla="*/ 69 w 164"/>
                  <a:gd name="T7" fmla="*/ 3 h 11"/>
                  <a:gd name="T8" fmla="*/ 164 w 164"/>
                  <a:gd name="T9" fmla="*/ 7 h 11"/>
                  <a:gd name="T10" fmla="*/ 164 w 164"/>
                  <a:gd name="T11" fmla="*/ 9 h 11"/>
                  <a:gd name="T12" fmla="*/ 164 w 164"/>
                  <a:gd name="T13" fmla="*/ 11 h 11"/>
                  <a:gd name="T14" fmla="*/ 55 w 164"/>
                  <a:gd name="T15" fmla="*/ 7 h 11"/>
                  <a:gd name="T16" fmla="*/ 46 w 164"/>
                  <a:gd name="T17" fmla="*/ 5 h 11"/>
                  <a:gd name="T18" fmla="*/ 48 w 164"/>
                  <a:gd name="T19" fmla="*/ 3 h 11"/>
                  <a:gd name="T20" fmla="*/ 50 w 164"/>
                  <a:gd name="T21" fmla="*/ 2 h 11"/>
                  <a:gd name="T22" fmla="*/ 57 w 164"/>
                  <a:gd name="T23" fmla="*/ 3 h 11"/>
                  <a:gd name="T24" fmla="*/ 57 w 164"/>
                  <a:gd name="T25" fmla="*/ 3 h 11"/>
                  <a:gd name="T26" fmla="*/ 57 w 164"/>
                  <a:gd name="T27" fmla="*/ 3 h 11"/>
                  <a:gd name="T28" fmla="*/ 55 w 164"/>
                  <a:gd name="T29" fmla="*/ 5 h 11"/>
                  <a:gd name="T30" fmla="*/ 55 w 164"/>
                  <a:gd name="T31" fmla="*/ 7 h 11"/>
                  <a:gd name="T32" fmla="*/ 38 w 164"/>
                  <a:gd name="T33" fmla="*/ 5 h 11"/>
                  <a:gd name="T34" fmla="*/ 0 w 164"/>
                  <a:gd name="T35" fmla="*/ 3 h 11"/>
                  <a:gd name="T36" fmla="*/ 0 w 164"/>
                  <a:gd name="T37" fmla="*/ 2 h 11"/>
                  <a:gd name="T38" fmla="*/ 0 w 164"/>
                  <a:gd name="T39" fmla="*/ 0 h 11"/>
                  <a:gd name="T40" fmla="*/ 42 w 164"/>
                  <a:gd name="T41" fmla="*/ 2 h 11"/>
                  <a:gd name="T42" fmla="*/ 40 w 164"/>
                  <a:gd name="T43" fmla="*/ 3 h 11"/>
                  <a:gd name="T44" fmla="*/ 38 w 164"/>
                  <a:gd name="T45" fmla="*/ 5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64" h="11">
                    <a:moveTo>
                      <a:pt x="164" y="11"/>
                    </a:moveTo>
                    <a:lnTo>
                      <a:pt x="69" y="7"/>
                    </a:lnTo>
                    <a:lnTo>
                      <a:pt x="69" y="5"/>
                    </a:lnTo>
                    <a:lnTo>
                      <a:pt x="69" y="3"/>
                    </a:lnTo>
                    <a:lnTo>
                      <a:pt x="164" y="7"/>
                    </a:lnTo>
                    <a:lnTo>
                      <a:pt x="164" y="9"/>
                    </a:lnTo>
                    <a:lnTo>
                      <a:pt x="164" y="11"/>
                    </a:lnTo>
                    <a:close/>
                    <a:moveTo>
                      <a:pt x="55" y="7"/>
                    </a:moveTo>
                    <a:lnTo>
                      <a:pt x="46" y="5"/>
                    </a:lnTo>
                    <a:lnTo>
                      <a:pt x="48" y="3"/>
                    </a:lnTo>
                    <a:lnTo>
                      <a:pt x="50" y="2"/>
                    </a:lnTo>
                    <a:lnTo>
                      <a:pt x="57" y="3"/>
                    </a:lnTo>
                    <a:lnTo>
                      <a:pt x="57" y="3"/>
                    </a:lnTo>
                    <a:lnTo>
                      <a:pt x="57" y="3"/>
                    </a:lnTo>
                    <a:lnTo>
                      <a:pt x="55" y="5"/>
                    </a:lnTo>
                    <a:lnTo>
                      <a:pt x="55" y="7"/>
                    </a:lnTo>
                    <a:close/>
                    <a:moveTo>
                      <a:pt x="38" y="5"/>
                    </a:moveTo>
                    <a:lnTo>
                      <a:pt x="0" y="3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42" y="2"/>
                    </a:lnTo>
                    <a:lnTo>
                      <a:pt x="40" y="3"/>
                    </a:lnTo>
                    <a:lnTo>
                      <a:pt x="38" y="5"/>
                    </a:lnTo>
                    <a:close/>
                  </a:path>
                </a:pathLst>
              </a:custGeom>
              <a:solidFill>
                <a:srgbClr val="E3DA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95" name="Freeform 1275"/>
              <p:cNvSpPr>
                <a:spLocks noEditPoints="1"/>
              </p:cNvSpPr>
              <p:nvPr/>
            </p:nvSpPr>
            <p:spPr bwMode="auto">
              <a:xfrm>
                <a:off x="1864" y="824"/>
                <a:ext cx="164" cy="11"/>
              </a:xfrm>
              <a:custGeom>
                <a:avLst/>
                <a:gdLst>
                  <a:gd name="T0" fmla="*/ 164 w 164"/>
                  <a:gd name="T1" fmla="*/ 11 h 11"/>
                  <a:gd name="T2" fmla="*/ 69 w 164"/>
                  <a:gd name="T3" fmla="*/ 7 h 11"/>
                  <a:gd name="T4" fmla="*/ 69 w 164"/>
                  <a:gd name="T5" fmla="*/ 5 h 11"/>
                  <a:gd name="T6" fmla="*/ 69 w 164"/>
                  <a:gd name="T7" fmla="*/ 4 h 11"/>
                  <a:gd name="T8" fmla="*/ 162 w 164"/>
                  <a:gd name="T9" fmla="*/ 7 h 11"/>
                  <a:gd name="T10" fmla="*/ 164 w 164"/>
                  <a:gd name="T11" fmla="*/ 9 h 11"/>
                  <a:gd name="T12" fmla="*/ 164 w 164"/>
                  <a:gd name="T13" fmla="*/ 11 h 11"/>
                  <a:gd name="T14" fmla="*/ 55 w 164"/>
                  <a:gd name="T15" fmla="*/ 7 h 11"/>
                  <a:gd name="T16" fmla="*/ 48 w 164"/>
                  <a:gd name="T17" fmla="*/ 5 h 11"/>
                  <a:gd name="T18" fmla="*/ 50 w 164"/>
                  <a:gd name="T19" fmla="*/ 4 h 11"/>
                  <a:gd name="T20" fmla="*/ 52 w 164"/>
                  <a:gd name="T21" fmla="*/ 2 h 11"/>
                  <a:gd name="T22" fmla="*/ 55 w 164"/>
                  <a:gd name="T23" fmla="*/ 2 h 11"/>
                  <a:gd name="T24" fmla="*/ 57 w 164"/>
                  <a:gd name="T25" fmla="*/ 4 h 11"/>
                  <a:gd name="T26" fmla="*/ 57 w 164"/>
                  <a:gd name="T27" fmla="*/ 5 h 11"/>
                  <a:gd name="T28" fmla="*/ 55 w 164"/>
                  <a:gd name="T29" fmla="*/ 5 h 11"/>
                  <a:gd name="T30" fmla="*/ 55 w 164"/>
                  <a:gd name="T31" fmla="*/ 7 h 11"/>
                  <a:gd name="T32" fmla="*/ 40 w 164"/>
                  <a:gd name="T33" fmla="*/ 5 h 11"/>
                  <a:gd name="T34" fmla="*/ 0 w 164"/>
                  <a:gd name="T35" fmla="*/ 4 h 11"/>
                  <a:gd name="T36" fmla="*/ 0 w 164"/>
                  <a:gd name="T37" fmla="*/ 2 h 11"/>
                  <a:gd name="T38" fmla="*/ 2 w 164"/>
                  <a:gd name="T39" fmla="*/ 2 h 11"/>
                  <a:gd name="T40" fmla="*/ 2 w 164"/>
                  <a:gd name="T41" fmla="*/ 0 h 11"/>
                  <a:gd name="T42" fmla="*/ 2 w 164"/>
                  <a:gd name="T43" fmla="*/ 0 h 11"/>
                  <a:gd name="T44" fmla="*/ 42 w 164"/>
                  <a:gd name="T45" fmla="*/ 2 h 11"/>
                  <a:gd name="T46" fmla="*/ 42 w 164"/>
                  <a:gd name="T47" fmla="*/ 4 h 11"/>
                  <a:gd name="T48" fmla="*/ 40 w 164"/>
                  <a:gd name="T49" fmla="*/ 5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64" h="11">
                    <a:moveTo>
                      <a:pt x="164" y="11"/>
                    </a:moveTo>
                    <a:lnTo>
                      <a:pt x="69" y="7"/>
                    </a:lnTo>
                    <a:lnTo>
                      <a:pt x="69" y="5"/>
                    </a:lnTo>
                    <a:lnTo>
                      <a:pt x="69" y="4"/>
                    </a:lnTo>
                    <a:lnTo>
                      <a:pt x="162" y="7"/>
                    </a:lnTo>
                    <a:lnTo>
                      <a:pt x="164" y="9"/>
                    </a:lnTo>
                    <a:lnTo>
                      <a:pt x="164" y="11"/>
                    </a:lnTo>
                    <a:close/>
                    <a:moveTo>
                      <a:pt x="55" y="7"/>
                    </a:moveTo>
                    <a:lnTo>
                      <a:pt x="48" y="5"/>
                    </a:lnTo>
                    <a:lnTo>
                      <a:pt x="50" y="4"/>
                    </a:lnTo>
                    <a:lnTo>
                      <a:pt x="52" y="2"/>
                    </a:lnTo>
                    <a:lnTo>
                      <a:pt x="55" y="2"/>
                    </a:lnTo>
                    <a:lnTo>
                      <a:pt x="57" y="4"/>
                    </a:lnTo>
                    <a:lnTo>
                      <a:pt x="57" y="5"/>
                    </a:lnTo>
                    <a:lnTo>
                      <a:pt x="55" y="5"/>
                    </a:lnTo>
                    <a:lnTo>
                      <a:pt x="55" y="7"/>
                    </a:lnTo>
                    <a:close/>
                    <a:moveTo>
                      <a:pt x="40" y="5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42" y="2"/>
                    </a:lnTo>
                    <a:lnTo>
                      <a:pt x="42" y="4"/>
                    </a:lnTo>
                    <a:lnTo>
                      <a:pt x="40" y="5"/>
                    </a:lnTo>
                    <a:close/>
                  </a:path>
                </a:pathLst>
              </a:custGeom>
              <a:solidFill>
                <a:srgbClr val="E3DA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96" name="Freeform 1276"/>
              <p:cNvSpPr>
                <a:spLocks noEditPoints="1"/>
              </p:cNvSpPr>
              <p:nvPr/>
            </p:nvSpPr>
            <p:spPr bwMode="auto">
              <a:xfrm>
                <a:off x="1864" y="822"/>
                <a:ext cx="164" cy="11"/>
              </a:xfrm>
              <a:custGeom>
                <a:avLst/>
                <a:gdLst>
                  <a:gd name="T0" fmla="*/ 164 w 164"/>
                  <a:gd name="T1" fmla="*/ 11 h 11"/>
                  <a:gd name="T2" fmla="*/ 69 w 164"/>
                  <a:gd name="T3" fmla="*/ 7 h 11"/>
                  <a:gd name="T4" fmla="*/ 69 w 164"/>
                  <a:gd name="T5" fmla="*/ 6 h 11"/>
                  <a:gd name="T6" fmla="*/ 69 w 164"/>
                  <a:gd name="T7" fmla="*/ 6 h 11"/>
                  <a:gd name="T8" fmla="*/ 67 w 164"/>
                  <a:gd name="T9" fmla="*/ 4 h 11"/>
                  <a:gd name="T10" fmla="*/ 67 w 164"/>
                  <a:gd name="T11" fmla="*/ 4 h 11"/>
                  <a:gd name="T12" fmla="*/ 162 w 164"/>
                  <a:gd name="T13" fmla="*/ 7 h 11"/>
                  <a:gd name="T14" fmla="*/ 162 w 164"/>
                  <a:gd name="T15" fmla="*/ 9 h 11"/>
                  <a:gd name="T16" fmla="*/ 164 w 164"/>
                  <a:gd name="T17" fmla="*/ 11 h 11"/>
                  <a:gd name="T18" fmla="*/ 57 w 164"/>
                  <a:gd name="T19" fmla="*/ 7 h 11"/>
                  <a:gd name="T20" fmla="*/ 50 w 164"/>
                  <a:gd name="T21" fmla="*/ 6 h 11"/>
                  <a:gd name="T22" fmla="*/ 52 w 164"/>
                  <a:gd name="T23" fmla="*/ 6 h 11"/>
                  <a:gd name="T24" fmla="*/ 52 w 164"/>
                  <a:gd name="T25" fmla="*/ 4 h 11"/>
                  <a:gd name="T26" fmla="*/ 54 w 164"/>
                  <a:gd name="T27" fmla="*/ 4 h 11"/>
                  <a:gd name="T28" fmla="*/ 55 w 164"/>
                  <a:gd name="T29" fmla="*/ 2 h 11"/>
                  <a:gd name="T30" fmla="*/ 55 w 164"/>
                  <a:gd name="T31" fmla="*/ 2 h 11"/>
                  <a:gd name="T32" fmla="*/ 55 w 164"/>
                  <a:gd name="T33" fmla="*/ 2 h 11"/>
                  <a:gd name="T34" fmla="*/ 55 w 164"/>
                  <a:gd name="T35" fmla="*/ 2 h 11"/>
                  <a:gd name="T36" fmla="*/ 55 w 164"/>
                  <a:gd name="T37" fmla="*/ 4 h 11"/>
                  <a:gd name="T38" fmla="*/ 57 w 164"/>
                  <a:gd name="T39" fmla="*/ 7 h 11"/>
                  <a:gd name="T40" fmla="*/ 42 w 164"/>
                  <a:gd name="T41" fmla="*/ 6 h 11"/>
                  <a:gd name="T42" fmla="*/ 0 w 164"/>
                  <a:gd name="T43" fmla="*/ 4 h 11"/>
                  <a:gd name="T44" fmla="*/ 0 w 164"/>
                  <a:gd name="T45" fmla="*/ 4 h 11"/>
                  <a:gd name="T46" fmla="*/ 2 w 164"/>
                  <a:gd name="T47" fmla="*/ 4 h 11"/>
                  <a:gd name="T48" fmla="*/ 2 w 164"/>
                  <a:gd name="T49" fmla="*/ 2 h 11"/>
                  <a:gd name="T50" fmla="*/ 2 w 164"/>
                  <a:gd name="T51" fmla="*/ 0 h 11"/>
                  <a:gd name="T52" fmla="*/ 44 w 164"/>
                  <a:gd name="T53" fmla="*/ 2 h 11"/>
                  <a:gd name="T54" fmla="*/ 42 w 164"/>
                  <a:gd name="T55" fmla="*/ 4 h 11"/>
                  <a:gd name="T56" fmla="*/ 42 w 164"/>
                  <a:gd name="T57" fmla="*/ 6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64" h="11">
                    <a:moveTo>
                      <a:pt x="164" y="11"/>
                    </a:moveTo>
                    <a:lnTo>
                      <a:pt x="69" y="7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67" y="4"/>
                    </a:lnTo>
                    <a:lnTo>
                      <a:pt x="67" y="4"/>
                    </a:lnTo>
                    <a:lnTo>
                      <a:pt x="162" y="7"/>
                    </a:lnTo>
                    <a:lnTo>
                      <a:pt x="162" y="9"/>
                    </a:lnTo>
                    <a:lnTo>
                      <a:pt x="164" y="11"/>
                    </a:lnTo>
                    <a:close/>
                    <a:moveTo>
                      <a:pt x="57" y="7"/>
                    </a:moveTo>
                    <a:lnTo>
                      <a:pt x="50" y="6"/>
                    </a:lnTo>
                    <a:lnTo>
                      <a:pt x="52" y="6"/>
                    </a:lnTo>
                    <a:lnTo>
                      <a:pt x="52" y="4"/>
                    </a:lnTo>
                    <a:lnTo>
                      <a:pt x="54" y="4"/>
                    </a:lnTo>
                    <a:lnTo>
                      <a:pt x="55" y="2"/>
                    </a:lnTo>
                    <a:lnTo>
                      <a:pt x="55" y="2"/>
                    </a:lnTo>
                    <a:lnTo>
                      <a:pt x="55" y="2"/>
                    </a:lnTo>
                    <a:lnTo>
                      <a:pt x="55" y="2"/>
                    </a:lnTo>
                    <a:lnTo>
                      <a:pt x="55" y="4"/>
                    </a:lnTo>
                    <a:lnTo>
                      <a:pt x="57" y="7"/>
                    </a:lnTo>
                    <a:close/>
                    <a:moveTo>
                      <a:pt x="42" y="6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2" y="4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44" y="2"/>
                    </a:lnTo>
                    <a:lnTo>
                      <a:pt x="42" y="4"/>
                    </a:lnTo>
                    <a:lnTo>
                      <a:pt x="42" y="6"/>
                    </a:lnTo>
                    <a:close/>
                  </a:path>
                </a:pathLst>
              </a:custGeom>
              <a:solidFill>
                <a:srgbClr val="E3D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97" name="Freeform 1277"/>
              <p:cNvSpPr>
                <a:spLocks noEditPoints="1"/>
              </p:cNvSpPr>
              <p:nvPr/>
            </p:nvSpPr>
            <p:spPr bwMode="auto">
              <a:xfrm>
                <a:off x="1866" y="820"/>
                <a:ext cx="160" cy="11"/>
              </a:xfrm>
              <a:custGeom>
                <a:avLst/>
                <a:gdLst>
                  <a:gd name="T0" fmla="*/ 160 w 160"/>
                  <a:gd name="T1" fmla="*/ 11 h 11"/>
                  <a:gd name="T2" fmla="*/ 67 w 160"/>
                  <a:gd name="T3" fmla="*/ 8 h 11"/>
                  <a:gd name="T4" fmla="*/ 67 w 160"/>
                  <a:gd name="T5" fmla="*/ 8 h 11"/>
                  <a:gd name="T6" fmla="*/ 67 w 160"/>
                  <a:gd name="T7" fmla="*/ 8 h 11"/>
                  <a:gd name="T8" fmla="*/ 65 w 160"/>
                  <a:gd name="T9" fmla="*/ 6 h 11"/>
                  <a:gd name="T10" fmla="*/ 65 w 160"/>
                  <a:gd name="T11" fmla="*/ 4 h 11"/>
                  <a:gd name="T12" fmla="*/ 158 w 160"/>
                  <a:gd name="T13" fmla="*/ 8 h 11"/>
                  <a:gd name="T14" fmla="*/ 160 w 160"/>
                  <a:gd name="T15" fmla="*/ 9 h 11"/>
                  <a:gd name="T16" fmla="*/ 160 w 160"/>
                  <a:gd name="T17" fmla="*/ 11 h 11"/>
                  <a:gd name="T18" fmla="*/ 53 w 160"/>
                  <a:gd name="T19" fmla="*/ 6 h 11"/>
                  <a:gd name="T20" fmla="*/ 50 w 160"/>
                  <a:gd name="T21" fmla="*/ 6 h 11"/>
                  <a:gd name="T22" fmla="*/ 50 w 160"/>
                  <a:gd name="T23" fmla="*/ 6 h 11"/>
                  <a:gd name="T24" fmla="*/ 50 w 160"/>
                  <a:gd name="T25" fmla="*/ 6 h 11"/>
                  <a:gd name="T26" fmla="*/ 53 w 160"/>
                  <a:gd name="T27" fmla="*/ 4 h 11"/>
                  <a:gd name="T28" fmla="*/ 53 w 160"/>
                  <a:gd name="T29" fmla="*/ 4 h 11"/>
                  <a:gd name="T30" fmla="*/ 53 w 160"/>
                  <a:gd name="T31" fmla="*/ 6 h 11"/>
                  <a:gd name="T32" fmla="*/ 53 w 160"/>
                  <a:gd name="T33" fmla="*/ 6 h 11"/>
                  <a:gd name="T34" fmla="*/ 40 w 160"/>
                  <a:gd name="T35" fmla="*/ 6 h 11"/>
                  <a:gd name="T36" fmla="*/ 0 w 160"/>
                  <a:gd name="T37" fmla="*/ 4 h 11"/>
                  <a:gd name="T38" fmla="*/ 0 w 160"/>
                  <a:gd name="T39" fmla="*/ 2 h 11"/>
                  <a:gd name="T40" fmla="*/ 0 w 160"/>
                  <a:gd name="T41" fmla="*/ 0 h 11"/>
                  <a:gd name="T42" fmla="*/ 42 w 160"/>
                  <a:gd name="T43" fmla="*/ 2 h 11"/>
                  <a:gd name="T44" fmla="*/ 42 w 160"/>
                  <a:gd name="T45" fmla="*/ 4 h 11"/>
                  <a:gd name="T46" fmla="*/ 40 w 160"/>
                  <a:gd name="T47" fmla="*/ 6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60" h="11">
                    <a:moveTo>
                      <a:pt x="160" y="11"/>
                    </a:moveTo>
                    <a:lnTo>
                      <a:pt x="67" y="8"/>
                    </a:lnTo>
                    <a:lnTo>
                      <a:pt x="67" y="8"/>
                    </a:lnTo>
                    <a:lnTo>
                      <a:pt x="67" y="8"/>
                    </a:lnTo>
                    <a:lnTo>
                      <a:pt x="65" y="6"/>
                    </a:lnTo>
                    <a:lnTo>
                      <a:pt x="65" y="4"/>
                    </a:lnTo>
                    <a:lnTo>
                      <a:pt x="158" y="8"/>
                    </a:lnTo>
                    <a:lnTo>
                      <a:pt x="160" y="9"/>
                    </a:lnTo>
                    <a:lnTo>
                      <a:pt x="160" y="11"/>
                    </a:lnTo>
                    <a:close/>
                    <a:moveTo>
                      <a:pt x="53" y="6"/>
                    </a:moveTo>
                    <a:lnTo>
                      <a:pt x="50" y="6"/>
                    </a:lnTo>
                    <a:lnTo>
                      <a:pt x="50" y="6"/>
                    </a:lnTo>
                    <a:lnTo>
                      <a:pt x="50" y="6"/>
                    </a:lnTo>
                    <a:lnTo>
                      <a:pt x="53" y="4"/>
                    </a:lnTo>
                    <a:lnTo>
                      <a:pt x="53" y="4"/>
                    </a:lnTo>
                    <a:lnTo>
                      <a:pt x="53" y="6"/>
                    </a:lnTo>
                    <a:lnTo>
                      <a:pt x="53" y="6"/>
                    </a:lnTo>
                    <a:close/>
                    <a:moveTo>
                      <a:pt x="40" y="6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42" y="2"/>
                    </a:lnTo>
                    <a:lnTo>
                      <a:pt x="42" y="4"/>
                    </a:lnTo>
                    <a:lnTo>
                      <a:pt x="40" y="6"/>
                    </a:lnTo>
                    <a:close/>
                  </a:path>
                </a:pathLst>
              </a:custGeom>
              <a:solidFill>
                <a:srgbClr val="E3D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98" name="Freeform 1278"/>
              <p:cNvSpPr>
                <a:spLocks noEditPoints="1"/>
              </p:cNvSpPr>
              <p:nvPr/>
            </p:nvSpPr>
            <p:spPr bwMode="auto">
              <a:xfrm>
                <a:off x="1866" y="818"/>
                <a:ext cx="160" cy="11"/>
              </a:xfrm>
              <a:custGeom>
                <a:avLst/>
                <a:gdLst>
                  <a:gd name="T0" fmla="*/ 160 w 160"/>
                  <a:gd name="T1" fmla="*/ 11 h 11"/>
                  <a:gd name="T2" fmla="*/ 65 w 160"/>
                  <a:gd name="T3" fmla="*/ 8 h 11"/>
                  <a:gd name="T4" fmla="*/ 65 w 160"/>
                  <a:gd name="T5" fmla="*/ 6 h 11"/>
                  <a:gd name="T6" fmla="*/ 63 w 160"/>
                  <a:gd name="T7" fmla="*/ 2 h 11"/>
                  <a:gd name="T8" fmla="*/ 158 w 160"/>
                  <a:gd name="T9" fmla="*/ 8 h 11"/>
                  <a:gd name="T10" fmla="*/ 158 w 160"/>
                  <a:gd name="T11" fmla="*/ 10 h 11"/>
                  <a:gd name="T12" fmla="*/ 160 w 160"/>
                  <a:gd name="T13" fmla="*/ 11 h 11"/>
                  <a:gd name="T14" fmla="*/ 53 w 160"/>
                  <a:gd name="T15" fmla="*/ 6 h 11"/>
                  <a:gd name="T16" fmla="*/ 53 w 160"/>
                  <a:gd name="T17" fmla="*/ 6 h 11"/>
                  <a:gd name="T18" fmla="*/ 53 w 160"/>
                  <a:gd name="T19" fmla="*/ 6 h 11"/>
                  <a:gd name="T20" fmla="*/ 53 w 160"/>
                  <a:gd name="T21" fmla="*/ 6 h 11"/>
                  <a:gd name="T22" fmla="*/ 42 w 160"/>
                  <a:gd name="T23" fmla="*/ 6 h 11"/>
                  <a:gd name="T24" fmla="*/ 0 w 160"/>
                  <a:gd name="T25" fmla="*/ 4 h 11"/>
                  <a:gd name="T26" fmla="*/ 0 w 160"/>
                  <a:gd name="T27" fmla="*/ 2 h 11"/>
                  <a:gd name="T28" fmla="*/ 0 w 160"/>
                  <a:gd name="T29" fmla="*/ 0 h 11"/>
                  <a:gd name="T30" fmla="*/ 44 w 160"/>
                  <a:gd name="T31" fmla="*/ 2 h 11"/>
                  <a:gd name="T32" fmla="*/ 42 w 160"/>
                  <a:gd name="T33" fmla="*/ 4 h 11"/>
                  <a:gd name="T34" fmla="*/ 42 w 160"/>
                  <a:gd name="T35" fmla="*/ 6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60" h="11">
                    <a:moveTo>
                      <a:pt x="160" y="11"/>
                    </a:moveTo>
                    <a:lnTo>
                      <a:pt x="65" y="8"/>
                    </a:lnTo>
                    <a:lnTo>
                      <a:pt x="65" y="6"/>
                    </a:lnTo>
                    <a:lnTo>
                      <a:pt x="63" y="2"/>
                    </a:lnTo>
                    <a:lnTo>
                      <a:pt x="158" y="8"/>
                    </a:lnTo>
                    <a:lnTo>
                      <a:pt x="158" y="10"/>
                    </a:lnTo>
                    <a:lnTo>
                      <a:pt x="160" y="11"/>
                    </a:lnTo>
                    <a:close/>
                    <a:moveTo>
                      <a:pt x="53" y="6"/>
                    </a:moveTo>
                    <a:lnTo>
                      <a:pt x="53" y="6"/>
                    </a:lnTo>
                    <a:lnTo>
                      <a:pt x="53" y="6"/>
                    </a:lnTo>
                    <a:lnTo>
                      <a:pt x="53" y="6"/>
                    </a:lnTo>
                    <a:close/>
                    <a:moveTo>
                      <a:pt x="42" y="6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44" y="2"/>
                    </a:lnTo>
                    <a:lnTo>
                      <a:pt x="42" y="4"/>
                    </a:lnTo>
                    <a:lnTo>
                      <a:pt x="42" y="6"/>
                    </a:lnTo>
                    <a:close/>
                  </a:path>
                </a:pathLst>
              </a:custGeom>
              <a:solidFill>
                <a:srgbClr val="E3DA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99" name="Freeform 1279"/>
              <p:cNvSpPr>
                <a:spLocks noEditPoints="1"/>
              </p:cNvSpPr>
              <p:nvPr/>
            </p:nvSpPr>
            <p:spPr bwMode="auto">
              <a:xfrm>
                <a:off x="1866" y="816"/>
                <a:ext cx="158" cy="12"/>
              </a:xfrm>
              <a:custGeom>
                <a:avLst/>
                <a:gdLst>
                  <a:gd name="T0" fmla="*/ 158 w 158"/>
                  <a:gd name="T1" fmla="*/ 12 h 12"/>
                  <a:gd name="T2" fmla="*/ 65 w 158"/>
                  <a:gd name="T3" fmla="*/ 8 h 12"/>
                  <a:gd name="T4" fmla="*/ 63 w 158"/>
                  <a:gd name="T5" fmla="*/ 4 h 12"/>
                  <a:gd name="T6" fmla="*/ 63 w 158"/>
                  <a:gd name="T7" fmla="*/ 2 h 12"/>
                  <a:gd name="T8" fmla="*/ 158 w 158"/>
                  <a:gd name="T9" fmla="*/ 8 h 12"/>
                  <a:gd name="T10" fmla="*/ 158 w 158"/>
                  <a:gd name="T11" fmla="*/ 10 h 12"/>
                  <a:gd name="T12" fmla="*/ 158 w 158"/>
                  <a:gd name="T13" fmla="*/ 12 h 12"/>
                  <a:gd name="T14" fmla="*/ 42 w 158"/>
                  <a:gd name="T15" fmla="*/ 6 h 12"/>
                  <a:gd name="T16" fmla="*/ 0 w 158"/>
                  <a:gd name="T17" fmla="*/ 4 h 12"/>
                  <a:gd name="T18" fmla="*/ 0 w 158"/>
                  <a:gd name="T19" fmla="*/ 2 h 12"/>
                  <a:gd name="T20" fmla="*/ 0 w 158"/>
                  <a:gd name="T21" fmla="*/ 0 h 12"/>
                  <a:gd name="T22" fmla="*/ 44 w 158"/>
                  <a:gd name="T23" fmla="*/ 2 h 12"/>
                  <a:gd name="T24" fmla="*/ 44 w 158"/>
                  <a:gd name="T25" fmla="*/ 4 h 12"/>
                  <a:gd name="T26" fmla="*/ 42 w 158"/>
                  <a:gd name="T27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58" h="12">
                    <a:moveTo>
                      <a:pt x="158" y="12"/>
                    </a:moveTo>
                    <a:lnTo>
                      <a:pt x="65" y="8"/>
                    </a:lnTo>
                    <a:lnTo>
                      <a:pt x="63" y="4"/>
                    </a:lnTo>
                    <a:lnTo>
                      <a:pt x="63" y="2"/>
                    </a:lnTo>
                    <a:lnTo>
                      <a:pt x="158" y="8"/>
                    </a:lnTo>
                    <a:lnTo>
                      <a:pt x="158" y="10"/>
                    </a:lnTo>
                    <a:lnTo>
                      <a:pt x="158" y="12"/>
                    </a:lnTo>
                    <a:close/>
                    <a:moveTo>
                      <a:pt x="42" y="6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44" y="2"/>
                    </a:lnTo>
                    <a:lnTo>
                      <a:pt x="44" y="4"/>
                    </a:lnTo>
                    <a:lnTo>
                      <a:pt x="42" y="6"/>
                    </a:lnTo>
                    <a:close/>
                  </a:path>
                </a:pathLst>
              </a:custGeom>
              <a:solidFill>
                <a:srgbClr val="E4DB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00" name="Freeform 1280"/>
              <p:cNvSpPr>
                <a:spLocks noEditPoints="1"/>
              </p:cNvSpPr>
              <p:nvPr/>
            </p:nvSpPr>
            <p:spPr bwMode="auto">
              <a:xfrm>
                <a:off x="1866" y="814"/>
                <a:ext cx="158" cy="12"/>
              </a:xfrm>
              <a:custGeom>
                <a:avLst/>
                <a:gdLst>
                  <a:gd name="T0" fmla="*/ 158 w 158"/>
                  <a:gd name="T1" fmla="*/ 12 h 12"/>
                  <a:gd name="T2" fmla="*/ 63 w 158"/>
                  <a:gd name="T3" fmla="*/ 6 h 12"/>
                  <a:gd name="T4" fmla="*/ 63 w 158"/>
                  <a:gd name="T5" fmla="*/ 4 h 12"/>
                  <a:gd name="T6" fmla="*/ 61 w 158"/>
                  <a:gd name="T7" fmla="*/ 2 h 12"/>
                  <a:gd name="T8" fmla="*/ 156 w 158"/>
                  <a:gd name="T9" fmla="*/ 8 h 12"/>
                  <a:gd name="T10" fmla="*/ 158 w 158"/>
                  <a:gd name="T11" fmla="*/ 10 h 12"/>
                  <a:gd name="T12" fmla="*/ 158 w 158"/>
                  <a:gd name="T13" fmla="*/ 12 h 12"/>
                  <a:gd name="T14" fmla="*/ 44 w 158"/>
                  <a:gd name="T15" fmla="*/ 6 h 12"/>
                  <a:gd name="T16" fmla="*/ 0 w 158"/>
                  <a:gd name="T17" fmla="*/ 4 h 12"/>
                  <a:gd name="T18" fmla="*/ 0 w 158"/>
                  <a:gd name="T19" fmla="*/ 2 h 12"/>
                  <a:gd name="T20" fmla="*/ 0 w 158"/>
                  <a:gd name="T21" fmla="*/ 0 h 12"/>
                  <a:gd name="T22" fmla="*/ 46 w 158"/>
                  <a:gd name="T23" fmla="*/ 2 h 12"/>
                  <a:gd name="T24" fmla="*/ 44 w 158"/>
                  <a:gd name="T25" fmla="*/ 4 h 12"/>
                  <a:gd name="T26" fmla="*/ 44 w 158"/>
                  <a:gd name="T27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58" h="12">
                    <a:moveTo>
                      <a:pt x="158" y="12"/>
                    </a:moveTo>
                    <a:lnTo>
                      <a:pt x="63" y="6"/>
                    </a:lnTo>
                    <a:lnTo>
                      <a:pt x="63" y="4"/>
                    </a:lnTo>
                    <a:lnTo>
                      <a:pt x="61" y="2"/>
                    </a:lnTo>
                    <a:lnTo>
                      <a:pt x="156" y="8"/>
                    </a:lnTo>
                    <a:lnTo>
                      <a:pt x="158" y="10"/>
                    </a:lnTo>
                    <a:lnTo>
                      <a:pt x="158" y="12"/>
                    </a:lnTo>
                    <a:close/>
                    <a:moveTo>
                      <a:pt x="44" y="6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46" y="2"/>
                    </a:lnTo>
                    <a:lnTo>
                      <a:pt x="44" y="4"/>
                    </a:lnTo>
                    <a:lnTo>
                      <a:pt x="44" y="6"/>
                    </a:lnTo>
                    <a:close/>
                  </a:path>
                </a:pathLst>
              </a:custGeom>
              <a:solidFill>
                <a:srgbClr val="E4DB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01" name="Freeform 1281"/>
              <p:cNvSpPr>
                <a:spLocks noEditPoints="1"/>
              </p:cNvSpPr>
              <p:nvPr/>
            </p:nvSpPr>
            <p:spPr bwMode="auto">
              <a:xfrm>
                <a:off x="1866" y="812"/>
                <a:ext cx="158" cy="12"/>
              </a:xfrm>
              <a:custGeom>
                <a:avLst/>
                <a:gdLst>
                  <a:gd name="T0" fmla="*/ 158 w 158"/>
                  <a:gd name="T1" fmla="*/ 12 h 12"/>
                  <a:gd name="T2" fmla="*/ 63 w 158"/>
                  <a:gd name="T3" fmla="*/ 6 h 12"/>
                  <a:gd name="T4" fmla="*/ 61 w 158"/>
                  <a:gd name="T5" fmla="*/ 4 h 12"/>
                  <a:gd name="T6" fmla="*/ 59 w 158"/>
                  <a:gd name="T7" fmla="*/ 2 h 12"/>
                  <a:gd name="T8" fmla="*/ 156 w 158"/>
                  <a:gd name="T9" fmla="*/ 8 h 12"/>
                  <a:gd name="T10" fmla="*/ 156 w 158"/>
                  <a:gd name="T11" fmla="*/ 10 h 12"/>
                  <a:gd name="T12" fmla="*/ 158 w 158"/>
                  <a:gd name="T13" fmla="*/ 12 h 12"/>
                  <a:gd name="T14" fmla="*/ 44 w 158"/>
                  <a:gd name="T15" fmla="*/ 6 h 12"/>
                  <a:gd name="T16" fmla="*/ 0 w 158"/>
                  <a:gd name="T17" fmla="*/ 4 h 12"/>
                  <a:gd name="T18" fmla="*/ 0 w 158"/>
                  <a:gd name="T19" fmla="*/ 2 h 12"/>
                  <a:gd name="T20" fmla="*/ 0 w 158"/>
                  <a:gd name="T21" fmla="*/ 0 h 12"/>
                  <a:gd name="T22" fmla="*/ 46 w 158"/>
                  <a:gd name="T23" fmla="*/ 2 h 12"/>
                  <a:gd name="T24" fmla="*/ 46 w 158"/>
                  <a:gd name="T25" fmla="*/ 4 h 12"/>
                  <a:gd name="T26" fmla="*/ 44 w 158"/>
                  <a:gd name="T27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58" h="12">
                    <a:moveTo>
                      <a:pt x="158" y="12"/>
                    </a:moveTo>
                    <a:lnTo>
                      <a:pt x="63" y="6"/>
                    </a:lnTo>
                    <a:lnTo>
                      <a:pt x="61" y="4"/>
                    </a:lnTo>
                    <a:lnTo>
                      <a:pt x="59" y="2"/>
                    </a:lnTo>
                    <a:lnTo>
                      <a:pt x="156" y="8"/>
                    </a:lnTo>
                    <a:lnTo>
                      <a:pt x="156" y="10"/>
                    </a:lnTo>
                    <a:lnTo>
                      <a:pt x="158" y="12"/>
                    </a:lnTo>
                    <a:close/>
                    <a:moveTo>
                      <a:pt x="44" y="6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46" y="2"/>
                    </a:lnTo>
                    <a:lnTo>
                      <a:pt x="46" y="4"/>
                    </a:lnTo>
                    <a:lnTo>
                      <a:pt x="44" y="6"/>
                    </a:lnTo>
                    <a:close/>
                  </a:path>
                </a:pathLst>
              </a:custGeom>
              <a:solidFill>
                <a:srgbClr val="E4DB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02" name="Freeform 1282"/>
              <p:cNvSpPr>
                <a:spLocks noEditPoints="1"/>
              </p:cNvSpPr>
              <p:nvPr/>
            </p:nvSpPr>
            <p:spPr bwMode="auto">
              <a:xfrm>
                <a:off x="1866" y="809"/>
                <a:ext cx="156" cy="13"/>
              </a:xfrm>
              <a:custGeom>
                <a:avLst/>
                <a:gdLst>
                  <a:gd name="T0" fmla="*/ 156 w 156"/>
                  <a:gd name="T1" fmla="*/ 13 h 13"/>
                  <a:gd name="T2" fmla="*/ 61 w 156"/>
                  <a:gd name="T3" fmla="*/ 7 h 13"/>
                  <a:gd name="T4" fmla="*/ 59 w 156"/>
                  <a:gd name="T5" fmla="*/ 5 h 13"/>
                  <a:gd name="T6" fmla="*/ 57 w 156"/>
                  <a:gd name="T7" fmla="*/ 3 h 13"/>
                  <a:gd name="T8" fmla="*/ 156 w 156"/>
                  <a:gd name="T9" fmla="*/ 7 h 13"/>
                  <a:gd name="T10" fmla="*/ 156 w 156"/>
                  <a:gd name="T11" fmla="*/ 11 h 13"/>
                  <a:gd name="T12" fmla="*/ 156 w 156"/>
                  <a:gd name="T13" fmla="*/ 13 h 13"/>
                  <a:gd name="T14" fmla="*/ 46 w 156"/>
                  <a:gd name="T15" fmla="*/ 7 h 13"/>
                  <a:gd name="T16" fmla="*/ 0 w 156"/>
                  <a:gd name="T17" fmla="*/ 5 h 13"/>
                  <a:gd name="T18" fmla="*/ 0 w 156"/>
                  <a:gd name="T19" fmla="*/ 3 h 13"/>
                  <a:gd name="T20" fmla="*/ 0 w 156"/>
                  <a:gd name="T21" fmla="*/ 0 h 13"/>
                  <a:gd name="T22" fmla="*/ 46 w 156"/>
                  <a:gd name="T23" fmla="*/ 3 h 13"/>
                  <a:gd name="T24" fmla="*/ 46 w 156"/>
                  <a:gd name="T25" fmla="*/ 5 h 13"/>
                  <a:gd name="T26" fmla="*/ 46 w 156"/>
                  <a:gd name="T27" fmla="*/ 7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56" h="13">
                    <a:moveTo>
                      <a:pt x="156" y="13"/>
                    </a:moveTo>
                    <a:lnTo>
                      <a:pt x="61" y="7"/>
                    </a:lnTo>
                    <a:lnTo>
                      <a:pt x="59" y="5"/>
                    </a:lnTo>
                    <a:lnTo>
                      <a:pt x="57" y="3"/>
                    </a:lnTo>
                    <a:lnTo>
                      <a:pt x="156" y="7"/>
                    </a:lnTo>
                    <a:lnTo>
                      <a:pt x="156" y="11"/>
                    </a:lnTo>
                    <a:lnTo>
                      <a:pt x="156" y="13"/>
                    </a:lnTo>
                    <a:close/>
                    <a:moveTo>
                      <a:pt x="46" y="7"/>
                    </a:moveTo>
                    <a:lnTo>
                      <a:pt x="0" y="5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46" y="3"/>
                    </a:lnTo>
                    <a:lnTo>
                      <a:pt x="46" y="5"/>
                    </a:lnTo>
                    <a:lnTo>
                      <a:pt x="46" y="7"/>
                    </a:lnTo>
                    <a:close/>
                  </a:path>
                </a:pathLst>
              </a:custGeom>
              <a:solidFill>
                <a:srgbClr val="E4DB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03" name="Freeform 1283"/>
              <p:cNvSpPr>
                <a:spLocks noEditPoints="1"/>
              </p:cNvSpPr>
              <p:nvPr/>
            </p:nvSpPr>
            <p:spPr bwMode="auto">
              <a:xfrm>
                <a:off x="1866" y="807"/>
                <a:ext cx="156" cy="13"/>
              </a:xfrm>
              <a:custGeom>
                <a:avLst/>
                <a:gdLst>
                  <a:gd name="T0" fmla="*/ 156 w 156"/>
                  <a:gd name="T1" fmla="*/ 13 h 13"/>
                  <a:gd name="T2" fmla="*/ 59 w 156"/>
                  <a:gd name="T3" fmla="*/ 7 h 13"/>
                  <a:gd name="T4" fmla="*/ 57 w 156"/>
                  <a:gd name="T5" fmla="*/ 5 h 13"/>
                  <a:gd name="T6" fmla="*/ 57 w 156"/>
                  <a:gd name="T7" fmla="*/ 4 h 13"/>
                  <a:gd name="T8" fmla="*/ 93 w 156"/>
                  <a:gd name="T9" fmla="*/ 5 h 13"/>
                  <a:gd name="T10" fmla="*/ 93 w 156"/>
                  <a:gd name="T11" fmla="*/ 5 h 13"/>
                  <a:gd name="T12" fmla="*/ 95 w 156"/>
                  <a:gd name="T13" fmla="*/ 7 h 13"/>
                  <a:gd name="T14" fmla="*/ 95 w 156"/>
                  <a:gd name="T15" fmla="*/ 7 h 13"/>
                  <a:gd name="T16" fmla="*/ 97 w 156"/>
                  <a:gd name="T17" fmla="*/ 7 h 13"/>
                  <a:gd name="T18" fmla="*/ 97 w 156"/>
                  <a:gd name="T19" fmla="*/ 5 h 13"/>
                  <a:gd name="T20" fmla="*/ 95 w 156"/>
                  <a:gd name="T21" fmla="*/ 5 h 13"/>
                  <a:gd name="T22" fmla="*/ 154 w 156"/>
                  <a:gd name="T23" fmla="*/ 7 h 13"/>
                  <a:gd name="T24" fmla="*/ 156 w 156"/>
                  <a:gd name="T25" fmla="*/ 9 h 13"/>
                  <a:gd name="T26" fmla="*/ 156 w 156"/>
                  <a:gd name="T27" fmla="*/ 13 h 13"/>
                  <a:gd name="T28" fmla="*/ 46 w 156"/>
                  <a:gd name="T29" fmla="*/ 7 h 13"/>
                  <a:gd name="T30" fmla="*/ 0 w 156"/>
                  <a:gd name="T31" fmla="*/ 5 h 13"/>
                  <a:gd name="T32" fmla="*/ 0 w 156"/>
                  <a:gd name="T33" fmla="*/ 4 h 13"/>
                  <a:gd name="T34" fmla="*/ 0 w 156"/>
                  <a:gd name="T35" fmla="*/ 0 h 13"/>
                  <a:gd name="T36" fmla="*/ 46 w 156"/>
                  <a:gd name="T37" fmla="*/ 4 h 13"/>
                  <a:gd name="T38" fmla="*/ 46 w 156"/>
                  <a:gd name="T39" fmla="*/ 5 h 13"/>
                  <a:gd name="T40" fmla="*/ 46 w 156"/>
                  <a:gd name="T41" fmla="*/ 7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56" h="13">
                    <a:moveTo>
                      <a:pt x="156" y="13"/>
                    </a:moveTo>
                    <a:lnTo>
                      <a:pt x="59" y="7"/>
                    </a:lnTo>
                    <a:lnTo>
                      <a:pt x="57" y="5"/>
                    </a:lnTo>
                    <a:lnTo>
                      <a:pt x="57" y="4"/>
                    </a:lnTo>
                    <a:lnTo>
                      <a:pt x="93" y="5"/>
                    </a:lnTo>
                    <a:lnTo>
                      <a:pt x="93" y="5"/>
                    </a:lnTo>
                    <a:lnTo>
                      <a:pt x="95" y="7"/>
                    </a:lnTo>
                    <a:lnTo>
                      <a:pt x="95" y="7"/>
                    </a:lnTo>
                    <a:lnTo>
                      <a:pt x="97" y="7"/>
                    </a:lnTo>
                    <a:lnTo>
                      <a:pt x="97" y="5"/>
                    </a:lnTo>
                    <a:lnTo>
                      <a:pt x="95" y="5"/>
                    </a:lnTo>
                    <a:lnTo>
                      <a:pt x="154" y="7"/>
                    </a:lnTo>
                    <a:lnTo>
                      <a:pt x="156" y="9"/>
                    </a:lnTo>
                    <a:lnTo>
                      <a:pt x="156" y="13"/>
                    </a:lnTo>
                    <a:close/>
                    <a:moveTo>
                      <a:pt x="46" y="7"/>
                    </a:moveTo>
                    <a:lnTo>
                      <a:pt x="0" y="5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6" y="4"/>
                    </a:lnTo>
                    <a:lnTo>
                      <a:pt x="46" y="5"/>
                    </a:lnTo>
                    <a:lnTo>
                      <a:pt x="46" y="7"/>
                    </a:lnTo>
                    <a:close/>
                  </a:path>
                </a:pathLst>
              </a:custGeom>
              <a:solidFill>
                <a:srgbClr val="E4DB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04" name="Freeform 1284"/>
              <p:cNvSpPr>
                <a:spLocks noEditPoints="1"/>
              </p:cNvSpPr>
              <p:nvPr/>
            </p:nvSpPr>
            <p:spPr bwMode="auto">
              <a:xfrm>
                <a:off x="1864" y="805"/>
                <a:ext cx="158" cy="11"/>
              </a:xfrm>
              <a:custGeom>
                <a:avLst/>
                <a:gdLst>
                  <a:gd name="T0" fmla="*/ 158 w 158"/>
                  <a:gd name="T1" fmla="*/ 11 h 11"/>
                  <a:gd name="T2" fmla="*/ 59 w 158"/>
                  <a:gd name="T3" fmla="*/ 7 h 11"/>
                  <a:gd name="T4" fmla="*/ 59 w 158"/>
                  <a:gd name="T5" fmla="*/ 6 h 11"/>
                  <a:gd name="T6" fmla="*/ 57 w 158"/>
                  <a:gd name="T7" fmla="*/ 4 h 11"/>
                  <a:gd name="T8" fmla="*/ 93 w 158"/>
                  <a:gd name="T9" fmla="*/ 6 h 11"/>
                  <a:gd name="T10" fmla="*/ 93 w 158"/>
                  <a:gd name="T11" fmla="*/ 6 h 11"/>
                  <a:gd name="T12" fmla="*/ 93 w 158"/>
                  <a:gd name="T13" fmla="*/ 6 h 11"/>
                  <a:gd name="T14" fmla="*/ 95 w 158"/>
                  <a:gd name="T15" fmla="*/ 7 h 11"/>
                  <a:gd name="T16" fmla="*/ 97 w 158"/>
                  <a:gd name="T17" fmla="*/ 9 h 11"/>
                  <a:gd name="T18" fmla="*/ 97 w 158"/>
                  <a:gd name="T19" fmla="*/ 9 h 11"/>
                  <a:gd name="T20" fmla="*/ 99 w 158"/>
                  <a:gd name="T21" fmla="*/ 9 h 11"/>
                  <a:gd name="T22" fmla="*/ 97 w 158"/>
                  <a:gd name="T23" fmla="*/ 7 h 11"/>
                  <a:gd name="T24" fmla="*/ 95 w 158"/>
                  <a:gd name="T25" fmla="*/ 6 h 11"/>
                  <a:gd name="T26" fmla="*/ 156 w 158"/>
                  <a:gd name="T27" fmla="*/ 7 h 11"/>
                  <a:gd name="T28" fmla="*/ 156 w 158"/>
                  <a:gd name="T29" fmla="*/ 9 h 11"/>
                  <a:gd name="T30" fmla="*/ 158 w 158"/>
                  <a:gd name="T31" fmla="*/ 11 h 11"/>
                  <a:gd name="T32" fmla="*/ 48 w 158"/>
                  <a:gd name="T33" fmla="*/ 7 h 11"/>
                  <a:gd name="T34" fmla="*/ 2 w 158"/>
                  <a:gd name="T35" fmla="*/ 4 h 11"/>
                  <a:gd name="T36" fmla="*/ 2 w 158"/>
                  <a:gd name="T37" fmla="*/ 2 h 11"/>
                  <a:gd name="T38" fmla="*/ 0 w 158"/>
                  <a:gd name="T39" fmla="*/ 0 h 11"/>
                  <a:gd name="T40" fmla="*/ 44 w 158"/>
                  <a:gd name="T41" fmla="*/ 2 h 11"/>
                  <a:gd name="T42" fmla="*/ 46 w 158"/>
                  <a:gd name="T43" fmla="*/ 4 h 11"/>
                  <a:gd name="T44" fmla="*/ 48 w 158"/>
                  <a:gd name="T45" fmla="*/ 4 h 11"/>
                  <a:gd name="T46" fmla="*/ 48 w 158"/>
                  <a:gd name="T47" fmla="*/ 6 h 11"/>
                  <a:gd name="T48" fmla="*/ 48 w 158"/>
                  <a:gd name="T49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58" h="11">
                    <a:moveTo>
                      <a:pt x="158" y="11"/>
                    </a:moveTo>
                    <a:lnTo>
                      <a:pt x="59" y="7"/>
                    </a:lnTo>
                    <a:lnTo>
                      <a:pt x="59" y="6"/>
                    </a:lnTo>
                    <a:lnTo>
                      <a:pt x="57" y="4"/>
                    </a:lnTo>
                    <a:lnTo>
                      <a:pt x="93" y="6"/>
                    </a:lnTo>
                    <a:lnTo>
                      <a:pt x="93" y="6"/>
                    </a:lnTo>
                    <a:lnTo>
                      <a:pt x="93" y="6"/>
                    </a:lnTo>
                    <a:lnTo>
                      <a:pt x="95" y="7"/>
                    </a:lnTo>
                    <a:lnTo>
                      <a:pt x="97" y="9"/>
                    </a:lnTo>
                    <a:lnTo>
                      <a:pt x="97" y="9"/>
                    </a:lnTo>
                    <a:lnTo>
                      <a:pt x="99" y="9"/>
                    </a:lnTo>
                    <a:lnTo>
                      <a:pt x="97" y="7"/>
                    </a:lnTo>
                    <a:lnTo>
                      <a:pt x="95" y="6"/>
                    </a:lnTo>
                    <a:lnTo>
                      <a:pt x="156" y="7"/>
                    </a:lnTo>
                    <a:lnTo>
                      <a:pt x="156" y="9"/>
                    </a:lnTo>
                    <a:lnTo>
                      <a:pt x="158" y="11"/>
                    </a:lnTo>
                    <a:close/>
                    <a:moveTo>
                      <a:pt x="48" y="7"/>
                    </a:moveTo>
                    <a:lnTo>
                      <a:pt x="2" y="4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44" y="2"/>
                    </a:lnTo>
                    <a:lnTo>
                      <a:pt x="46" y="4"/>
                    </a:lnTo>
                    <a:lnTo>
                      <a:pt x="48" y="4"/>
                    </a:lnTo>
                    <a:lnTo>
                      <a:pt x="48" y="6"/>
                    </a:lnTo>
                    <a:lnTo>
                      <a:pt x="48" y="7"/>
                    </a:lnTo>
                    <a:close/>
                  </a:path>
                </a:pathLst>
              </a:custGeom>
              <a:solidFill>
                <a:srgbClr val="E4DC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05" name="Freeform 1285"/>
              <p:cNvSpPr>
                <a:spLocks noEditPoints="1"/>
              </p:cNvSpPr>
              <p:nvPr/>
            </p:nvSpPr>
            <p:spPr bwMode="auto">
              <a:xfrm>
                <a:off x="1864" y="803"/>
                <a:ext cx="156" cy="11"/>
              </a:xfrm>
              <a:custGeom>
                <a:avLst/>
                <a:gdLst>
                  <a:gd name="T0" fmla="*/ 156 w 156"/>
                  <a:gd name="T1" fmla="*/ 11 h 11"/>
                  <a:gd name="T2" fmla="*/ 97 w 156"/>
                  <a:gd name="T3" fmla="*/ 9 h 11"/>
                  <a:gd name="T4" fmla="*/ 95 w 156"/>
                  <a:gd name="T5" fmla="*/ 8 h 11"/>
                  <a:gd name="T6" fmla="*/ 93 w 156"/>
                  <a:gd name="T7" fmla="*/ 6 h 11"/>
                  <a:gd name="T8" fmla="*/ 154 w 156"/>
                  <a:gd name="T9" fmla="*/ 8 h 11"/>
                  <a:gd name="T10" fmla="*/ 156 w 156"/>
                  <a:gd name="T11" fmla="*/ 9 h 11"/>
                  <a:gd name="T12" fmla="*/ 156 w 156"/>
                  <a:gd name="T13" fmla="*/ 11 h 11"/>
                  <a:gd name="T14" fmla="*/ 95 w 156"/>
                  <a:gd name="T15" fmla="*/ 9 h 11"/>
                  <a:gd name="T16" fmla="*/ 59 w 156"/>
                  <a:gd name="T17" fmla="*/ 8 h 11"/>
                  <a:gd name="T18" fmla="*/ 57 w 156"/>
                  <a:gd name="T19" fmla="*/ 6 h 11"/>
                  <a:gd name="T20" fmla="*/ 55 w 156"/>
                  <a:gd name="T21" fmla="*/ 4 h 11"/>
                  <a:gd name="T22" fmla="*/ 90 w 156"/>
                  <a:gd name="T23" fmla="*/ 6 h 11"/>
                  <a:gd name="T24" fmla="*/ 92 w 156"/>
                  <a:gd name="T25" fmla="*/ 6 h 11"/>
                  <a:gd name="T26" fmla="*/ 93 w 156"/>
                  <a:gd name="T27" fmla="*/ 8 h 11"/>
                  <a:gd name="T28" fmla="*/ 95 w 156"/>
                  <a:gd name="T29" fmla="*/ 9 h 11"/>
                  <a:gd name="T30" fmla="*/ 95 w 156"/>
                  <a:gd name="T31" fmla="*/ 9 h 11"/>
                  <a:gd name="T32" fmla="*/ 48 w 156"/>
                  <a:gd name="T33" fmla="*/ 8 h 11"/>
                  <a:gd name="T34" fmla="*/ 2 w 156"/>
                  <a:gd name="T35" fmla="*/ 4 h 11"/>
                  <a:gd name="T36" fmla="*/ 0 w 156"/>
                  <a:gd name="T37" fmla="*/ 4 h 11"/>
                  <a:gd name="T38" fmla="*/ 0 w 156"/>
                  <a:gd name="T39" fmla="*/ 2 h 11"/>
                  <a:gd name="T40" fmla="*/ 0 w 156"/>
                  <a:gd name="T41" fmla="*/ 0 h 11"/>
                  <a:gd name="T42" fmla="*/ 0 w 156"/>
                  <a:gd name="T43" fmla="*/ 0 h 11"/>
                  <a:gd name="T44" fmla="*/ 38 w 156"/>
                  <a:gd name="T45" fmla="*/ 2 h 11"/>
                  <a:gd name="T46" fmla="*/ 44 w 156"/>
                  <a:gd name="T47" fmla="*/ 4 h 11"/>
                  <a:gd name="T48" fmla="*/ 48 w 156"/>
                  <a:gd name="T49" fmla="*/ 6 h 11"/>
                  <a:gd name="T50" fmla="*/ 48 w 156"/>
                  <a:gd name="T51" fmla="*/ 8 h 11"/>
                  <a:gd name="T52" fmla="*/ 48 w 156"/>
                  <a:gd name="T53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56" h="11">
                    <a:moveTo>
                      <a:pt x="156" y="11"/>
                    </a:moveTo>
                    <a:lnTo>
                      <a:pt x="97" y="9"/>
                    </a:lnTo>
                    <a:lnTo>
                      <a:pt x="95" y="8"/>
                    </a:lnTo>
                    <a:lnTo>
                      <a:pt x="93" y="6"/>
                    </a:lnTo>
                    <a:lnTo>
                      <a:pt x="154" y="8"/>
                    </a:lnTo>
                    <a:lnTo>
                      <a:pt x="156" y="9"/>
                    </a:lnTo>
                    <a:lnTo>
                      <a:pt x="156" y="11"/>
                    </a:lnTo>
                    <a:close/>
                    <a:moveTo>
                      <a:pt x="95" y="9"/>
                    </a:moveTo>
                    <a:lnTo>
                      <a:pt x="59" y="8"/>
                    </a:lnTo>
                    <a:lnTo>
                      <a:pt x="57" y="6"/>
                    </a:lnTo>
                    <a:lnTo>
                      <a:pt x="55" y="4"/>
                    </a:lnTo>
                    <a:lnTo>
                      <a:pt x="90" y="6"/>
                    </a:lnTo>
                    <a:lnTo>
                      <a:pt x="92" y="6"/>
                    </a:lnTo>
                    <a:lnTo>
                      <a:pt x="93" y="8"/>
                    </a:lnTo>
                    <a:lnTo>
                      <a:pt x="95" y="9"/>
                    </a:lnTo>
                    <a:lnTo>
                      <a:pt x="95" y="9"/>
                    </a:lnTo>
                    <a:close/>
                    <a:moveTo>
                      <a:pt x="48" y="8"/>
                    </a:moveTo>
                    <a:lnTo>
                      <a:pt x="2" y="4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8" y="2"/>
                    </a:lnTo>
                    <a:lnTo>
                      <a:pt x="44" y="4"/>
                    </a:lnTo>
                    <a:lnTo>
                      <a:pt x="48" y="6"/>
                    </a:lnTo>
                    <a:lnTo>
                      <a:pt x="48" y="8"/>
                    </a:lnTo>
                    <a:lnTo>
                      <a:pt x="48" y="8"/>
                    </a:lnTo>
                    <a:close/>
                  </a:path>
                </a:pathLst>
              </a:custGeom>
              <a:solidFill>
                <a:srgbClr val="E4DC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06" name="Freeform 1286"/>
              <p:cNvSpPr>
                <a:spLocks noEditPoints="1"/>
              </p:cNvSpPr>
              <p:nvPr/>
            </p:nvSpPr>
            <p:spPr bwMode="auto">
              <a:xfrm>
                <a:off x="1864" y="801"/>
                <a:ext cx="156" cy="11"/>
              </a:xfrm>
              <a:custGeom>
                <a:avLst/>
                <a:gdLst>
                  <a:gd name="T0" fmla="*/ 156 w 156"/>
                  <a:gd name="T1" fmla="*/ 11 h 11"/>
                  <a:gd name="T2" fmla="*/ 95 w 156"/>
                  <a:gd name="T3" fmla="*/ 10 h 11"/>
                  <a:gd name="T4" fmla="*/ 93 w 156"/>
                  <a:gd name="T5" fmla="*/ 8 h 11"/>
                  <a:gd name="T6" fmla="*/ 90 w 156"/>
                  <a:gd name="T7" fmla="*/ 4 h 11"/>
                  <a:gd name="T8" fmla="*/ 154 w 156"/>
                  <a:gd name="T9" fmla="*/ 8 h 11"/>
                  <a:gd name="T10" fmla="*/ 154 w 156"/>
                  <a:gd name="T11" fmla="*/ 10 h 11"/>
                  <a:gd name="T12" fmla="*/ 156 w 156"/>
                  <a:gd name="T13" fmla="*/ 11 h 11"/>
                  <a:gd name="T14" fmla="*/ 93 w 156"/>
                  <a:gd name="T15" fmla="*/ 10 h 11"/>
                  <a:gd name="T16" fmla="*/ 57 w 156"/>
                  <a:gd name="T17" fmla="*/ 8 h 11"/>
                  <a:gd name="T18" fmla="*/ 54 w 156"/>
                  <a:gd name="T19" fmla="*/ 6 h 11"/>
                  <a:gd name="T20" fmla="*/ 52 w 156"/>
                  <a:gd name="T21" fmla="*/ 2 h 11"/>
                  <a:gd name="T22" fmla="*/ 88 w 156"/>
                  <a:gd name="T23" fmla="*/ 4 h 11"/>
                  <a:gd name="T24" fmla="*/ 90 w 156"/>
                  <a:gd name="T25" fmla="*/ 6 h 11"/>
                  <a:gd name="T26" fmla="*/ 93 w 156"/>
                  <a:gd name="T27" fmla="*/ 10 h 11"/>
                  <a:gd name="T28" fmla="*/ 44 w 156"/>
                  <a:gd name="T29" fmla="*/ 6 h 11"/>
                  <a:gd name="T30" fmla="*/ 0 w 156"/>
                  <a:gd name="T31" fmla="*/ 4 h 11"/>
                  <a:gd name="T32" fmla="*/ 0 w 156"/>
                  <a:gd name="T33" fmla="*/ 4 h 11"/>
                  <a:gd name="T34" fmla="*/ 0 w 156"/>
                  <a:gd name="T35" fmla="*/ 4 h 11"/>
                  <a:gd name="T36" fmla="*/ 0 w 156"/>
                  <a:gd name="T37" fmla="*/ 2 h 11"/>
                  <a:gd name="T38" fmla="*/ 0 w 156"/>
                  <a:gd name="T39" fmla="*/ 0 h 11"/>
                  <a:gd name="T40" fmla="*/ 33 w 156"/>
                  <a:gd name="T41" fmla="*/ 2 h 11"/>
                  <a:gd name="T42" fmla="*/ 38 w 156"/>
                  <a:gd name="T43" fmla="*/ 4 h 11"/>
                  <a:gd name="T44" fmla="*/ 44 w 156"/>
                  <a:gd name="T45" fmla="*/ 6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56" h="11">
                    <a:moveTo>
                      <a:pt x="156" y="11"/>
                    </a:moveTo>
                    <a:lnTo>
                      <a:pt x="95" y="10"/>
                    </a:lnTo>
                    <a:lnTo>
                      <a:pt x="93" y="8"/>
                    </a:lnTo>
                    <a:lnTo>
                      <a:pt x="90" y="4"/>
                    </a:lnTo>
                    <a:lnTo>
                      <a:pt x="154" y="8"/>
                    </a:lnTo>
                    <a:lnTo>
                      <a:pt x="154" y="10"/>
                    </a:lnTo>
                    <a:lnTo>
                      <a:pt x="156" y="11"/>
                    </a:lnTo>
                    <a:close/>
                    <a:moveTo>
                      <a:pt x="93" y="10"/>
                    </a:moveTo>
                    <a:lnTo>
                      <a:pt x="57" y="8"/>
                    </a:lnTo>
                    <a:lnTo>
                      <a:pt x="54" y="6"/>
                    </a:lnTo>
                    <a:lnTo>
                      <a:pt x="52" y="2"/>
                    </a:lnTo>
                    <a:lnTo>
                      <a:pt x="88" y="4"/>
                    </a:lnTo>
                    <a:lnTo>
                      <a:pt x="90" y="6"/>
                    </a:lnTo>
                    <a:lnTo>
                      <a:pt x="93" y="10"/>
                    </a:lnTo>
                    <a:close/>
                    <a:moveTo>
                      <a:pt x="44" y="6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33" y="2"/>
                    </a:lnTo>
                    <a:lnTo>
                      <a:pt x="38" y="4"/>
                    </a:lnTo>
                    <a:lnTo>
                      <a:pt x="44" y="6"/>
                    </a:lnTo>
                    <a:close/>
                  </a:path>
                </a:pathLst>
              </a:custGeom>
              <a:solidFill>
                <a:srgbClr val="E4DC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07" name="Freeform 1287"/>
              <p:cNvSpPr>
                <a:spLocks noEditPoints="1"/>
              </p:cNvSpPr>
              <p:nvPr/>
            </p:nvSpPr>
            <p:spPr bwMode="auto">
              <a:xfrm>
                <a:off x="1821" y="797"/>
                <a:ext cx="197" cy="14"/>
              </a:xfrm>
              <a:custGeom>
                <a:avLst/>
                <a:gdLst>
                  <a:gd name="T0" fmla="*/ 197 w 197"/>
                  <a:gd name="T1" fmla="*/ 14 h 14"/>
                  <a:gd name="T2" fmla="*/ 136 w 197"/>
                  <a:gd name="T3" fmla="*/ 12 h 14"/>
                  <a:gd name="T4" fmla="*/ 133 w 197"/>
                  <a:gd name="T5" fmla="*/ 8 h 14"/>
                  <a:gd name="T6" fmla="*/ 131 w 197"/>
                  <a:gd name="T7" fmla="*/ 6 h 14"/>
                  <a:gd name="T8" fmla="*/ 197 w 197"/>
                  <a:gd name="T9" fmla="*/ 10 h 14"/>
                  <a:gd name="T10" fmla="*/ 197 w 197"/>
                  <a:gd name="T11" fmla="*/ 12 h 14"/>
                  <a:gd name="T12" fmla="*/ 197 w 197"/>
                  <a:gd name="T13" fmla="*/ 14 h 14"/>
                  <a:gd name="T14" fmla="*/ 133 w 197"/>
                  <a:gd name="T15" fmla="*/ 12 h 14"/>
                  <a:gd name="T16" fmla="*/ 98 w 197"/>
                  <a:gd name="T17" fmla="*/ 10 h 14"/>
                  <a:gd name="T18" fmla="*/ 95 w 197"/>
                  <a:gd name="T19" fmla="*/ 6 h 14"/>
                  <a:gd name="T20" fmla="*/ 93 w 197"/>
                  <a:gd name="T21" fmla="*/ 4 h 14"/>
                  <a:gd name="T22" fmla="*/ 125 w 197"/>
                  <a:gd name="T23" fmla="*/ 6 h 14"/>
                  <a:gd name="T24" fmla="*/ 129 w 197"/>
                  <a:gd name="T25" fmla="*/ 8 h 14"/>
                  <a:gd name="T26" fmla="*/ 133 w 197"/>
                  <a:gd name="T27" fmla="*/ 12 h 14"/>
                  <a:gd name="T28" fmla="*/ 81 w 197"/>
                  <a:gd name="T29" fmla="*/ 8 h 14"/>
                  <a:gd name="T30" fmla="*/ 43 w 197"/>
                  <a:gd name="T31" fmla="*/ 6 h 14"/>
                  <a:gd name="T32" fmla="*/ 43 w 197"/>
                  <a:gd name="T33" fmla="*/ 4 h 14"/>
                  <a:gd name="T34" fmla="*/ 42 w 197"/>
                  <a:gd name="T35" fmla="*/ 2 h 14"/>
                  <a:gd name="T36" fmla="*/ 70 w 197"/>
                  <a:gd name="T37" fmla="*/ 4 h 14"/>
                  <a:gd name="T38" fmla="*/ 76 w 197"/>
                  <a:gd name="T39" fmla="*/ 6 h 14"/>
                  <a:gd name="T40" fmla="*/ 81 w 197"/>
                  <a:gd name="T41" fmla="*/ 8 h 14"/>
                  <a:gd name="T42" fmla="*/ 0 w 197"/>
                  <a:gd name="T43" fmla="*/ 0 h 14"/>
                  <a:gd name="T44" fmla="*/ 9 w 197"/>
                  <a:gd name="T45" fmla="*/ 0 h 14"/>
                  <a:gd name="T46" fmla="*/ 9 w 197"/>
                  <a:gd name="T47" fmla="*/ 0 h 14"/>
                  <a:gd name="T48" fmla="*/ 9 w 197"/>
                  <a:gd name="T49" fmla="*/ 0 h 14"/>
                  <a:gd name="T50" fmla="*/ 4 w 197"/>
                  <a:gd name="T51" fmla="*/ 2 h 14"/>
                  <a:gd name="T52" fmla="*/ 0 w 197"/>
                  <a:gd name="T53" fmla="*/ 2 h 14"/>
                  <a:gd name="T54" fmla="*/ 0 w 197"/>
                  <a:gd name="T55" fmla="*/ 2 h 14"/>
                  <a:gd name="T56" fmla="*/ 0 w 197"/>
                  <a:gd name="T57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97" h="14">
                    <a:moveTo>
                      <a:pt x="197" y="14"/>
                    </a:moveTo>
                    <a:lnTo>
                      <a:pt x="136" y="12"/>
                    </a:lnTo>
                    <a:lnTo>
                      <a:pt x="133" y="8"/>
                    </a:lnTo>
                    <a:lnTo>
                      <a:pt x="131" y="6"/>
                    </a:lnTo>
                    <a:lnTo>
                      <a:pt x="197" y="10"/>
                    </a:lnTo>
                    <a:lnTo>
                      <a:pt x="197" y="12"/>
                    </a:lnTo>
                    <a:lnTo>
                      <a:pt x="197" y="14"/>
                    </a:lnTo>
                    <a:close/>
                    <a:moveTo>
                      <a:pt x="133" y="12"/>
                    </a:moveTo>
                    <a:lnTo>
                      <a:pt x="98" y="10"/>
                    </a:lnTo>
                    <a:lnTo>
                      <a:pt x="95" y="6"/>
                    </a:lnTo>
                    <a:lnTo>
                      <a:pt x="93" y="4"/>
                    </a:lnTo>
                    <a:lnTo>
                      <a:pt x="125" y="6"/>
                    </a:lnTo>
                    <a:lnTo>
                      <a:pt x="129" y="8"/>
                    </a:lnTo>
                    <a:lnTo>
                      <a:pt x="133" y="12"/>
                    </a:lnTo>
                    <a:close/>
                    <a:moveTo>
                      <a:pt x="81" y="8"/>
                    </a:moveTo>
                    <a:lnTo>
                      <a:pt x="43" y="6"/>
                    </a:lnTo>
                    <a:lnTo>
                      <a:pt x="43" y="4"/>
                    </a:lnTo>
                    <a:lnTo>
                      <a:pt x="42" y="2"/>
                    </a:lnTo>
                    <a:lnTo>
                      <a:pt x="70" y="4"/>
                    </a:lnTo>
                    <a:lnTo>
                      <a:pt x="76" y="6"/>
                    </a:lnTo>
                    <a:lnTo>
                      <a:pt x="81" y="8"/>
                    </a:lnTo>
                    <a:close/>
                    <a:moveTo>
                      <a:pt x="0" y="0"/>
                    </a:moveTo>
                    <a:lnTo>
                      <a:pt x="9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4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4DC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08" name="Freeform 1288"/>
              <p:cNvSpPr>
                <a:spLocks noEditPoints="1"/>
              </p:cNvSpPr>
              <p:nvPr/>
            </p:nvSpPr>
            <p:spPr bwMode="auto">
              <a:xfrm>
                <a:off x="1821" y="795"/>
                <a:ext cx="197" cy="14"/>
              </a:xfrm>
              <a:custGeom>
                <a:avLst/>
                <a:gdLst>
                  <a:gd name="T0" fmla="*/ 197 w 197"/>
                  <a:gd name="T1" fmla="*/ 14 h 14"/>
                  <a:gd name="T2" fmla="*/ 133 w 197"/>
                  <a:gd name="T3" fmla="*/ 10 h 14"/>
                  <a:gd name="T4" fmla="*/ 133 w 197"/>
                  <a:gd name="T5" fmla="*/ 10 h 14"/>
                  <a:gd name="T6" fmla="*/ 131 w 197"/>
                  <a:gd name="T7" fmla="*/ 8 h 14"/>
                  <a:gd name="T8" fmla="*/ 133 w 197"/>
                  <a:gd name="T9" fmla="*/ 8 h 14"/>
                  <a:gd name="T10" fmla="*/ 135 w 197"/>
                  <a:gd name="T11" fmla="*/ 6 h 14"/>
                  <a:gd name="T12" fmla="*/ 195 w 197"/>
                  <a:gd name="T13" fmla="*/ 10 h 14"/>
                  <a:gd name="T14" fmla="*/ 197 w 197"/>
                  <a:gd name="T15" fmla="*/ 12 h 14"/>
                  <a:gd name="T16" fmla="*/ 197 w 197"/>
                  <a:gd name="T17" fmla="*/ 14 h 14"/>
                  <a:gd name="T18" fmla="*/ 131 w 197"/>
                  <a:gd name="T19" fmla="*/ 10 h 14"/>
                  <a:gd name="T20" fmla="*/ 95 w 197"/>
                  <a:gd name="T21" fmla="*/ 8 h 14"/>
                  <a:gd name="T22" fmla="*/ 93 w 197"/>
                  <a:gd name="T23" fmla="*/ 6 h 14"/>
                  <a:gd name="T24" fmla="*/ 91 w 197"/>
                  <a:gd name="T25" fmla="*/ 4 h 14"/>
                  <a:gd name="T26" fmla="*/ 119 w 197"/>
                  <a:gd name="T27" fmla="*/ 6 h 14"/>
                  <a:gd name="T28" fmla="*/ 125 w 197"/>
                  <a:gd name="T29" fmla="*/ 8 h 14"/>
                  <a:gd name="T30" fmla="*/ 131 w 197"/>
                  <a:gd name="T31" fmla="*/ 10 h 14"/>
                  <a:gd name="T32" fmla="*/ 76 w 197"/>
                  <a:gd name="T33" fmla="*/ 8 h 14"/>
                  <a:gd name="T34" fmla="*/ 43 w 197"/>
                  <a:gd name="T35" fmla="*/ 6 h 14"/>
                  <a:gd name="T36" fmla="*/ 42 w 197"/>
                  <a:gd name="T37" fmla="*/ 4 h 14"/>
                  <a:gd name="T38" fmla="*/ 38 w 197"/>
                  <a:gd name="T39" fmla="*/ 2 h 14"/>
                  <a:gd name="T40" fmla="*/ 66 w 197"/>
                  <a:gd name="T41" fmla="*/ 4 h 14"/>
                  <a:gd name="T42" fmla="*/ 70 w 197"/>
                  <a:gd name="T43" fmla="*/ 6 h 14"/>
                  <a:gd name="T44" fmla="*/ 76 w 197"/>
                  <a:gd name="T45" fmla="*/ 8 h 14"/>
                  <a:gd name="T46" fmla="*/ 2 w 197"/>
                  <a:gd name="T47" fmla="*/ 0 h 14"/>
                  <a:gd name="T48" fmla="*/ 21 w 197"/>
                  <a:gd name="T49" fmla="*/ 0 h 14"/>
                  <a:gd name="T50" fmla="*/ 15 w 197"/>
                  <a:gd name="T51" fmla="*/ 2 h 14"/>
                  <a:gd name="T52" fmla="*/ 9 w 197"/>
                  <a:gd name="T53" fmla="*/ 2 h 14"/>
                  <a:gd name="T54" fmla="*/ 4 w 197"/>
                  <a:gd name="T55" fmla="*/ 4 h 14"/>
                  <a:gd name="T56" fmla="*/ 0 w 197"/>
                  <a:gd name="T57" fmla="*/ 4 h 14"/>
                  <a:gd name="T58" fmla="*/ 0 w 197"/>
                  <a:gd name="T59" fmla="*/ 2 h 14"/>
                  <a:gd name="T60" fmla="*/ 0 w 197"/>
                  <a:gd name="T61" fmla="*/ 0 h 14"/>
                  <a:gd name="T62" fmla="*/ 2 w 197"/>
                  <a:gd name="T63" fmla="*/ 0 h 14"/>
                  <a:gd name="T64" fmla="*/ 2 w 197"/>
                  <a:gd name="T65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97" h="14">
                    <a:moveTo>
                      <a:pt x="197" y="14"/>
                    </a:moveTo>
                    <a:lnTo>
                      <a:pt x="133" y="10"/>
                    </a:lnTo>
                    <a:lnTo>
                      <a:pt x="133" y="10"/>
                    </a:lnTo>
                    <a:lnTo>
                      <a:pt x="131" y="8"/>
                    </a:lnTo>
                    <a:lnTo>
                      <a:pt x="133" y="8"/>
                    </a:lnTo>
                    <a:lnTo>
                      <a:pt x="135" y="6"/>
                    </a:lnTo>
                    <a:lnTo>
                      <a:pt x="195" y="10"/>
                    </a:lnTo>
                    <a:lnTo>
                      <a:pt x="197" y="12"/>
                    </a:lnTo>
                    <a:lnTo>
                      <a:pt x="197" y="14"/>
                    </a:lnTo>
                    <a:close/>
                    <a:moveTo>
                      <a:pt x="131" y="10"/>
                    </a:moveTo>
                    <a:lnTo>
                      <a:pt x="95" y="8"/>
                    </a:lnTo>
                    <a:lnTo>
                      <a:pt x="93" y="6"/>
                    </a:lnTo>
                    <a:lnTo>
                      <a:pt x="91" y="4"/>
                    </a:lnTo>
                    <a:lnTo>
                      <a:pt x="119" y="6"/>
                    </a:lnTo>
                    <a:lnTo>
                      <a:pt x="125" y="8"/>
                    </a:lnTo>
                    <a:lnTo>
                      <a:pt x="131" y="10"/>
                    </a:lnTo>
                    <a:close/>
                    <a:moveTo>
                      <a:pt x="76" y="8"/>
                    </a:moveTo>
                    <a:lnTo>
                      <a:pt x="43" y="6"/>
                    </a:lnTo>
                    <a:lnTo>
                      <a:pt x="42" y="4"/>
                    </a:lnTo>
                    <a:lnTo>
                      <a:pt x="38" y="2"/>
                    </a:lnTo>
                    <a:lnTo>
                      <a:pt x="66" y="4"/>
                    </a:lnTo>
                    <a:lnTo>
                      <a:pt x="70" y="6"/>
                    </a:lnTo>
                    <a:lnTo>
                      <a:pt x="76" y="8"/>
                    </a:lnTo>
                    <a:close/>
                    <a:moveTo>
                      <a:pt x="2" y="0"/>
                    </a:moveTo>
                    <a:lnTo>
                      <a:pt x="21" y="0"/>
                    </a:lnTo>
                    <a:lnTo>
                      <a:pt x="15" y="2"/>
                    </a:lnTo>
                    <a:lnTo>
                      <a:pt x="9" y="2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4DC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09" name="Freeform 1289"/>
              <p:cNvSpPr>
                <a:spLocks noEditPoints="1"/>
              </p:cNvSpPr>
              <p:nvPr/>
            </p:nvSpPr>
            <p:spPr bwMode="auto">
              <a:xfrm>
                <a:off x="1821" y="793"/>
                <a:ext cx="197" cy="14"/>
              </a:xfrm>
              <a:custGeom>
                <a:avLst/>
                <a:gdLst>
                  <a:gd name="T0" fmla="*/ 197 w 197"/>
                  <a:gd name="T1" fmla="*/ 14 h 14"/>
                  <a:gd name="T2" fmla="*/ 131 w 197"/>
                  <a:gd name="T3" fmla="*/ 10 h 14"/>
                  <a:gd name="T4" fmla="*/ 131 w 197"/>
                  <a:gd name="T5" fmla="*/ 10 h 14"/>
                  <a:gd name="T6" fmla="*/ 131 w 197"/>
                  <a:gd name="T7" fmla="*/ 10 h 14"/>
                  <a:gd name="T8" fmla="*/ 135 w 197"/>
                  <a:gd name="T9" fmla="*/ 10 h 14"/>
                  <a:gd name="T10" fmla="*/ 136 w 197"/>
                  <a:gd name="T11" fmla="*/ 6 h 14"/>
                  <a:gd name="T12" fmla="*/ 195 w 197"/>
                  <a:gd name="T13" fmla="*/ 10 h 14"/>
                  <a:gd name="T14" fmla="*/ 195 w 197"/>
                  <a:gd name="T15" fmla="*/ 10 h 14"/>
                  <a:gd name="T16" fmla="*/ 195 w 197"/>
                  <a:gd name="T17" fmla="*/ 10 h 14"/>
                  <a:gd name="T18" fmla="*/ 197 w 197"/>
                  <a:gd name="T19" fmla="*/ 12 h 14"/>
                  <a:gd name="T20" fmla="*/ 197 w 197"/>
                  <a:gd name="T21" fmla="*/ 14 h 14"/>
                  <a:gd name="T22" fmla="*/ 125 w 197"/>
                  <a:gd name="T23" fmla="*/ 10 h 14"/>
                  <a:gd name="T24" fmla="*/ 93 w 197"/>
                  <a:gd name="T25" fmla="*/ 8 h 14"/>
                  <a:gd name="T26" fmla="*/ 89 w 197"/>
                  <a:gd name="T27" fmla="*/ 6 h 14"/>
                  <a:gd name="T28" fmla="*/ 89 w 197"/>
                  <a:gd name="T29" fmla="*/ 4 h 14"/>
                  <a:gd name="T30" fmla="*/ 91 w 197"/>
                  <a:gd name="T31" fmla="*/ 4 h 14"/>
                  <a:gd name="T32" fmla="*/ 93 w 197"/>
                  <a:gd name="T33" fmla="*/ 4 h 14"/>
                  <a:gd name="T34" fmla="*/ 93 w 197"/>
                  <a:gd name="T35" fmla="*/ 4 h 14"/>
                  <a:gd name="T36" fmla="*/ 93 w 197"/>
                  <a:gd name="T37" fmla="*/ 4 h 14"/>
                  <a:gd name="T38" fmla="*/ 110 w 197"/>
                  <a:gd name="T39" fmla="*/ 6 h 14"/>
                  <a:gd name="T40" fmla="*/ 117 w 197"/>
                  <a:gd name="T41" fmla="*/ 8 h 14"/>
                  <a:gd name="T42" fmla="*/ 125 w 197"/>
                  <a:gd name="T43" fmla="*/ 10 h 14"/>
                  <a:gd name="T44" fmla="*/ 70 w 197"/>
                  <a:gd name="T45" fmla="*/ 8 h 14"/>
                  <a:gd name="T46" fmla="*/ 42 w 197"/>
                  <a:gd name="T47" fmla="*/ 6 h 14"/>
                  <a:gd name="T48" fmla="*/ 38 w 197"/>
                  <a:gd name="T49" fmla="*/ 4 h 14"/>
                  <a:gd name="T50" fmla="*/ 34 w 197"/>
                  <a:gd name="T51" fmla="*/ 2 h 14"/>
                  <a:gd name="T52" fmla="*/ 23 w 197"/>
                  <a:gd name="T53" fmla="*/ 2 h 14"/>
                  <a:gd name="T54" fmla="*/ 9 w 197"/>
                  <a:gd name="T55" fmla="*/ 4 h 14"/>
                  <a:gd name="T56" fmla="*/ 0 w 197"/>
                  <a:gd name="T57" fmla="*/ 4 h 14"/>
                  <a:gd name="T58" fmla="*/ 0 w 197"/>
                  <a:gd name="T59" fmla="*/ 4 h 14"/>
                  <a:gd name="T60" fmla="*/ 0 w 197"/>
                  <a:gd name="T61" fmla="*/ 2 h 14"/>
                  <a:gd name="T62" fmla="*/ 2 w 197"/>
                  <a:gd name="T63" fmla="*/ 2 h 14"/>
                  <a:gd name="T64" fmla="*/ 6 w 197"/>
                  <a:gd name="T65" fmla="*/ 0 h 14"/>
                  <a:gd name="T66" fmla="*/ 62 w 197"/>
                  <a:gd name="T67" fmla="*/ 2 h 14"/>
                  <a:gd name="T68" fmla="*/ 62 w 197"/>
                  <a:gd name="T69" fmla="*/ 4 h 14"/>
                  <a:gd name="T70" fmla="*/ 62 w 197"/>
                  <a:gd name="T71" fmla="*/ 4 h 14"/>
                  <a:gd name="T72" fmla="*/ 66 w 197"/>
                  <a:gd name="T73" fmla="*/ 6 h 14"/>
                  <a:gd name="T74" fmla="*/ 70 w 197"/>
                  <a:gd name="T75" fmla="*/ 8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97" h="14">
                    <a:moveTo>
                      <a:pt x="197" y="14"/>
                    </a:moveTo>
                    <a:lnTo>
                      <a:pt x="131" y="10"/>
                    </a:lnTo>
                    <a:lnTo>
                      <a:pt x="131" y="10"/>
                    </a:lnTo>
                    <a:lnTo>
                      <a:pt x="131" y="10"/>
                    </a:lnTo>
                    <a:lnTo>
                      <a:pt x="135" y="10"/>
                    </a:lnTo>
                    <a:lnTo>
                      <a:pt x="136" y="6"/>
                    </a:lnTo>
                    <a:lnTo>
                      <a:pt x="195" y="10"/>
                    </a:lnTo>
                    <a:lnTo>
                      <a:pt x="195" y="10"/>
                    </a:lnTo>
                    <a:lnTo>
                      <a:pt x="195" y="10"/>
                    </a:lnTo>
                    <a:lnTo>
                      <a:pt x="197" y="12"/>
                    </a:lnTo>
                    <a:lnTo>
                      <a:pt x="197" y="14"/>
                    </a:lnTo>
                    <a:close/>
                    <a:moveTo>
                      <a:pt x="125" y="10"/>
                    </a:moveTo>
                    <a:lnTo>
                      <a:pt x="93" y="8"/>
                    </a:lnTo>
                    <a:lnTo>
                      <a:pt x="89" y="6"/>
                    </a:lnTo>
                    <a:lnTo>
                      <a:pt x="89" y="4"/>
                    </a:lnTo>
                    <a:lnTo>
                      <a:pt x="91" y="4"/>
                    </a:lnTo>
                    <a:lnTo>
                      <a:pt x="93" y="4"/>
                    </a:lnTo>
                    <a:lnTo>
                      <a:pt x="93" y="4"/>
                    </a:lnTo>
                    <a:lnTo>
                      <a:pt x="93" y="4"/>
                    </a:lnTo>
                    <a:lnTo>
                      <a:pt x="110" y="6"/>
                    </a:lnTo>
                    <a:lnTo>
                      <a:pt x="117" y="8"/>
                    </a:lnTo>
                    <a:lnTo>
                      <a:pt x="125" y="10"/>
                    </a:lnTo>
                    <a:close/>
                    <a:moveTo>
                      <a:pt x="70" y="8"/>
                    </a:moveTo>
                    <a:lnTo>
                      <a:pt x="42" y="6"/>
                    </a:lnTo>
                    <a:lnTo>
                      <a:pt x="38" y="4"/>
                    </a:lnTo>
                    <a:lnTo>
                      <a:pt x="34" y="2"/>
                    </a:lnTo>
                    <a:lnTo>
                      <a:pt x="23" y="2"/>
                    </a:lnTo>
                    <a:lnTo>
                      <a:pt x="9" y="4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6" y="0"/>
                    </a:lnTo>
                    <a:lnTo>
                      <a:pt x="62" y="2"/>
                    </a:lnTo>
                    <a:lnTo>
                      <a:pt x="62" y="4"/>
                    </a:lnTo>
                    <a:lnTo>
                      <a:pt x="62" y="4"/>
                    </a:lnTo>
                    <a:lnTo>
                      <a:pt x="66" y="6"/>
                    </a:lnTo>
                    <a:lnTo>
                      <a:pt x="70" y="8"/>
                    </a:lnTo>
                    <a:close/>
                  </a:path>
                </a:pathLst>
              </a:custGeom>
              <a:solidFill>
                <a:srgbClr val="E4DC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10" name="Freeform 1290"/>
              <p:cNvSpPr>
                <a:spLocks noEditPoints="1"/>
              </p:cNvSpPr>
              <p:nvPr/>
            </p:nvSpPr>
            <p:spPr bwMode="auto">
              <a:xfrm>
                <a:off x="1823" y="792"/>
                <a:ext cx="193" cy="13"/>
              </a:xfrm>
              <a:custGeom>
                <a:avLst/>
                <a:gdLst>
                  <a:gd name="T0" fmla="*/ 193 w 193"/>
                  <a:gd name="T1" fmla="*/ 13 h 13"/>
                  <a:gd name="T2" fmla="*/ 133 w 193"/>
                  <a:gd name="T3" fmla="*/ 9 h 13"/>
                  <a:gd name="T4" fmla="*/ 134 w 193"/>
                  <a:gd name="T5" fmla="*/ 7 h 13"/>
                  <a:gd name="T6" fmla="*/ 136 w 193"/>
                  <a:gd name="T7" fmla="*/ 5 h 13"/>
                  <a:gd name="T8" fmla="*/ 170 w 193"/>
                  <a:gd name="T9" fmla="*/ 7 h 13"/>
                  <a:gd name="T10" fmla="*/ 170 w 193"/>
                  <a:gd name="T11" fmla="*/ 7 h 13"/>
                  <a:gd name="T12" fmla="*/ 170 w 193"/>
                  <a:gd name="T13" fmla="*/ 9 h 13"/>
                  <a:gd name="T14" fmla="*/ 170 w 193"/>
                  <a:gd name="T15" fmla="*/ 9 h 13"/>
                  <a:gd name="T16" fmla="*/ 170 w 193"/>
                  <a:gd name="T17" fmla="*/ 7 h 13"/>
                  <a:gd name="T18" fmla="*/ 193 w 193"/>
                  <a:gd name="T19" fmla="*/ 9 h 13"/>
                  <a:gd name="T20" fmla="*/ 193 w 193"/>
                  <a:gd name="T21" fmla="*/ 9 h 13"/>
                  <a:gd name="T22" fmla="*/ 193 w 193"/>
                  <a:gd name="T23" fmla="*/ 11 h 13"/>
                  <a:gd name="T24" fmla="*/ 193 w 193"/>
                  <a:gd name="T25" fmla="*/ 13 h 13"/>
                  <a:gd name="T26" fmla="*/ 193 w 193"/>
                  <a:gd name="T27" fmla="*/ 13 h 13"/>
                  <a:gd name="T28" fmla="*/ 117 w 193"/>
                  <a:gd name="T29" fmla="*/ 9 h 13"/>
                  <a:gd name="T30" fmla="*/ 89 w 193"/>
                  <a:gd name="T31" fmla="*/ 7 h 13"/>
                  <a:gd name="T32" fmla="*/ 87 w 193"/>
                  <a:gd name="T33" fmla="*/ 5 h 13"/>
                  <a:gd name="T34" fmla="*/ 87 w 193"/>
                  <a:gd name="T35" fmla="*/ 5 h 13"/>
                  <a:gd name="T36" fmla="*/ 89 w 193"/>
                  <a:gd name="T37" fmla="*/ 5 h 13"/>
                  <a:gd name="T38" fmla="*/ 91 w 193"/>
                  <a:gd name="T39" fmla="*/ 5 h 13"/>
                  <a:gd name="T40" fmla="*/ 98 w 193"/>
                  <a:gd name="T41" fmla="*/ 5 h 13"/>
                  <a:gd name="T42" fmla="*/ 106 w 193"/>
                  <a:gd name="T43" fmla="*/ 5 h 13"/>
                  <a:gd name="T44" fmla="*/ 112 w 193"/>
                  <a:gd name="T45" fmla="*/ 7 h 13"/>
                  <a:gd name="T46" fmla="*/ 117 w 193"/>
                  <a:gd name="T47" fmla="*/ 9 h 13"/>
                  <a:gd name="T48" fmla="*/ 64 w 193"/>
                  <a:gd name="T49" fmla="*/ 7 h 13"/>
                  <a:gd name="T50" fmla="*/ 36 w 193"/>
                  <a:gd name="T51" fmla="*/ 5 h 13"/>
                  <a:gd name="T52" fmla="*/ 34 w 193"/>
                  <a:gd name="T53" fmla="*/ 3 h 13"/>
                  <a:gd name="T54" fmla="*/ 32 w 193"/>
                  <a:gd name="T55" fmla="*/ 3 h 13"/>
                  <a:gd name="T56" fmla="*/ 26 w 193"/>
                  <a:gd name="T57" fmla="*/ 3 h 13"/>
                  <a:gd name="T58" fmla="*/ 19 w 193"/>
                  <a:gd name="T59" fmla="*/ 3 h 13"/>
                  <a:gd name="T60" fmla="*/ 0 w 193"/>
                  <a:gd name="T61" fmla="*/ 3 h 13"/>
                  <a:gd name="T62" fmla="*/ 4 w 193"/>
                  <a:gd name="T63" fmla="*/ 1 h 13"/>
                  <a:gd name="T64" fmla="*/ 5 w 193"/>
                  <a:gd name="T65" fmla="*/ 0 h 13"/>
                  <a:gd name="T66" fmla="*/ 60 w 193"/>
                  <a:gd name="T67" fmla="*/ 1 h 13"/>
                  <a:gd name="T68" fmla="*/ 60 w 193"/>
                  <a:gd name="T69" fmla="*/ 3 h 13"/>
                  <a:gd name="T70" fmla="*/ 60 w 193"/>
                  <a:gd name="T71" fmla="*/ 5 h 13"/>
                  <a:gd name="T72" fmla="*/ 62 w 193"/>
                  <a:gd name="T73" fmla="*/ 5 h 13"/>
                  <a:gd name="T74" fmla="*/ 64 w 193"/>
                  <a:gd name="T75" fmla="*/ 7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93" h="13">
                    <a:moveTo>
                      <a:pt x="193" y="13"/>
                    </a:moveTo>
                    <a:lnTo>
                      <a:pt x="133" y="9"/>
                    </a:lnTo>
                    <a:lnTo>
                      <a:pt x="134" y="7"/>
                    </a:lnTo>
                    <a:lnTo>
                      <a:pt x="136" y="5"/>
                    </a:lnTo>
                    <a:lnTo>
                      <a:pt x="170" y="7"/>
                    </a:lnTo>
                    <a:lnTo>
                      <a:pt x="170" y="7"/>
                    </a:lnTo>
                    <a:lnTo>
                      <a:pt x="170" y="9"/>
                    </a:lnTo>
                    <a:lnTo>
                      <a:pt x="170" y="9"/>
                    </a:lnTo>
                    <a:lnTo>
                      <a:pt x="170" y="7"/>
                    </a:lnTo>
                    <a:lnTo>
                      <a:pt x="193" y="9"/>
                    </a:lnTo>
                    <a:lnTo>
                      <a:pt x="193" y="9"/>
                    </a:lnTo>
                    <a:lnTo>
                      <a:pt x="193" y="11"/>
                    </a:lnTo>
                    <a:lnTo>
                      <a:pt x="193" y="13"/>
                    </a:lnTo>
                    <a:lnTo>
                      <a:pt x="193" y="13"/>
                    </a:lnTo>
                    <a:close/>
                    <a:moveTo>
                      <a:pt x="117" y="9"/>
                    </a:moveTo>
                    <a:lnTo>
                      <a:pt x="89" y="7"/>
                    </a:lnTo>
                    <a:lnTo>
                      <a:pt x="87" y="5"/>
                    </a:lnTo>
                    <a:lnTo>
                      <a:pt x="87" y="5"/>
                    </a:lnTo>
                    <a:lnTo>
                      <a:pt x="89" y="5"/>
                    </a:lnTo>
                    <a:lnTo>
                      <a:pt x="91" y="5"/>
                    </a:lnTo>
                    <a:lnTo>
                      <a:pt x="98" y="5"/>
                    </a:lnTo>
                    <a:lnTo>
                      <a:pt x="106" y="5"/>
                    </a:lnTo>
                    <a:lnTo>
                      <a:pt x="112" y="7"/>
                    </a:lnTo>
                    <a:lnTo>
                      <a:pt x="117" y="9"/>
                    </a:lnTo>
                    <a:close/>
                    <a:moveTo>
                      <a:pt x="64" y="7"/>
                    </a:moveTo>
                    <a:lnTo>
                      <a:pt x="36" y="5"/>
                    </a:lnTo>
                    <a:lnTo>
                      <a:pt x="34" y="3"/>
                    </a:lnTo>
                    <a:lnTo>
                      <a:pt x="32" y="3"/>
                    </a:lnTo>
                    <a:lnTo>
                      <a:pt x="26" y="3"/>
                    </a:lnTo>
                    <a:lnTo>
                      <a:pt x="19" y="3"/>
                    </a:lnTo>
                    <a:lnTo>
                      <a:pt x="0" y="3"/>
                    </a:lnTo>
                    <a:lnTo>
                      <a:pt x="4" y="1"/>
                    </a:lnTo>
                    <a:lnTo>
                      <a:pt x="5" y="0"/>
                    </a:lnTo>
                    <a:lnTo>
                      <a:pt x="60" y="1"/>
                    </a:lnTo>
                    <a:lnTo>
                      <a:pt x="60" y="3"/>
                    </a:lnTo>
                    <a:lnTo>
                      <a:pt x="60" y="5"/>
                    </a:lnTo>
                    <a:lnTo>
                      <a:pt x="62" y="5"/>
                    </a:lnTo>
                    <a:lnTo>
                      <a:pt x="64" y="7"/>
                    </a:lnTo>
                    <a:close/>
                  </a:path>
                </a:pathLst>
              </a:custGeom>
              <a:solidFill>
                <a:srgbClr val="E4DD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11" name="Freeform 1291"/>
              <p:cNvSpPr>
                <a:spLocks noEditPoints="1"/>
              </p:cNvSpPr>
              <p:nvPr/>
            </p:nvSpPr>
            <p:spPr bwMode="auto">
              <a:xfrm>
                <a:off x="1827" y="790"/>
                <a:ext cx="189" cy="13"/>
              </a:xfrm>
              <a:custGeom>
                <a:avLst/>
                <a:gdLst>
                  <a:gd name="T0" fmla="*/ 189 w 189"/>
                  <a:gd name="T1" fmla="*/ 13 h 13"/>
                  <a:gd name="T2" fmla="*/ 130 w 189"/>
                  <a:gd name="T3" fmla="*/ 9 h 13"/>
                  <a:gd name="T4" fmla="*/ 132 w 189"/>
                  <a:gd name="T5" fmla="*/ 7 h 13"/>
                  <a:gd name="T6" fmla="*/ 132 w 189"/>
                  <a:gd name="T7" fmla="*/ 5 h 13"/>
                  <a:gd name="T8" fmla="*/ 163 w 189"/>
                  <a:gd name="T9" fmla="*/ 7 h 13"/>
                  <a:gd name="T10" fmla="*/ 166 w 189"/>
                  <a:gd name="T11" fmla="*/ 9 h 13"/>
                  <a:gd name="T12" fmla="*/ 166 w 189"/>
                  <a:gd name="T13" fmla="*/ 11 h 13"/>
                  <a:gd name="T14" fmla="*/ 166 w 189"/>
                  <a:gd name="T15" fmla="*/ 9 h 13"/>
                  <a:gd name="T16" fmla="*/ 168 w 189"/>
                  <a:gd name="T17" fmla="*/ 7 h 13"/>
                  <a:gd name="T18" fmla="*/ 189 w 189"/>
                  <a:gd name="T19" fmla="*/ 9 h 13"/>
                  <a:gd name="T20" fmla="*/ 189 w 189"/>
                  <a:gd name="T21" fmla="*/ 11 h 13"/>
                  <a:gd name="T22" fmla="*/ 189 w 189"/>
                  <a:gd name="T23" fmla="*/ 13 h 13"/>
                  <a:gd name="T24" fmla="*/ 104 w 189"/>
                  <a:gd name="T25" fmla="*/ 9 h 13"/>
                  <a:gd name="T26" fmla="*/ 87 w 189"/>
                  <a:gd name="T27" fmla="*/ 7 h 13"/>
                  <a:gd name="T28" fmla="*/ 94 w 189"/>
                  <a:gd name="T29" fmla="*/ 7 h 13"/>
                  <a:gd name="T30" fmla="*/ 102 w 189"/>
                  <a:gd name="T31" fmla="*/ 7 h 13"/>
                  <a:gd name="T32" fmla="*/ 104 w 189"/>
                  <a:gd name="T33" fmla="*/ 9 h 13"/>
                  <a:gd name="T34" fmla="*/ 104 w 189"/>
                  <a:gd name="T35" fmla="*/ 9 h 13"/>
                  <a:gd name="T36" fmla="*/ 56 w 189"/>
                  <a:gd name="T37" fmla="*/ 5 h 13"/>
                  <a:gd name="T38" fmla="*/ 0 w 189"/>
                  <a:gd name="T39" fmla="*/ 3 h 13"/>
                  <a:gd name="T40" fmla="*/ 1 w 189"/>
                  <a:gd name="T41" fmla="*/ 2 h 13"/>
                  <a:gd name="T42" fmla="*/ 3 w 189"/>
                  <a:gd name="T43" fmla="*/ 0 h 13"/>
                  <a:gd name="T44" fmla="*/ 58 w 189"/>
                  <a:gd name="T45" fmla="*/ 2 h 13"/>
                  <a:gd name="T46" fmla="*/ 56 w 189"/>
                  <a:gd name="T47" fmla="*/ 3 h 13"/>
                  <a:gd name="T48" fmla="*/ 56 w 189"/>
                  <a:gd name="T49" fmla="*/ 3 h 13"/>
                  <a:gd name="T50" fmla="*/ 56 w 189"/>
                  <a:gd name="T51" fmla="*/ 5 h 13"/>
                  <a:gd name="T52" fmla="*/ 56 w 189"/>
                  <a:gd name="T53" fmla="*/ 5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89" h="13">
                    <a:moveTo>
                      <a:pt x="189" y="13"/>
                    </a:moveTo>
                    <a:lnTo>
                      <a:pt x="130" y="9"/>
                    </a:lnTo>
                    <a:lnTo>
                      <a:pt x="132" y="7"/>
                    </a:lnTo>
                    <a:lnTo>
                      <a:pt x="132" y="5"/>
                    </a:lnTo>
                    <a:lnTo>
                      <a:pt x="163" y="7"/>
                    </a:lnTo>
                    <a:lnTo>
                      <a:pt x="166" y="9"/>
                    </a:lnTo>
                    <a:lnTo>
                      <a:pt x="166" y="11"/>
                    </a:lnTo>
                    <a:lnTo>
                      <a:pt x="166" y="9"/>
                    </a:lnTo>
                    <a:lnTo>
                      <a:pt x="168" y="7"/>
                    </a:lnTo>
                    <a:lnTo>
                      <a:pt x="189" y="9"/>
                    </a:lnTo>
                    <a:lnTo>
                      <a:pt x="189" y="11"/>
                    </a:lnTo>
                    <a:lnTo>
                      <a:pt x="189" y="13"/>
                    </a:lnTo>
                    <a:close/>
                    <a:moveTo>
                      <a:pt x="104" y="9"/>
                    </a:moveTo>
                    <a:lnTo>
                      <a:pt x="87" y="7"/>
                    </a:lnTo>
                    <a:lnTo>
                      <a:pt x="94" y="7"/>
                    </a:lnTo>
                    <a:lnTo>
                      <a:pt x="102" y="7"/>
                    </a:lnTo>
                    <a:lnTo>
                      <a:pt x="104" y="9"/>
                    </a:lnTo>
                    <a:lnTo>
                      <a:pt x="104" y="9"/>
                    </a:lnTo>
                    <a:close/>
                    <a:moveTo>
                      <a:pt x="56" y="5"/>
                    </a:moveTo>
                    <a:lnTo>
                      <a:pt x="0" y="3"/>
                    </a:lnTo>
                    <a:lnTo>
                      <a:pt x="1" y="2"/>
                    </a:lnTo>
                    <a:lnTo>
                      <a:pt x="3" y="0"/>
                    </a:lnTo>
                    <a:lnTo>
                      <a:pt x="58" y="2"/>
                    </a:lnTo>
                    <a:lnTo>
                      <a:pt x="56" y="3"/>
                    </a:lnTo>
                    <a:lnTo>
                      <a:pt x="56" y="3"/>
                    </a:lnTo>
                    <a:lnTo>
                      <a:pt x="56" y="5"/>
                    </a:lnTo>
                    <a:lnTo>
                      <a:pt x="56" y="5"/>
                    </a:lnTo>
                    <a:close/>
                  </a:path>
                </a:pathLst>
              </a:custGeom>
              <a:solidFill>
                <a:srgbClr val="E3DD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12" name="Freeform 1292"/>
              <p:cNvSpPr>
                <a:spLocks noEditPoints="1"/>
              </p:cNvSpPr>
              <p:nvPr/>
            </p:nvSpPr>
            <p:spPr bwMode="auto">
              <a:xfrm>
                <a:off x="1828" y="788"/>
                <a:ext cx="188" cy="13"/>
              </a:xfrm>
              <a:custGeom>
                <a:avLst/>
                <a:gdLst>
                  <a:gd name="T0" fmla="*/ 188 w 188"/>
                  <a:gd name="T1" fmla="*/ 13 h 13"/>
                  <a:gd name="T2" fmla="*/ 165 w 188"/>
                  <a:gd name="T3" fmla="*/ 11 h 13"/>
                  <a:gd name="T4" fmla="*/ 167 w 188"/>
                  <a:gd name="T5" fmla="*/ 9 h 13"/>
                  <a:gd name="T6" fmla="*/ 167 w 188"/>
                  <a:gd name="T7" fmla="*/ 7 h 13"/>
                  <a:gd name="T8" fmla="*/ 167 w 188"/>
                  <a:gd name="T9" fmla="*/ 7 h 13"/>
                  <a:gd name="T10" fmla="*/ 167 w 188"/>
                  <a:gd name="T11" fmla="*/ 7 h 13"/>
                  <a:gd name="T12" fmla="*/ 186 w 188"/>
                  <a:gd name="T13" fmla="*/ 9 h 13"/>
                  <a:gd name="T14" fmla="*/ 188 w 188"/>
                  <a:gd name="T15" fmla="*/ 11 h 13"/>
                  <a:gd name="T16" fmla="*/ 188 w 188"/>
                  <a:gd name="T17" fmla="*/ 13 h 13"/>
                  <a:gd name="T18" fmla="*/ 165 w 188"/>
                  <a:gd name="T19" fmla="*/ 11 h 13"/>
                  <a:gd name="T20" fmla="*/ 131 w 188"/>
                  <a:gd name="T21" fmla="*/ 9 h 13"/>
                  <a:gd name="T22" fmla="*/ 131 w 188"/>
                  <a:gd name="T23" fmla="*/ 7 h 13"/>
                  <a:gd name="T24" fmla="*/ 131 w 188"/>
                  <a:gd name="T25" fmla="*/ 5 h 13"/>
                  <a:gd name="T26" fmla="*/ 162 w 188"/>
                  <a:gd name="T27" fmla="*/ 7 h 13"/>
                  <a:gd name="T28" fmla="*/ 164 w 188"/>
                  <a:gd name="T29" fmla="*/ 9 h 13"/>
                  <a:gd name="T30" fmla="*/ 165 w 188"/>
                  <a:gd name="T31" fmla="*/ 11 h 13"/>
                  <a:gd name="T32" fmla="*/ 55 w 188"/>
                  <a:gd name="T33" fmla="*/ 5 h 13"/>
                  <a:gd name="T34" fmla="*/ 0 w 188"/>
                  <a:gd name="T35" fmla="*/ 4 h 13"/>
                  <a:gd name="T36" fmla="*/ 2 w 188"/>
                  <a:gd name="T37" fmla="*/ 2 h 13"/>
                  <a:gd name="T38" fmla="*/ 6 w 188"/>
                  <a:gd name="T39" fmla="*/ 0 h 13"/>
                  <a:gd name="T40" fmla="*/ 63 w 188"/>
                  <a:gd name="T41" fmla="*/ 2 h 13"/>
                  <a:gd name="T42" fmla="*/ 61 w 188"/>
                  <a:gd name="T43" fmla="*/ 4 h 13"/>
                  <a:gd name="T44" fmla="*/ 57 w 188"/>
                  <a:gd name="T45" fmla="*/ 4 h 13"/>
                  <a:gd name="T46" fmla="*/ 57 w 188"/>
                  <a:gd name="T47" fmla="*/ 4 h 13"/>
                  <a:gd name="T48" fmla="*/ 55 w 188"/>
                  <a:gd name="T49" fmla="*/ 5 h 13"/>
                  <a:gd name="T50" fmla="*/ 55 w 188"/>
                  <a:gd name="T51" fmla="*/ 5 h 13"/>
                  <a:gd name="T52" fmla="*/ 55 w 188"/>
                  <a:gd name="T53" fmla="*/ 5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88" h="13">
                    <a:moveTo>
                      <a:pt x="188" y="13"/>
                    </a:moveTo>
                    <a:lnTo>
                      <a:pt x="165" y="11"/>
                    </a:lnTo>
                    <a:lnTo>
                      <a:pt x="167" y="9"/>
                    </a:lnTo>
                    <a:lnTo>
                      <a:pt x="167" y="7"/>
                    </a:lnTo>
                    <a:lnTo>
                      <a:pt x="167" y="7"/>
                    </a:lnTo>
                    <a:lnTo>
                      <a:pt x="167" y="7"/>
                    </a:lnTo>
                    <a:lnTo>
                      <a:pt x="186" y="9"/>
                    </a:lnTo>
                    <a:lnTo>
                      <a:pt x="188" y="11"/>
                    </a:lnTo>
                    <a:lnTo>
                      <a:pt x="188" y="13"/>
                    </a:lnTo>
                    <a:close/>
                    <a:moveTo>
                      <a:pt x="165" y="11"/>
                    </a:moveTo>
                    <a:lnTo>
                      <a:pt x="131" y="9"/>
                    </a:lnTo>
                    <a:lnTo>
                      <a:pt x="131" y="7"/>
                    </a:lnTo>
                    <a:lnTo>
                      <a:pt x="131" y="5"/>
                    </a:lnTo>
                    <a:lnTo>
                      <a:pt x="162" y="7"/>
                    </a:lnTo>
                    <a:lnTo>
                      <a:pt x="164" y="9"/>
                    </a:lnTo>
                    <a:lnTo>
                      <a:pt x="165" y="11"/>
                    </a:lnTo>
                    <a:close/>
                    <a:moveTo>
                      <a:pt x="55" y="5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6" y="0"/>
                    </a:lnTo>
                    <a:lnTo>
                      <a:pt x="63" y="2"/>
                    </a:lnTo>
                    <a:lnTo>
                      <a:pt x="61" y="4"/>
                    </a:lnTo>
                    <a:lnTo>
                      <a:pt x="57" y="4"/>
                    </a:lnTo>
                    <a:lnTo>
                      <a:pt x="57" y="4"/>
                    </a:lnTo>
                    <a:lnTo>
                      <a:pt x="55" y="5"/>
                    </a:lnTo>
                    <a:lnTo>
                      <a:pt x="55" y="5"/>
                    </a:lnTo>
                    <a:lnTo>
                      <a:pt x="55" y="5"/>
                    </a:lnTo>
                    <a:close/>
                  </a:path>
                </a:pathLst>
              </a:custGeom>
              <a:solidFill>
                <a:srgbClr val="E3DD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13" name="Freeform 1293"/>
              <p:cNvSpPr>
                <a:spLocks noEditPoints="1"/>
              </p:cNvSpPr>
              <p:nvPr/>
            </p:nvSpPr>
            <p:spPr bwMode="auto">
              <a:xfrm>
                <a:off x="1830" y="786"/>
                <a:ext cx="186" cy="13"/>
              </a:xfrm>
              <a:custGeom>
                <a:avLst/>
                <a:gdLst>
                  <a:gd name="T0" fmla="*/ 186 w 186"/>
                  <a:gd name="T1" fmla="*/ 13 h 13"/>
                  <a:gd name="T2" fmla="*/ 165 w 186"/>
                  <a:gd name="T3" fmla="*/ 11 h 13"/>
                  <a:gd name="T4" fmla="*/ 165 w 186"/>
                  <a:gd name="T5" fmla="*/ 11 h 13"/>
                  <a:gd name="T6" fmla="*/ 165 w 186"/>
                  <a:gd name="T7" fmla="*/ 9 h 13"/>
                  <a:gd name="T8" fmla="*/ 165 w 186"/>
                  <a:gd name="T9" fmla="*/ 9 h 13"/>
                  <a:gd name="T10" fmla="*/ 165 w 186"/>
                  <a:gd name="T11" fmla="*/ 7 h 13"/>
                  <a:gd name="T12" fmla="*/ 184 w 186"/>
                  <a:gd name="T13" fmla="*/ 7 h 13"/>
                  <a:gd name="T14" fmla="*/ 184 w 186"/>
                  <a:gd name="T15" fmla="*/ 11 h 13"/>
                  <a:gd name="T16" fmla="*/ 186 w 186"/>
                  <a:gd name="T17" fmla="*/ 13 h 13"/>
                  <a:gd name="T18" fmla="*/ 160 w 186"/>
                  <a:gd name="T19" fmla="*/ 11 h 13"/>
                  <a:gd name="T20" fmla="*/ 129 w 186"/>
                  <a:gd name="T21" fmla="*/ 9 h 13"/>
                  <a:gd name="T22" fmla="*/ 129 w 186"/>
                  <a:gd name="T23" fmla="*/ 7 h 13"/>
                  <a:gd name="T24" fmla="*/ 129 w 186"/>
                  <a:gd name="T25" fmla="*/ 6 h 13"/>
                  <a:gd name="T26" fmla="*/ 158 w 186"/>
                  <a:gd name="T27" fmla="*/ 7 h 13"/>
                  <a:gd name="T28" fmla="*/ 160 w 186"/>
                  <a:gd name="T29" fmla="*/ 9 h 13"/>
                  <a:gd name="T30" fmla="*/ 160 w 186"/>
                  <a:gd name="T31" fmla="*/ 11 h 13"/>
                  <a:gd name="T32" fmla="*/ 55 w 186"/>
                  <a:gd name="T33" fmla="*/ 6 h 13"/>
                  <a:gd name="T34" fmla="*/ 0 w 186"/>
                  <a:gd name="T35" fmla="*/ 4 h 13"/>
                  <a:gd name="T36" fmla="*/ 4 w 186"/>
                  <a:gd name="T37" fmla="*/ 2 h 13"/>
                  <a:gd name="T38" fmla="*/ 6 w 186"/>
                  <a:gd name="T39" fmla="*/ 0 h 13"/>
                  <a:gd name="T40" fmla="*/ 76 w 186"/>
                  <a:gd name="T41" fmla="*/ 4 h 13"/>
                  <a:gd name="T42" fmla="*/ 65 w 186"/>
                  <a:gd name="T43" fmla="*/ 4 h 13"/>
                  <a:gd name="T44" fmla="*/ 55 w 186"/>
                  <a:gd name="T45" fmla="*/ 6 h 13"/>
                  <a:gd name="T46" fmla="*/ 55 w 186"/>
                  <a:gd name="T47" fmla="*/ 6 h 13"/>
                  <a:gd name="T48" fmla="*/ 55 w 186"/>
                  <a:gd name="T4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86" h="13">
                    <a:moveTo>
                      <a:pt x="186" y="13"/>
                    </a:moveTo>
                    <a:lnTo>
                      <a:pt x="165" y="11"/>
                    </a:lnTo>
                    <a:lnTo>
                      <a:pt x="165" y="11"/>
                    </a:lnTo>
                    <a:lnTo>
                      <a:pt x="165" y="9"/>
                    </a:lnTo>
                    <a:lnTo>
                      <a:pt x="165" y="9"/>
                    </a:lnTo>
                    <a:lnTo>
                      <a:pt x="165" y="7"/>
                    </a:lnTo>
                    <a:lnTo>
                      <a:pt x="184" y="7"/>
                    </a:lnTo>
                    <a:lnTo>
                      <a:pt x="184" y="11"/>
                    </a:lnTo>
                    <a:lnTo>
                      <a:pt x="186" y="13"/>
                    </a:lnTo>
                    <a:close/>
                    <a:moveTo>
                      <a:pt x="160" y="11"/>
                    </a:moveTo>
                    <a:lnTo>
                      <a:pt x="129" y="9"/>
                    </a:lnTo>
                    <a:lnTo>
                      <a:pt x="129" y="7"/>
                    </a:lnTo>
                    <a:lnTo>
                      <a:pt x="129" y="6"/>
                    </a:lnTo>
                    <a:lnTo>
                      <a:pt x="158" y="7"/>
                    </a:lnTo>
                    <a:lnTo>
                      <a:pt x="160" y="9"/>
                    </a:lnTo>
                    <a:lnTo>
                      <a:pt x="160" y="11"/>
                    </a:lnTo>
                    <a:close/>
                    <a:moveTo>
                      <a:pt x="55" y="6"/>
                    </a:moveTo>
                    <a:lnTo>
                      <a:pt x="0" y="4"/>
                    </a:lnTo>
                    <a:lnTo>
                      <a:pt x="4" y="2"/>
                    </a:lnTo>
                    <a:lnTo>
                      <a:pt x="6" y="0"/>
                    </a:lnTo>
                    <a:lnTo>
                      <a:pt x="76" y="4"/>
                    </a:lnTo>
                    <a:lnTo>
                      <a:pt x="65" y="4"/>
                    </a:lnTo>
                    <a:lnTo>
                      <a:pt x="55" y="6"/>
                    </a:lnTo>
                    <a:lnTo>
                      <a:pt x="55" y="6"/>
                    </a:lnTo>
                    <a:lnTo>
                      <a:pt x="55" y="6"/>
                    </a:lnTo>
                    <a:close/>
                  </a:path>
                </a:pathLst>
              </a:custGeom>
              <a:solidFill>
                <a:srgbClr val="E3DD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14" name="Freeform 1294"/>
              <p:cNvSpPr>
                <a:spLocks noEditPoints="1"/>
              </p:cNvSpPr>
              <p:nvPr/>
            </p:nvSpPr>
            <p:spPr bwMode="auto">
              <a:xfrm>
                <a:off x="1834" y="784"/>
                <a:ext cx="180" cy="13"/>
              </a:xfrm>
              <a:custGeom>
                <a:avLst/>
                <a:gdLst>
                  <a:gd name="T0" fmla="*/ 180 w 180"/>
                  <a:gd name="T1" fmla="*/ 13 h 13"/>
                  <a:gd name="T2" fmla="*/ 161 w 180"/>
                  <a:gd name="T3" fmla="*/ 11 h 13"/>
                  <a:gd name="T4" fmla="*/ 161 w 180"/>
                  <a:gd name="T5" fmla="*/ 9 h 13"/>
                  <a:gd name="T6" fmla="*/ 161 w 180"/>
                  <a:gd name="T7" fmla="*/ 8 h 13"/>
                  <a:gd name="T8" fmla="*/ 180 w 180"/>
                  <a:gd name="T9" fmla="*/ 8 h 13"/>
                  <a:gd name="T10" fmla="*/ 180 w 180"/>
                  <a:gd name="T11" fmla="*/ 9 h 13"/>
                  <a:gd name="T12" fmla="*/ 180 w 180"/>
                  <a:gd name="T13" fmla="*/ 13 h 13"/>
                  <a:gd name="T14" fmla="*/ 156 w 180"/>
                  <a:gd name="T15" fmla="*/ 11 h 13"/>
                  <a:gd name="T16" fmla="*/ 125 w 180"/>
                  <a:gd name="T17" fmla="*/ 9 h 13"/>
                  <a:gd name="T18" fmla="*/ 125 w 180"/>
                  <a:gd name="T19" fmla="*/ 8 h 13"/>
                  <a:gd name="T20" fmla="*/ 125 w 180"/>
                  <a:gd name="T21" fmla="*/ 6 h 13"/>
                  <a:gd name="T22" fmla="*/ 152 w 180"/>
                  <a:gd name="T23" fmla="*/ 8 h 13"/>
                  <a:gd name="T24" fmla="*/ 154 w 180"/>
                  <a:gd name="T25" fmla="*/ 9 h 13"/>
                  <a:gd name="T26" fmla="*/ 156 w 180"/>
                  <a:gd name="T27" fmla="*/ 11 h 13"/>
                  <a:gd name="T28" fmla="*/ 57 w 180"/>
                  <a:gd name="T29" fmla="*/ 6 h 13"/>
                  <a:gd name="T30" fmla="*/ 0 w 180"/>
                  <a:gd name="T31" fmla="*/ 4 h 13"/>
                  <a:gd name="T32" fmla="*/ 2 w 180"/>
                  <a:gd name="T33" fmla="*/ 2 h 13"/>
                  <a:gd name="T34" fmla="*/ 4 w 180"/>
                  <a:gd name="T35" fmla="*/ 0 h 13"/>
                  <a:gd name="T36" fmla="*/ 87 w 180"/>
                  <a:gd name="T37" fmla="*/ 4 h 13"/>
                  <a:gd name="T38" fmla="*/ 87 w 180"/>
                  <a:gd name="T39" fmla="*/ 4 h 13"/>
                  <a:gd name="T40" fmla="*/ 87 w 180"/>
                  <a:gd name="T41" fmla="*/ 6 h 13"/>
                  <a:gd name="T42" fmla="*/ 74 w 180"/>
                  <a:gd name="T43" fmla="*/ 6 h 13"/>
                  <a:gd name="T44" fmla="*/ 57 w 180"/>
                  <a:gd name="T45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80" h="13">
                    <a:moveTo>
                      <a:pt x="180" y="13"/>
                    </a:moveTo>
                    <a:lnTo>
                      <a:pt x="161" y="11"/>
                    </a:lnTo>
                    <a:lnTo>
                      <a:pt x="161" y="9"/>
                    </a:lnTo>
                    <a:lnTo>
                      <a:pt x="161" y="8"/>
                    </a:lnTo>
                    <a:lnTo>
                      <a:pt x="180" y="8"/>
                    </a:lnTo>
                    <a:lnTo>
                      <a:pt x="180" y="9"/>
                    </a:lnTo>
                    <a:lnTo>
                      <a:pt x="180" y="13"/>
                    </a:lnTo>
                    <a:close/>
                    <a:moveTo>
                      <a:pt x="156" y="11"/>
                    </a:moveTo>
                    <a:lnTo>
                      <a:pt x="125" y="9"/>
                    </a:lnTo>
                    <a:lnTo>
                      <a:pt x="125" y="8"/>
                    </a:lnTo>
                    <a:lnTo>
                      <a:pt x="125" y="6"/>
                    </a:lnTo>
                    <a:lnTo>
                      <a:pt x="152" y="8"/>
                    </a:lnTo>
                    <a:lnTo>
                      <a:pt x="154" y="9"/>
                    </a:lnTo>
                    <a:lnTo>
                      <a:pt x="156" y="11"/>
                    </a:lnTo>
                    <a:close/>
                    <a:moveTo>
                      <a:pt x="57" y="6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4" y="0"/>
                    </a:lnTo>
                    <a:lnTo>
                      <a:pt x="87" y="4"/>
                    </a:lnTo>
                    <a:lnTo>
                      <a:pt x="87" y="4"/>
                    </a:lnTo>
                    <a:lnTo>
                      <a:pt x="87" y="6"/>
                    </a:lnTo>
                    <a:lnTo>
                      <a:pt x="74" y="6"/>
                    </a:lnTo>
                    <a:lnTo>
                      <a:pt x="57" y="6"/>
                    </a:lnTo>
                    <a:close/>
                  </a:path>
                </a:pathLst>
              </a:custGeom>
              <a:solidFill>
                <a:srgbClr val="E3DD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15" name="Freeform 1295"/>
              <p:cNvSpPr>
                <a:spLocks noEditPoints="1"/>
              </p:cNvSpPr>
              <p:nvPr/>
            </p:nvSpPr>
            <p:spPr bwMode="auto">
              <a:xfrm>
                <a:off x="1836" y="782"/>
                <a:ext cx="178" cy="11"/>
              </a:xfrm>
              <a:custGeom>
                <a:avLst/>
                <a:gdLst>
                  <a:gd name="T0" fmla="*/ 178 w 178"/>
                  <a:gd name="T1" fmla="*/ 11 h 11"/>
                  <a:gd name="T2" fmla="*/ 159 w 178"/>
                  <a:gd name="T3" fmla="*/ 11 h 11"/>
                  <a:gd name="T4" fmla="*/ 159 w 178"/>
                  <a:gd name="T5" fmla="*/ 10 h 11"/>
                  <a:gd name="T6" fmla="*/ 161 w 178"/>
                  <a:gd name="T7" fmla="*/ 8 h 11"/>
                  <a:gd name="T8" fmla="*/ 178 w 178"/>
                  <a:gd name="T9" fmla="*/ 8 h 11"/>
                  <a:gd name="T10" fmla="*/ 178 w 178"/>
                  <a:gd name="T11" fmla="*/ 10 h 11"/>
                  <a:gd name="T12" fmla="*/ 178 w 178"/>
                  <a:gd name="T13" fmla="*/ 11 h 11"/>
                  <a:gd name="T14" fmla="*/ 152 w 178"/>
                  <a:gd name="T15" fmla="*/ 11 h 11"/>
                  <a:gd name="T16" fmla="*/ 123 w 178"/>
                  <a:gd name="T17" fmla="*/ 10 h 11"/>
                  <a:gd name="T18" fmla="*/ 123 w 178"/>
                  <a:gd name="T19" fmla="*/ 8 h 11"/>
                  <a:gd name="T20" fmla="*/ 123 w 178"/>
                  <a:gd name="T21" fmla="*/ 8 h 11"/>
                  <a:gd name="T22" fmla="*/ 123 w 178"/>
                  <a:gd name="T23" fmla="*/ 6 h 11"/>
                  <a:gd name="T24" fmla="*/ 123 w 178"/>
                  <a:gd name="T25" fmla="*/ 6 h 11"/>
                  <a:gd name="T26" fmla="*/ 150 w 178"/>
                  <a:gd name="T27" fmla="*/ 8 h 11"/>
                  <a:gd name="T28" fmla="*/ 150 w 178"/>
                  <a:gd name="T29" fmla="*/ 8 h 11"/>
                  <a:gd name="T30" fmla="*/ 150 w 178"/>
                  <a:gd name="T31" fmla="*/ 8 h 11"/>
                  <a:gd name="T32" fmla="*/ 150 w 178"/>
                  <a:gd name="T33" fmla="*/ 10 h 11"/>
                  <a:gd name="T34" fmla="*/ 152 w 178"/>
                  <a:gd name="T35" fmla="*/ 11 h 11"/>
                  <a:gd name="T36" fmla="*/ 70 w 178"/>
                  <a:gd name="T37" fmla="*/ 8 h 11"/>
                  <a:gd name="T38" fmla="*/ 0 w 178"/>
                  <a:gd name="T39" fmla="*/ 4 h 11"/>
                  <a:gd name="T40" fmla="*/ 2 w 178"/>
                  <a:gd name="T41" fmla="*/ 2 h 11"/>
                  <a:gd name="T42" fmla="*/ 6 w 178"/>
                  <a:gd name="T43" fmla="*/ 0 h 11"/>
                  <a:gd name="T44" fmla="*/ 85 w 178"/>
                  <a:gd name="T45" fmla="*/ 4 h 11"/>
                  <a:gd name="T46" fmla="*/ 85 w 178"/>
                  <a:gd name="T47" fmla="*/ 6 h 11"/>
                  <a:gd name="T48" fmla="*/ 85 w 178"/>
                  <a:gd name="T49" fmla="*/ 8 h 11"/>
                  <a:gd name="T50" fmla="*/ 80 w 178"/>
                  <a:gd name="T51" fmla="*/ 8 h 11"/>
                  <a:gd name="T52" fmla="*/ 70 w 178"/>
                  <a:gd name="T53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78" h="11">
                    <a:moveTo>
                      <a:pt x="178" y="11"/>
                    </a:moveTo>
                    <a:lnTo>
                      <a:pt x="159" y="11"/>
                    </a:lnTo>
                    <a:lnTo>
                      <a:pt x="159" y="10"/>
                    </a:lnTo>
                    <a:lnTo>
                      <a:pt x="161" y="8"/>
                    </a:lnTo>
                    <a:lnTo>
                      <a:pt x="178" y="8"/>
                    </a:lnTo>
                    <a:lnTo>
                      <a:pt x="178" y="10"/>
                    </a:lnTo>
                    <a:lnTo>
                      <a:pt x="178" y="11"/>
                    </a:lnTo>
                    <a:close/>
                    <a:moveTo>
                      <a:pt x="152" y="11"/>
                    </a:moveTo>
                    <a:lnTo>
                      <a:pt x="123" y="10"/>
                    </a:lnTo>
                    <a:lnTo>
                      <a:pt x="123" y="8"/>
                    </a:lnTo>
                    <a:lnTo>
                      <a:pt x="123" y="8"/>
                    </a:lnTo>
                    <a:lnTo>
                      <a:pt x="123" y="6"/>
                    </a:lnTo>
                    <a:lnTo>
                      <a:pt x="123" y="6"/>
                    </a:lnTo>
                    <a:lnTo>
                      <a:pt x="150" y="8"/>
                    </a:lnTo>
                    <a:lnTo>
                      <a:pt x="150" y="8"/>
                    </a:lnTo>
                    <a:lnTo>
                      <a:pt x="150" y="8"/>
                    </a:lnTo>
                    <a:lnTo>
                      <a:pt x="150" y="10"/>
                    </a:lnTo>
                    <a:lnTo>
                      <a:pt x="152" y="11"/>
                    </a:lnTo>
                    <a:close/>
                    <a:moveTo>
                      <a:pt x="70" y="8"/>
                    </a:moveTo>
                    <a:lnTo>
                      <a:pt x="0" y="4"/>
                    </a:lnTo>
                    <a:lnTo>
                      <a:pt x="2" y="2"/>
                    </a:lnTo>
                    <a:lnTo>
                      <a:pt x="6" y="0"/>
                    </a:lnTo>
                    <a:lnTo>
                      <a:pt x="85" y="4"/>
                    </a:lnTo>
                    <a:lnTo>
                      <a:pt x="85" y="6"/>
                    </a:lnTo>
                    <a:lnTo>
                      <a:pt x="85" y="8"/>
                    </a:lnTo>
                    <a:lnTo>
                      <a:pt x="80" y="8"/>
                    </a:lnTo>
                    <a:lnTo>
                      <a:pt x="70" y="8"/>
                    </a:lnTo>
                    <a:close/>
                  </a:path>
                </a:pathLst>
              </a:custGeom>
              <a:solidFill>
                <a:srgbClr val="E3D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16" name="Freeform 1296"/>
              <p:cNvSpPr>
                <a:spLocks noEditPoints="1"/>
              </p:cNvSpPr>
              <p:nvPr/>
            </p:nvSpPr>
            <p:spPr bwMode="auto">
              <a:xfrm>
                <a:off x="1838" y="780"/>
                <a:ext cx="176" cy="12"/>
              </a:xfrm>
              <a:custGeom>
                <a:avLst/>
                <a:gdLst>
                  <a:gd name="T0" fmla="*/ 176 w 176"/>
                  <a:gd name="T1" fmla="*/ 12 h 12"/>
                  <a:gd name="T2" fmla="*/ 157 w 176"/>
                  <a:gd name="T3" fmla="*/ 12 h 12"/>
                  <a:gd name="T4" fmla="*/ 159 w 176"/>
                  <a:gd name="T5" fmla="*/ 10 h 12"/>
                  <a:gd name="T6" fmla="*/ 159 w 176"/>
                  <a:gd name="T7" fmla="*/ 8 h 12"/>
                  <a:gd name="T8" fmla="*/ 174 w 176"/>
                  <a:gd name="T9" fmla="*/ 8 h 12"/>
                  <a:gd name="T10" fmla="*/ 176 w 176"/>
                  <a:gd name="T11" fmla="*/ 10 h 12"/>
                  <a:gd name="T12" fmla="*/ 176 w 176"/>
                  <a:gd name="T13" fmla="*/ 12 h 12"/>
                  <a:gd name="T14" fmla="*/ 148 w 176"/>
                  <a:gd name="T15" fmla="*/ 12 h 12"/>
                  <a:gd name="T16" fmla="*/ 121 w 176"/>
                  <a:gd name="T17" fmla="*/ 10 h 12"/>
                  <a:gd name="T18" fmla="*/ 121 w 176"/>
                  <a:gd name="T19" fmla="*/ 10 h 12"/>
                  <a:gd name="T20" fmla="*/ 121 w 176"/>
                  <a:gd name="T21" fmla="*/ 10 h 12"/>
                  <a:gd name="T22" fmla="*/ 121 w 176"/>
                  <a:gd name="T23" fmla="*/ 8 h 12"/>
                  <a:gd name="T24" fmla="*/ 119 w 176"/>
                  <a:gd name="T25" fmla="*/ 6 h 12"/>
                  <a:gd name="T26" fmla="*/ 146 w 176"/>
                  <a:gd name="T27" fmla="*/ 6 h 12"/>
                  <a:gd name="T28" fmla="*/ 148 w 176"/>
                  <a:gd name="T29" fmla="*/ 8 h 12"/>
                  <a:gd name="T30" fmla="*/ 148 w 176"/>
                  <a:gd name="T31" fmla="*/ 10 h 12"/>
                  <a:gd name="T32" fmla="*/ 148 w 176"/>
                  <a:gd name="T33" fmla="*/ 10 h 12"/>
                  <a:gd name="T34" fmla="*/ 148 w 176"/>
                  <a:gd name="T35" fmla="*/ 12 h 12"/>
                  <a:gd name="T36" fmla="*/ 83 w 176"/>
                  <a:gd name="T37" fmla="*/ 8 h 12"/>
                  <a:gd name="T38" fmla="*/ 0 w 176"/>
                  <a:gd name="T39" fmla="*/ 4 h 12"/>
                  <a:gd name="T40" fmla="*/ 4 w 176"/>
                  <a:gd name="T41" fmla="*/ 2 h 12"/>
                  <a:gd name="T42" fmla="*/ 6 w 176"/>
                  <a:gd name="T43" fmla="*/ 0 h 12"/>
                  <a:gd name="T44" fmla="*/ 6 w 176"/>
                  <a:gd name="T45" fmla="*/ 0 h 12"/>
                  <a:gd name="T46" fmla="*/ 6 w 176"/>
                  <a:gd name="T47" fmla="*/ 0 h 12"/>
                  <a:gd name="T48" fmla="*/ 83 w 176"/>
                  <a:gd name="T49" fmla="*/ 4 h 12"/>
                  <a:gd name="T50" fmla="*/ 83 w 176"/>
                  <a:gd name="T51" fmla="*/ 6 h 12"/>
                  <a:gd name="T52" fmla="*/ 83 w 176"/>
                  <a:gd name="T53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76" h="12">
                    <a:moveTo>
                      <a:pt x="176" y="12"/>
                    </a:moveTo>
                    <a:lnTo>
                      <a:pt x="157" y="12"/>
                    </a:lnTo>
                    <a:lnTo>
                      <a:pt x="159" y="10"/>
                    </a:lnTo>
                    <a:lnTo>
                      <a:pt x="159" y="8"/>
                    </a:lnTo>
                    <a:lnTo>
                      <a:pt x="174" y="8"/>
                    </a:lnTo>
                    <a:lnTo>
                      <a:pt x="176" y="10"/>
                    </a:lnTo>
                    <a:lnTo>
                      <a:pt x="176" y="12"/>
                    </a:lnTo>
                    <a:close/>
                    <a:moveTo>
                      <a:pt x="148" y="12"/>
                    </a:moveTo>
                    <a:lnTo>
                      <a:pt x="121" y="10"/>
                    </a:lnTo>
                    <a:lnTo>
                      <a:pt x="121" y="10"/>
                    </a:lnTo>
                    <a:lnTo>
                      <a:pt x="121" y="10"/>
                    </a:lnTo>
                    <a:lnTo>
                      <a:pt x="121" y="8"/>
                    </a:lnTo>
                    <a:lnTo>
                      <a:pt x="119" y="6"/>
                    </a:lnTo>
                    <a:lnTo>
                      <a:pt x="146" y="6"/>
                    </a:lnTo>
                    <a:lnTo>
                      <a:pt x="148" y="8"/>
                    </a:lnTo>
                    <a:lnTo>
                      <a:pt x="148" y="10"/>
                    </a:lnTo>
                    <a:lnTo>
                      <a:pt x="148" y="10"/>
                    </a:lnTo>
                    <a:lnTo>
                      <a:pt x="148" y="12"/>
                    </a:lnTo>
                    <a:close/>
                    <a:moveTo>
                      <a:pt x="83" y="8"/>
                    </a:moveTo>
                    <a:lnTo>
                      <a:pt x="0" y="4"/>
                    </a:lnTo>
                    <a:lnTo>
                      <a:pt x="4" y="2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83" y="4"/>
                    </a:lnTo>
                    <a:lnTo>
                      <a:pt x="83" y="6"/>
                    </a:lnTo>
                    <a:lnTo>
                      <a:pt x="83" y="8"/>
                    </a:lnTo>
                    <a:close/>
                  </a:path>
                </a:pathLst>
              </a:custGeom>
              <a:solidFill>
                <a:srgbClr val="E3D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17" name="Freeform 1297"/>
              <p:cNvSpPr>
                <a:spLocks noEditPoints="1"/>
              </p:cNvSpPr>
              <p:nvPr/>
            </p:nvSpPr>
            <p:spPr bwMode="auto">
              <a:xfrm>
                <a:off x="1842" y="778"/>
                <a:ext cx="172" cy="12"/>
              </a:xfrm>
              <a:custGeom>
                <a:avLst/>
                <a:gdLst>
                  <a:gd name="T0" fmla="*/ 172 w 172"/>
                  <a:gd name="T1" fmla="*/ 12 h 12"/>
                  <a:gd name="T2" fmla="*/ 155 w 172"/>
                  <a:gd name="T3" fmla="*/ 12 h 12"/>
                  <a:gd name="T4" fmla="*/ 155 w 172"/>
                  <a:gd name="T5" fmla="*/ 10 h 12"/>
                  <a:gd name="T6" fmla="*/ 155 w 172"/>
                  <a:gd name="T7" fmla="*/ 8 h 12"/>
                  <a:gd name="T8" fmla="*/ 170 w 172"/>
                  <a:gd name="T9" fmla="*/ 8 h 12"/>
                  <a:gd name="T10" fmla="*/ 170 w 172"/>
                  <a:gd name="T11" fmla="*/ 10 h 12"/>
                  <a:gd name="T12" fmla="*/ 172 w 172"/>
                  <a:gd name="T13" fmla="*/ 12 h 12"/>
                  <a:gd name="T14" fmla="*/ 144 w 172"/>
                  <a:gd name="T15" fmla="*/ 12 h 12"/>
                  <a:gd name="T16" fmla="*/ 117 w 172"/>
                  <a:gd name="T17" fmla="*/ 10 h 12"/>
                  <a:gd name="T18" fmla="*/ 115 w 172"/>
                  <a:gd name="T19" fmla="*/ 8 h 12"/>
                  <a:gd name="T20" fmla="*/ 115 w 172"/>
                  <a:gd name="T21" fmla="*/ 6 h 12"/>
                  <a:gd name="T22" fmla="*/ 142 w 172"/>
                  <a:gd name="T23" fmla="*/ 6 h 12"/>
                  <a:gd name="T24" fmla="*/ 142 w 172"/>
                  <a:gd name="T25" fmla="*/ 8 h 12"/>
                  <a:gd name="T26" fmla="*/ 144 w 172"/>
                  <a:gd name="T27" fmla="*/ 12 h 12"/>
                  <a:gd name="T28" fmla="*/ 79 w 172"/>
                  <a:gd name="T29" fmla="*/ 8 h 12"/>
                  <a:gd name="T30" fmla="*/ 0 w 172"/>
                  <a:gd name="T31" fmla="*/ 4 h 12"/>
                  <a:gd name="T32" fmla="*/ 0 w 172"/>
                  <a:gd name="T33" fmla="*/ 2 h 12"/>
                  <a:gd name="T34" fmla="*/ 2 w 172"/>
                  <a:gd name="T35" fmla="*/ 2 h 12"/>
                  <a:gd name="T36" fmla="*/ 3 w 172"/>
                  <a:gd name="T37" fmla="*/ 0 h 12"/>
                  <a:gd name="T38" fmla="*/ 5 w 172"/>
                  <a:gd name="T39" fmla="*/ 0 h 12"/>
                  <a:gd name="T40" fmla="*/ 79 w 172"/>
                  <a:gd name="T41" fmla="*/ 4 h 12"/>
                  <a:gd name="T42" fmla="*/ 79 w 172"/>
                  <a:gd name="T43" fmla="*/ 6 h 12"/>
                  <a:gd name="T44" fmla="*/ 79 w 172"/>
                  <a:gd name="T45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72" h="12">
                    <a:moveTo>
                      <a:pt x="172" y="12"/>
                    </a:moveTo>
                    <a:lnTo>
                      <a:pt x="155" y="12"/>
                    </a:lnTo>
                    <a:lnTo>
                      <a:pt x="155" y="10"/>
                    </a:lnTo>
                    <a:lnTo>
                      <a:pt x="155" y="8"/>
                    </a:lnTo>
                    <a:lnTo>
                      <a:pt x="170" y="8"/>
                    </a:lnTo>
                    <a:lnTo>
                      <a:pt x="170" y="10"/>
                    </a:lnTo>
                    <a:lnTo>
                      <a:pt x="172" y="12"/>
                    </a:lnTo>
                    <a:close/>
                    <a:moveTo>
                      <a:pt x="144" y="12"/>
                    </a:moveTo>
                    <a:lnTo>
                      <a:pt x="117" y="10"/>
                    </a:lnTo>
                    <a:lnTo>
                      <a:pt x="115" y="8"/>
                    </a:lnTo>
                    <a:lnTo>
                      <a:pt x="115" y="6"/>
                    </a:lnTo>
                    <a:lnTo>
                      <a:pt x="142" y="6"/>
                    </a:lnTo>
                    <a:lnTo>
                      <a:pt x="142" y="8"/>
                    </a:lnTo>
                    <a:lnTo>
                      <a:pt x="144" y="12"/>
                    </a:lnTo>
                    <a:close/>
                    <a:moveTo>
                      <a:pt x="79" y="8"/>
                    </a:moveTo>
                    <a:lnTo>
                      <a:pt x="0" y="4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79" y="4"/>
                    </a:lnTo>
                    <a:lnTo>
                      <a:pt x="79" y="6"/>
                    </a:lnTo>
                    <a:lnTo>
                      <a:pt x="79" y="8"/>
                    </a:lnTo>
                    <a:close/>
                  </a:path>
                </a:pathLst>
              </a:custGeom>
              <a:solidFill>
                <a:srgbClr val="E3D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18" name="Freeform 1298"/>
              <p:cNvSpPr>
                <a:spLocks noEditPoints="1"/>
              </p:cNvSpPr>
              <p:nvPr/>
            </p:nvSpPr>
            <p:spPr bwMode="auto">
              <a:xfrm>
                <a:off x="1844" y="776"/>
                <a:ext cx="168" cy="12"/>
              </a:xfrm>
              <a:custGeom>
                <a:avLst/>
                <a:gdLst>
                  <a:gd name="T0" fmla="*/ 168 w 168"/>
                  <a:gd name="T1" fmla="*/ 12 h 12"/>
                  <a:gd name="T2" fmla="*/ 153 w 168"/>
                  <a:gd name="T3" fmla="*/ 12 h 12"/>
                  <a:gd name="T4" fmla="*/ 153 w 168"/>
                  <a:gd name="T5" fmla="*/ 10 h 12"/>
                  <a:gd name="T6" fmla="*/ 153 w 168"/>
                  <a:gd name="T7" fmla="*/ 8 h 12"/>
                  <a:gd name="T8" fmla="*/ 168 w 168"/>
                  <a:gd name="T9" fmla="*/ 8 h 12"/>
                  <a:gd name="T10" fmla="*/ 168 w 168"/>
                  <a:gd name="T11" fmla="*/ 10 h 12"/>
                  <a:gd name="T12" fmla="*/ 168 w 168"/>
                  <a:gd name="T13" fmla="*/ 12 h 12"/>
                  <a:gd name="T14" fmla="*/ 140 w 168"/>
                  <a:gd name="T15" fmla="*/ 10 h 12"/>
                  <a:gd name="T16" fmla="*/ 113 w 168"/>
                  <a:gd name="T17" fmla="*/ 10 h 12"/>
                  <a:gd name="T18" fmla="*/ 113 w 168"/>
                  <a:gd name="T19" fmla="*/ 8 h 12"/>
                  <a:gd name="T20" fmla="*/ 113 w 168"/>
                  <a:gd name="T21" fmla="*/ 6 h 12"/>
                  <a:gd name="T22" fmla="*/ 138 w 168"/>
                  <a:gd name="T23" fmla="*/ 6 h 12"/>
                  <a:gd name="T24" fmla="*/ 140 w 168"/>
                  <a:gd name="T25" fmla="*/ 8 h 12"/>
                  <a:gd name="T26" fmla="*/ 140 w 168"/>
                  <a:gd name="T27" fmla="*/ 10 h 12"/>
                  <a:gd name="T28" fmla="*/ 77 w 168"/>
                  <a:gd name="T29" fmla="*/ 8 h 12"/>
                  <a:gd name="T30" fmla="*/ 0 w 168"/>
                  <a:gd name="T31" fmla="*/ 4 h 12"/>
                  <a:gd name="T32" fmla="*/ 3 w 168"/>
                  <a:gd name="T33" fmla="*/ 2 h 12"/>
                  <a:gd name="T34" fmla="*/ 7 w 168"/>
                  <a:gd name="T35" fmla="*/ 0 h 12"/>
                  <a:gd name="T36" fmla="*/ 77 w 168"/>
                  <a:gd name="T37" fmla="*/ 4 h 12"/>
                  <a:gd name="T38" fmla="*/ 77 w 168"/>
                  <a:gd name="T39" fmla="*/ 6 h 12"/>
                  <a:gd name="T40" fmla="*/ 77 w 168"/>
                  <a:gd name="T41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8" h="12">
                    <a:moveTo>
                      <a:pt x="168" y="12"/>
                    </a:moveTo>
                    <a:lnTo>
                      <a:pt x="153" y="12"/>
                    </a:lnTo>
                    <a:lnTo>
                      <a:pt x="153" y="10"/>
                    </a:lnTo>
                    <a:lnTo>
                      <a:pt x="153" y="8"/>
                    </a:lnTo>
                    <a:lnTo>
                      <a:pt x="168" y="8"/>
                    </a:lnTo>
                    <a:lnTo>
                      <a:pt x="168" y="10"/>
                    </a:lnTo>
                    <a:lnTo>
                      <a:pt x="168" y="12"/>
                    </a:lnTo>
                    <a:close/>
                    <a:moveTo>
                      <a:pt x="140" y="10"/>
                    </a:moveTo>
                    <a:lnTo>
                      <a:pt x="113" y="10"/>
                    </a:lnTo>
                    <a:lnTo>
                      <a:pt x="113" y="8"/>
                    </a:lnTo>
                    <a:lnTo>
                      <a:pt x="113" y="6"/>
                    </a:lnTo>
                    <a:lnTo>
                      <a:pt x="138" y="6"/>
                    </a:lnTo>
                    <a:lnTo>
                      <a:pt x="140" y="8"/>
                    </a:lnTo>
                    <a:lnTo>
                      <a:pt x="140" y="10"/>
                    </a:lnTo>
                    <a:close/>
                    <a:moveTo>
                      <a:pt x="77" y="8"/>
                    </a:moveTo>
                    <a:lnTo>
                      <a:pt x="0" y="4"/>
                    </a:lnTo>
                    <a:lnTo>
                      <a:pt x="3" y="2"/>
                    </a:lnTo>
                    <a:lnTo>
                      <a:pt x="7" y="0"/>
                    </a:lnTo>
                    <a:lnTo>
                      <a:pt x="77" y="4"/>
                    </a:lnTo>
                    <a:lnTo>
                      <a:pt x="77" y="6"/>
                    </a:lnTo>
                    <a:lnTo>
                      <a:pt x="77" y="8"/>
                    </a:lnTo>
                    <a:close/>
                  </a:path>
                </a:pathLst>
              </a:custGeom>
              <a:solidFill>
                <a:srgbClr val="E3D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19" name="Freeform 1299"/>
              <p:cNvSpPr>
                <a:spLocks noEditPoints="1"/>
              </p:cNvSpPr>
              <p:nvPr/>
            </p:nvSpPr>
            <p:spPr bwMode="auto">
              <a:xfrm>
                <a:off x="1847" y="774"/>
                <a:ext cx="165" cy="12"/>
              </a:xfrm>
              <a:custGeom>
                <a:avLst/>
                <a:gdLst>
                  <a:gd name="T0" fmla="*/ 165 w 165"/>
                  <a:gd name="T1" fmla="*/ 12 h 12"/>
                  <a:gd name="T2" fmla="*/ 150 w 165"/>
                  <a:gd name="T3" fmla="*/ 12 h 12"/>
                  <a:gd name="T4" fmla="*/ 150 w 165"/>
                  <a:gd name="T5" fmla="*/ 8 h 12"/>
                  <a:gd name="T6" fmla="*/ 150 w 165"/>
                  <a:gd name="T7" fmla="*/ 8 h 12"/>
                  <a:gd name="T8" fmla="*/ 165 w 165"/>
                  <a:gd name="T9" fmla="*/ 8 h 12"/>
                  <a:gd name="T10" fmla="*/ 165 w 165"/>
                  <a:gd name="T11" fmla="*/ 10 h 12"/>
                  <a:gd name="T12" fmla="*/ 165 w 165"/>
                  <a:gd name="T13" fmla="*/ 12 h 12"/>
                  <a:gd name="T14" fmla="*/ 137 w 165"/>
                  <a:gd name="T15" fmla="*/ 10 h 12"/>
                  <a:gd name="T16" fmla="*/ 110 w 165"/>
                  <a:gd name="T17" fmla="*/ 10 h 12"/>
                  <a:gd name="T18" fmla="*/ 110 w 165"/>
                  <a:gd name="T19" fmla="*/ 8 h 12"/>
                  <a:gd name="T20" fmla="*/ 109 w 165"/>
                  <a:gd name="T21" fmla="*/ 4 h 12"/>
                  <a:gd name="T22" fmla="*/ 135 w 165"/>
                  <a:gd name="T23" fmla="*/ 6 h 12"/>
                  <a:gd name="T24" fmla="*/ 135 w 165"/>
                  <a:gd name="T25" fmla="*/ 8 h 12"/>
                  <a:gd name="T26" fmla="*/ 137 w 165"/>
                  <a:gd name="T27" fmla="*/ 10 h 12"/>
                  <a:gd name="T28" fmla="*/ 74 w 165"/>
                  <a:gd name="T29" fmla="*/ 8 h 12"/>
                  <a:gd name="T30" fmla="*/ 0 w 165"/>
                  <a:gd name="T31" fmla="*/ 4 h 12"/>
                  <a:gd name="T32" fmla="*/ 4 w 165"/>
                  <a:gd name="T33" fmla="*/ 2 h 12"/>
                  <a:gd name="T34" fmla="*/ 6 w 165"/>
                  <a:gd name="T35" fmla="*/ 0 h 12"/>
                  <a:gd name="T36" fmla="*/ 76 w 165"/>
                  <a:gd name="T37" fmla="*/ 4 h 12"/>
                  <a:gd name="T38" fmla="*/ 74 w 165"/>
                  <a:gd name="T39" fmla="*/ 6 h 12"/>
                  <a:gd name="T40" fmla="*/ 74 w 165"/>
                  <a:gd name="T41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5" h="12">
                    <a:moveTo>
                      <a:pt x="165" y="12"/>
                    </a:moveTo>
                    <a:lnTo>
                      <a:pt x="150" y="12"/>
                    </a:lnTo>
                    <a:lnTo>
                      <a:pt x="150" y="8"/>
                    </a:lnTo>
                    <a:lnTo>
                      <a:pt x="150" y="8"/>
                    </a:lnTo>
                    <a:lnTo>
                      <a:pt x="165" y="8"/>
                    </a:lnTo>
                    <a:lnTo>
                      <a:pt x="165" y="10"/>
                    </a:lnTo>
                    <a:lnTo>
                      <a:pt x="165" y="12"/>
                    </a:lnTo>
                    <a:close/>
                    <a:moveTo>
                      <a:pt x="137" y="10"/>
                    </a:moveTo>
                    <a:lnTo>
                      <a:pt x="110" y="10"/>
                    </a:lnTo>
                    <a:lnTo>
                      <a:pt x="110" y="8"/>
                    </a:lnTo>
                    <a:lnTo>
                      <a:pt x="109" y="4"/>
                    </a:lnTo>
                    <a:lnTo>
                      <a:pt x="135" y="6"/>
                    </a:lnTo>
                    <a:lnTo>
                      <a:pt x="135" y="8"/>
                    </a:lnTo>
                    <a:lnTo>
                      <a:pt x="137" y="10"/>
                    </a:lnTo>
                    <a:close/>
                    <a:moveTo>
                      <a:pt x="74" y="8"/>
                    </a:moveTo>
                    <a:lnTo>
                      <a:pt x="0" y="4"/>
                    </a:lnTo>
                    <a:lnTo>
                      <a:pt x="4" y="2"/>
                    </a:lnTo>
                    <a:lnTo>
                      <a:pt x="6" y="0"/>
                    </a:lnTo>
                    <a:lnTo>
                      <a:pt x="76" y="4"/>
                    </a:lnTo>
                    <a:lnTo>
                      <a:pt x="74" y="6"/>
                    </a:lnTo>
                    <a:lnTo>
                      <a:pt x="74" y="8"/>
                    </a:lnTo>
                    <a:close/>
                  </a:path>
                </a:pathLst>
              </a:custGeom>
              <a:solidFill>
                <a:srgbClr val="E3D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20" name="Freeform 1300"/>
              <p:cNvSpPr>
                <a:spLocks noEditPoints="1"/>
              </p:cNvSpPr>
              <p:nvPr/>
            </p:nvSpPr>
            <p:spPr bwMode="auto">
              <a:xfrm>
                <a:off x="1851" y="773"/>
                <a:ext cx="161" cy="11"/>
              </a:xfrm>
              <a:custGeom>
                <a:avLst/>
                <a:gdLst>
                  <a:gd name="T0" fmla="*/ 161 w 161"/>
                  <a:gd name="T1" fmla="*/ 11 h 11"/>
                  <a:gd name="T2" fmla="*/ 146 w 161"/>
                  <a:gd name="T3" fmla="*/ 11 h 11"/>
                  <a:gd name="T4" fmla="*/ 146 w 161"/>
                  <a:gd name="T5" fmla="*/ 9 h 11"/>
                  <a:gd name="T6" fmla="*/ 146 w 161"/>
                  <a:gd name="T7" fmla="*/ 7 h 11"/>
                  <a:gd name="T8" fmla="*/ 148 w 161"/>
                  <a:gd name="T9" fmla="*/ 7 h 11"/>
                  <a:gd name="T10" fmla="*/ 148 w 161"/>
                  <a:gd name="T11" fmla="*/ 5 h 11"/>
                  <a:gd name="T12" fmla="*/ 161 w 161"/>
                  <a:gd name="T13" fmla="*/ 7 h 11"/>
                  <a:gd name="T14" fmla="*/ 161 w 161"/>
                  <a:gd name="T15" fmla="*/ 9 h 11"/>
                  <a:gd name="T16" fmla="*/ 161 w 161"/>
                  <a:gd name="T17" fmla="*/ 11 h 11"/>
                  <a:gd name="T18" fmla="*/ 131 w 161"/>
                  <a:gd name="T19" fmla="*/ 9 h 11"/>
                  <a:gd name="T20" fmla="*/ 106 w 161"/>
                  <a:gd name="T21" fmla="*/ 9 h 11"/>
                  <a:gd name="T22" fmla="*/ 105 w 161"/>
                  <a:gd name="T23" fmla="*/ 5 h 11"/>
                  <a:gd name="T24" fmla="*/ 105 w 161"/>
                  <a:gd name="T25" fmla="*/ 3 h 11"/>
                  <a:gd name="T26" fmla="*/ 129 w 161"/>
                  <a:gd name="T27" fmla="*/ 5 h 11"/>
                  <a:gd name="T28" fmla="*/ 131 w 161"/>
                  <a:gd name="T29" fmla="*/ 7 h 11"/>
                  <a:gd name="T30" fmla="*/ 131 w 161"/>
                  <a:gd name="T31" fmla="*/ 9 h 11"/>
                  <a:gd name="T32" fmla="*/ 70 w 161"/>
                  <a:gd name="T33" fmla="*/ 7 h 11"/>
                  <a:gd name="T34" fmla="*/ 0 w 161"/>
                  <a:gd name="T35" fmla="*/ 3 h 11"/>
                  <a:gd name="T36" fmla="*/ 2 w 161"/>
                  <a:gd name="T37" fmla="*/ 1 h 11"/>
                  <a:gd name="T38" fmla="*/ 6 w 161"/>
                  <a:gd name="T39" fmla="*/ 0 h 11"/>
                  <a:gd name="T40" fmla="*/ 72 w 161"/>
                  <a:gd name="T41" fmla="*/ 3 h 11"/>
                  <a:gd name="T42" fmla="*/ 72 w 161"/>
                  <a:gd name="T43" fmla="*/ 5 h 11"/>
                  <a:gd name="T44" fmla="*/ 70 w 161"/>
                  <a:gd name="T45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61" h="11">
                    <a:moveTo>
                      <a:pt x="161" y="11"/>
                    </a:moveTo>
                    <a:lnTo>
                      <a:pt x="146" y="11"/>
                    </a:lnTo>
                    <a:lnTo>
                      <a:pt x="146" y="9"/>
                    </a:lnTo>
                    <a:lnTo>
                      <a:pt x="146" y="7"/>
                    </a:lnTo>
                    <a:lnTo>
                      <a:pt x="148" y="7"/>
                    </a:lnTo>
                    <a:lnTo>
                      <a:pt x="148" y="5"/>
                    </a:lnTo>
                    <a:lnTo>
                      <a:pt x="161" y="7"/>
                    </a:lnTo>
                    <a:lnTo>
                      <a:pt x="161" y="9"/>
                    </a:lnTo>
                    <a:lnTo>
                      <a:pt x="161" y="11"/>
                    </a:lnTo>
                    <a:close/>
                    <a:moveTo>
                      <a:pt x="131" y="9"/>
                    </a:moveTo>
                    <a:lnTo>
                      <a:pt x="106" y="9"/>
                    </a:lnTo>
                    <a:lnTo>
                      <a:pt x="105" y="5"/>
                    </a:lnTo>
                    <a:lnTo>
                      <a:pt x="105" y="3"/>
                    </a:lnTo>
                    <a:lnTo>
                      <a:pt x="129" y="5"/>
                    </a:lnTo>
                    <a:lnTo>
                      <a:pt x="131" y="7"/>
                    </a:lnTo>
                    <a:lnTo>
                      <a:pt x="131" y="9"/>
                    </a:lnTo>
                    <a:close/>
                    <a:moveTo>
                      <a:pt x="70" y="7"/>
                    </a:moveTo>
                    <a:lnTo>
                      <a:pt x="0" y="3"/>
                    </a:lnTo>
                    <a:lnTo>
                      <a:pt x="2" y="1"/>
                    </a:lnTo>
                    <a:lnTo>
                      <a:pt x="6" y="0"/>
                    </a:lnTo>
                    <a:lnTo>
                      <a:pt x="72" y="3"/>
                    </a:lnTo>
                    <a:lnTo>
                      <a:pt x="72" y="5"/>
                    </a:lnTo>
                    <a:lnTo>
                      <a:pt x="70" y="7"/>
                    </a:lnTo>
                    <a:close/>
                  </a:path>
                </a:pathLst>
              </a:custGeom>
              <a:solidFill>
                <a:srgbClr val="E3DE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21" name="Freeform 1301"/>
              <p:cNvSpPr>
                <a:spLocks noEditPoints="1"/>
              </p:cNvSpPr>
              <p:nvPr/>
            </p:nvSpPr>
            <p:spPr bwMode="auto">
              <a:xfrm>
                <a:off x="1853" y="771"/>
                <a:ext cx="159" cy="11"/>
              </a:xfrm>
              <a:custGeom>
                <a:avLst/>
                <a:gdLst>
                  <a:gd name="T0" fmla="*/ 159 w 159"/>
                  <a:gd name="T1" fmla="*/ 11 h 11"/>
                  <a:gd name="T2" fmla="*/ 144 w 159"/>
                  <a:gd name="T3" fmla="*/ 11 h 11"/>
                  <a:gd name="T4" fmla="*/ 144 w 159"/>
                  <a:gd name="T5" fmla="*/ 9 h 11"/>
                  <a:gd name="T6" fmla="*/ 144 w 159"/>
                  <a:gd name="T7" fmla="*/ 9 h 11"/>
                  <a:gd name="T8" fmla="*/ 146 w 159"/>
                  <a:gd name="T9" fmla="*/ 7 h 11"/>
                  <a:gd name="T10" fmla="*/ 146 w 159"/>
                  <a:gd name="T11" fmla="*/ 5 h 11"/>
                  <a:gd name="T12" fmla="*/ 159 w 159"/>
                  <a:gd name="T13" fmla="*/ 7 h 11"/>
                  <a:gd name="T14" fmla="*/ 159 w 159"/>
                  <a:gd name="T15" fmla="*/ 9 h 11"/>
                  <a:gd name="T16" fmla="*/ 159 w 159"/>
                  <a:gd name="T17" fmla="*/ 11 h 11"/>
                  <a:gd name="T18" fmla="*/ 129 w 159"/>
                  <a:gd name="T19" fmla="*/ 9 h 11"/>
                  <a:gd name="T20" fmla="*/ 103 w 159"/>
                  <a:gd name="T21" fmla="*/ 7 h 11"/>
                  <a:gd name="T22" fmla="*/ 103 w 159"/>
                  <a:gd name="T23" fmla="*/ 5 h 11"/>
                  <a:gd name="T24" fmla="*/ 101 w 159"/>
                  <a:gd name="T25" fmla="*/ 3 h 11"/>
                  <a:gd name="T26" fmla="*/ 125 w 159"/>
                  <a:gd name="T27" fmla="*/ 5 h 11"/>
                  <a:gd name="T28" fmla="*/ 127 w 159"/>
                  <a:gd name="T29" fmla="*/ 7 h 11"/>
                  <a:gd name="T30" fmla="*/ 129 w 159"/>
                  <a:gd name="T31" fmla="*/ 9 h 11"/>
                  <a:gd name="T32" fmla="*/ 70 w 159"/>
                  <a:gd name="T33" fmla="*/ 7 h 11"/>
                  <a:gd name="T34" fmla="*/ 0 w 159"/>
                  <a:gd name="T35" fmla="*/ 3 h 11"/>
                  <a:gd name="T36" fmla="*/ 4 w 159"/>
                  <a:gd name="T37" fmla="*/ 2 h 11"/>
                  <a:gd name="T38" fmla="*/ 8 w 159"/>
                  <a:gd name="T39" fmla="*/ 0 h 11"/>
                  <a:gd name="T40" fmla="*/ 70 w 159"/>
                  <a:gd name="T41" fmla="*/ 2 h 11"/>
                  <a:gd name="T42" fmla="*/ 70 w 159"/>
                  <a:gd name="T43" fmla="*/ 5 h 11"/>
                  <a:gd name="T44" fmla="*/ 70 w 159"/>
                  <a:gd name="T45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59" h="11">
                    <a:moveTo>
                      <a:pt x="159" y="11"/>
                    </a:moveTo>
                    <a:lnTo>
                      <a:pt x="144" y="11"/>
                    </a:lnTo>
                    <a:lnTo>
                      <a:pt x="144" y="9"/>
                    </a:lnTo>
                    <a:lnTo>
                      <a:pt x="144" y="9"/>
                    </a:lnTo>
                    <a:lnTo>
                      <a:pt x="146" y="7"/>
                    </a:lnTo>
                    <a:lnTo>
                      <a:pt x="146" y="5"/>
                    </a:lnTo>
                    <a:lnTo>
                      <a:pt x="159" y="7"/>
                    </a:lnTo>
                    <a:lnTo>
                      <a:pt x="159" y="9"/>
                    </a:lnTo>
                    <a:lnTo>
                      <a:pt x="159" y="11"/>
                    </a:lnTo>
                    <a:close/>
                    <a:moveTo>
                      <a:pt x="129" y="9"/>
                    </a:moveTo>
                    <a:lnTo>
                      <a:pt x="103" y="7"/>
                    </a:lnTo>
                    <a:lnTo>
                      <a:pt x="103" y="5"/>
                    </a:lnTo>
                    <a:lnTo>
                      <a:pt x="101" y="3"/>
                    </a:lnTo>
                    <a:lnTo>
                      <a:pt x="125" y="5"/>
                    </a:lnTo>
                    <a:lnTo>
                      <a:pt x="127" y="7"/>
                    </a:lnTo>
                    <a:lnTo>
                      <a:pt x="129" y="9"/>
                    </a:lnTo>
                    <a:close/>
                    <a:moveTo>
                      <a:pt x="70" y="7"/>
                    </a:moveTo>
                    <a:lnTo>
                      <a:pt x="0" y="3"/>
                    </a:lnTo>
                    <a:lnTo>
                      <a:pt x="4" y="2"/>
                    </a:lnTo>
                    <a:lnTo>
                      <a:pt x="8" y="0"/>
                    </a:lnTo>
                    <a:lnTo>
                      <a:pt x="70" y="2"/>
                    </a:lnTo>
                    <a:lnTo>
                      <a:pt x="70" y="5"/>
                    </a:lnTo>
                    <a:lnTo>
                      <a:pt x="70" y="7"/>
                    </a:lnTo>
                    <a:close/>
                  </a:path>
                </a:pathLst>
              </a:custGeom>
              <a:solidFill>
                <a:srgbClr val="E3DF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22" name="Freeform 1302"/>
              <p:cNvSpPr>
                <a:spLocks noEditPoints="1"/>
              </p:cNvSpPr>
              <p:nvPr/>
            </p:nvSpPr>
            <p:spPr bwMode="auto">
              <a:xfrm>
                <a:off x="1857" y="769"/>
                <a:ext cx="155" cy="11"/>
              </a:xfrm>
              <a:custGeom>
                <a:avLst/>
                <a:gdLst>
                  <a:gd name="T0" fmla="*/ 155 w 155"/>
                  <a:gd name="T1" fmla="*/ 11 h 11"/>
                  <a:gd name="T2" fmla="*/ 142 w 155"/>
                  <a:gd name="T3" fmla="*/ 9 h 11"/>
                  <a:gd name="T4" fmla="*/ 142 w 155"/>
                  <a:gd name="T5" fmla="*/ 7 h 11"/>
                  <a:gd name="T6" fmla="*/ 142 w 155"/>
                  <a:gd name="T7" fmla="*/ 5 h 11"/>
                  <a:gd name="T8" fmla="*/ 155 w 155"/>
                  <a:gd name="T9" fmla="*/ 7 h 11"/>
                  <a:gd name="T10" fmla="*/ 155 w 155"/>
                  <a:gd name="T11" fmla="*/ 9 h 11"/>
                  <a:gd name="T12" fmla="*/ 155 w 155"/>
                  <a:gd name="T13" fmla="*/ 11 h 11"/>
                  <a:gd name="T14" fmla="*/ 123 w 155"/>
                  <a:gd name="T15" fmla="*/ 9 h 11"/>
                  <a:gd name="T16" fmla="*/ 99 w 155"/>
                  <a:gd name="T17" fmla="*/ 7 h 11"/>
                  <a:gd name="T18" fmla="*/ 97 w 155"/>
                  <a:gd name="T19" fmla="*/ 5 h 11"/>
                  <a:gd name="T20" fmla="*/ 97 w 155"/>
                  <a:gd name="T21" fmla="*/ 4 h 11"/>
                  <a:gd name="T22" fmla="*/ 121 w 155"/>
                  <a:gd name="T23" fmla="*/ 5 h 11"/>
                  <a:gd name="T24" fmla="*/ 121 w 155"/>
                  <a:gd name="T25" fmla="*/ 7 h 11"/>
                  <a:gd name="T26" fmla="*/ 123 w 155"/>
                  <a:gd name="T27" fmla="*/ 9 h 11"/>
                  <a:gd name="T28" fmla="*/ 66 w 155"/>
                  <a:gd name="T29" fmla="*/ 7 h 11"/>
                  <a:gd name="T30" fmla="*/ 0 w 155"/>
                  <a:gd name="T31" fmla="*/ 4 h 11"/>
                  <a:gd name="T32" fmla="*/ 4 w 155"/>
                  <a:gd name="T33" fmla="*/ 2 h 11"/>
                  <a:gd name="T34" fmla="*/ 7 w 155"/>
                  <a:gd name="T35" fmla="*/ 0 h 11"/>
                  <a:gd name="T36" fmla="*/ 66 w 155"/>
                  <a:gd name="T37" fmla="*/ 2 h 11"/>
                  <a:gd name="T38" fmla="*/ 66 w 155"/>
                  <a:gd name="T39" fmla="*/ 4 h 11"/>
                  <a:gd name="T40" fmla="*/ 66 w 155"/>
                  <a:gd name="T41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55" h="11">
                    <a:moveTo>
                      <a:pt x="155" y="11"/>
                    </a:moveTo>
                    <a:lnTo>
                      <a:pt x="142" y="9"/>
                    </a:lnTo>
                    <a:lnTo>
                      <a:pt x="142" y="7"/>
                    </a:lnTo>
                    <a:lnTo>
                      <a:pt x="142" y="5"/>
                    </a:lnTo>
                    <a:lnTo>
                      <a:pt x="155" y="7"/>
                    </a:lnTo>
                    <a:lnTo>
                      <a:pt x="155" y="9"/>
                    </a:lnTo>
                    <a:lnTo>
                      <a:pt x="155" y="11"/>
                    </a:lnTo>
                    <a:close/>
                    <a:moveTo>
                      <a:pt x="123" y="9"/>
                    </a:moveTo>
                    <a:lnTo>
                      <a:pt x="99" y="7"/>
                    </a:lnTo>
                    <a:lnTo>
                      <a:pt x="97" y="5"/>
                    </a:lnTo>
                    <a:lnTo>
                      <a:pt x="97" y="4"/>
                    </a:lnTo>
                    <a:lnTo>
                      <a:pt x="121" y="5"/>
                    </a:lnTo>
                    <a:lnTo>
                      <a:pt x="121" y="7"/>
                    </a:lnTo>
                    <a:lnTo>
                      <a:pt x="123" y="9"/>
                    </a:lnTo>
                    <a:close/>
                    <a:moveTo>
                      <a:pt x="66" y="7"/>
                    </a:moveTo>
                    <a:lnTo>
                      <a:pt x="0" y="4"/>
                    </a:lnTo>
                    <a:lnTo>
                      <a:pt x="4" y="2"/>
                    </a:lnTo>
                    <a:lnTo>
                      <a:pt x="7" y="0"/>
                    </a:lnTo>
                    <a:lnTo>
                      <a:pt x="66" y="2"/>
                    </a:lnTo>
                    <a:lnTo>
                      <a:pt x="66" y="4"/>
                    </a:lnTo>
                    <a:lnTo>
                      <a:pt x="66" y="7"/>
                    </a:lnTo>
                    <a:close/>
                  </a:path>
                </a:pathLst>
              </a:custGeom>
              <a:solidFill>
                <a:srgbClr val="E3DF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23" name="Freeform 1303"/>
              <p:cNvSpPr>
                <a:spLocks noEditPoints="1"/>
              </p:cNvSpPr>
              <p:nvPr/>
            </p:nvSpPr>
            <p:spPr bwMode="auto">
              <a:xfrm>
                <a:off x="1861" y="767"/>
                <a:ext cx="151" cy="11"/>
              </a:xfrm>
              <a:custGeom>
                <a:avLst/>
                <a:gdLst>
                  <a:gd name="T0" fmla="*/ 151 w 151"/>
                  <a:gd name="T1" fmla="*/ 11 h 11"/>
                  <a:gd name="T2" fmla="*/ 138 w 151"/>
                  <a:gd name="T3" fmla="*/ 9 h 11"/>
                  <a:gd name="T4" fmla="*/ 138 w 151"/>
                  <a:gd name="T5" fmla="*/ 7 h 11"/>
                  <a:gd name="T6" fmla="*/ 138 w 151"/>
                  <a:gd name="T7" fmla="*/ 6 h 11"/>
                  <a:gd name="T8" fmla="*/ 151 w 151"/>
                  <a:gd name="T9" fmla="*/ 7 h 11"/>
                  <a:gd name="T10" fmla="*/ 151 w 151"/>
                  <a:gd name="T11" fmla="*/ 9 h 11"/>
                  <a:gd name="T12" fmla="*/ 151 w 151"/>
                  <a:gd name="T13" fmla="*/ 11 h 11"/>
                  <a:gd name="T14" fmla="*/ 117 w 151"/>
                  <a:gd name="T15" fmla="*/ 9 h 11"/>
                  <a:gd name="T16" fmla="*/ 93 w 151"/>
                  <a:gd name="T17" fmla="*/ 7 h 11"/>
                  <a:gd name="T18" fmla="*/ 93 w 151"/>
                  <a:gd name="T19" fmla="*/ 6 h 11"/>
                  <a:gd name="T20" fmla="*/ 91 w 151"/>
                  <a:gd name="T21" fmla="*/ 4 h 11"/>
                  <a:gd name="T22" fmla="*/ 115 w 151"/>
                  <a:gd name="T23" fmla="*/ 6 h 11"/>
                  <a:gd name="T24" fmla="*/ 117 w 151"/>
                  <a:gd name="T25" fmla="*/ 7 h 11"/>
                  <a:gd name="T26" fmla="*/ 117 w 151"/>
                  <a:gd name="T27" fmla="*/ 9 h 11"/>
                  <a:gd name="T28" fmla="*/ 62 w 151"/>
                  <a:gd name="T29" fmla="*/ 6 h 11"/>
                  <a:gd name="T30" fmla="*/ 0 w 151"/>
                  <a:gd name="T31" fmla="*/ 4 h 11"/>
                  <a:gd name="T32" fmla="*/ 3 w 151"/>
                  <a:gd name="T33" fmla="*/ 2 h 11"/>
                  <a:gd name="T34" fmla="*/ 7 w 151"/>
                  <a:gd name="T35" fmla="*/ 0 h 11"/>
                  <a:gd name="T36" fmla="*/ 62 w 151"/>
                  <a:gd name="T37" fmla="*/ 2 h 11"/>
                  <a:gd name="T38" fmla="*/ 62 w 151"/>
                  <a:gd name="T39" fmla="*/ 4 h 11"/>
                  <a:gd name="T40" fmla="*/ 62 w 151"/>
                  <a:gd name="T41" fmla="*/ 6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51" h="11">
                    <a:moveTo>
                      <a:pt x="151" y="11"/>
                    </a:moveTo>
                    <a:lnTo>
                      <a:pt x="138" y="9"/>
                    </a:lnTo>
                    <a:lnTo>
                      <a:pt x="138" y="7"/>
                    </a:lnTo>
                    <a:lnTo>
                      <a:pt x="138" y="6"/>
                    </a:lnTo>
                    <a:lnTo>
                      <a:pt x="151" y="7"/>
                    </a:lnTo>
                    <a:lnTo>
                      <a:pt x="151" y="9"/>
                    </a:lnTo>
                    <a:lnTo>
                      <a:pt x="151" y="11"/>
                    </a:lnTo>
                    <a:close/>
                    <a:moveTo>
                      <a:pt x="117" y="9"/>
                    </a:moveTo>
                    <a:lnTo>
                      <a:pt x="93" y="7"/>
                    </a:lnTo>
                    <a:lnTo>
                      <a:pt x="93" y="6"/>
                    </a:lnTo>
                    <a:lnTo>
                      <a:pt x="91" y="4"/>
                    </a:lnTo>
                    <a:lnTo>
                      <a:pt x="115" y="6"/>
                    </a:lnTo>
                    <a:lnTo>
                      <a:pt x="117" y="7"/>
                    </a:lnTo>
                    <a:lnTo>
                      <a:pt x="117" y="9"/>
                    </a:lnTo>
                    <a:close/>
                    <a:moveTo>
                      <a:pt x="62" y="6"/>
                    </a:moveTo>
                    <a:lnTo>
                      <a:pt x="0" y="4"/>
                    </a:lnTo>
                    <a:lnTo>
                      <a:pt x="3" y="2"/>
                    </a:lnTo>
                    <a:lnTo>
                      <a:pt x="7" y="0"/>
                    </a:lnTo>
                    <a:lnTo>
                      <a:pt x="62" y="2"/>
                    </a:lnTo>
                    <a:lnTo>
                      <a:pt x="62" y="4"/>
                    </a:lnTo>
                    <a:lnTo>
                      <a:pt x="62" y="6"/>
                    </a:lnTo>
                    <a:close/>
                  </a:path>
                </a:pathLst>
              </a:custGeom>
              <a:solidFill>
                <a:srgbClr val="E3DF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24" name="Freeform 1304"/>
              <p:cNvSpPr>
                <a:spLocks noEditPoints="1"/>
              </p:cNvSpPr>
              <p:nvPr/>
            </p:nvSpPr>
            <p:spPr bwMode="auto">
              <a:xfrm>
                <a:off x="1864" y="765"/>
                <a:ext cx="148" cy="11"/>
              </a:xfrm>
              <a:custGeom>
                <a:avLst/>
                <a:gdLst>
                  <a:gd name="T0" fmla="*/ 148 w 148"/>
                  <a:gd name="T1" fmla="*/ 11 h 11"/>
                  <a:gd name="T2" fmla="*/ 135 w 148"/>
                  <a:gd name="T3" fmla="*/ 9 h 11"/>
                  <a:gd name="T4" fmla="*/ 135 w 148"/>
                  <a:gd name="T5" fmla="*/ 8 h 11"/>
                  <a:gd name="T6" fmla="*/ 137 w 148"/>
                  <a:gd name="T7" fmla="*/ 6 h 11"/>
                  <a:gd name="T8" fmla="*/ 148 w 148"/>
                  <a:gd name="T9" fmla="*/ 6 h 11"/>
                  <a:gd name="T10" fmla="*/ 148 w 148"/>
                  <a:gd name="T11" fmla="*/ 9 h 11"/>
                  <a:gd name="T12" fmla="*/ 148 w 148"/>
                  <a:gd name="T13" fmla="*/ 11 h 11"/>
                  <a:gd name="T14" fmla="*/ 114 w 148"/>
                  <a:gd name="T15" fmla="*/ 9 h 11"/>
                  <a:gd name="T16" fmla="*/ 90 w 148"/>
                  <a:gd name="T17" fmla="*/ 8 h 11"/>
                  <a:gd name="T18" fmla="*/ 88 w 148"/>
                  <a:gd name="T19" fmla="*/ 6 h 11"/>
                  <a:gd name="T20" fmla="*/ 86 w 148"/>
                  <a:gd name="T21" fmla="*/ 4 h 11"/>
                  <a:gd name="T22" fmla="*/ 110 w 148"/>
                  <a:gd name="T23" fmla="*/ 6 h 11"/>
                  <a:gd name="T24" fmla="*/ 112 w 148"/>
                  <a:gd name="T25" fmla="*/ 8 h 11"/>
                  <a:gd name="T26" fmla="*/ 114 w 148"/>
                  <a:gd name="T27" fmla="*/ 9 h 11"/>
                  <a:gd name="T28" fmla="*/ 59 w 148"/>
                  <a:gd name="T29" fmla="*/ 6 h 11"/>
                  <a:gd name="T30" fmla="*/ 0 w 148"/>
                  <a:gd name="T31" fmla="*/ 4 h 11"/>
                  <a:gd name="T32" fmla="*/ 6 w 148"/>
                  <a:gd name="T33" fmla="*/ 2 h 11"/>
                  <a:gd name="T34" fmla="*/ 10 w 148"/>
                  <a:gd name="T35" fmla="*/ 0 h 11"/>
                  <a:gd name="T36" fmla="*/ 59 w 148"/>
                  <a:gd name="T37" fmla="*/ 2 h 11"/>
                  <a:gd name="T38" fmla="*/ 59 w 148"/>
                  <a:gd name="T39" fmla="*/ 4 h 11"/>
                  <a:gd name="T40" fmla="*/ 59 w 148"/>
                  <a:gd name="T41" fmla="*/ 6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48" h="11">
                    <a:moveTo>
                      <a:pt x="148" y="11"/>
                    </a:moveTo>
                    <a:lnTo>
                      <a:pt x="135" y="9"/>
                    </a:lnTo>
                    <a:lnTo>
                      <a:pt x="135" y="8"/>
                    </a:lnTo>
                    <a:lnTo>
                      <a:pt x="137" y="6"/>
                    </a:lnTo>
                    <a:lnTo>
                      <a:pt x="148" y="6"/>
                    </a:lnTo>
                    <a:lnTo>
                      <a:pt x="148" y="9"/>
                    </a:lnTo>
                    <a:lnTo>
                      <a:pt x="148" y="11"/>
                    </a:lnTo>
                    <a:close/>
                    <a:moveTo>
                      <a:pt x="114" y="9"/>
                    </a:moveTo>
                    <a:lnTo>
                      <a:pt x="90" y="8"/>
                    </a:lnTo>
                    <a:lnTo>
                      <a:pt x="88" y="6"/>
                    </a:lnTo>
                    <a:lnTo>
                      <a:pt x="86" y="4"/>
                    </a:lnTo>
                    <a:lnTo>
                      <a:pt x="110" y="6"/>
                    </a:lnTo>
                    <a:lnTo>
                      <a:pt x="112" y="8"/>
                    </a:lnTo>
                    <a:lnTo>
                      <a:pt x="114" y="9"/>
                    </a:lnTo>
                    <a:close/>
                    <a:moveTo>
                      <a:pt x="59" y="6"/>
                    </a:moveTo>
                    <a:lnTo>
                      <a:pt x="0" y="4"/>
                    </a:lnTo>
                    <a:lnTo>
                      <a:pt x="6" y="2"/>
                    </a:lnTo>
                    <a:lnTo>
                      <a:pt x="10" y="0"/>
                    </a:lnTo>
                    <a:lnTo>
                      <a:pt x="59" y="2"/>
                    </a:lnTo>
                    <a:lnTo>
                      <a:pt x="59" y="4"/>
                    </a:lnTo>
                    <a:lnTo>
                      <a:pt x="59" y="6"/>
                    </a:lnTo>
                    <a:close/>
                  </a:path>
                </a:pathLst>
              </a:custGeom>
              <a:solidFill>
                <a:srgbClr val="E3DF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25" name="Freeform 1305"/>
              <p:cNvSpPr>
                <a:spLocks noEditPoints="1"/>
              </p:cNvSpPr>
              <p:nvPr/>
            </p:nvSpPr>
            <p:spPr bwMode="auto">
              <a:xfrm>
                <a:off x="1868" y="763"/>
                <a:ext cx="144" cy="11"/>
              </a:xfrm>
              <a:custGeom>
                <a:avLst/>
                <a:gdLst>
                  <a:gd name="T0" fmla="*/ 144 w 144"/>
                  <a:gd name="T1" fmla="*/ 11 h 11"/>
                  <a:gd name="T2" fmla="*/ 131 w 144"/>
                  <a:gd name="T3" fmla="*/ 10 h 11"/>
                  <a:gd name="T4" fmla="*/ 133 w 144"/>
                  <a:gd name="T5" fmla="*/ 8 h 11"/>
                  <a:gd name="T6" fmla="*/ 133 w 144"/>
                  <a:gd name="T7" fmla="*/ 6 h 11"/>
                  <a:gd name="T8" fmla="*/ 144 w 144"/>
                  <a:gd name="T9" fmla="*/ 6 h 11"/>
                  <a:gd name="T10" fmla="*/ 144 w 144"/>
                  <a:gd name="T11" fmla="*/ 8 h 11"/>
                  <a:gd name="T12" fmla="*/ 144 w 144"/>
                  <a:gd name="T13" fmla="*/ 11 h 11"/>
                  <a:gd name="T14" fmla="*/ 108 w 144"/>
                  <a:gd name="T15" fmla="*/ 10 h 11"/>
                  <a:gd name="T16" fmla="*/ 84 w 144"/>
                  <a:gd name="T17" fmla="*/ 8 h 11"/>
                  <a:gd name="T18" fmla="*/ 82 w 144"/>
                  <a:gd name="T19" fmla="*/ 6 h 11"/>
                  <a:gd name="T20" fmla="*/ 82 w 144"/>
                  <a:gd name="T21" fmla="*/ 4 h 11"/>
                  <a:gd name="T22" fmla="*/ 105 w 144"/>
                  <a:gd name="T23" fmla="*/ 4 h 11"/>
                  <a:gd name="T24" fmla="*/ 106 w 144"/>
                  <a:gd name="T25" fmla="*/ 6 h 11"/>
                  <a:gd name="T26" fmla="*/ 108 w 144"/>
                  <a:gd name="T27" fmla="*/ 10 h 11"/>
                  <a:gd name="T28" fmla="*/ 55 w 144"/>
                  <a:gd name="T29" fmla="*/ 6 h 11"/>
                  <a:gd name="T30" fmla="*/ 0 w 144"/>
                  <a:gd name="T31" fmla="*/ 4 h 11"/>
                  <a:gd name="T32" fmla="*/ 6 w 144"/>
                  <a:gd name="T33" fmla="*/ 2 h 11"/>
                  <a:gd name="T34" fmla="*/ 12 w 144"/>
                  <a:gd name="T35" fmla="*/ 0 h 11"/>
                  <a:gd name="T36" fmla="*/ 53 w 144"/>
                  <a:gd name="T37" fmla="*/ 2 h 11"/>
                  <a:gd name="T38" fmla="*/ 53 w 144"/>
                  <a:gd name="T39" fmla="*/ 4 h 11"/>
                  <a:gd name="T40" fmla="*/ 55 w 144"/>
                  <a:gd name="T41" fmla="*/ 6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44" h="11">
                    <a:moveTo>
                      <a:pt x="144" y="11"/>
                    </a:moveTo>
                    <a:lnTo>
                      <a:pt x="131" y="10"/>
                    </a:lnTo>
                    <a:lnTo>
                      <a:pt x="133" y="8"/>
                    </a:lnTo>
                    <a:lnTo>
                      <a:pt x="133" y="6"/>
                    </a:lnTo>
                    <a:lnTo>
                      <a:pt x="144" y="6"/>
                    </a:lnTo>
                    <a:lnTo>
                      <a:pt x="144" y="8"/>
                    </a:lnTo>
                    <a:lnTo>
                      <a:pt x="144" y="11"/>
                    </a:lnTo>
                    <a:close/>
                    <a:moveTo>
                      <a:pt x="108" y="10"/>
                    </a:moveTo>
                    <a:lnTo>
                      <a:pt x="84" y="8"/>
                    </a:lnTo>
                    <a:lnTo>
                      <a:pt x="82" y="6"/>
                    </a:lnTo>
                    <a:lnTo>
                      <a:pt x="82" y="4"/>
                    </a:lnTo>
                    <a:lnTo>
                      <a:pt x="105" y="4"/>
                    </a:lnTo>
                    <a:lnTo>
                      <a:pt x="106" y="6"/>
                    </a:lnTo>
                    <a:lnTo>
                      <a:pt x="108" y="10"/>
                    </a:lnTo>
                    <a:close/>
                    <a:moveTo>
                      <a:pt x="55" y="6"/>
                    </a:moveTo>
                    <a:lnTo>
                      <a:pt x="0" y="4"/>
                    </a:lnTo>
                    <a:lnTo>
                      <a:pt x="6" y="2"/>
                    </a:lnTo>
                    <a:lnTo>
                      <a:pt x="12" y="0"/>
                    </a:lnTo>
                    <a:lnTo>
                      <a:pt x="53" y="2"/>
                    </a:lnTo>
                    <a:lnTo>
                      <a:pt x="53" y="4"/>
                    </a:lnTo>
                    <a:lnTo>
                      <a:pt x="55" y="6"/>
                    </a:lnTo>
                    <a:close/>
                  </a:path>
                </a:pathLst>
              </a:custGeom>
              <a:solidFill>
                <a:srgbClr val="E3DF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26" name="Freeform 1306"/>
              <p:cNvSpPr>
                <a:spLocks noEditPoints="1"/>
              </p:cNvSpPr>
              <p:nvPr/>
            </p:nvSpPr>
            <p:spPr bwMode="auto">
              <a:xfrm>
                <a:off x="1874" y="761"/>
                <a:ext cx="138" cy="10"/>
              </a:xfrm>
              <a:custGeom>
                <a:avLst/>
                <a:gdLst>
                  <a:gd name="T0" fmla="*/ 138 w 138"/>
                  <a:gd name="T1" fmla="*/ 10 h 10"/>
                  <a:gd name="T2" fmla="*/ 127 w 138"/>
                  <a:gd name="T3" fmla="*/ 10 h 10"/>
                  <a:gd name="T4" fmla="*/ 127 w 138"/>
                  <a:gd name="T5" fmla="*/ 8 h 10"/>
                  <a:gd name="T6" fmla="*/ 129 w 138"/>
                  <a:gd name="T7" fmla="*/ 6 h 10"/>
                  <a:gd name="T8" fmla="*/ 138 w 138"/>
                  <a:gd name="T9" fmla="*/ 6 h 10"/>
                  <a:gd name="T10" fmla="*/ 138 w 138"/>
                  <a:gd name="T11" fmla="*/ 8 h 10"/>
                  <a:gd name="T12" fmla="*/ 138 w 138"/>
                  <a:gd name="T13" fmla="*/ 10 h 10"/>
                  <a:gd name="T14" fmla="*/ 100 w 138"/>
                  <a:gd name="T15" fmla="*/ 10 h 10"/>
                  <a:gd name="T16" fmla="*/ 76 w 138"/>
                  <a:gd name="T17" fmla="*/ 8 h 10"/>
                  <a:gd name="T18" fmla="*/ 76 w 138"/>
                  <a:gd name="T19" fmla="*/ 6 h 10"/>
                  <a:gd name="T20" fmla="*/ 74 w 138"/>
                  <a:gd name="T21" fmla="*/ 4 h 10"/>
                  <a:gd name="T22" fmla="*/ 97 w 138"/>
                  <a:gd name="T23" fmla="*/ 4 h 10"/>
                  <a:gd name="T24" fmla="*/ 99 w 138"/>
                  <a:gd name="T25" fmla="*/ 6 h 10"/>
                  <a:gd name="T26" fmla="*/ 100 w 138"/>
                  <a:gd name="T27" fmla="*/ 10 h 10"/>
                  <a:gd name="T28" fmla="*/ 49 w 138"/>
                  <a:gd name="T29" fmla="*/ 6 h 10"/>
                  <a:gd name="T30" fmla="*/ 0 w 138"/>
                  <a:gd name="T31" fmla="*/ 4 h 10"/>
                  <a:gd name="T32" fmla="*/ 8 w 138"/>
                  <a:gd name="T33" fmla="*/ 2 h 10"/>
                  <a:gd name="T34" fmla="*/ 13 w 138"/>
                  <a:gd name="T35" fmla="*/ 0 h 10"/>
                  <a:gd name="T36" fmla="*/ 47 w 138"/>
                  <a:gd name="T37" fmla="*/ 2 h 10"/>
                  <a:gd name="T38" fmla="*/ 47 w 138"/>
                  <a:gd name="T39" fmla="*/ 4 h 10"/>
                  <a:gd name="T40" fmla="*/ 49 w 138"/>
                  <a:gd name="T41" fmla="*/ 6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38" h="10">
                    <a:moveTo>
                      <a:pt x="138" y="10"/>
                    </a:moveTo>
                    <a:lnTo>
                      <a:pt x="127" y="10"/>
                    </a:lnTo>
                    <a:lnTo>
                      <a:pt x="127" y="8"/>
                    </a:lnTo>
                    <a:lnTo>
                      <a:pt x="129" y="6"/>
                    </a:lnTo>
                    <a:lnTo>
                      <a:pt x="138" y="6"/>
                    </a:lnTo>
                    <a:lnTo>
                      <a:pt x="138" y="8"/>
                    </a:lnTo>
                    <a:lnTo>
                      <a:pt x="138" y="10"/>
                    </a:lnTo>
                    <a:close/>
                    <a:moveTo>
                      <a:pt x="100" y="10"/>
                    </a:moveTo>
                    <a:lnTo>
                      <a:pt x="76" y="8"/>
                    </a:lnTo>
                    <a:lnTo>
                      <a:pt x="76" y="6"/>
                    </a:lnTo>
                    <a:lnTo>
                      <a:pt x="74" y="4"/>
                    </a:lnTo>
                    <a:lnTo>
                      <a:pt x="97" y="4"/>
                    </a:lnTo>
                    <a:lnTo>
                      <a:pt x="99" y="6"/>
                    </a:lnTo>
                    <a:lnTo>
                      <a:pt x="100" y="10"/>
                    </a:lnTo>
                    <a:close/>
                    <a:moveTo>
                      <a:pt x="49" y="6"/>
                    </a:moveTo>
                    <a:lnTo>
                      <a:pt x="0" y="4"/>
                    </a:lnTo>
                    <a:lnTo>
                      <a:pt x="8" y="2"/>
                    </a:lnTo>
                    <a:lnTo>
                      <a:pt x="13" y="0"/>
                    </a:lnTo>
                    <a:lnTo>
                      <a:pt x="47" y="2"/>
                    </a:lnTo>
                    <a:lnTo>
                      <a:pt x="47" y="4"/>
                    </a:lnTo>
                    <a:lnTo>
                      <a:pt x="49" y="6"/>
                    </a:lnTo>
                    <a:close/>
                  </a:path>
                </a:pathLst>
              </a:custGeom>
              <a:solidFill>
                <a:srgbClr val="E3E0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27" name="Freeform 1307"/>
              <p:cNvSpPr>
                <a:spLocks noEditPoints="1"/>
              </p:cNvSpPr>
              <p:nvPr/>
            </p:nvSpPr>
            <p:spPr bwMode="auto">
              <a:xfrm>
                <a:off x="1880" y="759"/>
                <a:ext cx="132" cy="10"/>
              </a:xfrm>
              <a:custGeom>
                <a:avLst/>
                <a:gdLst>
                  <a:gd name="T0" fmla="*/ 132 w 132"/>
                  <a:gd name="T1" fmla="*/ 10 h 10"/>
                  <a:gd name="T2" fmla="*/ 121 w 132"/>
                  <a:gd name="T3" fmla="*/ 10 h 10"/>
                  <a:gd name="T4" fmla="*/ 123 w 132"/>
                  <a:gd name="T5" fmla="*/ 8 h 10"/>
                  <a:gd name="T6" fmla="*/ 123 w 132"/>
                  <a:gd name="T7" fmla="*/ 6 h 10"/>
                  <a:gd name="T8" fmla="*/ 132 w 132"/>
                  <a:gd name="T9" fmla="*/ 6 h 10"/>
                  <a:gd name="T10" fmla="*/ 132 w 132"/>
                  <a:gd name="T11" fmla="*/ 8 h 10"/>
                  <a:gd name="T12" fmla="*/ 132 w 132"/>
                  <a:gd name="T13" fmla="*/ 10 h 10"/>
                  <a:gd name="T14" fmla="*/ 93 w 132"/>
                  <a:gd name="T15" fmla="*/ 8 h 10"/>
                  <a:gd name="T16" fmla="*/ 70 w 132"/>
                  <a:gd name="T17" fmla="*/ 8 h 10"/>
                  <a:gd name="T18" fmla="*/ 68 w 132"/>
                  <a:gd name="T19" fmla="*/ 6 h 10"/>
                  <a:gd name="T20" fmla="*/ 66 w 132"/>
                  <a:gd name="T21" fmla="*/ 4 h 10"/>
                  <a:gd name="T22" fmla="*/ 89 w 132"/>
                  <a:gd name="T23" fmla="*/ 4 h 10"/>
                  <a:gd name="T24" fmla="*/ 91 w 132"/>
                  <a:gd name="T25" fmla="*/ 6 h 10"/>
                  <a:gd name="T26" fmla="*/ 93 w 132"/>
                  <a:gd name="T27" fmla="*/ 8 h 10"/>
                  <a:gd name="T28" fmla="*/ 41 w 132"/>
                  <a:gd name="T29" fmla="*/ 6 h 10"/>
                  <a:gd name="T30" fmla="*/ 0 w 132"/>
                  <a:gd name="T31" fmla="*/ 4 h 10"/>
                  <a:gd name="T32" fmla="*/ 3 w 132"/>
                  <a:gd name="T33" fmla="*/ 2 h 10"/>
                  <a:gd name="T34" fmla="*/ 9 w 132"/>
                  <a:gd name="T35" fmla="*/ 2 h 10"/>
                  <a:gd name="T36" fmla="*/ 15 w 132"/>
                  <a:gd name="T37" fmla="*/ 2 h 10"/>
                  <a:gd name="T38" fmla="*/ 20 w 132"/>
                  <a:gd name="T39" fmla="*/ 0 h 10"/>
                  <a:gd name="T40" fmla="*/ 38 w 132"/>
                  <a:gd name="T41" fmla="*/ 2 h 10"/>
                  <a:gd name="T42" fmla="*/ 39 w 132"/>
                  <a:gd name="T43" fmla="*/ 4 h 10"/>
                  <a:gd name="T44" fmla="*/ 41 w 132"/>
                  <a:gd name="T45" fmla="*/ 6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32" h="10">
                    <a:moveTo>
                      <a:pt x="132" y="10"/>
                    </a:moveTo>
                    <a:lnTo>
                      <a:pt x="121" y="10"/>
                    </a:lnTo>
                    <a:lnTo>
                      <a:pt x="123" y="8"/>
                    </a:lnTo>
                    <a:lnTo>
                      <a:pt x="123" y="6"/>
                    </a:lnTo>
                    <a:lnTo>
                      <a:pt x="132" y="6"/>
                    </a:lnTo>
                    <a:lnTo>
                      <a:pt x="132" y="8"/>
                    </a:lnTo>
                    <a:lnTo>
                      <a:pt x="132" y="10"/>
                    </a:lnTo>
                    <a:close/>
                    <a:moveTo>
                      <a:pt x="93" y="8"/>
                    </a:moveTo>
                    <a:lnTo>
                      <a:pt x="70" y="8"/>
                    </a:lnTo>
                    <a:lnTo>
                      <a:pt x="68" y="6"/>
                    </a:lnTo>
                    <a:lnTo>
                      <a:pt x="66" y="4"/>
                    </a:lnTo>
                    <a:lnTo>
                      <a:pt x="89" y="4"/>
                    </a:lnTo>
                    <a:lnTo>
                      <a:pt x="91" y="6"/>
                    </a:lnTo>
                    <a:lnTo>
                      <a:pt x="93" y="8"/>
                    </a:lnTo>
                    <a:close/>
                    <a:moveTo>
                      <a:pt x="41" y="6"/>
                    </a:moveTo>
                    <a:lnTo>
                      <a:pt x="0" y="4"/>
                    </a:lnTo>
                    <a:lnTo>
                      <a:pt x="3" y="2"/>
                    </a:lnTo>
                    <a:lnTo>
                      <a:pt x="9" y="2"/>
                    </a:lnTo>
                    <a:lnTo>
                      <a:pt x="15" y="2"/>
                    </a:lnTo>
                    <a:lnTo>
                      <a:pt x="20" y="0"/>
                    </a:lnTo>
                    <a:lnTo>
                      <a:pt x="38" y="2"/>
                    </a:lnTo>
                    <a:lnTo>
                      <a:pt x="39" y="4"/>
                    </a:lnTo>
                    <a:lnTo>
                      <a:pt x="41" y="6"/>
                    </a:lnTo>
                    <a:close/>
                  </a:path>
                </a:pathLst>
              </a:custGeom>
              <a:solidFill>
                <a:srgbClr val="E3E0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28" name="Freeform 1308"/>
              <p:cNvSpPr>
                <a:spLocks noEditPoints="1"/>
              </p:cNvSpPr>
              <p:nvPr/>
            </p:nvSpPr>
            <p:spPr bwMode="auto">
              <a:xfrm>
                <a:off x="1887" y="759"/>
                <a:ext cx="125" cy="8"/>
              </a:xfrm>
              <a:custGeom>
                <a:avLst/>
                <a:gdLst>
                  <a:gd name="T0" fmla="*/ 125 w 125"/>
                  <a:gd name="T1" fmla="*/ 8 h 8"/>
                  <a:gd name="T2" fmla="*/ 116 w 125"/>
                  <a:gd name="T3" fmla="*/ 8 h 8"/>
                  <a:gd name="T4" fmla="*/ 116 w 125"/>
                  <a:gd name="T5" fmla="*/ 6 h 8"/>
                  <a:gd name="T6" fmla="*/ 118 w 125"/>
                  <a:gd name="T7" fmla="*/ 4 h 8"/>
                  <a:gd name="T8" fmla="*/ 125 w 125"/>
                  <a:gd name="T9" fmla="*/ 4 h 8"/>
                  <a:gd name="T10" fmla="*/ 125 w 125"/>
                  <a:gd name="T11" fmla="*/ 6 h 8"/>
                  <a:gd name="T12" fmla="*/ 125 w 125"/>
                  <a:gd name="T13" fmla="*/ 8 h 8"/>
                  <a:gd name="T14" fmla="*/ 84 w 125"/>
                  <a:gd name="T15" fmla="*/ 6 h 8"/>
                  <a:gd name="T16" fmla="*/ 61 w 125"/>
                  <a:gd name="T17" fmla="*/ 6 h 8"/>
                  <a:gd name="T18" fmla="*/ 59 w 125"/>
                  <a:gd name="T19" fmla="*/ 4 h 8"/>
                  <a:gd name="T20" fmla="*/ 59 w 125"/>
                  <a:gd name="T21" fmla="*/ 0 h 8"/>
                  <a:gd name="T22" fmla="*/ 80 w 125"/>
                  <a:gd name="T23" fmla="*/ 2 h 8"/>
                  <a:gd name="T24" fmla="*/ 82 w 125"/>
                  <a:gd name="T25" fmla="*/ 4 h 8"/>
                  <a:gd name="T26" fmla="*/ 84 w 125"/>
                  <a:gd name="T27" fmla="*/ 6 h 8"/>
                  <a:gd name="T28" fmla="*/ 34 w 125"/>
                  <a:gd name="T29" fmla="*/ 4 h 8"/>
                  <a:gd name="T30" fmla="*/ 0 w 125"/>
                  <a:gd name="T31" fmla="*/ 2 h 8"/>
                  <a:gd name="T32" fmla="*/ 2 w 125"/>
                  <a:gd name="T33" fmla="*/ 2 h 8"/>
                  <a:gd name="T34" fmla="*/ 2 w 125"/>
                  <a:gd name="T35" fmla="*/ 2 h 8"/>
                  <a:gd name="T36" fmla="*/ 13 w 125"/>
                  <a:gd name="T37" fmla="*/ 0 h 8"/>
                  <a:gd name="T38" fmla="*/ 29 w 125"/>
                  <a:gd name="T39" fmla="*/ 0 h 8"/>
                  <a:gd name="T40" fmla="*/ 32 w 125"/>
                  <a:gd name="T41" fmla="*/ 2 h 8"/>
                  <a:gd name="T42" fmla="*/ 34 w 125"/>
                  <a:gd name="T43" fmla="*/ 4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25" h="8">
                    <a:moveTo>
                      <a:pt x="125" y="8"/>
                    </a:moveTo>
                    <a:lnTo>
                      <a:pt x="116" y="8"/>
                    </a:lnTo>
                    <a:lnTo>
                      <a:pt x="116" y="6"/>
                    </a:lnTo>
                    <a:lnTo>
                      <a:pt x="118" y="4"/>
                    </a:lnTo>
                    <a:lnTo>
                      <a:pt x="125" y="4"/>
                    </a:lnTo>
                    <a:lnTo>
                      <a:pt x="125" y="6"/>
                    </a:lnTo>
                    <a:lnTo>
                      <a:pt x="125" y="8"/>
                    </a:lnTo>
                    <a:close/>
                    <a:moveTo>
                      <a:pt x="84" y="6"/>
                    </a:moveTo>
                    <a:lnTo>
                      <a:pt x="61" y="6"/>
                    </a:lnTo>
                    <a:lnTo>
                      <a:pt x="59" y="4"/>
                    </a:lnTo>
                    <a:lnTo>
                      <a:pt x="59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4" y="6"/>
                    </a:lnTo>
                    <a:close/>
                    <a:moveTo>
                      <a:pt x="34" y="4"/>
                    </a:moveTo>
                    <a:lnTo>
                      <a:pt x="0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13" y="0"/>
                    </a:lnTo>
                    <a:lnTo>
                      <a:pt x="29" y="0"/>
                    </a:lnTo>
                    <a:lnTo>
                      <a:pt x="32" y="2"/>
                    </a:lnTo>
                    <a:lnTo>
                      <a:pt x="34" y="4"/>
                    </a:lnTo>
                    <a:close/>
                  </a:path>
                </a:pathLst>
              </a:custGeom>
              <a:solidFill>
                <a:srgbClr val="E3E0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29" name="Freeform 1309"/>
              <p:cNvSpPr>
                <a:spLocks noEditPoints="1"/>
              </p:cNvSpPr>
              <p:nvPr/>
            </p:nvSpPr>
            <p:spPr bwMode="auto">
              <a:xfrm>
                <a:off x="1900" y="757"/>
                <a:ext cx="112" cy="8"/>
              </a:xfrm>
              <a:custGeom>
                <a:avLst/>
                <a:gdLst>
                  <a:gd name="T0" fmla="*/ 112 w 112"/>
                  <a:gd name="T1" fmla="*/ 8 h 8"/>
                  <a:gd name="T2" fmla="*/ 103 w 112"/>
                  <a:gd name="T3" fmla="*/ 8 h 8"/>
                  <a:gd name="T4" fmla="*/ 103 w 112"/>
                  <a:gd name="T5" fmla="*/ 6 h 8"/>
                  <a:gd name="T6" fmla="*/ 105 w 112"/>
                  <a:gd name="T7" fmla="*/ 6 h 8"/>
                  <a:gd name="T8" fmla="*/ 105 w 112"/>
                  <a:gd name="T9" fmla="*/ 4 h 8"/>
                  <a:gd name="T10" fmla="*/ 105 w 112"/>
                  <a:gd name="T11" fmla="*/ 4 h 8"/>
                  <a:gd name="T12" fmla="*/ 112 w 112"/>
                  <a:gd name="T13" fmla="*/ 4 h 8"/>
                  <a:gd name="T14" fmla="*/ 112 w 112"/>
                  <a:gd name="T15" fmla="*/ 6 h 8"/>
                  <a:gd name="T16" fmla="*/ 112 w 112"/>
                  <a:gd name="T17" fmla="*/ 8 h 8"/>
                  <a:gd name="T18" fmla="*/ 69 w 112"/>
                  <a:gd name="T19" fmla="*/ 6 h 8"/>
                  <a:gd name="T20" fmla="*/ 46 w 112"/>
                  <a:gd name="T21" fmla="*/ 6 h 8"/>
                  <a:gd name="T22" fmla="*/ 46 w 112"/>
                  <a:gd name="T23" fmla="*/ 2 h 8"/>
                  <a:gd name="T24" fmla="*/ 44 w 112"/>
                  <a:gd name="T25" fmla="*/ 0 h 8"/>
                  <a:gd name="T26" fmla="*/ 65 w 112"/>
                  <a:gd name="T27" fmla="*/ 2 h 8"/>
                  <a:gd name="T28" fmla="*/ 67 w 112"/>
                  <a:gd name="T29" fmla="*/ 4 h 8"/>
                  <a:gd name="T30" fmla="*/ 69 w 112"/>
                  <a:gd name="T31" fmla="*/ 6 h 8"/>
                  <a:gd name="T32" fmla="*/ 18 w 112"/>
                  <a:gd name="T33" fmla="*/ 4 h 8"/>
                  <a:gd name="T34" fmla="*/ 0 w 112"/>
                  <a:gd name="T35" fmla="*/ 2 h 8"/>
                  <a:gd name="T36" fmla="*/ 8 w 112"/>
                  <a:gd name="T37" fmla="*/ 2 h 8"/>
                  <a:gd name="T38" fmla="*/ 16 w 112"/>
                  <a:gd name="T39" fmla="*/ 2 h 8"/>
                  <a:gd name="T40" fmla="*/ 18 w 112"/>
                  <a:gd name="T41" fmla="*/ 4 h 8"/>
                  <a:gd name="T42" fmla="*/ 18 w 112"/>
                  <a:gd name="T43" fmla="*/ 4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12" h="8">
                    <a:moveTo>
                      <a:pt x="112" y="8"/>
                    </a:moveTo>
                    <a:lnTo>
                      <a:pt x="103" y="8"/>
                    </a:lnTo>
                    <a:lnTo>
                      <a:pt x="103" y="6"/>
                    </a:lnTo>
                    <a:lnTo>
                      <a:pt x="105" y="6"/>
                    </a:lnTo>
                    <a:lnTo>
                      <a:pt x="105" y="4"/>
                    </a:lnTo>
                    <a:lnTo>
                      <a:pt x="105" y="4"/>
                    </a:lnTo>
                    <a:lnTo>
                      <a:pt x="112" y="4"/>
                    </a:lnTo>
                    <a:lnTo>
                      <a:pt x="112" y="6"/>
                    </a:lnTo>
                    <a:lnTo>
                      <a:pt x="112" y="8"/>
                    </a:lnTo>
                    <a:close/>
                    <a:moveTo>
                      <a:pt x="69" y="6"/>
                    </a:moveTo>
                    <a:lnTo>
                      <a:pt x="46" y="6"/>
                    </a:lnTo>
                    <a:lnTo>
                      <a:pt x="46" y="2"/>
                    </a:lnTo>
                    <a:lnTo>
                      <a:pt x="44" y="0"/>
                    </a:lnTo>
                    <a:lnTo>
                      <a:pt x="65" y="2"/>
                    </a:lnTo>
                    <a:lnTo>
                      <a:pt x="67" y="4"/>
                    </a:lnTo>
                    <a:lnTo>
                      <a:pt x="69" y="6"/>
                    </a:lnTo>
                    <a:close/>
                    <a:moveTo>
                      <a:pt x="18" y="4"/>
                    </a:moveTo>
                    <a:lnTo>
                      <a:pt x="0" y="2"/>
                    </a:lnTo>
                    <a:lnTo>
                      <a:pt x="8" y="2"/>
                    </a:lnTo>
                    <a:lnTo>
                      <a:pt x="16" y="2"/>
                    </a:lnTo>
                    <a:lnTo>
                      <a:pt x="18" y="4"/>
                    </a:lnTo>
                    <a:lnTo>
                      <a:pt x="18" y="4"/>
                    </a:lnTo>
                    <a:close/>
                  </a:path>
                </a:pathLst>
              </a:custGeom>
              <a:solidFill>
                <a:srgbClr val="E3E0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30" name="Freeform 1310"/>
              <p:cNvSpPr>
                <a:spLocks noEditPoints="1"/>
              </p:cNvSpPr>
              <p:nvPr/>
            </p:nvSpPr>
            <p:spPr bwMode="auto">
              <a:xfrm>
                <a:off x="1942" y="756"/>
                <a:ext cx="70" cy="7"/>
              </a:xfrm>
              <a:custGeom>
                <a:avLst/>
                <a:gdLst>
                  <a:gd name="T0" fmla="*/ 70 w 70"/>
                  <a:gd name="T1" fmla="*/ 7 h 7"/>
                  <a:gd name="T2" fmla="*/ 63 w 70"/>
                  <a:gd name="T3" fmla="*/ 7 h 7"/>
                  <a:gd name="T4" fmla="*/ 63 w 70"/>
                  <a:gd name="T5" fmla="*/ 7 h 7"/>
                  <a:gd name="T6" fmla="*/ 63 w 70"/>
                  <a:gd name="T7" fmla="*/ 7 h 7"/>
                  <a:gd name="T8" fmla="*/ 63 w 70"/>
                  <a:gd name="T9" fmla="*/ 5 h 7"/>
                  <a:gd name="T10" fmla="*/ 65 w 70"/>
                  <a:gd name="T11" fmla="*/ 3 h 7"/>
                  <a:gd name="T12" fmla="*/ 70 w 70"/>
                  <a:gd name="T13" fmla="*/ 3 h 7"/>
                  <a:gd name="T14" fmla="*/ 70 w 70"/>
                  <a:gd name="T15" fmla="*/ 3 h 7"/>
                  <a:gd name="T16" fmla="*/ 70 w 70"/>
                  <a:gd name="T17" fmla="*/ 5 h 7"/>
                  <a:gd name="T18" fmla="*/ 70 w 70"/>
                  <a:gd name="T19" fmla="*/ 5 h 7"/>
                  <a:gd name="T20" fmla="*/ 70 w 70"/>
                  <a:gd name="T21" fmla="*/ 7 h 7"/>
                  <a:gd name="T22" fmla="*/ 25 w 70"/>
                  <a:gd name="T23" fmla="*/ 5 h 7"/>
                  <a:gd name="T24" fmla="*/ 4 w 70"/>
                  <a:gd name="T25" fmla="*/ 3 h 7"/>
                  <a:gd name="T26" fmla="*/ 2 w 70"/>
                  <a:gd name="T27" fmla="*/ 1 h 7"/>
                  <a:gd name="T28" fmla="*/ 0 w 70"/>
                  <a:gd name="T29" fmla="*/ 0 h 7"/>
                  <a:gd name="T30" fmla="*/ 21 w 70"/>
                  <a:gd name="T31" fmla="*/ 1 h 7"/>
                  <a:gd name="T32" fmla="*/ 23 w 70"/>
                  <a:gd name="T33" fmla="*/ 3 h 7"/>
                  <a:gd name="T34" fmla="*/ 25 w 70"/>
                  <a:gd name="T35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" h="7">
                    <a:moveTo>
                      <a:pt x="70" y="7"/>
                    </a:moveTo>
                    <a:lnTo>
                      <a:pt x="63" y="7"/>
                    </a:lnTo>
                    <a:lnTo>
                      <a:pt x="63" y="7"/>
                    </a:lnTo>
                    <a:lnTo>
                      <a:pt x="63" y="7"/>
                    </a:lnTo>
                    <a:lnTo>
                      <a:pt x="63" y="5"/>
                    </a:lnTo>
                    <a:lnTo>
                      <a:pt x="65" y="3"/>
                    </a:lnTo>
                    <a:lnTo>
                      <a:pt x="70" y="3"/>
                    </a:lnTo>
                    <a:lnTo>
                      <a:pt x="70" y="3"/>
                    </a:lnTo>
                    <a:lnTo>
                      <a:pt x="70" y="5"/>
                    </a:lnTo>
                    <a:lnTo>
                      <a:pt x="70" y="5"/>
                    </a:lnTo>
                    <a:lnTo>
                      <a:pt x="70" y="7"/>
                    </a:lnTo>
                    <a:close/>
                    <a:moveTo>
                      <a:pt x="25" y="5"/>
                    </a:moveTo>
                    <a:lnTo>
                      <a:pt x="4" y="3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21" y="1"/>
                    </a:lnTo>
                    <a:lnTo>
                      <a:pt x="23" y="3"/>
                    </a:lnTo>
                    <a:lnTo>
                      <a:pt x="25" y="5"/>
                    </a:lnTo>
                    <a:close/>
                  </a:path>
                </a:pathLst>
              </a:custGeom>
              <a:solidFill>
                <a:srgbClr val="E3E0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31" name="Freeform 1311"/>
              <p:cNvSpPr>
                <a:spLocks noEditPoints="1"/>
              </p:cNvSpPr>
              <p:nvPr/>
            </p:nvSpPr>
            <p:spPr bwMode="auto">
              <a:xfrm>
                <a:off x="1940" y="754"/>
                <a:ext cx="72" cy="7"/>
              </a:xfrm>
              <a:custGeom>
                <a:avLst/>
                <a:gdLst>
                  <a:gd name="T0" fmla="*/ 72 w 72"/>
                  <a:gd name="T1" fmla="*/ 7 h 7"/>
                  <a:gd name="T2" fmla="*/ 65 w 72"/>
                  <a:gd name="T3" fmla="*/ 7 h 7"/>
                  <a:gd name="T4" fmla="*/ 67 w 72"/>
                  <a:gd name="T5" fmla="*/ 5 h 7"/>
                  <a:gd name="T6" fmla="*/ 67 w 72"/>
                  <a:gd name="T7" fmla="*/ 3 h 7"/>
                  <a:gd name="T8" fmla="*/ 72 w 72"/>
                  <a:gd name="T9" fmla="*/ 3 h 7"/>
                  <a:gd name="T10" fmla="*/ 72 w 72"/>
                  <a:gd name="T11" fmla="*/ 3 h 7"/>
                  <a:gd name="T12" fmla="*/ 72 w 72"/>
                  <a:gd name="T13" fmla="*/ 3 h 7"/>
                  <a:gd name="T14" fmla="*/ 72 w 72"/>
                  <a:gd name="T15" fmla="*/ 5 h 7"/>
                  <a:gd name="T16" fmla="*/ 72 w 72"/>
                  <a:gd name="T17" fmla="*/ 7 h 7"/>
                  <a:gd name="T18" fmla="*/ 72 w 72"/>
                  <a:gd name="T19" fmla="*/ 7 h 7"/>
                  <a:gd name="T20" fmla="*/ 72 w 72"/>
                  <a:gd name="T21" fmla="*/ 7 h 7"/>
                  <a:gd name="T22" fmla="*/ 25 w 72"/>
                  <a:gd name="T23" fmla="*/ 5 h 7"/>
                  <a:gd name="T24" fmla="*/ 4 w 72"/>
                  <a:gd name="T25" fmla="*/ 3 h 7"/>
                  <a:gd name="T26" fmla="*/ 2 w 72"/>
                  <a:gd name="T27" fmla="*/ 2 h 7"/>
                  <a:gd name="T28" fmla="*/ 0 w 72"/>
                  <a:gd name="T29" fmla="*/ 0 h 7"/>
                  <a:gd name="T30" fmla="*/ 19 w 72"/>
                  <a:gd name="T31" fmla="*/ 2 h 7"/>
                  <a:gd name="T32" fmla="*/ 23 w 72"/>
                  <a:gd name="T33" fmla="*/ 3 h 7"/>
                  <a:gd name="T34" fmla="*/ 25 w 72"/>
                  <a:gd name="T35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2" h="7">
                    <a:moveTo>
                      <a:pt x="72" y="7"/>
                    </a:moveTo>
                    <a:lnTo>
                      <a:pt x="65" y="7"/>
                    </a:lnTo>
                    <a:lnTo>
                      <a:pt x="67" y="5"/>
                    </a:lnTo>
                    <a:lnTo>
                      <a:pt x="67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5"/>
                    </a:lnTo>
                    <a:lnTo>
                      <a:pt x="72" y="7"/>
                    </a:lnTo>
                    <a:lnTo>
                      <a:pt x="72" y="7"/>
                    </a:lnTo>
                    <a:lnTo>
                      <a:pt x="72" y="7"/>
                    </a:lnTo>
                    <a:close/>
                    <a:moveTo>
                      <a:pt x="25" y="5"/>
                    </a:moveTo>
                    <a:lnTo>
                      <a:pt x="4" y="3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19" y="2"/>
                    </a:lnTo>
                    <a:lnTo>
                      <a:pt x="23" y="3"/>
                    </a:lnTo>
                    <a:lnTo>
                      <a:pt x="25" y="5"/>
                    </a:lnTo>
                    <a:close/>
                  </a:path>
                </a:pathLst>
              </a:custGeom>
              <a:solidFill>
                <a:srgbClr val="E3E0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32" name="Freeform 1312"/>
              <p:cNvSpPr>
                <a:spLocks noEditPoints="1"/>
              </p:cNvSpPr>
              <p:nvPr/>
            </p:nvSpPr>
            <p:spPr bwMode="auto">
              <a:xfrm>
                <a:off x="1938" y="752"/>
                <a:ext cx="76" cy="7"/>
              </a:xfrm>
              <a:custGeom>
                <a:avLst/>
                <a:gdLst>
                  <a:gd name="T0" fmla="*/ 74 w 76"/>
                  <a:gd name="T1" fmla="*/ 7 h 7"/>
                  <a:gd name="T2" fmla="*/ 69 w 76"/>
                  <a:gd name="T3" fmla="*/ 7 h 7"/>
                  <a:gd name="T4" fmla="*/ 69 w 76"/>
                  <a:gd name="T5" fmla="*/ 4 h 7"/>
                  <a:gd name="T6" fmla="*/ 71 w 76"/>
                  <a:gd name="T7" fmla="*/ 4 h 7"/>
                  <a:gd name="T8" fmla="*/ 76 w 76"/>
                  <a:gd name="T9" fmla="*/ 4 h 7"/>
                  <a:gd name="T10" fmla="*/ 74 w 76"/>
                  <a:gd name="T11" fmla="*/ 4 h 7"/>
                  <a:gd name="T12" fmla="*/ 74 w 76"/>
                  <a:gd name="T13" fmla="*/ 5 h 7"/>
                  <a:gd name="T14" fmla="*/ 74 w 76"/>
                  <a:gd name="T15" fmla="*/ 7 h 7"/>
                  <a:gd name="T16" fmla="*/ 74 w 76"/>
                  <a:gd name="T17" fmla="*/ 7 h 7"/>
                  <a:gd name="T18" fmla="*/ 25 w 76"/>
                  <a:gd name="T19" fmla="*/ 5 h 7"/>
                  <a:gd name="T20" fmla="*/ 4 w 76"/>
                  <a:gd name="T21" fmla="*/ 4 h 7"/>
                  <a:gd name="T22" fmla="*/ 2 w 76"/>
                  <a:gd name="T23" fmla="*/ 2 h 7"/>
                  <a:gd name="T24" fmla="*/ 0 w 76"/>
                  <a:gd name="T25" fmla="*/ 0 h 7"/>
                  <a:gd name="T26" fmla="*/ 19 w 76"/>
                  <a:gd name="T27" fmla="*/ 0 h 7"/>
                  <a:gd name="T28" fmla="*/ 19 w 76"/>
                  <a:gd name="T29" fmla="*/ 0 h 7"/>
                  <a:gd name="T30" fmla="*/ 19 w 76"/>
                  <a:gd name="T31" fmla="*/ 2 h 7"/>
                  <a:gd name="T32" fmla="*/ 21 w 76"/>
                  <a:gd name="T33" fmla="*/ 4 h 7"/>
                  <a:gd name="T34" fmla="*/ 25 w 76"/>
                  <a:gd name="T35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6" h="7">
                    <a:moveTo>
                      <a:pt x="74" y="7"/>
                    </a:moveTo>
                    <a:lnTo>
                      <a:pt x="69" y="7"/>
                    </a:lnTo>
                    <a:lnTo>
                      <a:pt x="69" y="4"/>
                    </a:lnTo>
                    <a:lnTo>
                      <a:pt x="71" y="4"/>
                    </a:lnTo>
                    <a:lnTo>
                      <a:pt x="76" y="4"/>
                    </a:lnTo>
                    <a:lnTo>
                      <a:pt x="74" y="4"/>
                    </a:lnTo>
                    <a:lnTo>
                      <a:pt x="74" y="5"/>
                    </a:lnTo>
                    <a:lnTo>
                      <a:pt x="74" y="7"/>
                    </a:lnTo>
                    <a:lnTo>
                      <a:pt x="74" y="7"/>
                    </a:lnTo>
                    <a:close/>
                    <a:moveTo>
                      <a:pt x="25" y="5"/>
                    </a:moveTo>
                    <a:lnTo>
                      <a:pt x="4" y="4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19" y="2"/>
                    </a:lnTo>
                    <a:lnTo>
                      <a:pt x="21" y="4"/>
                    </a:lnTo>
                    <a:lnTo>
                      <a:pt x="25" y="5"/>
                    </a:lnTo>
                    <a:close/>
                  </a:path>
                </a:pathLst>
              </a:custGeom>
              <a:solidFill>
                <a:srgbClr val="E3E1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33" name="Freeform 1313"/>
              <p:cNvSpPr>
                <a:spLocks noEditPoints="1"/>
              </p:cNvSpPr>
              <p:nvPr/>
            </p:nvSpPr>
            <p:spPr bwMode="auto">
              <a:xfrm>
                <a:off x="1938" y="750"/>
                <a:ext cx="76" cy="7"/>
              </a:xfrm>
              <a:custGeom>
                <a:avLst/>
                <a:gdLst>
                  <a:gd name="T0" fmla="*/ 74 w 76"/>
                  <a:gd name="T1" fmla="*/ 7 h 7"/>
                  <a:gd name="T2" fmla="*/ 69 w 76"/>
                  <a:gd name="T3" fmla="*/ 7 h 7"/>
                  <a:gd name="T4" fmla="*/ 71 w 76"/>
                  <a:gd name="T5" fmla="*/ 6 h 7"/>
                  <a:gd name="T6" fmla="*/ 71 w 76"/>
                  <a:gd name="T7" fmla="*/ 6 h 7"/>
                  <a:gd name="T8" fmla="*/ 74 w 76"/>
                  <a:gd name="T9" fmla="*/ 4 h 7"/>
                  <a:gd name="T10" fmla="*/ 74 w 76"/>
                  <a:gd name="T11" fmla="*/ 4 h 7"/>
                  <a:gd name="T12" fmla="*/ 76 w 76"/>
                  <a:gd name="T13" fmla="*/ 6 h 7"/>
                  <a:gd name="T14" fmla="*/ 74 w 76"/>
                  <a:gd name="T15" fmla="*/ 7 h 7"/>
                  <a:gd name="T16" fmla="*/ 21 w 76"/>
                  <a:gd name="T17" fmla="*/ 6 h 7"/>
                  <a:gd name="T18" fmla="*/ 2 w 76"/>
                  <a:gd name="T19" fmla="*/ 4 h 7"/>
                  <a:gd name="T20" fmla="*/ 0 w 76"/>
                  <a:gd name="T21" fmla="*/ 2 h 7"/>
                  <a:gd name="T22" fmla="*/ 0 w 76"/>
                  <a:gd name="T23" fmla="*/ 0 h 7"/>
                  <a:gd name="T24" fmla="*/ 16 w 76"/>
                  <a:gd name="T25" fmla="*/ 0 h 7"/>
                  <a:gd name="T26" fmla="*/ 18 w 76"/>
                  <a:gd name="T27" fmla="*/ 2 h 7"/>
                  <a:gd name="T28" fmla="*/ 19 w 76"/>
                  <a:gd name="T29" fmla="*/ 4 h 7"/>
                  <a:gd name="T30" fmla="*/ 21 w 76"/>
                  <a:gd name="T31" fmla="*/ 4 h 7"/>
                  <a:gd name="T32" fmla="*/ 21 w 76"/>
                  <a:gd name="T33" fmla="*/ 6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6" h="7">
                    <a:moveTo>
                      <a:pt x="74" y="7"/>
                    </a:moveTo>
                    <a:lnTo>
                      <a:pt x="69" y="7"/>
                    </a:lnTo>
                    <a:lnTo>
                      <a:pt x="71" y="6"/>
                    </a:lnTo>
                    <a:lnTo>
                      <a:pt x="71" y="6"/>
                    </a:lnTo>
                    <a:lnTo>
                      <a:pt x="74" y="4"/>
                    </a:lnTo>
                    <a:lnTo>
                      <a:pt x="74" y="4"/>
                    </a:lnTo>
                    <a:lnTo>
                      <a:pt x="76" y="6"/>
                    </a:lnTo>
                    <a:lnTo>
                      <a:pt x="74" y="7"/>
                    </a:lnTo>
                    <a:close/>
                    <a:moveTo>
                      <a:pt x="21" y="6"/>
                    </a:moveTo>
                    <a:lnTo>
                      <a:pt x="2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16" y="0"/>
                    </a:lnTo>
                    <a:lnTo>
                      <a:pt x="18" y="2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E3E1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34" name="Freeform 1314"/>
              <p:cNvSpPr>
                <a:spLocks noEditPoints="1"/>
              </p:cNvSpPr>
              <p:nvPr/>
            </p:nvSpPr>
            <p:spPr bwMode="auto">
              <a:xfrm>
                <a:off x="1937" y="748"/>
                <a:ext cx="77" cy="8"/>
              </a:xfrm>
              <a:custGeom>
                <a:avLst/>
                <a:gdLst>
                  <a:gd name="T0" fmla="*/ 77 w 77"/>
                  <a:gd name="T1" fmla="*/ 8 h 8"/>
                  <a:gd name="T2" fmla="*/ 72 w 77"/>
                  <a:gd name="T3" fmla="*/ 8 h 8"/>
                  <a:gd name="T4" fmla="*/ 72 w 77"/>
                  <a:gd name="T5" fmla="*/ 8 h 8"/>
                  <a:gd name="T6" fmla="*/ 72 w 77"/>
                  <a:gd name="T7" fmla="*/ 8 h 8"/>
                  <a:gd name="T8" fmla="*/ 75 w 77"/>
                  <a:gd name="T9" fmla="*/ 6 h 8"/>
                  <a:gd name="T10" fmla="*/ 75 w 77"/>
                  <a:gd name="T11" fmla="*/ 6 h 8"/>
                  <a:gd name="T12" fmla="*/ 77 w 77"/>
                  <a:gd name="T13" fmla="*/ 6 h 8"/>
                  <a:gd name="T14" fmla="*/ 77 w 77"/>
                  <a:gd name="T15" fmla="*/ 8 h 8"/>
                  <a:gd name="T16" fmla="*/ 20 w 77"/>
                  <a:gd name="T17" fmla="*/ 4 h 8"/>
                  <a:gd name="T18" fmla="*/ 1 w 77"/>
                  <a:gd name="T19" fmla="*/ 4 h 8"/>
                  <a:gd name="T20" fmla="*/ 1 w 77"/>
                  <a:gd name="T21" fmla="*/ 2 h 8"/>
                  <a:gd name="T22" fmla="*/ 0 w 77"/>
                  <a:gd name="T23" fmla="*/ 0 h 8"/>
                  <a:gd name="T24" fmla="*/ 15 w 77"/>
                  <a:gd name="T25" fmla="*/ 0 h 8"/>
                  <a:gd name="T26" fmla="*/ 17 w 77"/>
                  <a:gd name="T27" fmla="*/ 2 h 8"/>
                  <a:gd name="T28" fmla="*/ 20 w 77"/>
                  <a:gd name="T29" fmla="*/ 4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7" h="8">
                    <a:moveTo>
                      <a:pt x="77" y="8"/>
                    </a:moveTo>
                    <a:lnTo>
                      <a:pt x="72" y="8"/>
                    </a:lnTo>
                    <a:lnTo>
                      <a:pt x="72" y="8"/>
                    </a:lnTo>
                    <a:lnTo>
                      <a:pt x="72" y="8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7" y="6"/>
                    </a:lnTo>
                    <a:lnTo>
                      <a:pt x="77" y="8"/>
                    </a:lnTo>
                    <a:close/>
                    <a:moveTo>
                      <a:pt x="20" y="4"/>
                    </a:moveTo>
                    <a:lnTo>
                      <a:pt x="1" y="4"/>
                    </a:lnTo>
                    <a:lnTo>
                      <a:pt x="1" y="2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7" y="2"/>
                    </a:lnTo>
                    <a:lnTo>
                      <a:pt x="20" y="4"/>
                    </a:lnTo>
                    <a:close/>
                  </a:path>
                </a:pathLst>
              </a:custGeom>
              <a:solidFill>
                <a:srgbClr val="E3E1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35" name="Freeform 1315"/>
              <p:cNvSpPr>
                <a:spLocks/>
              </p:cNvSpPr>
              <p:nvPr/>
            </p:nvSpPr>
            <p:spPr bwMode="auto">
              <a:xfrm>
                <a:off x="1935" y="746"/>
                <a:ext cx="19" cy="4"/>
              </a:xfrm>
              <a:custGeom>
                <a:avLst/>
                <a:gdLst>
                  <a:gd name="T0" fmla="*/ 19 w 19"/>
                  <a:gd name="T1" fmla="*/ 4 h 4"/>
                  <a:gd name="T2" fmla="*/ 3 w 19"/>
                  <a:gd name="T3" fmla="*/ 4 h 4"/>
                  <a:gd name="T4" fmla="*/ 2 w 19"/>
                  <a:gd name="T5" fmla="*/ 2 h 4"/>
                  <a:gd name="T6" fmla="*/ 0 w 19"/>
                  <a:gd name="T7" fmla="*/ 0 h 4"/>
                  <a:gd name="T8" fmla="*/ 13 w 19"/>
                  <a:gd name="T9" fmla="*/ 0 h 4"/>
                  <a:gd name="T10" fmla="*/ 17 w 19"/>
                  <a:gd name="T11" fmla="*/ 2 h 4"/>
                  <a:gd name="T12" fmla="*/ 19 w 19"/>
                  <a:gd name="T13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4">
                    <a:moveTo>
                      <a:pt x="19" y="4"/>
                    </a:moveTo>
                    <a:lnTo>
                      <a:pt x="3" y="4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13" y="0"/>
                    </a:lnTo>
                    <a:lnTo>
                      <a:pt x="17" y="2"/>
                    </a:lnTo>
                    <a:lnTo>
                      <a:pt x="19" y="4"/>
                    </a:lnTo>
                    <a:close/>
                  </a:path>
                </a:pathLst>
              </a:custGeom>
              <a:solidFill>
                <a:srgbClr val="E3E1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36" name="Freeform 1316"/>
              <p:cNvSpPr>
                <a:spLocks/>
              </p:cNvSpPr>
              <p:nvPr/>
            </p:nvSpPr>
            <p:spPr bwMode="auto">
              <a:xfrm>
                <a:off x="1933" y="742"/>
                <a:ext cx="19" cy="6"/>
              </a:xfrm>
              <a:custGeom>
                <a:avLst/>
                <a:gdLst>
                  <a:gd name="T0" fmla="*/ 19 w 19"/>
                  <a:gd name="T1" fmla="*/ 6 h 6"/>
                  <a:gd name="T2" fmla="*/ 4 w 19"/>
                  <a:gd name="T3" fmla="*/ 6 h 6"/>
                  <a:gd name="T4" fmla="*/ 2 w 19"/>
                  <a:gd name="T5" fmla="*/ 2 h 6"/>
                  <a:gd name="T6" fmla="*/ 0 w 19"/>
                  <a:gd name="T7" fmla="*/ 0 h 6"/>
                  <a:gd name="T8" fmla="*/ 11 w 19"/>
                  <a:gd name="T9" fmla="*/ 2 h 6"/>
                  <a:gd name="T10" fmla="*/ 15 w 19"/>
                  <a:gd name="T11" fmla="*/ 4 h 6"/>
                  <a:gd name="T12" fmla="*/ 19 w 19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6">
                    <a:moveTo>
                      <a:pt x="19" y="6"/>
                    </a:moveTo>
                    <a:lnTo>
                      <a:pt x="4" y="6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11" y="2"/>
                    </a:lnTo>
                    <a:lnTo>
                      <a:pt x="15" y="4"/>
                    </a:lnTo>
                    <a:lnTo>
                      <a:pt x="19" y="6"/>
                    </a:lnTo>
                    <a:close/>
                  </a:path>
                </a:pathLst>
              </a:custGeom>
              <a:solidFill>
                <a:srgbClr val="E3E1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37" name="Freeform 1317"/>
              <p:cNvSpPr>
                <a:spLocks/>
              </p:cNvSpPr>
              <p:nvPr/>
            </p:nvSpPr>
            <p:spPr bwMode="auto">
              <a:xfrm>
                <a:off x="1929" y="740"/>
                <a:ext cx="19" cy="6"/>
              </a:xfrm>
              <a:custGeom>
                <a:avLst/>
                <a:gdLst>
                  <a:gd name="T0" fmla="*/ 19 w 19"/>
                  <a:gd name="T1" fmla="*/ 6 h 6"/>
                  <a:gd name="T2" fmla="*/ 6 w 19"/>
                  <a:gd name="T3" fmla="*/ 6 h 6"/>
                  <a:gd name="T4" fmla="*/ 2 w 19"/>
                  <a:gd name="T5" fmla="*/ 2 h 6"/>
                  <a:gd name="T6" fmla="*/ 0 w 19"/>
                  <a:gd name="T7" fmla="*/ 0 h 6"/>
                  <a:gd name="T8" fmla="*/ 11 w 19"/>
                  <a:gd name="T9" fmla="*/ 2 h 6"/>
                  <a:gd name="T10" fmla="*/ 15 w 19"/>
                  <a:gd name="T11" fmla="*/ 4 h 6"/>
                  <a:gd name="T12" fmla="*/ 19 w 19"/>
                  <a:gd name="T1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6">
                    <a:moveTo>
                      <a:pt x="19" y="6"/>
                    </a:moveTo>
                    <a:lnTo>
                      <a:pt x="6" y="6"/>
                    </a:lnTo>
                    <a:lnTo>
                      <a:pt x="2" y="2"/>
                    </a:lnTo>
                    <a:lnTo>
                      <a:pt x="0" y="0"/>
                    </a:lnTo>
                    <a:lnTo>
                      <a:pt x="11" y="2"/>
                    </a:lnTo>
                    <a:lnTo>
                      <a:pt x="15" y="4"/>
                    </a:lnTo>
                    <a:lnTo>
                      <a:pt x="19" y="6"/>
                    </a:lnTo>
                    <a:close/>
                  </a:path>
                </a:pathLst>
              </a:custGeom>
              <a:solidFill>
                <a:srgbClr val="E3E2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38" name="Freeform 1318"/>
              <p:cNvSpPr>
                <a:spLocks/>
              </p:cNvSpPr>
              <p:nvPr/>
            </p:nvSpPr>
            <p:spPr bwMode="auto">
              <a:xfrm>
                <a:off x="1927" y="738"/>
                <a:ext cx="17" cy="6"/>
              </a:xfrm>
              <a:custGeom>
                <a:avLst/>
                <a:gdLst>
                  <a:gd name="T0" fmla="*/ 17 w 17"/>
                  <a:gd name="T1" fmla="*/ 6 h 6"/>
                  <a:gd name="T2" fmla="*/ 6 w 17"/>
                  <a:gd name="T3" fmla="*/ 4 h 6"/>
                  <a:gd name="T4" fmla="*/ 4 w 17"/>
                  <a:gd name="T5" fmla="*/ 4 h 6"/>
                  <a:gd name="T6" fmla="*/ 2 w 17"/>
                  <a:gd name="T7" fmla="*/ 2 h 6"/>
                  <a:gd name="T8" fmla="*/ 0 w 17"/>
                  <a:gd name="T9" fmla="*/ 2 h 6"/>
                  <a:gd name="T10" fmla="*/ 0 w 17"/>
                  <a:gd name="T11" fmla="*/ 0 h 6"/>
                  <a:gd name="T12" fmla="*/ 8 w 17"/>
                  <a:gd name="T13" fmla="*/ 0 h 6"/>
                  <a:gd name="T14" fmla="*/ 11 w 17"/>
                  <a:gd name="T15" fmla="*/ 2 h 6"/>
                  <a:gd name="T16" fmla="*/ 17 w 17"/>
                  <a:gd name="T17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" h="6">
                    <a:moveTo>
                      <a:pt x="17" y="6"/>
                    </a:moveTo>
                    <a:lnTo>
                      <a:pt x="6" y="4"/>
                    </a:lnTo>
                    <a:lnTo>
                      <a:pt x="4" y="4"/>
                    </a:lnTo>
                    <a:lnTo>
                      <a:pt x="2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11" y="2"/>
                    </a:lnTo>
                    <a:lnTo>
                      <a:pt x="17" y="6"/>
                    </a:lnTo>
                    <a:close/>
                  </a:path>
                </a:pathLst>
              </a:custGeom>
              <a:solidFill>
                <a:srgbClr val="E3E2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39" name="Freeform 1319"/>
              <p:cNvSpPr>
                <a:spLocks/>
              </p:cNvSpPr>
              <p:nvPr/>
            </p:nvSpPr>
            <p:spPr bwMode="auto">
              <a:xfrm>
                <a:off x="1925" y="737"/>
                <a:ext cx="15" cy="5"/>
              </a:xfrm>
              <a:custGeom>
                <a:avLst/>
                <a:gdLst>
                  <a:gd name="T0" fmla="*/ 15 w 15"/>
                  <a:gd name="T1" fmla="*/ 5 h 5"/>
                  <a:gd name="T2" fmla="*/ 4 w 15"/>
                  <a:gd name="T3" fmla="*/ 3 h 5"/>
                  <a:gd name="T4" fmla="*/ 4 w 15"/>
                  <a:gd name="T5" fmla="*/ 3 h 5"/>
                  <a:gd name="T6" fmla="*/ 4 w 15"/>
                  <a:gd name="T7" fmla="*/ 3 h 5"/>
                  <a:gd name="T8" fmla="*/ 2 w 15"/>
                  <a:gd name="T9" fmla="*/ 1 h 5"/>
                  <a:gd name="T10" fmla="*/ 0 w 15"/>
                  <a:gd name="T11" fmla="*/ 0 h 5"/>
                  <a:gd name="T12" fmla="*/ 4 w 15"/>
                  <a:gd name="T13" fmla="*/ 0 h 5"/>
                  <a:gd name="T14" fmla="*/ 4 w 15"/>
                  <a:gd name="T15" fmla="*/ 0 h 5"/>
                  <a:gd name="T16" fmla="*/ 6 w 15"/>
                  <a:gd name="T17" fmla="*/ 1 h 5"/>
                  <a:gd name="T18" fmla="*/ 10 w 15"/>
                  <a:gd name="T19" fmla="*/ 1 h 5"/>
                  <a:gd name="T20" fmla="*/ 15 w 15"/>
                  <a:gd name="T21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" h="5">
                    <a:moveTo>
                      <a:pt x="15" y="5"/>
                    </a:moveTo>
                    <a:lnTo>
                      <a:pt x="4" y="3"/>
                    </a:lnTo>
                    <a:lnTo>
                      <a:pt x="4" y="3"/>
                    </a:lnTo>
                    <a:lnTo>
                      <a:pt x="4" y="3"/>
                    </a:lnTo>
                    <a:lnTo>
                      <a:pt x="2" y="1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6" y="1"/>
                    </a:lnTo>
                    <a:lnTo>
                      <a:pt x="10" y="1"/>
                    </a:lnTo>
                    <a:lnTo>
                      <a:pt x="15" y="5"/>
                    </a:lnTo>
                    <a:close/>
                  </a:path>
                </a:pathLst>
              </a:custGeom>
              <a:solidFill>
                <a:srgbClr val="E3E2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40" name="Freeform 1320"/>
              <p:cNvSpPr>
                <a:spLocks/>
              </p:cNvSpPr>
              <p:nvPr/>
            </p:nvSpPr>
            <p:spPr bwMode="auto">
              <a:xfrm>
                <a:off x="1925" y="735"/>
                <a:ext cx="10" cy="3"/>
              </a:xfrm>
              <a:custGeom>
                <a:avLst/>
                <a:gdLst>
                  <a:gd name="T0" fmla="*/ 10 w 10"/>
                  <a:gd name="T1" fmla="*/ 3 h 3"/>
                  <a:gd name="T2" fmla="*/ 2 w 10"/>
                  <a:gd name="T3" fmla="*/ 3 h 3"/>
                  <a:gd name="T4" fmla="*/ 0 w 10"/>
                  <a:gd name="T5" fmla="*/ 2 h 3"/>
                  <a:gd name="T6" fmla="*/ 0 w 10"/>
                  <a:gd name="T7" fmla="*/ 0 h 3"/>
                  <a:gd name="T8" fmla="*/ 2 w 10"/>
                  <a:gd name="T9" fmla="*/ 2 h 3"/>
                  <a:gd name="T10" fmla="*/ 6 w 10"/>
                  <a:gd name="T11" fmla="*/ 3 h 3"/>
                  <a:gd name="T12" fmla="*/ 8 w 10"/>
                  <a:gd name="T13" fmla="*/ 3 h 3"/>
                  <a:gd name="T14" fmla="*/ 10 w 10"/>
                  <a:gd name="T1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" h="3">
                    <a:moveTo>
                      <a:pt x="10" y="3"/>
                    </a:moveTo>
                    <a:lnTo>
                      <a:pt x="2" y="3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" y="2"/>
                    </a:lnTo>
                    <a:lnTo>
                      <a:pt x="6" y="3"/>
                    </a:lnTo>
                    <a:lnTo>
                      <a:pt x="8" y="3"/>
                    </a:lnTo>
                    <a:lnTo>
                      <a:pt x="10" y="3"/>
                    </a:lnTo>
                    <a:close/>
                  </a:path>
                </a:pathLst>
              </a:custGeom>
              <a:solidFill>
                <a:srgbClr val="E3E2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41" name="Freeform 1321"/>
              <p:cNvSpPr>
                <a:spLocks/>
              </p:cNvSpPr>
              <p:nvPr/>
            </p:nvSpPr>
            <p:spPr bwMode="auto">
              <a:xfrm>
                <a:off x="1925" y="735"/>
                <a:ext cx="4" cy="2"/>
              </a:xfrm>
              <a:custGeom>
                <a:avLst/>
                <a:gdLst>
                  <a:gd name="T0" fmla="*/ 4 w 4"/>
                  <a:gd name="T1" fmla="*/ 2 h 2"/>
                  <a:gd name="T2" fmla="*/ 0 w 4"/>
                  <a:gd name="T3" fmla="*/ 2 h 2"/>
                  <a:gd name="T4" fmla="*/ 0 w 4"/>
                  <a:gd name="T5" fmla="*/ 0 h 2"/>
                  <a:gd name="T6" fmla="*/ 0 w 4"/>
                  <a:gd name="T7" fmla="*/ 0 h 2"/>
                  <a:gd name="T8" fmla="*/ 2 w 4"/>
                  <a:gd name="T9" fmla="*/ 2 h 2"/>
                  <a:gd name="T10" fmla="*/ 4 w 4"/>
                  <a:gd name="T11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" h="2">
                    <a:moveTo>
                      <a:pt x="4" y="2"/>
                    </a:move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2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E3E2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42" name="Freeform 1322"/>
              <p:cNvSpPr>
                <a:spLocks/>
              </p:cNvSpPr>
              <p:nvPr/>
            </p:nvSpPr>
            <p:spPr bwMode="auto">
              <a:xfrm>
                <a:off x="1967" y="740"/>
                <a:ext cx="123" cy="120"/>
              </a:xfrm>
              <a:custGeom>
                <a:avLst/>
                <a:gdLst>
                  <a:gd name="T0" fmla="*/ 121 w 123"/>
                  <a:gd name="T1" fmla="*/ 118 h 120"/>
                  <a:gd name="T2" fmla="*/ 123 w 123"/>
                  <a:gd name="T3" fmla="*/ 103 h 120"/>
                  <a:gd name="T4" fmla="*/ 123 w 123"/>
                  <a:gd name="T5" fmla="*/ 88 h 120"/>
                  <a:gd name="T6" fmla="*/ 123 w 123"/>
                  <a:gd name="T7" fmla="*/ 80 h 120"/>
                  <a:gd name="T8" fmla="*/ 121 w 123"/>
                  <a:gd name="T9" fmla="*/ 72 h 120"/>
                  <a:gd name="T10" fmla="*/ 117 w 123"/>
                  <a:gd name="T11" fmla="*/ 67 h 120"/>
                  <a:gd name="T12" fmla="*/ 112 w 123"/>
                  <a:gd name="T13" fmla="*/ 59 h 120"/>
                  <a:gd name="T14" fmla="*/ 99 w 123"/>
                  <a:gd name="T15" fmla="*/ 52 h 120"/>
                  <a:gd name="T16" fmla="*/ 83 w 123"/>
                  <a:gd name="T17" fmla="*/ 42 h 120"/>
                  <a:gd name="T18" fmla="*/ 74 w 123"/>
                  <a:gd name="T19" fmla="*/ 38 h 120"/>
                  <a:gd name="T20" fmla="*/ 68 w 123"/>
                  <a:gd name="T21" fmla="*/ 33 h 120"/>
                  <a:gd name="T22" fmla="*/ 62 w 123"/>
                  <a:gd name="T23" fmla="*/ 29 h 120"/>
                  <a:gd name="T24" fmla="*/ 59 w 123"/>
                  <a:gd name="T25" fmla="*/ 23 h 120"/>
                  <a:gd name="T26" fmla="*/ 55 w 123"/>
                  <a:gd name="T27" fmla="*/ 14 h 120"/>
                  <a:gd name="T28" fmla="*/ 51 w 123"/>
                  <a:gd name="T29" fmla="*/ 6 h 120"/>
                  <a:gd name="T30" fmla="*/ 47 w 123"/>
                  <a:gd name="T31" fmla="*/ 2 h 120"/>
                  <a:gd name="T32" fmla="*/ 44 w 123"/>
                  <a:gd name="T33" fmla="*/ 0 h 120"/>
                  <a:gd name="T34" fmla="*/ 40 w 123"/>
                  <a:gd name="T35" fmla="*/ 0 h 120"/>
                  <a:gd name="T36" fmla="*/ 34 w 123"/>
                  <a:gd name="T37" fmla="*/ 4 h 120"/>
                  <a:gd name="T38" fmla="*/ 26 w 123"/>
                  <a:gd name="T39" fmla="*/ 8 h 120"/>
                  <a:gd name="T40" fmla="*/ 15 w 123"/>
                  <a:gd name="T41" fmla="*/ 8 h 120"/>
                  <a:gd name="T42" fmla="*/ 9 w 123"/>
                  <a:gd name="T43" fmla="*/ 10 h 120"/>
                  <a:gd name="T44" fmla="*/ 6 w 123"/>
                  <a:gd name="T45" fmla="*/ 10 h 120"/>
                  <a:gd name="T46" fmla="*/ 2 w 123"/>
                  <a:gd name="T47" fmla="*/ 12 h 120"/>
                  <a:gd name="T48" fmla="*/ 0 w 123"/>
                  <a:gd name="T49" fmla="*/ 17 h 120"/>
                  <a:gd name="T50" fmla="*/ 7 w 123"/>
                  <a:gd name="T51" fmla="*/ 27 h 120"/>
                  <a:gd name="T52" fmla="*/ 17 w 123"/>
                  <a:gd name="T53" fmla="*/ 36 h 120"/>
                  <a:gd name="T54" fmla="*/ 23 w 123"/>
                  <a:gd name="T55" fmla="*/ 42 h 120"/>
                  <a:gd name="T56" fmla="*/ 26 w 123"/>
                  <a:gd name="T57" fmla="*/ 44 h 120"/>
                  <a:gd name="T58" fmla="*/ 28 w 123"/>
                  <a:gd name="T59" fmla="*/ 42 h 120"/>
                  <a:gd name="T60" fmla="*/ 30 w 123"/>
                  <a:gd name="T61" fmla="*/ 38 h 120"/>
                  <a:gd name="T62" fmla="*/ 32 w 123"/>
                  <a:gd name="T63" fmla="*/ 27 h 120"/>
                  <a:gd name="T64" fmla="*/ 38 w 123"/>
                  <a:gd name="T65" fmla="*/ 16 h 120"/>
                  <a:gd name="T66" fmla="*/ 42 w 123"/>
                  <a:gd name="T67" fmla="*/ 12 h 120"/>
                  <a:gd name="T68" fmla="*/ 45 w 123"/>
                  <a:gd name="T69" fmla="*/ 12 h 120"/>
                  <a:gd name="T70" fmla="*/ 47 w 123"/>
                  <a:gd name="T71" fmla="*/ 14 h 120"/>
                  <a:gd name="T72" fmla="*/ 49 w 123"/>
                  <a:gd name="T73" fmla="*/ 17 h 120"/>
                  <a:gd name="T74" fmla="*/ 49 w 123"/>
                  <a:gd name="T75" fmla="*/ 27 h 120"/>
                  <a:gd name="T76" fmla="*/ 49 w 123"/>
                  <a:gd name="T77" fmla="*/ 36 h 120"/>
                  <a:gd name="T78" fmla="*/ 51 w 123"/>
                  <a:gd name="T79" fmla="*/ 50 h 120"/>
                  <a:gd name="T80" fmla="*/ 55 w 123"/>
                  <a:gd name="T81" fmla="*/ 69 h 120"/>
                  <a:gd name="T82" fmla="*/ 61 w 123"/>
                  <a:gd name="T83" fmla="*/ 89 h 120"/>
                  <a:gd name="T84" fmla="*/ 64 w 123"/>
                  <a:gd name="T85" fmla="*/ 99 h 120"/>
                  <a:gd name="T86" fmla="*/ 68 w 123"/>
                  <a:gd name="T87" fmla="*/ 105 h 120"/>
                  <a:gd name="T88" fmla="*/ 70 w 123"/>
                  <a:gd name="T89" fmla="*/ 108 h 120"/>
                  <a:gd name="T90" fmla="*/ 72 w 123"/>
                  <a:gd name="T91" fmla="*/ 112 h 120"/>
                  <a:gd name="T92" fmla="*/ 81 w 123"/>
                  <a:gd name="T93" fmla="*/ 114 h 120"/>
                  <a:gd name="T94" fmla="*/ 91 w 123"/>
                  <a:gd name="T95" fmla="*/ 116 h 120"/>
                  <a:gd name="T96" fmla="*/ 104 w 123"/>
                  <a:gd name="T97" fmla="*/ 120 h 120"/>
                  <a:gd name="T98" fmla="*/ 110 w 123"/>
                  <a:gd name="T99" fmla="*/ 120 h 120"/>
                  <a:gd name="T100" fmla="*/ 116 w 123"/>
                  <a:gd name="T101" fmla="*/ 120 h 120"/>
                  <a:gd name="T102" fmla="*/ 119 w 123"/>
                  <a:gd name="T103" fmla="*/ 120 h 120"/>
                  <a:gd name="T104" fmla="*/ 121 w 123"/>
                  <a:gd name="T105" fmla="*/ 118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23" h="120">
                    <a:moveTo>
                      <a:pt x="121" y="118"/>
                    </a:moveTo>
                    <a:lnTo>
                      <a:pt x="123" y="103"/>
                    </a:lnTo>
                    <a:lnTo>
                      <a:pt x="123" y="88"/>
                    </a:lnTo>
                    <a:lnTo>
                      <a:pt x="123" y="80"/>
                    </a:lnTo>
                    <a:lnTo>
                      <a:pt x="121" y="72"/>
                    </a:lnTo>
                    <a:lnTo>
                      <a:pt x="117" y="67"/>
                    </a:lnTo>
                    <a:lnTo>
                      <a:pt x="112" y="59"/>
                    </a:lnTo>
                    <a:lnTo>
                      <a:pt x="99" y="52"/>
                    </a:lnTo>
                    <a:lnTo>
                      <a:pt x="83" y="42"/>
                    </a:lnTo>
                    <a:lnTo>
                      <a:pt x="74" y="38"/>
                    </a:lnTo>
                    <a:lnTo>
                      <a:pt x="68" y="33"/>
                    </a:lnTo>
                    <a:lnTo>
                      <a:pt x="62" y="29"/>
                    </a:lnTo>
                    <a:lnTo>
                      <a:pt x="59" y="23"/>
                    </a:lnTo>
                    <a:lnTo>
                      <a:pt x="55" y="14"/>
                    </a:lnTo>
                    <a:lnTo>
                      <a:pt x="51" y="6"/>
                    </a:lnTo>
                    <a:lnTo>
                      <a:pt x="47" y="2"/>
                    </a:lnTo>
                    <a:lnTo>
                      <a:pt x="44" y="0"/>
                    </a:lnTo>
                    <a:lnTo>
                      <a:pt x="40" y="0"/>
                    </a:lnTo>
                    <a:lnTo>
                      <a:pt x="34" y="4"/>
                    </a:lnTo>
                    <a:lnTo>
                      <a:pt x="26" y="8"/>
                    </a:lnTo>
                    <a:lnTo>
                      <a:pt x="15" y="8"/>
                    </a:lnTo>
                    <a:lnTo>
                      <a:pt x="9" y="10"/>
                    </a:lnTo>
                    <a:lnTo>
                      <a:pt x="6" y="10"/>
                    </a:lnTo>
                    <a:lnTo>
                      <a:pt x="2" y="12"/>
                    </a:lnTo>
                    <a:lnTo>
                      <a:pt x="0" y="17"/>
                    </a:lnTo>
                    <a:lnTo>
                      <a:pt x="7" y="27"/>
                    </a:lnTo>
                    <a:lnTo>
                      <a:pt x="17" y="36"/>
                    </a:lnTo>
                    <a:lnTo>
                      <a:pt x="23" y="42"/>
                    </a:lnTo>
                    <a:lnTo>
                      <a:pt x="26" y="44"/>
                    </a:lnTo>
                    <a:lnTo>
                      <a:pt x="28" y="42"/>
                    </a:lnTo>
                    <a:lnTo>
                      <a:pt x="30" y="38"/>
                    </a:lnTo>
                    <a:lnTo>
                      <a:pt x="32" y="27"/>
                    </a:lnTo>
                    <a:lnTo>
                      <a:pt x="38" y="16"/>
                    </a:lnTo>
                    <a:lnTo>
                      <a:pt x="42" y="12"/>
                    </a:lnTo>
                    <a:lnTo>
                      <a:pt x="45" y="12"/>
                    </a:lnTo>
                    <a:lnTo>
                      <a:pt x="47" y="14"/>
                    </a:lnTo>
                    <a:lnTo>
                      <a:pt x="49" y="17"/>
                    </a:lnTo>
                    <a:lnTo>
                      <a:pt x="49" y="27"/>
                    </a:lnTo>
                    <a:lnTo>
                      <a:pt x="49" y="36"/>
                    </a:lnTo>
                    <a:lnTo>
                      <a:pt x="51" y="50"/>
                    </a:lnTo>
                    <a:lnTo>
                      <a:pt x="55" y="69"/>
                    </a:lnTo>
                    <a:lnTo>
                      <a:pt x="61" y="89"/>
                    </a:lnTo>
                    <a:lnTo>
                      <a:pt x="64" y="99"/>
                    </a:lnTo>
                    <a:lnTo>
                      <a:pt x="68" y="105"/>
                    </a:lnTo>
                    <a:lnTo>
                      <a:pt x="70" y="108"/>
                    </a:lnTo>
                    <a:lnTo>
                      <a:pt x="72" y="112"/>
                    </a:lnTo>
                    <a:lnTo>
                      <a:pt x="81" y="114"/>
                    </a:lnTo>
                    <a:lnTo>
                      <a:pt x="91" y="116"/>
                    </a:lnTo>
                    <a:lnTo>
                      <a:pt x="104" y="120"/>
                    </a:lnTo>
                    <a:lnTo>
                      <a:pt x="110" y="120"/>
                    </a:lnTo>
                    <a:lnTo>
                      <a:pt x="116" y="120"/>
                    </a:lnTo>
                    <a:lnTo>
                      <a:pt x="119" y="120"/>
                    </a:lnTo>
                    <a:lnTo>
                      <a:pt x="121" y="118"/>
                    </a:lnTo>
                    <a:close/>
                  </a:path>
                </a:pathLst>
              </a:custGeom>
              <a:solidFill>
                <a:srgbClr val="5E373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43" name="Freeform 1323"/>
              <p:cNvSpPr>
                <a:spLocks/>
              </p:cNvSpPr>
              <p:nvPr/>
            </p:nvSpPr>
            <p:spPr bwMode="auto">
              <a:xfrm>
                <a:off x="1669" y="801"/>
                <a:ext cx="192" cy="271"/>
              </a:xfrm>
              <a:custGeom>
                <a:avLst/>
                <a:gdLst>
                  <a:gd name="T0" fmla="*/ 87 w 192"/>
                  <a:gd name="T1" fmla="*/ 197 h 271"/>
                  <a:gd name="T2" fmla="*/ 93 w 192"/>
                  <a:gd name="T3" fmla="*/ 190 h 271"/>
                  <a:gd name="T4" fmla="*/ 101 w 192"/>
                  <a:gd name="T5" fmla="*/ 178 h 271"/>
                  <a:gd name="T6" fmla="*/ 120 w 192"/>
                  <a:gd name="T7" fmla="*/ 152 h 271"/>
                  <a:gd name="T8" fmla="*/ 146 w 192"/>
                  <a:gd name="T9" fmla="*/ 112 h 271"/>
                  <a:gd name="T10" fmla="*/ 159 w 192"/>
                  <a:gd name="T11" fmla="*/ 89 h 271"/>
                  <a:gd name="T12" fmla="*/ 173 w 192"/>
                  <a:gd name="T13" fmla="*/ 66 h 271"/>
                  <a:gd name="T14" fmla="*/ 182 w 192"/>
                  <a:gd name="T15" fmla="*/ 46 h 271"/>
                  <a:gd name="T16" fmla="*/ 190 w 192"/>
                  <a:gd name="T17" fmla="*/ 28 h 271"/>
                  <a:gd name="T18" fmla="*/ 192 w 192"/>
                  <a:gd name="T19" fmla="*/ 19 h 271"/>
                  <a:gd name="T20" fmla="*/ 192 w 192"/>
                  <a:gd name="T21" fmla="*/ 11 h 271"/>
                  <a:gd name="T22" fmla="*/ 190 w 192"/>
                  <a:gd name="T23" fmla="*/ 6 h 271"/>
                  <a:gd name="T24" fmla="*/ 186 w 192"/>
                  <a:gd name="T25" fmla="*/ 2 h 271"/>
                  <a:gd name="T26" fmla="*/ 178 w 192"/>
                  <a:gd name="T27" fmla="*/ 0 h 271"/>
                  <a:gd name="T28" fmla="*/ 171 w 192"/>
                  <a:gd name="T29" fmla="*/ 0 h 271"/>
                  <a:gd name="T30" fmla="*/ 161 w 192"/>
                  <a:gd name="T31" fmla="*/ 4 h 271"/>
                  <a:gd name="T32" fmla="*/ 150 w 192"/>
                  <a:gd name="T33" fmla="*/ 10 h 271"/>
                  <a:gd name="T34" fmla="*/ 133 w 192"/>
                  <a:gd name="T35" fmla="*/ 17 h 271"/>
                  <a:gd name="T36" fmla="*/ 116 w 192"/>
                  <a:gd name="T37" fmla="*/ 28 h 271"/>
                  <a:gd name="T38" fmla="*/ 102 w 192"/>
                  <a:gd name="T39" fmla="*/ 38 h 271"/>
                  <a:gd name="T40" fmla="*/ 93 w 192"/>
                  <a:gd name="T41" fmla="*/ 47 h 271"/>
                  <a:gd name="T42" fmla="*/ 82 w 192"/>
                  <a:gd name="T43" fmla="*/ 59 h 271"/>
                  <a:gd name="T44" fmla="*/ 68 w 192"/>
                  <a:gd name="T45" fmla="*/ 74 h 271"/>
                  <a:gd name="T46" fmla="*/ 59 w 192"/>
                  <a:gd name="T47" fmla="*/ 87 h 271"/>
                  <a:gd name="T48" fmla="*/ 47 w 192"/>
                  <a:gd name="T49" fmla="*/ 104 h 271"/>
                  <a:gd name="T50" fmla="*/ 36 w 192"/>
                  <a:gd name="T51" fmla="*/ 121 h 271"/>
                  <a:gd name="T52" fmla="*/ 29 w 192"/>
                  <a:gd name="T53" fmla="*/ 138 h 271"/>
                  <a:gd name="T54" fmla="*/ 19 w 192"/>
                  <a:gd name="T55" fmla="*/ 157 h 271"/>
                  <a:gd name="T56" fmla="*/ 11 w 192"/>
                  <a:gd name="T57" fmla="*/ 174 h 271"/>
                  <a:gd name="T58" fmla="*/ 4 w 192"/>
                  <a:gd name="T59" fmla="*/ 201 h 271"/>
                  <a:gd name="T60" fmla="*/ 0 w 192"/>
                  <a:gd name="T61" fmla="*/ 226 h 271"/>
                  <a:gd name="T62" fmla="*/ 0 w 192"/>
                  <a:gd name="T63" fmla="*/ 237 h 271"/>
                  <a:gd name="T64" fmla="*/ 0 w 192"/>
                  <a:gd name="T65" fmla="*/ 256 h 271"/>
                  <a:gd name="T66" fmla="*/ 0 w 192"/>
                  <a:gd name="T67" fmla="*/ 264 h 271"/>
                  <a:gd name="T68" fmla="*/ 2 w 192"/>
                  <a:gd name="T69" fmla="*/ 269 h 271"/>
                  <a:gd name="T70" fmla="*/ 4 w 192"/>
                  <a:gd name="T71" fmla="*/ 271 h 271"/>
                  <a:gd name="T72" fmla="*/ 4 w 192"/>
                  <a:gd name="T73" fmla="*/ 271 h 271"/>
                  <a:gd name="T74" fmla="*/ 6 w 192"/>
                  <a:gd name="T75" fmla="*/ 271 h 271"/>
                  <a:gd name="T76" fmla="*/ 8 w 192"/>
                  <a:gd name="T77" fmla="*/ 269 h 271"/>
                  <a:gd name="T78" fmla="*/ 10 w 192"/>
                  <a:gd name="T79" fmla="*/ 262 h 271"/>
                  <a:gd name="T80" fmla="*/ 11 w 192"/>
                  <a:gd name="T81" fmla="*/ 252 h 271"/>
                  <a:gd name="T82" fmla="*/ 17 w 192"/>
                  <a:gd name="T83" fmla="*/ 239 h 271"/>
                  <a:gd name="T84" fmla="*/ 21 w 192"/>
                  <a:gd name="T85" fmla="*/ 226 h 271"/>
                  <a:gd name="T86" fmla="*/ 29 w 192"/>
                  <a:gd name="T87" fmla="*/ 214 h 271"/>
                  <a:gd name="T88" fmla="*/ 38 w 192"/>
                  <a:gd name="T89" fmla="*/ 201 h 271"/>
                  <a:gd name="T90" fmla="*/ 47 w 192"/>
                  <a:gd name="T91" fmla="*/ 190 h 271"/>
                  <a:gd name="T92" fmla="*/ 57 w 192"/>
                  <a:gd name="T93" fmla="*/ 180 h 271"/>
                  <a:gd name="T94" fmla="*/ 63 w 192"/>
                  <a:gd name="T95" fmla="*/ 178 h 271"/>
                  <a:gd name="T96" fmla="*/ 66 w 192"/>
                  <a:gd name="T97" fmla="*/ 178 h 271"/>
                  <a:gd name="T98" fmla="*/ 72 w 192"/>
                  <a:gd name="T99" fmla="*/ 178 h 271"/>
                  <a:gd name="T100" fmla="*/ 76 w 192"/>
                  <a:gd name="T101" fmla="*/ 180 h 271"/>
                  <a:gd name="T102" fmla="*/ 82 w 192"/>
                  <a:gd name="T103" fmla="*/ 184 h 271"/>
                  <a:gd name="T104" fmla="*/ 85 w 192"/>
                  <a:gd name="T105" fmla="*/ 186 h 271"/>
                  <a:gd name="T106" fmla="*/ 87 w 192"/>
                  <a:gd name="T107" fmla="*/ 192 h 271"/>
                  <a:gd name="T108" fmla="*/ 87 w 192"/>
                  <a:gd name="T109" fmla="*/ 197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92" h="271">
                    <a:moveTo>
                      <a:pt x="87" y="197"/>
                    </a:moveTo>
                    <a:lnTo>
                      <a:pt x="93" y="190"/>
                    </a:lnTo>
                    <a:lnTo>
                      <a:pt x="101" y="178"/>
                    </a:lnTo>
                    <a:lnTo>
                      <a:pt x="120" y="152"/>
                    </a:lnTo>
                    <a:lnTo>
                      <a:pt x="146" y="112"/>
                    </a:lnTo>
                    <a:lnTo>
                      <a:pt x="159" y="89"/>
                    </a:lnTo>
                    <a:lnTo>
                      <a:pt x="173" y="66"/>
                    </a:lnTo>
                    <a:lnTo>
                      <a:pt x="182" y="46"/>
                    </a:lnTo>
                    <a:lnTo>
                      <a:pt x="190" y="28"/>
                    </a:lnTo>
                    <a:lnTo>
                      <a:pt x="192" y="19"/>
                    </a:lnTo>
                    <a:lnTo>
                      <a:pt x="192" y="11"/>
                    </a:lnTo>
                    <a:lnTo>
                      <a:pt x="190" y="6"/>
                    </a:lnTo>
                    <a:lnTo>
                      <a:pt x="186" y="2"/>
                    </a:lnTo>
                    <a:lnTo>
                      <a:pt x="178" y="0"/>
                    </a:lnTo>
                    <a:lnTo>
                      <a:pt x="171" y="0"/>
                    </a:lnTo>
                    <a:lnTo>
                      <a:pt x="161" y="4"/>
                    </a:lnTo>
                    <a:lnTo>
                      <a:pt x="150" y="10"/>
                    </a:lnTo>
                    <a:lnTo>
                      <a:pt x="133" y="17"/>
                    </a:lnTo>
                    <a:lnTo>
                      <a:pt x="116" y="28"/>
                    </a:lnTo>
                    <a:lnTo>
                      <a:pt x="102" y="38"/>
                    </a:lnTo>
                    <a:lnTo>
                      <a:pt x="93" y="47"/>
                    </a:lnTo>
                    <a:lnTo>
                      <a:pt x="82" y="59"/>
                    </a:lnTo>
                    <a:lnTo>
                      <a:pt x="68" y="74"/>
                    </a:lnTo>
                    <a:lnTo>
                      <a:pt x="59" y="87"/>
                    </a:lnTo>
                    <a:lnTo>
                      <a:pt x="47" y="104"/>
                    </a:lnTo>
                    <a:lnTo>
                      <a:pt x="36" y="121"/>
                    </a:lnTo>
                    <a:lnTo>
                      <a:pt x="29" y="138"/>
                    </a:lnTo>
                    <a:lnTo>
                      <a:pt x="19" y="157"/>
                    </a:lnTo>
                    <a:lnTo>
                      <a:pt x="11" y="174"/>
                    </a:lnTo>
                    <a:lnTo>
                      <a:pt x="4" y="201"/>
                    </a:lnTo>
                    <a:lnTo>
                      <a:pt x="0" y="226"/>
                    </a:lnTo>
                    <a:lnTo>
                      <a:pt x="0" y="237"/>
                    </a:lnTo>
                    <a:lnTo>
                      <a:pt x="0" y="256"/>
                    </a:lnTo>
                    <a:lnTo>
                      <a:pt x="0" y="264"/>
                    </a:lnTo>
                    <a:lnTo>
                      <a:pt x="2" y="269"/>
                    </a:lnTo>
                    <a:lnTo>
                      <a:pt x="4" y="271"/>
                    </a:lnTo>
                    <a:lnTo>
                      <a:pt x="4" y="271"/>
                    </a:lnTo>
                    <a:lnTo>
                      <a:pt x="6" y="271"/>
                    </a:lnTo>
                    <a:lnTo>
                      <a:pt x="8" y="269"/>
                    </a:lnTo>
                    <a:lnTo>
                      <a:pt x="10" y="262"/>
                    </a:lnTo>
                    <a:lnTo>
                      <a:pt x="11" y="252"/>
                    </a:lnTo>
                    <a:lnTo>
                      <a:pt x="17" y="239"/>
                    </a:lnTo>
                    <a:lnTo>
                      <a:pt x="21" y="226"/>
                    </a:lnTo>
                    <a:lnTo>
                      <a:pt x="29" y="214"/>
                    </a:lnTo>
                    <a:lnTo>
                      <a:pt x="38" y="201"/>
                    </a:lnTo>
                    <a:lnTo>
                      <a:pt x="47" y="190"/>
                    </a:lnTo>
                    <a:lnTo>
                      <a:pt x="57" y="180"/>
                    </a:lnTo>
                    <a:lnTo>
                      <a:pt x="63" y="178"/>
                    </a:lnTo>
                    <a:lnTo>
                      <a:pt x="66" y="178"/>
                    </a:lnTo>
                    <a:lnTo>
                      <a:pt x="72" y="178"/>
                    </a:lnTo>
                    <a:lnTo>
                      <a:pt x="76" y="180"/>
                    </a:lnTo>
                    <a:lnTo>
                      <a:pt x="82" y="184"/>
                    </a:lnTo>
                    <a:lnTo>
                      <a:pt x="85" y="186"/>
                    </a:lnTo>
                    <a:lnTo>
                      <a:pt x="87" y="192"/>
                    </a:lnTo>
                    <a:lnTo>
                      <a:pt x="87" y="197"/>
                    </a:lnTo>
                    <a:close/>
                  </a:path>
                </a:pathLst>
              </a:custGeom>
              <a:solidFill>
                <a:srgbClr val="F3CC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44" name="Freeform 1324"/>
              <p:cNvSpPr>
                <a:spLocks/>
              </p:cNvSpPr>
              <p:nvPr/>
            </p:nvSpPr>
            <p:spPr bwMode="auto">
              <a:xfrm>
                <a:off x="1777" y="919"/>
                <a:ext cx="271" cy="318"/>
              </a:xfrm>
              <a:custGeom>
                <a:avLst/>
                <a:gdLst>
                  <a:gd name="T0" fmla="*/ 125 w 271"/>
                  <a:gd name="T1" fmla="*/ 309 h 318"/>
                  <a:gd name="T2" fmla="*/ 148 w 271"/>
                  <a:gd name="T3" fmla="*/ 295 h 318"/>
                  <a:gd name="T4" fmla="*/ 180 w 271"/>
                  <a:gd name="T5" fmla="*/ 265 h 318"/>
                  <a:gd name="T6" fmla="*/ 203 w 271"/>
                  <a:gd name="T7" fmla="*/ 235 h 318"/>
                  <a:gd name="T8" fmla="*/ 222 w 271"/>
                  <a:gd name="T9" fmla="*/ 204 h 318"/>
                  <a:gd name="T10" fmla="*/ 237 w 271"/>
                  <a:gd name="T11" fmla="*/ 172 h 318"/>
                  <a:gd name="T12" fmla="*/ 249 w 271"/>
                  <a:gd name="T13" fmla="*/ 144 h 318"/>
                  <a:gd name="T14" fmla="*/ 264 w 271"/>
                  <a:gd name="T15" fmla="*/ 104 h 318"/>
                  <a:gd name="T16" fmla="*/ 271 w 271"/>
                  <a:gd name="T17" fmla="*/ 62 h 318"/>
                  <a:gd name="T18" fmla="*/ 271 w 271"/>
                  <a:gd name="T19" fmla="*/ 38 h 318"/>
                  <a:gd name="T20" fmla="*/ 266 w 271"/>
                  <a:gd name="T21" fmla="*/ 19 h 318"/>
                  <a:gd name="T22" fmla="*/ 258 w 271"/>
                  <a:gd name="T23" fmla="*/ 7 h 318"/>
                  <a:gd name="T24" fmla="*/ 241 w 271"/>
                  <a:gd name="T25" fmla="*/ 1 h 318"/>
                  <a:gd name="T26" fmla="*/ 209 w 271"/>
                  <a:gd name="T27" fmla="*/ 1 h 318"/>
                  <a:gd name="T28" fmla="*/ 182 w 271"/>
                  <a:gd name="T29" fmla="*/ 11 h 318"/>
                  <a:gd name="T30" fmla="*/ 154 w 271"/>
                  <a:gd name="T31" fmla="*/ 28 h 318"/>
                  <a:gd name="T32" fmla="*/ 112 w 271"/>
                  <a:gd name="T33" fmla="*/ 66 h 318"/>
                  <a:gd name="T34" fmla="*/ 74 w 271"/>
                  <a:gd name="T35" fmla="*/ 108 h 318"/>
                  <a:gd name="T36" fmla="*/ 44 w 271"/>
                  <a:gd name="T37" fmla="*/ 153 h 318"/>
                  <a:gd name="T38" fmla="*/ 19 w 271"/>
                  <a:gd name="T39" fmla="*/ 201 h 318"/>
                  <a:gd name="T40" fmla="*/ 2 w 271"/>
                  <a:gd name="T41" fmla="*/ 237 h 318"/>
                  <a:gd name="T42" fmla="*/ 0 w 271"/>
                  <a:gd name="T43" fmla="*/ 250 h 318"/>
                  <a:gd name="T44" fmla="*/ 4 w 271"/>
                  <a:gd name="T45" fmla="*/ 263 h 318"/>
                  <a:gd name="T46" fmla="*/ 19 w 271"/>
                  <a:gd name="T47" fmla="*/ 286 h 318"/>
                  <a:gd name="T48" fmla="*/ 48 w 271"/>
                  <a:gd name="T49" fmla="*/ 311 h 318"/>
                  <a:gd name="T50" fmla="*/ 65 w 271"/>
                  <a:gd name="T51" fmla="*/ 314 h 318"/>
                  <a:gd name="T52" fmla="*/ 59 w 271"/>
                  <a:gd name="T53" fmla="*/ 299 h 318"/>
                  <a:gd name="T54" fmla="*/ 61 w 271"/>
                  <a:gd name="T55" fmla="*/ 278 h 318"/>
                  <a:gd name="T56" fmla="*/ 74 w 271"/>
                  <a:gd name="T57" fmla="*/ 244 h 318"/>
                  <a:gd name="T58" fmla="*/ 97 w 271"/>
                  <a:gd name="T59" fmla="*/ 212 h 318"/>
                  <a:gd name="T60" fmla="*/ 123 w 271"/>
                  <a:gd name="T61" fmla="*/ 189 h 318"/>
                  <a:gd name="T62" fmla="*/ 142 w 271"/>
                  <a:gd name="T63" fmla="*/ 185 h 318"/>
                  <a:gd name="T64" fmla="*/ 154 w 271"/>
                  <a:gd name="T65" fmla="*/ 191 h 318"/>
                  <a:gd name="T66" fmla="*/ 161 w 271"/>
                  <a:gd name="T67" fmla="*/ 202 h 318"/>
                  <a:gd name="T68" fmla="*/ 163 w 271"/>
                  <a:gd name="T69" fmla="*/ 221 h 318"/>
                  <a:gd name="T70" fmla="*/ 156 w 271"/>
                  <a:gd name="T71" fmla="*/ 250 h 318"/>
                  <a:gd name="T72" fmla="*/ 142 w 271"/>
                  <a:gd name="T73" fmla="*/ 280 h 318"/>
                  <a:gd name="T74" fmla="*/ 131 w 271"/>
                  <a:gd name="T75" fmla="*/ 295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71" h="318">
                    <a:moveTo>
                      <a:pt x="120" y="309"/>
                    </a:moveTo>
                    <a:lnTo>
                      <a:pt x="125" y="309"/>
                    </a:lnTo>
                    <a:lnTo>
                      <a:pt x="131" y="307"/>
                    </a:lnTo>
                    <a:lnTo>
                      <a:pt x="148" y="295"/>
                    </a:lnTo>
                    <a:lnTo>
                      <a:pt x="165" y="282"/>
                    </a:lnTo>
                    <a:lnTo>
                      <a:pt x="180" y="265"/>
                    </a:lnTo>
                    <a:lnTo>
                      <a:pt x="194" y="250"/>
                    </a:lnTo>
                    <a:lnTo>
                      <a:pt x="203" y="235"/>
                    </a:lnTo>
                    <a:lnTo>
                      <a:pt x="213" y="220"/>
                    </a:lnTo>
                    <a:lnTo>
                      <a:pt x="222" y="204"/>
                    </a:lnTo>
                    <a:lnTo>
                      <a:pt x="230" y="187"/>
                    </a:lnTo>
                    <a:lnTo>
                      <a:pt x="237" y="172"/>
                    </a:lnTo>
                    <a:lnTo>
                      <a:pt x="243" y="159"/>
                    </a:lnTo>
                    <a:lnTo>
                      <a:pt x="249" y="144"/>
                    </a:lnTo>
                    <a:lnTo>
                      <a:pt x="254" y="129"/>
                    </a:lnTo>
                    <a:lnTo>
                      <a:pt x="264" y="104"/>
                    </a:lnTo>
                    <a:lnTo>
                      <a:pt x="270" y="75"/>
                    </a:lnTo>
                    <a:lnTo>
                      <a:pt x="271" y="62"/>
                    </a:lnTo>
                    <a:lnTo>
                      <a:pt x="271" y="49"/>
                    </a:lnTo>
                    <a:lnTo>
                      <a:pt x="271" y="38"/>
                    </a:lnTo>
                    <a:lnTo>
                      <a:pt x="270" y="24"/>
                    </a:lnTo>
                    <a:lnTo>
                      <a:pt x="266" y="19"/>
                    </a:lnTo>
                    <a:lnTo>
                      <a:pt x="262" y="13"/>
                    </a:lnTo>
                    <a:lnTo>
                      <a:pt x="258" y="7"/>
                    </a:lnTo>
                    <a:lnTo>
                      <a:pt x="251" y="3"/>
                    </a:lnTo>
                    <a:lnTo>
                      <a:pt x="241" y="1"/>
                    </a:lnTo>
                    <a:lnTo>
                      <a:pt x="228" y="0"/>
                    </a:lnTo>
                    <a:lnTo>
                      <a:pt x="209" y="1"/>
                    </a:lnTo>
                    <a:lnTo>
                      <a:pt x="188" y="9"/>
                    </a:lnTo>
                    <a:lnTo>
                      <a:pt x="182" y="11"/>
                    </a:lnTo>
                    <a:lnTo>
                      <a:pt x="175" y="15"/>
                    </a:lnTo>
                    <a:lnTo>
                      <a:pt x="154" y="28"/>
                    </a:lnTo>
                    <a:lnTo>
                      <a:pt x="131" y="47"/>
                    </a:lnTo>
                    <a:lnTo>
                      <a:pt x="112" y="66"/>
                    </a:lnTo>
                    <a:lnTo>
                      <a:pt x="97" y="81"/>
                    </a:lnTo>
                    <a:lnTo>
                      <a:pt x="74" y="108"/>
                    </a:lnTo>
                    <a:lnTo>
                      <a:pt x="57" y="132"/>
                    </a:lnTo>
                    <a:lnTo>
                      <a:pt x="44" y="153"/>
                    </a:lnTo>
                    <a:lnTo>
                      <a:pt x="31" y="176"/>
                    </a:lnTo>
                    <a:lnTo>
                      <a:pt x="19" y="201"/>
                    </a:lnTo>
                    <a:lnTo>
                      <a:pt x="6" y="229"/>
                    </a:lnTo>
                    <a:lnTo>
                      <a:pt x="2" y="237"/>
                    </a:lnTo>
                    <a:lnTo>
                      <a:pt x="0" y="244"/>
                    </a:lnTo>
                    <a:lnTo>
                      <a:pt x="0" y="250"/>
                    </a:lnTo>
                    <a:lnTo>
                      <a:pt x="0" y="257"/>
                    </a:lnTo>
                    <a:lnTo>
                      <a:pt x="4" y="263"/>
                    </a:lnTo>
                    <a:lnTo>
                      <a:pt x="8" y="271"/>
                    </a:lnTo>
                    <a:lnTo>
                      <a:pt x="19" y="286"/>
                    </a:lnTo>
                    <a:lnTo>
                      <a:pt x="32" y="299"/>
                    </a:lnTo>
                    <a:lnTo>
                      <a:pt x="48" y="311"/>
                    </a:lnTo>
                    <a:lnTo>
                      <a:pt x="65" y="318"/>
                    </a:lnTo>
                    <a:lnTo>
                      <a:pt x="65" y="314"/>
                    </a:lnTo>
                    <a:lnTo>
                      <a:pt x="63" y="311"/>
                    </a:lnTo>
                    <a:lnTo>
                      <a:pt x="59" y="299"/>
                    </a:lnTo>
                    <a:lnTo>
                      <a:pt x="59" y="290"/>
                    </a:lnTo>
                    <a:lnTo>
                      <a:pt x="61" y="278"/>
                    </a:lnTo>
                    <a:lnTo>
                      <a:pt x="65" y="267"/>
                    </a:lnTo>
                    <a:lnTo>
                      <a:pt x="74" y="244"/>
                    </a:lnTo>
                    <a:lnTo>
                      <a:pt x="86" y="227"/>
                    </a:lnTo>
                    <a:lnTo>
                      <a:pt x="97" y="212"/>
                    </a:lnTo>
                    <a:lnTo>
                      <a:pt x="110" y="199"/>
                    </a:lnTo>
                    <a:lnTo>
                      <a:pt x="123" y="189"/>
                    </a:lnTo>
                    <a:lnTo>
                      <a:pt x="135" y="185"/>
                    </a:lnTo>
                    <a:lnTo>
                      <a:pt x="142" y="185"/>
                    </a:lnTo>
                    <a:lnTo>
                      <a:pt x="148" y="187"/>
                    </a:lnTo>
                    <a:lnTo>
                      <a:pt x="154" y="191"/>
                    </a:lnTo>
                    <a:lnTo>
                      <a:pt x="158" y="195"/>
                    </a:lnTo>
                    <a:lnTo>
                      <a:pt x="161" y="202"/>
                    </a:lnTo>
                    <a:lnTo>
                      <a:pt x="163" y="212"/>
                    </a:lnTo>
                    <a:lnTo>
                      <a:pt x="163" y="221"/>
                    </a:lnTo>
                    <a:lnTo>
                      <a:pt x="161" y="231"/>
                    </a:lnTo>
                    <a:lnTo>
                      <a:pt x="156" y="250"/>
                    </a:lnTo>
                    <a:lnTo>
                      <a:pt x="150" y="267"/>
                    </a:lnTo>
                    <a:lnTo>
                      <a:pt x="142" y="280"/>
                    </a:lnTo>
                    <a:lnTo>
                      <a:pt x="139" y="286"/>
                    </a:lnTo>
                    <a:lnTo>
                      <a:pt x="131" y="295"/>
                    </a:lnTo>
                    <a:lnTo>
                      <a:pt x="120" y="309"/>
                    </a:lnTo>
                    <a:close/>
                  </a:path>
                </a:pathLst>
              </a:custGeom>
              <a:solidFill>
                <a:srgbClr val="F3CC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45" name="Freeform 1325"/>
              <p:cNvSpPr>
                <a:spLocks/>
              </p:cNvSpPr>
              <p:nvPr/>
            </p:nvSpPr>
            <p:spPr bwMode="auto">
              <a:xfrm>
                <a:off x="1411" y="936"/>
                <a:ext cx="622" cy="559"/>
              </a:xfrm>
              <a:custGeom>
                <a:avLst/>
                <a:gdLst>
                  <a:gd name="T0" fmla="*/ 605 w 622"/>
                  <a:gd name="T1" fmla="*/ 345 h 559"/>
                  <a:gd name="T2" fmla="*/ 620 w 622"/>
                  <a:gd name="T3" fmla="*/ 312 h 559"/>
                  <a:gd name="T4" fmla="*/ 620 w 622"/>
                  <a:gd name="T5" fmla="*/ 278 h 559"/>
                  <a:gd name="T6" fmla="*/ 598 w 622"/>
                  <a:gd name="T7" fmla="*/ 250 h 559"/>
                  <a:gd name="T8" fmla="*/ 573 w 622"/>
                  <a:gd name="T9" fmla="*/ 244 h 559"/>
                  <a:gd name="T10" fmla="*/ 556 w 622"/>
                  <a:gd name="T11" fmla="*/ 250 h 559"/>
                  <a:gd name="T12" fmla="*/ 512 w 622"/>
                  <a:gd name="T13" fmla="*/ 284 h 559"/>
                  <a:gd name="T14" fmla="*/ 478 w 622"/>
                  <a:gd name="T15" fmla="*/ 301 h 559"/>
                  <a:gd name="T16" fmla="*/ 438 w 622"/>
                  <a:gd name="T17" fmla="*/ 305 h 559"/>
                  <a:gd name="T18" fmla="*/ 395 w 622"/>
                  <a:gd name="T19" fmla="*/ 280 h 559"/>
                  <a:gd name="T20" fmla="*/ 368 w 622"/>
                  <a:gd name="T21" fmla="*/ 244 h 559"/>
                  <a:gd name="T22" fmla="*/ 353 w 622"/>
                  <a:gd name="T23" fmla="*/ 218 h 559"/>
                  <a:gd name="T24" fmla="*/ 332 w 622"/>
                  <a:gd name="T25" fmla="*/ 184 h 559"/>
                  <a:gd name="T26" fmla="*/ 307 w 622"/>
                  <a:gd name="T27" fmla="*/ 161 h 559"/>
                  <a:gd name="T28" fmla="*/ 298 w 622"/>
                  <a:gd name="T29" fmla="*/ 153 h 559"/>
                  <a:gd name="T30" fmla="*/ 268 w 622"/>
                  <a:gd name="T31" fmla="*/ 140 h 559"/>
                  <a:gd name="T32" fmla="*/ 254 w 622"/>
                  <a:gd name="T33" fmla="*/ 127 h 559"/>
                  <a:gd name="T34" fmla="*/ 249 w 622"/>
                  <a:gd name="T35" fmla="*/ 91 h 559"/>
                  <a:gd name="T36" fmla="*/ 256 w 622"/>
                  <a:gd name="T37" fmla="*/ 64 h 559"/>
                  <a:gd name="T38" fmla="*/ 233 w 622"/>
                  <a:gd name="T39" fmla="*/ 66 h 559"/>
                  <a:gd name="T40" fmla="*/ 207 w 622"/>
                  <a:gd name="T41" fmla="*/ 66 h 559"/>
                  <a:gd name="T42" fmla="*/ 199 w 622"/>
                  <a:gd name="T43" fmla="*/ 81 h 559"/>
                  <a:gd name="T44" fmla="*/ 203 w 622"/>
                  <a:gd name="T45" fmla="*/ 117 h 559"/>
                  <a:gd name="T46" fmla="*/ 203 w 622"/>
                  <a:gd name="T47" fmla="*/ 127 h 559"/>
                  <a:gd name="T48" fmla="*/ 173 w 622"/>
                  <a:gd name="T49" fmla="*/ 121 h 559"/>
                  <a:gd name="T50" fmla="*/ 146 w 622"/>
                  <a:gd name="T51" fmla="*/ 96 h 559"/>
                  <a:gd name="T52" fmla="*/ 116 w 622"/>
                  <a:gd name="T53" fmla="*/ 58 h 559"/>
                  <a:gd name="T54" fmla="*/ 97 w 622"/>
                  <a:gd name="T55" fmla="*/ 39 h 559"/>
                  <a:gd name="T56" fmla="*/ 53 w 622"/>
                  <a:gd name="T57" fmla="*/ 3 h 559"/>
                  <a:gd name="T58" fmla="*/ 34 w 622"/>
                  <a:gd name="T59" fmla="*/ 0 h 559"/>
                  <a:gd name="T60" fmla="*/ 11 w 622"/>
                  <a:gd name="T61" fmla="*/ 3 h 559"/>
                  <a:gd name="T62" fmla="*/ 0 w 622"/>
                  <a:gd name="T63" fmla="*/ 19 h 559"/>
                  <a:gd name="T64" fmla="*/ 10 w 622"/>
                  <a:gd name="T65" fmla="*/ 68 h 559"/>
                  <a:gd name="T66" fmla="*/ 34 w 622"/>
                  <a:gd name="T67" fmla="*/ 110 h 559"/>
                  <a:gd name="T68" fmla="*/ 74 w 622"/>
                  <a:gd name="T69" fmla="*/ 146 h 559"/>
                  <a:gd name="T70" fmla="*/ 97 w 622"/>
                  <a:gd name="T71" fmla="*/ 155 h 559"/>
                  <a:gd name="T72" fmla="*/ 108 w 622"/>
                  <a:gd name="T73" fmla="*/ 161 h 559"/>
                  <a:gd name="T74" fmla="*/ 135 w 622"/>
                  <a:gd name="T75" fmla="*/ 178 h 559"/>
                  <a:gd name="T76" fmla="*/ 148 w 622"/>
                  <a:gd name="T77" fmla="*/ 203 h 559"/>
                  <a:gd name="T78" fmla="*/ 171 w 622"/>
                  <a:gd name="T79" fmla="*/ 233 h 559"/>
                  <a:gd name="T80" fmla="*/ 180 w 622"/>
                  <a:gd name="T81" fmla="*/ 261 h 559"/>
                  <a:gd name="T82" fmla="*/ 184 w 622"/>
                  <a:gd name="T83" fmla="*/ 330 h 559"/>
                  <a:gd name="T84" fmla="*/ 182 w 622"/>
                  <a:gd name="T85" fmla="*/ 405 h 559"/>
                  <a:gd name="T86" fmla="*/ 182 w 622"/>
                  <a:gd name="T87" fmla="*/ 443 h 559"/>
                  <a:gd name="T88" fmla="*/ 195 w 622"/>
                  <a:gd name="T89" fmla="*/ 464 h 559"/>
                  <a:gd name="T90" fmla="*/ 235 w 622"/>
                  <a:gd name="T91" fmla="*/ 513 h 559"/>
                  <a:gd name="T92" fmla="*/ 294 w 622"/>
                  <a:gd name="T93" fmla="*/ 550 h 559"/>
                  <a:gd name="T94" fmla="*/ 328 w 622"/>
                  <a:gd name="T95" fmla="*/ 559 h 559"/>
                  <a:gd name="T96" fmla="*/ 376 w 622"/>
                  <a:gd name="T97" fmla="*/ 555 h 559"/>
                  <a:gd name="T98" fmla="*/ 400 w 622"/>
                  <a:gd name="T99" fmla="*/ 538 h 559"/>
                  <a:gd name="T100" fmla="*/ 431 w 622"/>
                  <a:gd name="T101" fmla="*/ 496 h 559"/>
                  <a:gd name="T102" fmla="*/ 455 w 622"/>
                  <a:gd name="T103" fmla="*/ 447 h 559"/>
                  <a:gd name="T104" fmla="*/ 480 w 622"/>
                  <a:gd name="T105" fmla="*/ 421 h 559"/>
                  <a:gd name="T106" fmla="*/ 512 w 622"/>
                  <a:gd name="T107" fmla="*/ 398 h 559"/>
                  <a:gd name="T108" fmla="*/ 541 w 622"/>
                  <a:gd name="T109" fmla="*/ 386 h 559"/>
                  <a:gd name="T110" fmla="*/ 548 w 622"/>
                  <a:gd name="T111" fmla="*/ 383 h 559"/>
                  <a:gd name="T112" fmla="*/ 548 w 622"/>
                  <a:gd name="T113" fmla="*/ 381 h 559"/>
                  <a:gd name="T114" fmla="*/ 550 w 622"/>
                  <a:gd name="T115" fmla="*/ 379 h 559"/>
                  <a:gd name="T116" fmla="*/ 556 w 622"/>
                  <a:gd name="T117" fmla="*/ 377 h 559"/>
                  <a:gd name="T118" fmla="*/ 558 w 622"/>
                  <a:gd name="T119" fmla="*/ 375 h 559"/>
                  <a:gd name="T120" fmla="*/ 560 w 622"/>
                  <a:gd name="T121" fmla="*/ 373 h 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622" h="559">
                    <a:moveTo>
                      <a:pt x="563" y="371"/>
                    </a:moveTo>
                    <a:lnTo>
                      <a:pt x="584" y="360"/>
                    </a:lnTo>
                    <a:lnTo>
                      <a:pt x="605" y="345"/>
                    </a:lnTo>
                    <a:lnTo>
                      <a:pt x="611" y="337"/>
                    </a:lnTo>
                    <a:lnTo>
                      <a:pt x="617" y="322"/>
                    </a:lnTo>
                    <a:lnTo>
                      <a:pt x="620" y="312"/>
                    </a:lnTo>
                    <a:lnTo>
                      <a:pt x="622" y="301"/>
                    </a:lnTo>
                    <a:lnTo>
                      <a:pt x="622" y="290"/>
                    </a:lnTo>
                    <a:lnTo>
                      <a:pt x="620" y="278"/>
                    </a:lnTo>
                    <a:lnTo>
                      <a:pt x="615" y="267"/>
                    </a:lnTo>
                    <a:lnTo>
                      <a:pt x="605" y="256"/>
                    </a:lnTo>
                    <a:lnTo>
                      <a:pt x="598" y="250"/>
                    </a:lnTo>
                    <a:lnTo>
                      <a:pt x="584" y="244"/>
                    </a:lnTo>
                    <a:lnTo>
                      <a:pt x="579" y="244"/>
                    </a:lnTo>
                    <a:lnTo>
                      <a:pt x="573" y="244"/>
                    </a:lnTo>
                    <a:lnTo>
                      <a:pt x="567" y="244"/>
                    </a:lnTo>
                    <a:lnTo>
                      <a:pt x="562" y="246"/>
                    </a:lnTo>
                    <a:lnTo>
                      <a:pt x="556" y="250"/>
                    </a:lnTo>
                    <a:lnTo>
                      <a:pt x="552" y="254"/>
                    </a:lnTo>
                    <a:lnTo>
                      <a:pt x="533" y="269"/>
                    </a:lnTo>
                    <a:lnTo>
                      <a:pt x="512" y="284"/>
                    </a:lnTo>
                    <a:lnTo>
                      <a:pt x="501" y="292"/>
                    </a:lnTo>
                    <a:lnTo>
                      <a:pt x="489" y="297"/>
                    </a:lnTo>
                    <a:lnTo>
                      <a:pt x="478" y="301"/>
                    </a:lnTo>
                    <a:lnTo>
                      <a:pt x="467" y="303"/>
                    </a:lnTo>
                    <a:lnTo>
                      <a:pt x="453" y="305"/>
                    </a:lnTo>
                    <a:lnTo>
                      <a:pt x="438" y="305"/>
                    </a:lnTo>
                    <a:lnTo>
                      <a:pt x="421" y="299"/>
                    </a:lnTo>
                    <a:lnTo>
                      <a:pt x="406" y="292"/>
                    </a:lnTo>
                    <a:lnTo>
                      <a:pt x="395" y="280"/>
                    </a:lnTo>
                    <a:lnTo>
                      <a:pt x="385" y="269"/>
                    </a:lnTo>
                    <a:lnTo>
                      <a:pt x="378" y="258"/>
                    </a:lnTo>
                    <a:lnTo>
                      <a:pt x="368" y="244"/>
                    </a:lnTo>
                    <a:lnTo>
                      <a:pt x="362" y="237"/>
                    </a:lnTo>
                    <a:lnTo>
                      <a:pt x="357" y="227"/>
                    </a:lnTo>
                    <a:lnTo>
                      <a:pt x="353" y="218"/>
                    </a:lnTo>
                    <a:lnTo>
                      <a:pt x="345" y="203"/>
                    </a:lnTo>
                    <a:lnTo>
                      <a:pt x="340" y="193"/>
                    </a:lnTo>
                    <a:lnTo>
                      <a:pt x="332" y="184"/>
                    </a:lnTo>
                    <a:lnTo>
                      <a:pt x="323" y="174"/>
                    </a:lnTo>
                    <a:lnTo>
                      <a:pt x="313" y="167"/>
                    </a:lnTo>
                    <a:lnTo>
                      <a:pt x="307" y="161"/>
                    </a:lnTo>
                    <a:lnTo>
                      <a:pt x="304" y="157"/>
                    </a:lnTo>
                    <a:lnTo>
                      <a:pt x="302" y="155"/>
                    </a:lnTo>
                    <a:lnTo>
                      <a:pt x="298" y="153"/>
                    </a:lnTo>
                    <a:lnTo>
                      <a:pt x="285" y="148"/>
                    </a:lnTo>
                    <a:lnTo>
                      <a:pt x="273" y="144"/>
                    </a:lnTo>
                    <a:lnTo>
                      <a:pt x="268" y="140"/>
                    </a:lnTo>
                    <a:lnTo>
                      <a:pt x="262" y="136"/>
                    </a:lnTo>
                    <a:lnTo>
                      <a:pt x="258" y="132"/>
                    </a:lnTo>
                    <a:lnTo>
                      <a:pt x="254" y="127"/>
                    </a:lnTo>
                    <a:lnTo>
                      <a:pt x="252" y="117"/>
                    </a:lnTo>
                    <a:lnTo>
                      <a:pt x="250" y="104"/>
                    </a:lnTo>
                    <a:lnTo>
                      <a:pt x="249" y="91"/>
                    </a:lnTo>
                    <a:lnTo>
                      <a:pt x="250" y="81"/>
                    </a:lnTo>
                    <a:lnTo>
                      <a:pt x="254" y="74"/>
                    </a:lnTo>
                    <a:lnTo>
                      <a:pt x="256" y="64"/>
                    </a:lnTo>
                    <a:lnTo>
                      <a:pt x="249" y="64"/>
                    </a:lnTo>
                    <a:lnTo>
                      <a:pt x="243" y="66"/>
                    </a:lnTo>
                    <a:lnTo>
                      <a:pt x="233" y="66"/>
                    </a:lnTo>
                    <a:lnTo>
                      <a:pt x="224" y="64"/>
                    </a:lnTo>
                    <a:lnTo>
                      <a:pt x="214" y="64"/>
                    </a:lnTo>
                    <a:lnTo>
                      <a:pt x="207" y="66"/>
                    </a:lnTo>
                    <a:lnTo>
                      <a:pt x="203" y="70"/>
                    </a:lnTo>
                    <a:lnTo>
                      <a:pt x="201" y="75"/>
                    </a:lnTo>
                    <a:lnTo>
                      <a:pt x="199" y="81"/>
                    </a:lnTo>
                    <a:lnTo>
                      <a:pt x="197" y="87"/>
                    </a:lnTo>
                    <a:lnTo>
                      <a:pt x="201" y="102"/>
                    </a:lnTo>
                    <a:lnTo>
                      <a:pt x="203" y="117"/>
                    </a:lnTo>
                    <a:lnTo>
                      <a:pt x="207" y="121"/>
                    </a:lnTo>
                    <a:lnTo>
                      <a:pt x="209" y="125"/>
                    </a:lnTo>
                    <a:lnTo>
                      <a:pt x="203" y="127"/>
                    </a:lnTo>
                    <a:lnTo>
                      <a:pt x="195" y="127"/>
                    </a:lnTo>
                    <a:lnTo>
                      <a:pt x="184" y="125"/>
                    </a:lnTo>
                    <a:lnTo>
                      <a:pt x="173" y="121"/>
                    </a:lnTo>
                    <a:lnTo>
                      <a:pt x="169" y="117"/>
                    </a:lnTo>
                    <a:lnTo>
                      <a:pt x="159" y="110"/>
                    </a:lnTo>
                    <a:lnTo>
                      <a:pt x="146" y="96"/>
                    </a:lnTo>
                    <a:lnTo>
                      <a:pt x="140" y="89"/>
                    </a:lnTo>
                    <a:lnTo>
                      <a:pt x="129" y="75"/>
                    </a:lnTo>
                    <a:lnTo>
                      <a:pt x="116" y="58"/>
                    </a:lnTo>
                    <a:lnTo>
                      <a:pt x="112" y="55"/>
                    </a:lnTo>
                    <a:lnTo>
                      <a:pt x="108" y="51"/>
                    </a:lnTo>
                    <a:lnTo>
                      <a:pt x="97" y="39"/>
                    </a:lnTo>
                    <a:lnTo>
                      <a:pt x="85" y="28"/>
                    </a:lnTo>
                    <a:lnTo>
                      <a:pt x="68" y="15"/>
                    </a:lnTo>
                    <a:lnTo>
                      <a:pt x="53" y="3"/>
                    </a:lnTo>
                    <a:lnTo>
                      <a:pt x="49" y="2"/>
                    </a:lnTo>
                    <a:lnTo>
                      <a:pt x="42" y="0"/>
                    </a:lnTo>
                    <a:lnTo>
                      <a:pt x="34" y="0"/>
                    </a:lnTo>
                    <a:lnTo>
                      <a:pt x="25" y="0"/>
                    </a:lnTo>
                    <a:lnTo>
                      <a:pt x="17" y="2"/>
                    </a:lnTo>
                    <a:lnTo>
                      <a:pt x="11" y="3"/>
                    </a:lnTo>
                    <a:lnTo>
                      <a:pt x="6" y="7"/>
                    </a:lnTo>
                    <a:lnTo>
                      <a:pt x="2" y="13"/>
                    </a:lnTo>
                    <a:lnTo>
                      <a:pt x="0" y="19"/>
                    </a:lnTo>
                    <a:lnTo>
                      <a:pt x="0" y="26"/>
                    </a:lnTo>
                    <a:lnTo>
                      <a:pt x="2" y="47"/>
                    </a:lnTo>
                    <a:lnTo>
                      <a:pt x="10" y="68"/>
                    </a:lnTo>
                    <a:lnTo>
                      <a:pt x="21" y="91"/>
                    </a:lnTo>
                    <a:lnTo>
                      <a:pt x="30" y="104"/>
                    </a:lnTo>
                    <a:lnTo>
                      <a:pt x="34" y="110"/>
                    </a:lnTo>
                    <a:lnTo>
                      <a:pt x="38" y="115"/>
                    </a:lnTo>
                    <a:lnTo>
                      <a:pt x="55" y="130"/>
                    </a:lnTo>
                    <a:lnTo>
                      <a:pt x="74" y="146"/>
                    </a:lnTo>
                    <a:lnTo>
                      <a:pt x="82" y="151"/>
                    </a:lnTo>
                    <a:lnTo>
                      <a:pt x="89" y="153"/>
                    </a:lnTo>
                    <a:lnTo>
                      <a:pt x="97" y="155"/>
                    </a:lnTo>
                    <a:lnTo>
                      <a:pt x="104" y="157"/>
                    </a:lnTo>
                    <a:lnTo>
                      <a:pt x="108" y="159"/>
                    </a:lnTo>
                    <a:lnTo>
                      <a:pt x="108" y="161"/>
                    </a:lnTo>
                    <a:lnTo>
                      <a:pt x="114" y="161"/>
                    </a:lnTo>
                    <a:lnTo>
                      <a:pt x="123" y="168"/>
                    </a:lnTo>
                    <a:lnTo>
                      <a:pt x="135" y="178"/>
                    </a:lnTo>
                    <a:lnTo>
                      <a:pt x="139" y="185"/>
                    </a:lnTo>
                    <a:lnTo>
                      <a:pt x="142" y="193"/>
                    </a:lnTo>
                    <a:lnTo>
                      <a:pt x="148" y="203"/>
                    </a:lnTo>
                    <a:lnTo>
                      <a:pt x="156" y="212"/>
                    </a:lnTo>
                    <a:lnTo>
                      <a:pt x="163" y="223"/>
                    </a:lnTo>
                    <a:lnTo>
                      <a:pt x="171" y="233"/>
                    </a:lnTo>
                    <a:lnTo>
                      <a:pt x="176" y="242"/>
                    </a:lnTo>
                    <a:lnTo>
                      <a:pt x="180" y="250"/>
                    </a:lnTo>
                    <a:lnTo>
                      <a:pt x="180" y="261"/>
                    </a:lnTo>
                    <a:lnTo>
                      <a:pt x="184" y="286"/>
                    </a:lnTo>
                    <a:lnTo>
                      <a:pt x="184" y="307"/>
                    </a:lnTo>
                    <a:lnTo>
                      <a:pt x="184" y="330"/>
                    </a:lnTo>
                    <a:lnTo>
                      <a:pt x="182" y="356"/>
                    </a:lnTo>
                    <a:lnTo>
                      <a:pt x="180" y="379"/>
                    </a:lnTo>
                    <a:lnTo>
                      <a:pt x="182" y="405"/>
                    </a:lnTo>
                    <a:lnTo>
                      <a:pt x="180" y="421"/>
                    </a:lnTo>
                    <a:lnTo>
                      <a:pt x="180" y="436"/>
                    </a:lnTo>
                    <a:lnTo>
                      <a:pt x="182" y="443"/>
                    </a:lnTo>
                    <a:lnTo>
                      <a:pt x="186" y="451"/>
                    </a:lnTo>
                    <a:lnTo>
                      <a:pt x="190" y="458"/>
                    </a:lnTo>
                    <a:lnTo>
                      <a:pt x="195" y="464"/>
                    </a:lnTo>
                    <a:lnTo>
                      <a:pt x="209" y="483"/>
                    </a:lnTo>
                    <a:lnTo>
                      <a:pt x="220" y="500"/>
                    </a:lnTo>
                    <a:lnTo>
                      <a:pt x="235" y="513"/>
                    </a:lnTo>
                    <a:lnTo>
                      <a:pt x="252" y="525"/>
                    </a:lnTo>
                    <a:lnTo>
                      <a:pt x="273" y="540"/>
                    </a:lnTo>
                    <a:lnTo>
                      <a:pt x="294" y="550"/>
                    </a:lnTo>
                    <a:lnTo>
                      <a:pt x="305" y="553"/>
                    </a:lnTo>
                    <a:lnTo>
                      <a:pt x="317" y="557"/>
                    </a:lnTo>
                    <a:lnTo>
                      <a:pt x="328" y="559"/>
                    </a:lnTo>
                    <a:lnTo>
                      <a:pt x="340" y="559"/>
                    </a:lnTo>
                    <a:lnTo>
                      <a:pt x="360" y="559"/>
                    </a:lnTo>
                    <a:lnTo>
                      <a:pt x="376" y="555"/>
                    </a:lnTo>
                    <a:lnTo>
                      <a:pt x="383" y="551"/>
                    </a:lnTo>
                    <a:lnTo>
                      <a:pt x="393" y="546"/>
                    </a:lnTo>
                    <a:lnTo>
                      <a:pt x="400" y="538"/>
                    </a:lnTo>
                    <a:lnTo>
                      <a:pt x="410" y="531"/>
                    </a:lnTo>
                    <a:lnTo>
                      <a:pt x="421" y="512"/>
                    </a:lnTo>
                    <a:lnTo>
                      <a:pt x="431" y="496"/>
                    </a:lnTo>
                    <a:lnTo>
                      <a:pt x="438" y="479"/>
                    </a:lnTo>
                    <a:lnTo>
                      <a:pt x="448" y="462"/>
                    </a:lnTo>
                    <a:lnTo>
                      <a:pt x="455" y="447"/>
                    </a:lnTo>
                    <a:lnTo>
                      <a:pt x="465" y="434"/>
                    </a:lnTo>
                    <a:lnTo>
                      <a:pt x="472" y="426"/>
                    </a:lnTo>
                    <a:lnTo>
                      <a:pt x="480" y="421"/>
                    </a:lnTo>
                    <a:lnTo>
                      <a:pt x="489" y="413"/>
                    </a:lnTo>
                    <a:lnTo>
                      <a:pt x="501" y="404"/>
                    </a:lnTo>
                    <a:lnTo>
                      <a:pt x="512" y="398"/>
                    </a:lnTo>
                    <a:lnTo>
                      <a:pt x="524" y="394"/>
                    </a:lnTo>
                    <a:lnTo>
                      <a:pt x="535" y="390"/>
                    </a:lnTo>
                    <a:lnTo>
                      <a:pt x="541" y="386"/>
                    </a:lnTo>
                    <a:lnTo>
                      <a:pt x="545" y="385"/>
                    </a:lnTo>
                    <a:lnTo>
                      <a:pt x="546" y="383"/>
                    </a:lnTo>
                    <a:lnTo>
                      <a:pt x="548" y="383"/>
                    </a:lnTo>
                    <a:lnTo>
                      <a:pt x="548" y="383"/>
                    </a:lnTo>
                    <a:lnTo>
                      <a:pt x="548" y="381"/>
                    </a:lnTo>
                    <a:lnTo>
                      <a:pt x="548" y="381"/>
                    </a:lnTo>
                    <a:lnTo>
                      <a:pt x="550" y="381"/>
                    </a:lnTo>
                    <a:lnTo>
                      <a:pt x="550" y="381"/>
                    </a:lnTo>
                    <a:lnTo>
                      <a:pt x="550" y="379"/>
                    </a:lnTo>
                    <a:lnTo>
                      <a:pt x="552" y="379"/>
                    </a:lnTo>
                    <a:lnTo>
                      <a:pt x="554" y="379"/>
                    </a:lnTo>
                    <a:lnTo>
                      <a:pt x="556" y="377"/>
                    </a:lnTo>
                    <a:lnTo>
                      <a:pt x="556" y="377"/>
                    </a:lnTo>
                    <a:lnTo>
                      <a:pt x="556" y="377"/>
                    </a:lnTo>
                    <a:lnTo>
                      <a:pt x="558" y="375"/>
                    </a:lnTo>
                    <a:lnTo>
                      <a:pt x="558" y="375"/>
                    </a:lnTo>
                    <a:lnTo>
                      <a:pt x="560" y="375"/>
                    </a:lnTo>
                    <a:lnTo>
                      <a:pt x="560" y="373"/>
                    </a:lnTo>
                    <a:lnTo>
                      <a:pt x="562" y="373"/>
                    </a:lnTo>
                    <a:lnTo>
                      <a:pt x="563" y="371"/>
                    </a:lnTo>
                    <a:close/>
                  </a:path>
                </a:pathLst>
              </a:custGeom>
              <a:solidFill>
                <a:srgbClr val="A74C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46" name="Freeform 1326"/>
              <p:cNvSpPr>
                <a:spLocks/>
              </p:cNvSpPr>
              <p:nvPr/>
            </p:nvSpPr>
            <p:spPr bwMode="auto">
              <a:xfrm>
                <a:off x="1422" y="947"/>
                <a:ext cx="607" cy="546"/>
              </a:xfrm>
              <a:custGeom>
                <a:avLst/>
                <a:gdLst>
                  <a:gd name="T0" fmla="*/ 384 w 607"/>
                  <a:gd name="T1" fmla="*/ 275 h 546"/>
                  <a:gd name="T2" fmla="*/ 344 w 607"/>
                  <a:gd name="T3" fmla="*/ 220 h 546"/>
                  <a:gd name="T4" fmla="*/ 300 w 607"/>
                  <a:gd name="T5" fmla="*/ 159 h 546"/>
                  <a:gd name="T6" fmla="*/ 243 w 607"/>
                  <a:gd name="T7" fmla="*/ 121 h 546"/>
                  <a:gd name="T8" fmla="*/ 234 w 607"/>
                  <a:gd name="T9" fmla="*/ 85 h 546"/>
                  <a:gd name="T10" fmla="*/ 236 w 607"/>
                  <a:gd name="T11" fmla="*/ 76 h 546"/>
                  <a:gd name="T12" fmla="*/ 230 w 607"/>
                  <a:gd name="T13" fmla="*/ 64 h 546"/>
                  <a:gd name="T14" fmla="*/ 200 w 607"/>
                  <a:gd name="T15" fmla="*/ 61 h 546"/>
                  <a:gd name="T16" fmla="*/ 196 w 607"/>
                  <a:gd name="T17" fmla="*/ 87 h 546"/>
                  <a:gd name="T18" fmla="*/ 209 w 607"/>
                  <a:gd name="T19" fmla="*/ 110 h 546"/>
                  <a:gd name="T20" fmla="*/ 184 w 607"/>
                  <a:gd name="T21" fmla="*/ 118 h 546"/>
                  <a:gd name="T22" fmla="*/ 209 w 607"/>
                  <a:gd name="T23" fmla="*/ 180 h 546"/>
                  <a:gd name="T24" fmla="*/ 226 w 607"/>
                  <a:gd name="T25" fmla="*/ 222 h 546"/>
                  <a:gd name="T26" fmla="*/ 183 w 607"/>
                  <a:gd name="T27" fmla="*/ 150 h 546"/>
                  <a:gd name="T28" fmla="*/ 76 w 607"/>
                  <a:gd name="T29" fmla="*/ 30 h 546"/>
                  <a:gd name="T30" fmla="*/ 23 w 607"/>
                  <a:gd name="T31" fmla="*/ 0 h 546"/>
                  <a:gd name="T32" fmla="*/ 2 w 607"/>
                  <a:gd name="T33" fmla="*/ 11 h 546"/>
                  <a:gd name="T34" fmla="*/ 6 w 607"/>
                  <a:gd name="T35" fmla="*/ 49 h 546"/>
                  <a:gd name="T36" fmla="*/ 38 w 607"/>
                  <a:gd name="T37" fmla="*/ 104 h 546"/>
                  <a:gd name="T38" fmla="*/ 88 w 607"/>
                  <a:gd name="T39" fmla="*/ 138 h 546"/>
                  <a:gd name="T40" fmla="*/ 90 w 607"/>
                  <a:gd name="T41" fmla="*/ 110 h 546"/>
                  <a:gd name="T42" fmla="*/ 46 w 607"/>
                  <a:gd name="T43" fmla="*/ 66 h 546"/>
                  <a:gd name="T44" fmla="*/ 71 w 607"/>
                  <a:gd name="T45" fmla="*/ 76 h 546"/>
                  <a:gd name="T46" fmla="*/ 101 w 607"/>
                  <a:gd name="T47" fmla="*/ 112 h 546"/>
                  <a:gd name="T48" fmla="*/ 129 w 607"/>
                  <a:gd name="T49" fmla="*/ 165 h 546"/>
                  <a:gd name="T50" fmla="*/ 169 w 607"/>
                  <a:gd name="T51" fmla="*/ 220 h 546"/>
                  <a:gd name="T52" fmla="*/ 217 w 607"/>
                  <a:gd name="T53" fmla="*/ 288 h 546"/>
                  <a:gd name="T54" fmla="*/ 291 w 607"/>
                  <a:gd name="T55" fmla="*/ 356 h 546"/>
                  <a:gd name="T56" fmla="*/ 367 w 607"/>
                  <a:gd name="T57" fmla="*/ 381 h 546"/>
                  <a:gd name="T58" fmla="*/ 448 w 607"/>
                  <a:gd name="T59" fmla="*/ 368 h 546"/>
                  <a:gd name="T60" fmla="*/ 522 w 607"/>
                  <a:gd name="T61" fmla="*/ 328 h 546"/>
                  <a:gd name="T62" fmla="*/ 532 w 607"/>
                  <a:gd name="T63" fmla="*/ 311 h 546"/>
                  <a:gd name="T64" fmla="*/ 518 w 607"/>
                  <a:gd name="T65" fmla="*/ 303 h 546"/>
                  <a:gd name="T66" fmla="*/ 554 w 607"/>
                  <a:gd name="T67" fmla="*/ 309 h 546"/>
                  <a:gd name="T68" fmla="*/ 564 w 607"/>
                  <a:gd name="T69" fmla="*/ 317 h 546"/>
                  <a:gd name="T70" fmla="*/ 543 w 607"/>
                  <a:gd name="T71" fmla="*/ 317 h 546"/>
                  <a:gd name="T72" fmla="*/ 516 w 607"/>
                  <a:gd name="T73" fmla="*/ 339 h 546"/>
                  <a:gd name="T74" fmla="*/ 467 w 607"/>
                  <a:gd name="T75" fmla="*/ 370 h 546"/>
                  <a:gd name="T76" fmla="*/ 427 w 607"/>
                  <a:gd name="T77" fmla="*/ 402 h 546"/>
                  <a:gd name="T78" fmla="*/ 387 w 607"/>
                  <a:gd name="T79" fmla="*/ 474 h 546"/>
                  <a:gd name="T80" fmla="*/ 355 w 607"/>
                  <a:gd name="T81" fmla="*/ 514 h 546"/>
                  <a:gd name="T82" fmla="*/ 312 w 607"/>
                  <a:gd name="T83" fmla="*/ 516 h 546"/>
                  <a:gd name="T84" fmla="*/ 249 w 607"/>
                  <a:gd name="T85" fmla="*/ 484 h 546"/>
                  <a:gd name="T86" fmla="*/ 202 w 607"/>
                  <a:gd name="T87" fmla="*/ 434 h 546"/>
                  <a:gd name="T88" fmla="*/ 192 w 607"/>
                  <a:gd name="T89" fmla="*/ 379 h 546"/>
                  <a:gd name="T90" fmla="*/ 202 w 607"/>
                  <a:gd name="T91" fmla="*/ 288 h 546"/>
                  <a:gd name="T92" fmla="*/ 179 w 607"/>
                  <a:gd name="T93" fmla="*/ 267 h 546"/>
                  <a:gd name="T94" fmla="*/ 179 w 607"/>
                  <a:gd name="T95" fmla="*/ 356 h 546"/>
                  <a:gd name="T96" fmla="*/ 181 w 607"/>
                  <a:gd name="T97" fmla="*/ 419 h 546"/>
                  <a:gd name="T98" fmla="*/ 219 w 607"/>
                  <a:gd name="T99" fmla="*/ 482 h 546"/>
                  <a:gd name="T100" fmla="*/ 291 w 607"/>
                  <a:gd name="T101" fmla="*/ 535 h 546"/>
                  <a:gd name="T102" fmla="*/ 348 w 607"/>
                  <a:gd name="T103" fmla="*/ 544 h 546"/>
                  <a:gd name="T104" fmla="*/ 393 w 607"/>
                  <a:gd name="T105" fmla="*/ 518 h 546"/>
                  <a:gd name="T106" fmla="*/ 431 w 607"/>
                  <a:gd name="T107" fmla="*/ 455 h 546"/>
                  <a:gd name="T108" fmla="*/ 469 w 607"/>
                  <a:gd name="T109" fmla="*/ 406 h 546"/>
                  <a:gd name="T110" fmla="*/ 539 w 607"/>
                  <a:gd name="T111" fmla="*/ 370 h 546"/>
                  <a:gd name="T112" fmla="*/ 575 w 607"/>
                  <a:gd name="T113" fmla="*/ 347 h 546"/>
                  <a:gd name="T114" fmla="*/ 598 w 607"/>
                  <a:gd name="T115" fmla="*/ 317 h 546"/>
                  <a:gd name="T116" fmla="*/ 602 w 607"/>
                  <a:gd name="T117" fmla="*/ 267 h 546"/>
                  <a:gd name="T118" fmla="*/ 568 w 607"/>
                  <a:gd name="T119" fmla="*/ 237 h 546"/>
                  <a:gd name="T120" fmla="*/ 530 w 607"/>
                  <a:gd name="T121" fmla="*/ 258 h 546"/>
                  <a:gd name="T122" fmla="*/ 469 w 607"/>
                  <a:gd name="T123" fmla="*/ 292 h 5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607" h="546">
                    <a:moveTo>
                      <a:pt x="425" y="296"/>
                    </a:moveTo>
                    <a:lnTo>
                      <a:pt x="410" y="292"/>
                    </a:lnTo>
                    <a:lnTo>
                      <a:pt x="397" y="284"/>
                    </a:lnTo>
                    <a:lnTo>
                      <a:pt x="384" y="275"/>
                    </a:lnTo>
                    <a:lnTo>
                      <a:pt x="374" y="264"/>
                    </a:lnTo>
                    <a:lnTo>
                      <a:pt x="363" y="248"/>
                    </a:lnTo>
                    <a:lnTo>
                      <a:pt x="353" y="233"/>
                    </a:lnTo>
                    <a:lnTo>
                      <a:pt x="344" y="220"/>
                    </a:lnTo>
                    <a:lnTo>
                      <a:pt x="338" y="209"/>
                    </a:lnTo>
                    <a:lnTo>
                      <a:pt x="329" y="192"/>
                    </a:lnTo>
                    <a:lnTo>
                      <a:pt x="313" y="173"/>
                    </a:lnTo>
                    <a:lnTo>
                      <a:pt x="300" y="159"/>
                    </a:lnTo>
                    <a:lnTo>
                      <a:pt x="285" y="148"/>
                    </a:lnTo>
                    <a:lnTo>
                      <a:pt x="266" y="137"/>
                    </a:lnTo>
                    <a:lnTo>
                      <a:pt x="249" y="127"/>
                    </a:lnTo>
                    <a:lnTo>
                      <a:pt x="243" y="121"/>
                    </a:lnTo>
                    <a:lnTo>
                      <a:pt x="239" y="112"/>
                    </a:lnTo>
                    <a:lnTo>
                      <a:pt x="236" y="101"/>
                    </a:lnTo>
                    <a:lnTo>
                      <a:pt x="234" y="89"/>
                    </a:lnTo>
                    <a:lnTo>
                      <a:pt x="234" y="85"/>
                    </a:lnTo>
                    <a:lnTo>
                      <a:pt x="234" y="82"/>
                    </a:lnTo>
                    <a:lnTo>
                      <a:pt x="236" y="82"/>
                    </a:lnTo>
                    <a:lnTo>
                      <a:pt x="236" y="80"/>
                    </a:lnTo>
                    <a:lnTo>
                      <a:pt x="236" y="76"/>
                    </a:lnTo>
                    <a:lnTo>
                      <a:pt x="238" y="72"/>
                    </a:lnTo>
                    <a:lnTo>
                      <a:pt x="238" y="70"/>
                    </a:lnTo>
                    <a:lnTo>
                      <a:pt x="239" y="66"/>
                    </a:lnTo>
                    <a:lnTo>
                      <a:pt x="230" y="64"/>
                    </a:lnTo>
                    <a:lnTo>
                      <a:pt x="217" y="61"/>
                    </a:lnTo>
                    <a:lnTo>
                      <a:pt x="211" y="61"/>
                    </a:lnTo>
                    <a:lnTo>
                      <a:pt x="203" y="59"/>
                    </a:lnTo>
                    <a:lnTo>
                      <a:pt x="200" y="61"/>
                    </a:lnTo>
                    <a:lnTo>
                      <a:pt x="198" y="63"/>
                    </a:lnTo>
                    <a:lnTo>
                      <a:pt x="196" y="68"/>
                    </a:lnTo>
                    <a:lnTo>
                      <a:pt x="194" y="76"/>
                    </a:lnTo>
                    <a:lnTo>
                      <a:pt x="196" y="87"/>
                    </a:lnTo>
                    <a:lnTo>
                      <a:pt x="198" y="97"/>
                    </a:lnTo>
                    <a:lnTo>
                      <a:pt x="205" y="102"/>
                    </a:lnTo>
                    <a:lnTo>
                      <a:pt x="211" y="106"/>
                    </a:lnTo>
                    <a:lnTo>
                      <a:pt x="209" y="110"/>
                    </a:lnTo>
                    <a:lnTo>
                      <a:pt x="203" y="116"/>
                    </a:lnTo>
                    <a:lnTo>
                      <a:pt x="198" y="119"/>
                    </a:lnTo>
                    <a:lnTo>
                      <a:pt x="194" y="119"/>
                    </a:lnTo>
                    <a:lnTo>
                      <a:pt x="184" y="118"/>
                    </a:lnTo>
                    <a:lnTo>
                      <a:pt x="171" y="119"/>
                    </a:lnTo>
                    <a:lnTo>
                      <a:pt x="184" y="140"/>
                    </a:lnTo>
                    <a:lnTo>
                      <a:pt x="198" y="159"/>
                    </a:lnTo>
                    <a:lnTo>
                      <a:pt x="209" y="180"/>
                    </a:lnTo>
                    <a:lnTo>
                      <a:pt x="221" y="201"/>
                    </a:lnTo>
                    <a:lnTo>
                      <a:pt x="232" y="226"/>
                    </a:lnTo>
                    <a:lnTo>
                      <a:pt x="234" y="237"/>
                    </a:lnTo>
                    <a:lnTo>
                      <a:pt x="226" y="222"/>
                    </a:lnTo>
                    <a:lnTo>
                      <a:pt x="217" y="205"/>
                    </a:lnTo>
                    <a:lnTo>
                      <a:pt x="209" y="193"/>
                    </a:lnTo>
                    <a:lnTo>
                      <a:pt x="196" y="173"/>
                    </a:lnTo>
                    <a:lnTo>
                      <a:pt x="183" y="150"/>
                    </a:lnTo>
                    <a:lnTo>
                      <a:pt x="158" y="118"/>
                    </a:lnTo>
                    <a:lnTo>
                      <a:pt x="128" y="82"/>
                    </a:lnTo>
                    <a:lnTo>
                      <a:pt x="93" y="46"/>
                    </a:lnTo>
                    <a:lnTo>
                      <a:pt x="76" y="30"/>
                    </a:lnTo>
                    <a:lnTo>
                      <a:pt x="59" y="17"/>
                    </a:lnTo>
                    <a:lnTo>
                      <a:pt x="44" y="8"/>
                    </a:lnTo>
                    <a:lnTo>
                      <a:pt x="31" y="2"/>
                    </a:lnTo>
                    <a:lnTo>
                      <a:pt x="23" y="0"/>
                    </a:lnTo>
                    <a:lnTo>
                      <a:pt x="16" y="0"/>
                    </a:lnTo>
                    <a:lnTo>
                      <a:pt x="10" y="2"/>
                    </a:lnTo>
                    <a:lnTo>
                      <a:pt x="4" y="8"/>
                    </a:lnTo>
                    <a:lnTo>
                      <a:pt x="2" y="11"/>
                    </a:lnTo>
                    <a:lnTo>
                      <a:pt x="0" y="19"/>
                    </a:lnTo>
                    <a:lnTo>
                      <a:pt x="0" y="27"/>
                    </a:lnTo>
                    <a:lnTo>
                      <a:pt x="2" y="36"/>
                    </a:lnTo>
                    <a:lnTo>
                      <a:pt x="6" y="49"/>
                    </a:lnTo>
                    <a:lnTo>
                      <a:pt x="12" y="63"/>
                    </a:lnTo>
                    <a:lnTo>
                      <a:pt x="19" y="78"/>
                    </a:lnTo>
                    <a:lnTo>
                      <a:pt x="29" y="93"/>
                    </a:lnTo>
                    <a:lnTo>
                      <a:pt x="38" y="104"/>
                    </a:lnTo>
                    <a:lnTo>
                      <a:pt x="48" y="116"/>
                    </a:lnTo>
                    <a:lnTo>
                      <a:pt x="59" y="123"/>
                    </a:lnTo>
                    <a:lnTo>
                      <a:pt x="71" y="131"/>
                    </a:lnTo>
                    <a:lnTo>
                      <a:pt x="88" y="138"/>
                    </a:lnTo>
                    <a:lnTo>
                      <a:pt x="107" y="146"/>
                    </a:lnTo>
                    <a:lnTo>
                      <a:pt x="103" y="137"/>
                    </a:lnTo>
                    <a:lnTo>
                      <a:pt x="97" y="123"/>
                    </a:lnTo>
                    <a:lnTo>
                      <a:pt x="90" y="110"/>
                    </a:lnTo>
                    <a:lnTo>
                      <a:pt x="80" y="97"/>
                    </a:lnTo>
                    <a:lnTo>
                      <a:pt x="69" y="83"/>
                    </a:lnTo>
                    <a:lnTo>
                      <a:pt x="57" y="74"/>
                    </a:lnTo>
                    <a:lnTo>
                      <a:pt x="46" y="66"/>
                    </a:lnTo>
                    <a:lnTo>
                      <a:pt x="36" y="63"/>
                    </a:lnTo>
                    <a:lnTo>
                      <a:pt x="50" y="64"/>
                    </a:lnTo>
                    <a:lnTo>
                      <a:pt x="61" y="70"/>
                    </a:lnTo>
                    <a:lnTo>
                      <a:pt x="71" y="76"/>
                    </a:lnTo>
                    <a:lnTo>
                      <a:pt x="80" y="83"/>
                    </a:lnTo>
                    <a:lnTo>
                      <a:pt x="88" y="93"/>
                    </a:lnTo>
                    <a:lnTo>
                      <a:pt x="95" y="102"/>
                    </a:lnTo>
                    <a:lnTo>
                      <a:pt x="101" y="112"/>
                    </a:lnTo>
                    <a:lnTo>
                      <a:pt x="107" y="123"/>
                    </a:lnTo>
                    <a:lnTo>
                      <a:pt x="112" y="135"/>
                    </a:lnTo>
                    <a:lnTo>
                      <a:pt x="120" y="146"/>
                    </a:lnTo>
                    <a:lnTo>
                      <a:pt x="129" y="165"/>
                    </a:lnTo>
                    <a:lnTo>
                      <a:pt x="139" y="180"/>
                    </a:lnTo>
                    <a:lnTo>
                      <a:pt x="150" y="192"/>
                    </a:lnTo>
                    <a:lnTo>
                      <a:pt x="160" y="205"/>
                    </a:lnTo>
                    <a:lnTo>
                      <a:pt x="169" y="220"/>
                    </a:lnTo>
                    <a:lnTo>
                      <a:pt x="179" y="237"/>
                    </a:lnTo>
                    <a:lnTo>
                      <a:pt x="188" y="252"/>
                    </a:lnTo>
                    <a:lnTo>
                      <a:pt x="202" y="269"/>
                    </a:lnTo>
                    <a:lnTo>
                      <a:pt x="217" y="288"/>
                    </a:lnTo>
                    <a:lnTo>
                      <a:pt x="232" y="307"/>
                    </a:lnTo>
                    <a:lnTo>
                      <a:pt x="255" y="330"/>
                    </a:lnTo>
                    <a:lnTo>
                      <a:pt x="274" y="347"/>
                    </a:lnTo>
                    <a:lnTo>
                      <a:pt x="291" y="356"/>
                    </a:lnTo>
                    <a:lnTo>
                      <a:pt x="308" y="364"/>
                    </a:lnTo>
                    <a:lnTo>
                      <a:pt x="327" y="372"/>
                    </a:lnTo>
                    <a:lnTo>
                      <a:pt x="348" y="377"/>
                    </a:lnTo>
                    <a:lnTo>
                      <a:pt x="367" y="381"/>
                    </a:lnTo>
                    <a:lnTo>
                      <a:pt x="386" y="381"/>
                    </a:lnTo>
                    <a:lnTo>
                      <a:pt x="405" y="379"/>
                    </a:lnTo>
                    <a:lnTo>
                      <a:pt x="422" y="375"/>
                    </a:lnTo>
                    <a:lnTo>
                      <a:pt x="448" y="368"/>
                    </a:lnTo>
                    <a:lnTo>
                      <a:pt x="475" y="356"/>
                    </a:lnTo>
                    <a:lnTo>
                      <a:pt x="492" y="347"/>
                    </a:lnTo>
                    <a:lnTo>
                      <a:pt x="509" y="338"/>
                    </a:lnTo>
                    <a:lnTo>
                      <a:pt x="522" y="328"/>
                    </a:lnTo>
                    <a:lnTo>
                      <a:pt x="534" y="319"/>
                    </a:lnTo>
                    <a:lnTo>
                      <a:pt x="537" y="315"/>
                    </a:lnTo>
                    <a:lnTo>
                      <a:pt x="535" y="313"/>
                    </a:lnTo>
                    <a:lnTo>
                      <a:pt x="532" y="311"/>
                    </a:lnTo>
                    <a:lnTo>
                      <a:pt x="526" y="311"/>
                    </a:lnTo>
                    <a:lnTo>
                      <a:pt x="515" y="309"/>
                    </a:lnTo>
                    <a:lnTo>
                      <a:pt x="509" y="307"/>
                    </a:lnTo>
                    <a:lnTo>
                      <a:pt x="518" y="303"/>
                    </a:lnTo>
                    <a:lnTo>
                      <a:pt x="528" y="303"/>
                    </a:lnTo>
                    <a:lnTo>
                      <a:pt x="537" y="303"/>
                    </a:lnTo>
                    <a:lnTo>
                      <a:pt x="547" y="305"/>
                    </a:lnTo>
                    <a:lnTo>
                      <a:pt x="554" y="309"/>
                    </a:lnTo>
                    <a:lnTo>
                      <a:pt x="560" y="311"/>
                    </a:lnTo>
                    <a:lnTo>
                      <a:pt x="566" y="315"/>
                    </a:lnTo>
                    <a:lnTo>
                      <a:pt x="566" y="317"/>
                    </a:lnTo>
                    <a:lnTo>
                      <a:pt x="564" y="317"/>
                    </a:lnTo>
                    <a:lnTo>
                      <a:pt x="556" y="315"/>
                    </a:lnTo>
                    <a:lnTo>
                      <a:pt x="552" y="315"/>
                    </a:lnTo>
                    <a:lnTo>
                      <a:pt x="549" y="315"/>
                    </a:lnTo>
                    <a:lnTo>
                      <a:pt x="543" y="317"/>
                    </a:lnTo>
                    <a:lnTo>
                      <a:pt x="539" y="320"/>
                    </a:lnTo>
                    <a:lnTo>
                      <a:pt x="530" y="328"/>
                    </a:lnTo>
                    <a:lnTo>
                      <a:pt x="522" y="336"/>
                    </a:lnTo>
                    <a:lnTo>
                      <a:pt x="516" y="339"/>
                    </a:lnTo>
                    <a:lnTo>
                      <a:pt x="511" y="345"/>
                    </a:lnTo>
                    <a:lnTo>
                      <a:pt x="499" y="353"/>
                    </a:lnTo>
                    <a:lnTo>
                      <a:pt x="484" y="360"/>
                    </a:lnTo>
                    <a:lnTo>
                      <a:pt x="467" y="370"/>
                    </a:lnTo>
                    <a:lnTo>
                      <a:pt x="452" y="375"/>
                    </a:lnTo>
                    <a:lnTo>
                      <a:pt x="446" y="379"/>
                    </a:lnTo>
                    <a:lnTo>
                      <a:pt x="441" y="383"/>
                    </a:lnTo>
                    <a:lnTo>
                      <a:pt x="427" y="402"/>
                    </a:lnTo>
                    <a:lnTo>
                      <a:pt x="414" y="427"/>
                    </a:lnTo>
                    <a:lnTo>
                      <a:pt x="406" y="442"/>
                    </a:lnTo>
                    <a:lnTo>
                      <a:pt x="397" y="459"/>
                    </a:lnTo>
                    <a:lnTo>
                      <a:pt x="387" y="474"/>
                    </a:lnTo>
                    <a:lnTo>
                      <a:pt x="378" y="489"/>
                    </a:lnTo>
                    <a:lnTo>
                      <a:pt x="370" y="497"/>
                    </a:lnTo>
                    <a:lnTo>
                      <a:pt x="363" y="506"/>
                    </a:lnTo>
                    <a:lnTo>
                      <a:pt x="355" y="514"/>
                    </a:lnTo>
                    <a:lnTo>
                      <a:pt x="346" y="518"/>
                    </a:lnTo>
                    <a:lnTo>
                      <a:pt x="334" y="518"/>
                    </a:lnTo>
                    <a:lnTo>
                      <a:pt x="323" y="518"/>
                    </a:lnTo>
                    <a:lnTo>
                      <a:pt x="312" y="516"/>
                    </a:lnTo>
                    <a:lnTo>
                      <a:pt x="300" y="514"/>
                    </a:lnTo>
                    <a:lnTo>
                      <a:pt x="289" y="510"/>
                    </a:lnTo>
                    <a:lnTo>
                      <a:pt x="281" y="504"/>
                    </a:lnTo>
                    <a:lnTo>
                      <a:pt x="249" y="484"/>
                    </a:lnTo>
                    <a:lnTo>
                      <a:pt x="224" y="465"/>
                    </a:lnTo>
                    <a:lnTo>
                      <a:pt x="215" y="453"/>
                    </a:lnTo>
                    <a:lnTo>
                      <a:pt x="207" y="444"/>
                    </a:lnTo>
                    <a:lnTo>
                      <a:pt x="202" y="434"/>
                    </a:lnTo>
                    <a:lnTo>
                      <a:pt x="198" y="427"/>
                    </a:lnTo>
                    <a:lnTo>
                      <a:pt x="194" y="410"/>
                    </a:lnTo>
                    <a:lnTo>
                      <a:pt x="192" y="394"/>
                    </a:lnTo>
                    <a:lnTo>
                      <a:pt x="192" y="379"/>
                    </a:lnTo>
                    <a:lnTo>
                      <a:pt x="194" y="358"/>
                    </a:lnTo>
                    <a:lnTo>
                      <a:pt x="196" y="336"/>
                    </a:lnTo>
                    <a:lnTo>
                      <a:pt x="200" y="315"/>
                    </a:lnTo>
                    <a:lnTo>
                      <a:pt x="202" y="288"/>
                    </a:lnTo>
                    <a:lnTo>
                      <a:pt x="200" y="277"/>
                    </a:lnTo>
                    <a:lnTo>
                      <a:pt x="190" y="264"/>
                    </a:lnTo>
                    <a:lnTo>
                      <a:pt x="179" y="252"/>
                    </a:lnTo>
                    <a:lnTo>
                      <a:pt x="179" y="267"/>
                    </a:lnTo>
                    <a:lnTo>
                      <a:pt x="179" y="284"/>
                    </a:lnTo>
                    <a:lnTo>
                      <a:pt x="179" y="309"/>
                    </a:lnTo>
                    <a:lnTo>
                      <a:pt x="179" y="338"/>
                    </a:lnTo>
                    <a:lnTo>
                      <a:pt x="179" y="356"/>
                    </a:lnTo>
                    <a:lnTo>
                      <a:pt x="179" y="375"/>
                    </a:lnTo>
                    <a:lnTo>
                      <a:pt x="179" y="393"/>
                    </a:lnTo>
                    <a:lnTo>
                      <a:pt x="179" y="408"/>
                    </a:lnTo>
                    <a:lnTo>
                      <a:pt x="181" y="419"/>
                    </a:lnTo>
                    <a:lnTo>
                      <a:pt x="184" y="430"/>
                    </a:lnTo>
                    <a:lnTo>
                      <a:pt x="190" y="444"/>
                    </a:lnTo>
                    <a:lnTo>
                      <a:pt x="198" y="457"/>
                    </a:lnTo>
                    <a:lnTo>
                      <a:pt x="219" y="482"/>
                    </a:lnTo>
                    <a:lnTo>
                      <a:pt x="241" y="504"/>
                    </a:lnTo>
                    <a:lnTo>
                      <a:pt x="253" y="514"/>
                    </a:lnTo>
                    <a:lnTo>
                      <a:pt x="270" y="523"/>
                    </a:lnTo>
                    <a:lnTo>
                      <a:pt x="291" y="535"/>
                    </a:lnTo>
                    <a:lnTo>
                      <a:pt x="310" y="542"/>
                    </a:lnTo>
                    <a:lnTo>
                      <a:pt x="323" y="546"/>
                    </a:lnTo>
                    <a:lnTo>
                      <a:pt x="334" y="546"/>
                    </a:lnTo>
                    <a:lnTo>
                      <a:pt x="348" y="544"/>
                    </a:lnTo>
                    <a:lnTo>
                      <a:pt x="361" y="542"/>
                    </a:lnTo>
                    <a:lnTo>
                      <a:pt x="372" y="537"/>
                    </a:lnTo>
                    <a:lnTo>
                      <a:pt x="382" y="529"/>
                    </a:lnTo>
                    <a:lnTo>
                      <a:pt x="393" y="518"/>
                    </a:lnTo>
                    <a:lnTo>
                      <a:pt x="403" y="504"/>
                    </a:lnTo>
                    <a:lnTo>
                      <a:pt x="412" y="491"/>
                    </a:lnTo>
                    <a:lnTo>
                      <a:pt x="420" y="478"/>
                    </a:lnTo>
                    <a:lnTo>
                      <a:pt x="431" y="455"/>
                    </a:lnTo>
                    <a:lnTo>
                      <a:pt x="444" y="432"/>
                    </a:lnTo>
                    <a:lnTo>
                      <a:pt x="452" y="423"/>
                    </a:lnTo>
                    <a:lnTo>
                      <a:pt x="460" y="413"/>
                    </a:lnTo>
                    <a:lnTo>
                      <a:pt x="469" y="406"/>
                    </a:lnTo>
                    <a:lnTo>
                      <a:pt x="480" y="398"/>
                    </a:lnTo>
                    <a:lnTo>
                      <a:pt x="503" y="389"/>
                    </a:lnTo>
                    <a:lnTo>
                      <a:pt x="530" y="375"/>
                    </a:lnTo>
                    <a:lnTo>
                      <a:pt x="539" y="370"/>
                    </a:lnTo>
                    <a:lnTo>
                      <a:pt x="549" y="362"/>
                    </a:lnTo>
                    <a:lnTo>
                      <a:pt x="556" y="356"/>
                    </a:lnTo>
                    <a:lnTo>
                      <a:pt x="566" y="353"/>
                    </a:lnTo>
                    <a:lnTo>
                      <a:pt x="575" y="347"/>
                    </a:lnTo>
                    <a:lnTo>
                      <a:pt x="581" y="341"/>
                    </a:lnTo>
                    <a:lnTo>
                      <a:pt x="589" y="334"/>
                    </a:lnTo>
                    <a:lnTo>
                      <a:pt x="594" y="326"/>
                    </a:lnTo>
                    <a:lnTo>
                      <a:pt x="598" y="317"/>
                    </a:lnTo>
                    <a:lnTo>
                      <a:pt x="602" y="307"/>
                    </a:lnTo>
                    <a:lnTo>
                      <a:pt x="606" y="296"/>
                    </a:lnTo>
                    <a:lnTo>
                      <a:pt x="607" y="281"/>
                    </a:lnTo>
                    <a:lnTo>
                      <a:pt x="602" y="267"/>
                    </a:lnTo>
                    <a:lnTo>
                      <a:pt x="596" y="254"/>
                    </a:lnTo>
                    <a:lnTo>
                      <a:pt x="585" y="245"/>
                    </a:lnTo>
                    <a:lnTo>
                      <a:pt x="575" y="241"/>
                    </a:lnTo>
                    <a:lnTo>
                      <a:pt x="568" y="237"/>
                    </a:lnTo>
                    <a:lnTo>
                      <a:pt x="560" y="237"/>
                    </a:lnTo>
                    <a:lnTo>
                      <a:pt x="551" y="241"/>
                    </a:lnTo>
                    <a:lnTo>
                      <a:pt x="541" y="248"/>
                    </a:lnTo>
                    <a:lnTo>
                      <a:pt x="530" y="258"/>
                    </a:lnTo>
                    <a:lnTo>
                      <a:pt x="516" y="267"/>
                    </a:lnTo>
                    <a:lnTo>
                      <a:pt x="501" y="279"/>
                    </a:lnTo>
                    <a:lnTo>
                      <a:pt x="480" y="288"/>
                    </a:lnTo>
                    <a:lnTo>
                      <a:pt x="469" y="292"/>
                    </a:lnTo>
                    <a:lnTo>
                      <a:pt x="456" y="294"/>
                    </a:lnTo>
                    <a:lnTo>
                      <a:pt x="441" y="296"/>
                    </a:lnTo>
                    <a:lnTo>
                      <a:pt x="425" y="296"/>
                    </a:lnTo>
                    <a:close/>
                  </a:path>
                </a:pathLst>
              </a:custGeom>
              <a:solidFill>
                <a:srgbClr val="E259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47" name="Freeform 1327"/>
              <p:cNvSpPr>
                <a:spLocks/>
              </p:cNvSpPr>
              <p:nvPr/>
            </p:nvSpPr>
            <p:spPr bwMode="auto">
              <a:xfrm>
                <a:off x="1624" y="1237"/>
                <a:ext cx="229" cy="228"/>
              </a:xfrm>
              <a:custGeom>
                <a:avLst/>
                <a:gdLst>
                  <a:gd name="T0" fmla="*/ 229 w 229"/>
                  <a:gd name="T1" fmla="*/ 91 h 228"/>
                  <a:gd name="T2" fmla="*/ 206 w 229"/>
                  <a:gd name="T3" fmla="*/ 95 h 228"/>
                  <a:gd name="T4" fmla="*/ 185 w 229"/>
                  <a:gd name="T5" fmla="*/ 97 h 228"/>
                  <a:gd name="T6" fmla="*/ 165 w 229"/>
                  <a:gd name="T7" fmla="*/ 97 h 228"/>
                  <a:gd name="T8" fmla="*/ 144 w 229"/>
                  <a:gd name="T9" fmla="*/ 93 h 228"/>
                  <a:gd name="T10" fmla="*/ 130 w 229"/>
                  <a:gd name="T11" fmla="*/ 91 h 228"/>
                  <a:gd name="T12" fmla="*/ 117 w 229"/>
                  <a:gd name="T13" fmla="*/ 85 h 228"/>
                  <a:gd name="T14" fmla="*/ 102 w 229"/>
                  <a:gd name="T15" fmla="*/ 80 h 228"/>
                  <a:gd name="T16" fmla="*/ 87 w 229"/>
                  <a:gd name="T17" fmla="*/ 72 h 228"/>
                  <a:gd name="T18" fmla="*/ 66 w 229"/>
                  <a:gd name="T19" fmla="*/ 61 h 228"/>
                  <a:gd name="T20" fmla="*/ 47 w 229"/>
                  <a:gd name="T21" fmla="*/ 46 h 228"/>
                  <a:gd name="T22" fmla="*/ 30 w 229"/>
                  <a:gd name="T23" fmla="*/ 30 h 228"/>
                  <a:gd name="T24" fmla="*/ 17 w 229"/>
                  <a:gd name="T25" fmla="*/ 13 h 228"/>
                  <a:gd name="T26" fmla="*/ 13 w 229"/>
                  <a:gd name="T27" fmla="*/ 6 h 228"/>
                  <a:gd name="T28" fmla="*/ 9 w 229"/>
                  <a:gd name="T29" fmla="*/ 0 h 228"/>
                  <a:gd name="T30" fmla="*/ 5 w 229"/>
                  <a:gd name="T31" fmla="*/ 13 h 228"/>
                  <a:gd name="T32" fmla="*/ 3 w 229"/>
                  <a:gd name="T33" fmla="*/ 29 h 228"/>
                  <a:gd name="T34" fmla="*/ 1 w 229"/>
                  <a:gd name="T35" fmla="*/ 42 h 228"/>
                  <a:gd name="T36" fmla="*/ 0 w 229"/>
                  <a:gd name="T37" fmla="*/ 57 h 228"/>
                  <a:gd name="T38" fmla="*/ 0 w 229"/>
                  <a:gd name="T39" fmla="*/ 78 h 228"/>
                  <a:gd name="T40" fmla="*/ 0 w 229"/>
                  <a:gd name="T41" fmla="*/ 99 h 228"/>
                  <a:gd name="T42" fmla="*/ 0 w 229"/>
                  <a:gd name="T43" fmla="*/ 114 h 228"/>
                  <a:gd name="T44" fmla="*/ 1 w 229"/>
                  <a:gd name="T45" fmla="*/ 127 h 228"/>
                  <a:gd name="T46" fmla="*/ 7 w 229"/>
                  <a:gd name="T47" fmla="*/ 142 h 228"/>
                  <a:gd name="T48" fmla="*/ 19 w 229"/>
                  <a:gd name="T49" fmla="*/ 157 h 228"/>
                  <a:gd name="T50" fmla="*/ 30 w 229"/>
                  <a:gd name="T51" fmla="*/ 173 h 228"/>
                  <a:gd name="T52" fmla="*/ 45 w 229"/>
                  <a:gd name="T53" fmla="*/ 188 h 228"/>
                  <a:gd name="T54" fmla="*/ 58 w 229"/>
                  <a:gd name="T55" fmla="*/ 197 h 228"/>
                  <a:gd name="T56" fmla="*/ 72 w 229"/>
                  <a:gd name="T57" fmla="*/ 207 h 228"/>
                  <a:gd name="T58" fmla="*/ 87 w 229"/>
                  <a:gd name="T59" fmla="*/ 214 h 228"/>
                  <a:gd name="T60" fmla="*/ 102 w 229"/>
                  <a:gd name="T61" fmla="*/ 220 h 228"/>
                  <a:gd name="T62" fmla="*/ 113 w 229"/>
                  <a:gd name="T63" fmla="*/ 224 h 228"/>
                  <a:gd name="T64" fmla="*/ 125 w 229"/>
                  <a:gd name="T65" fmla="*/ 226 h 228"/>
                  <a:gd name="T66" fmla="*/ 136 w 229"/>
                  <a:gd name="T67" fmla="*/ 228 h 228"/>
                  <a:gd name="T68" fmla="*/ 147 w 229"/>
                  <a:gd name="T69" fmla="*/ 224 h 228"/>
                  <a:gd name="T70" fmla="*/ 157 w 229"/>
                  <a:gd name="T71" fmla="*/ 218 h 228"/>
                  <a:gd name="T72" fmla="*/ 166 w 229"/>
                  <a:gd name="T73" fmla="*/ 209 h 228"/>
                  <a:gd name="T74" fmla="*/ 174 w 229"/>
                  <a:gd name="T75" fmla="*/ 197 h 228"/>
                  <a:gd name="T76" fmla="*/ 184 w 229"/>
                  <a:gd name="T77" fmla="*/ 188 h 228"/>
                  <a:gd name="T78" fmla="*/ 191 w 229"/>
                  <a:gd name="T79" fmla="*/ 176 h 228"/>
                  <a:gd name="T80" fmla="*/ 197 w 229"/>
                  <a:gd name="T81" fmla="*/ 163 h 228"/>
                  <a:gd name="T82" fmla="*/ 208 w 229"/>
                  <a:gd name="T83" fmla="*/ 139 h 228"/>
                  <a:gd name="T84" fmla="*/ 218 w 229"/>
                  <a:gd name="T85" fmla="*/ 118 h 228"/>
                  <a:gd name="T86" fmla="*/ 223 w 229"/>
                  <a:gd name="T87" fmla="*/ 101 h 228"/>
                  <a:gd name="T88" fmla="*/ 229 w 229"/>
                  <a:gd name="T89" fmla="*/ 91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29" h="228">
                    <a:moveTo>
                      <a:pt x="229" y="91"/>
                    </a:moveTo>
                    <a:lnTo>
                      <a:pt x="206" y="95"/>
                    </a:lnTo>
                    <a:lnTo>
                      <a:pt x="185" y="97"/>
                    </a:lnTo>
                    <a:lnTo>
                      <a:pt x="165" y="97"/>
                    </a:lnTo>
                    <a:lnTo>
                      <a:pt x="144" y="93"/>
                    </a:lnTo>
                    <a:lnTo>
                      <a:pt x="130" y="91"/>
                    </a:lnTo>
                    <a:lnTo>
                      <a:pt x="117" y="85"/>
                    </a:lnTo>
                    <a:lnTo>
                      <a:pt x="102" y="80"/>
                    </a:lnTo>
                    <a:lnTo>
                      <a:pt x="87" y="72"/>
                    </a:lnTo>
                    <a:lnTo>
                      <a:pt x="66" y="61"/>
                    </a:lnTo>
                    <a:lnTo>
                      <a:pt x="47" y="46"/>
                    </a:lnTo>
                    <a:lnTo>
                      <a:pt x="30" y="30"/>
                    </a:lnTo>
                    <a:lnTo>
                      <a:pt x="17" y="13"/>
                    </a:lnTo>
                    <a:lnTo>
                      <a:pt x="13" y="6"/>
                    </a:lnTo>
                    <a:lnTo>
                      <a:pt x="9" y="0"/>
                    </a:lnTo>
                    <a:lnTo>
                      <a:pt x="5" y="13"/>
                    </a:lnTo>
                    <a:lnTo>
                      <a:pt x="3" y="29"/>
                    </a:lnTo>
                    <a:lnTo>
                      <a:pt x="1" y="42"/>
                    </a:lnTo>
                    <a:lnTo>
                      <a:pt x="0" y="57"/>
                    </a:lnTo>
                    <a:lnTo>
                      <a:pt x="0" y="78"/>
                    </a:lnTo>
                    <a:lnTo>
                      <a:pt x="0" y="99"/>
                    </a:lnTo>
                    <a:lnTo>
                      <a:pt x="0" y="114"/>
                    </a:lnTo>
                    <a:lnTo>
                      <a:pt x="1" y="127"/>
                    </a:lnTo>
                    <a:lnTo>
                      <a:pt x="7" y="142"/>
                    </a:lnTo>
                    <a:lnTo>
                      <a:pt x="19" y="157"/>
                    </a:lnTo>
                    <a:lnTo>
                      <a:pt x="30" y="173"/>
                    </a:lnTo>
                    <a:lnTo>
                      <a:pt x="45" y="188"/>
                    </a:lnTo>
                    <a:lnTo>
                      <a:pt x="58" y="197"/>
                    </a:lnTo>
                    <a:lnTo>
                      <a:pt x="72" y="207"/>
                    </a:lnTo>
                    <a:lnTo>
                      <a:pt x="87" y="214"/>
                    </a:lnTo>
                    <a:lnTo>
                      <a:pt x="102" y="220"/>
                    </a:lnTo>
                    <a:lnTo>
                      <a:pt x="113" y="224"/>
                    </a:lnTo>
                    <a:lnTo>
                      <a:pt x="125" y="226"/>
                    </a:lnTo>
                    <a:lnTo>
                      <a:pt x="136" y="228"/>
                    </a:lnTo>
                    <a:lnTo>
                      <a:pt x="147" y="224"/>
                    </a:lnTo>
                    <a:lnTo>
                      <a:pt x="157" y="218"/>
                    </a:lnTo>
                    <a:lnTo>
                      <a:pt x="166" y="209"/>
                    </a:lnTo>
                    <a:lnTo>
                      <a:pt x="174" y="197"/>
                    </a:lnTo>
                    <a:lnTo>
                      <a:pt x="184" y="188"/>
                    </a:lnTo>
                    <a:lnTo>
                      <a:pt x="191" y="176"/>
                    </a:lnTo>
                    <a:lnTo>
                      <a:pt x="197" y="163"/>
                    </a:lnTo>
                    <a:lnTo>
                      <a:pt x="208" y="139"/>
                    </a:lnTo>
                    <a:lnTo>
                      <a:pt x="218" y="118"/>
                    </a:lnTo>
                    <a:lnTo>
                      <a:pt x="223" y="101"/>
                    </a:lnTo>
                    <a:lnTo>
                      <a:pt x="229" y="91"/>
                    </a:lnTo>
                    <a:close/>
                  </a:path>
                </a:pathLst>
              </a:custGeom>
              <a:solidFill>
                <a:srgbClr val="D63B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48" name="Freeform 1328"/>
              <p:cNvSpPr>
                <a:spLocks/>
              </p:cNvSpPr>
              <p:nvPr/>
            </p:nvSpPr>
            <p:spPr bwMode="auto">
              <a:xfrm>
                <a:off x="1696" y="1303"/>
                <a:ext cx="43" cy="71"/>
              </a:xfrm>
              <a:custGeom>
                <a:avLst/>
                <a:gdLst>
                  <a:gd name="T0" fmla="*/ 43 w 43"/>
                  <a:gd name="T1" fmla="*/ 23 h 71"/>
                  <a:gd name="T2" fmla="*/ 36 w 43"/>
                  <a:gd name="T3" fmla="*/ 21 h 71"/>
                  <a:gd name="T4" fmla="*/ 30 w 43"/>
                  <a:gd name="T5" fmla="*/ 18 h 71"/>
                  <a:gd name="T6" fmla="*/ 24 w 43"/>
                  <a:gd name="T7" fmla="*/ 14 h 71"/>
                  <a:gd name="T8" fmla="*/ 20 w 43"/>
                  <a:gd name="T9" fmla="*/ 10 h 71"/>
                  <a:gd name="T10" fmla="*/ 15 w 43"/>
                  <a:gd name="T11" fmla="*/ 8 h 71"/>
                  <a:gd name="T12" fmla="*/ 9 w 43"/>
                  <a:gd name="T13" fmla="*/ 6 h 71"/>
                  <a:gd name="T14" fmla="*/ 3 w 43"/>
                  <a:gd name="T15" fmla="*/ 2 h 71"/>
                  <a:gd name="T16" fmla="*/ 0 w 43"/>
                  <a:gd name="T17" fmla="*/ 0 h 71"/>
                  <a:gd name="T18" fmla="*/ 0 w 43"/>
                  <a:gd name="T19" fmla="*/ 4 h 71"/>
                  <a:gd name="T20" fmla="*/ 0 w 43"/>
                  <a:gd name="T21" fmla="*/ 10 h 71"/>
                  <a:gd name="T22" fmla="*/ 0 w 43"/>
                  <a:gd name="T23" fmla="*/ 25 h 71"/>
                  <a:gd name="T24" fmla="*/ 2 w 43"/>
                  <a:gd name="T25" fmla="*/ 42 h 71"/>
                  <a:gd name="T26" fmla="*/ 3 w 43"/>
                  <a:gd name="T27" fmla="*/ 52 h 71"/>
                  <a:gd name="T28" fmla="*/ 5 w 43"/>
                  <a:gd name="T29" fmla="*/ 59 h 71"/>
                  <a:gd name="T30" fmla="*/ 9 w 43"/>
                  <a:gd name="T31" fmla="*/ 65 h 71"/>
                  <a:gd name="T32" fmla="*/ 13 w 43"/>
                  <a:gd name="T33" fmla="*/ 71 h 71"/>
                  <a:gd name="T34" fmla="*/ 13 w 43"/>
                  <a:gd name="T35" fmla="*/ 69 h 71"/>
                  <a:gd name="T36" fmla="*/ 13 w 43"/>
                  <a:gd name="T37" fmla="*/ 67 h 71"/>
                  <a:gd name="T38" fmla="*/ 13 w 43"/>
                  <a:gd name="T39" fmla="*/ 65 h 71"/>
                  <a:gd name="T40" fmla="*/ 13 w 43"/>
                  <a:gd name="T41" fmla="*/ 65 h 71"/>
                  <a:gd name="T42" fmla="*/ 15 w 43"/>
                  <a:gd name="T43" fmla="*/ 57 h 71"/>
                  <a:gd name="T44" fmla="*/ 17 w 43"/>
                  <a:gd name="T45" fmla="*/ 50 h 71"/>
                  <a:gd name="T46" fmla="*/ 19 w 43"/>
                  <a:gd name="T47" fmla="*/ 48 h 71"/>
                  <a:gd name="T48" fmla="*/ 19 w 43"/>
                  <a:gd name="T49" fmla="*/ 46 h 71"/>
                  <a:gd name="T50" fmla="*/ 20 w 43"/>
                  <a:gd name="T51" fmla="*/ 44 h 71"/>
                  <a:gd name="T52" fmla="*/ 20 w 43"/>
                  <a:gd name="T53" fmla="*/ 42 h 71"/>
                  <a:gd name="T54" fmla="*/ 22 w 43"/>
                  <a:gd name="T55" fmla="*/ 42 h 71"/>
                  <a:gd name="T56" fmla="*/ 24 w 43"/>
                  <a:gd name="T57" fmla="*/ 40 h 71"/>
                  <a:gd name="T58" fmla="*/ 24 w 43"/>
                  <a:gd name="T59" fmla="*/ 38 h 71"/>
                  <a:gd name="T60" fmla="*/ 26 w 43"/>
                  <a:gd name="T61" fmla="*/ 38 h 71"/>
                  <a:gd name="T62" fmla="*/ 28 w 43"/>
                  <a:gd name="T63" fmla="*/ 37 h 71"/>
                  <a:gd name="T64" fmla="*/ 30 w 43"/>
                  <a:gd name="T65" fmla="*/ 35 h 71"/>
                  <a:gd name="T66" fmla="*/ 32 w 43"/>
                  <a:gd name="T67" fmla="*/ 33 h 71"/>
                  <a:gd name="T68" fmla="*/ 34 w 43"/>
                  <a:gd name="T69" fmla="*/ 33 h 71"/>
                  <a:gd name="T70" fmla="*/ 36 w 43"/>
                  <a:gd name="T71" fmla="*/ 31 h 71"/>
                  <a:gd name="T72" fmla="*/ 38 w 43"/>
                  <a:gd name="T73" fmla="*/ 29 h 71"/>
                  <a:gd name="T74" fmla="*/ 41 w 43"/>
                  <a:gd name="T75" fmla="*/ 27 h 71"/>
                  <a:gd name="T76" fmla="*/ 43 w 43"/>
                  <a:gd name="T77" fmla="*/ 23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3" h="71">
                    <a:moveTo>
                      <a:pt x="43" y="23"/>
                    </a:moveTo>
                    <a:lnTo>
                      <a:pt x="36" y="21"/>
                    </a:lnTo>
                    <a:lnTo>
                      <a:pt x="30" y="18"/>
                    </a:lnTo>
                    <a:lnTo>
                      <a:pt x="24" y="14"/>
                    </a:lnTo>
                    <a:lnTo>
                      <a:pt x="20" y="10"/>
                    </a:lnTo>
                    <a:lnTo>
                      <a:pt x="15" y="8"/>
                    </a:lnTo>
                    <a:lnTo>
                      <a:pt x="9" y="6"/>
                    </a:lnTo>
                    <a:lnTo>
                      <a:pt x="3" y="2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10"/>
                    </a:lnTo>
                    <a:lnTo>
                      <a:pt x="0" y="25"/>
                    </a:lnTo>
                    <a:lnTo>
                      <a:pt x="2" y="42"/>
                    </a:lnTo>
                    <a:lnTo>
                      <a:pt x="3" y="52"/>
                    </a:lnTo>
                    <a:lnTo>
                      <a:pt x="5" y="59"/>
                    </a:lnTo>
                    <a:lnTo>
                      <a:pt x="9" y="65"/>
                    </a:lnTo>
                    <a:lnTo>
                      <a:pt x="13" y="71"/>
                    </a:lnTo>
                    <a:lnTo>
                      <a:pt x="13" y="69"/>
                    </a:lnTo>
                    <a:lnTo>
                      <a:pt x="13" y="67"/>
                    </a:lnTo>
                    <a:lnTo>
                      <a:pt x="13" y="65"/>
                    </a:lnTo>
                    <a:lnTo>
                      <a:pt x="13" y="65"/>
                    </a:lnTo>
                    <a:lnTo>
                      <a:pt x="15" y="57"/>
                    </a:lnTo>
                    <a:lnTo>
                      <a:pt x="17" y="50"/>
                    </a:lnTo>
                    <a:lnTo>
                      <a:pt x="19" y="48"/>
                    </a:lnTo>
                    <a:lnTo>
                      <a:pt x="19" y="46"/>
                    </a:lnTo>
                    <a:lnTo>
                      <a:pt x="20" y="44"/>
                    </a:lnTo>
                    <a:lnTo>
                      <a:pt x="20" y="42"/>
                    </a:lnTo>
                    <a:lnTo>
                      <a:pt x="22" y="42"/>
                    </a:lnTo>
                    <a:lnTo>
                      <a:pt x="24" y="40"/>
                    </a:lnTo>
                    <a:lnTo>
                      <a:pt x="24" y="38"/>
                    </a:lnTo>
                    <a:lnTo>
                      <a:pt x="26" y="38"/>
                    </a:lnTo>
                    <a:lnTo>
                      <a:pt x="28" y="37"/>
                    </a:lnTo>
                    <a:lnTo>
                      <a:pt x="30" y="35"/>
                    </a:lnTo>
                    <a:lnTo>
                      <a:pt x="32" y="33"/>
                    </a:lnTo>
                    <a:lnTo>
                      <a:pt x="34" y="33"/>
                    </a:lnTo>
                    <a:lnTo>
                      <a:pt x="36" y="31"/>
                    </a:lnTo>
                    <a:lnTo>
                      <a:pt x="38" y="29"/>
                    </a:lnTo>
                    <a:lnTo>
                      <a:pt x="41" y="27"/>
                    </a:lnTo>
                    <a:lnTo>
                      <a:pt x="43" y="23"/>
                    </a:lnTo>
                    <a:close/>
                  </a:path>
                </a:pathLst>
              </a:custGeom>
              <a:solidFill>
                <a:srgbClr val="E887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49" name="Freeform 1329"/>
              <p:cNvSpPr>
                <a:spLocks/>
              </p:cNvSpPr>
              <p:nvPr/>
            </p:nvSpPr>
            <p:spPr bwMode="auto">
              <a:xfrm>
                <a:off x="2113" y="1144"/>
                <a:ext cx="176" cy="326"/>
              </a:xfrm>
              <a:custGeom>
                <a:avLst/>
                <a:gdLst>
                  <a:gd name="T0" fmla="*/ 154 w 176"/>
                  <a:gd name="T1" fmla="*/ 0 h 326"/>
                  <a:gd name="T2" fmla="*/ 163 w 176"/>
                  <a:gd name="T3" fmla="*/ 27 h 326"/>
                  <a:gd name="T4" fmla="*/ 169 w 176"/>
                  <a:gd name="T5" fmla="*/ 53 h 326"/>
                  <a:gd name="T6" fmla="*/ 174 w 176"/>
                  <a:gd name="T7" fmla="*/ 82 h 326"/>
                  <a:gd name="T8" fmla="*/ 176 w 176"/>
                  <a:gd name="T9" fmla="*/ 108 h 326"/>
                  <a:gd name="T10" fmla="*/ 176 w 176"/>
                  <a:gd name="T11" fmla="*/ 137 h 326"/>
                  <a:gd name="T12" fmla="*/ 173 w 176"/>
                  <a:gd name="T13" fmla="*/ 163 h 326"/>
                  <a:gd name="T14" fmla="*/ 171 w 176"/>
                  <a:gd name="T15" fmla="*/ 190 h 326"/>
                  <a:gd name="T16" fmla="*/ 165 w 176"/>
                  <a:gd name="T17" fmla="*/ 214 h 326"/>
                  <a:gd name="T18" fmla="*/ 161 w 176"/>
                  <a:gd name="T19" fmla="*/ 230 h 326"/>
                  <a:gd name="T20" fmla="*/ 157 w 176"/>
                  <a:gd name="T21" fmla="*/ 247 h 326"/>
                  <a:gd name="T22" fmla="*/ 150 w 176"/>
                  <a:gd name="T23" fmla="*/ 264 h 326"/>
                  <a:gd name="T24" fmla="*/ 142 w 176"/>
                  <a:gd name="T25" fmla="*/ 283 h 326"/>
                  <a:gd name="T26" fmla="*/ 127 w 176"/>
                  <a:gd name="T27" fmla="*/ 315 h 326"/>
                  <a:gd name="T28" fmla="*/ 119 w 176"/>
                  <a:gd name="T29" fmla="*/ 326 h 326"/>
                  <a:gd name="T30" fmla="*/ 119 w 176"/>
                  <a:gd name="T31" fmla="*/ 315 h 326"/>
                  <a:gd name="T32" fmla="*/ 121 w 176"/>
                  <a:gd name="T33" fmla="*/ 302 h 326"/>
                  <a:gd name="T34" fmla="*/ 121 w 176"/>
                  <a:gd name="T35" fmla="*/ 288 h 326"/>
                  <a:gd name="T36" fmla="*/ 121 w 176"/>
                  <a:gd name="T37" fmla="*/ 275 h 326"/>
                  <a:gd name="T38" fmla="*/ 119 w 176"/>
                  <a:gd name="T39" fmla="*/ 250 h 326"/>
                  <a:gd name="T40" fmla="*/ 118 w 176"/>
                  <a:gd name="T41" fmla="*/ 228 h 326"/>
                  <a:gd name="T42" fmla="*/ 116 w 176"/>
                  <a:gd name="T43" fmla="*/ 224 h 326"/>
                  <a:gd name="T44" fmla="*/ 114 w 176"/>
                  <a:gd name="T45" fmla="*/ 218 h 326"/>
                  <a:gd name="T46" fmla="*/ 110 w 176"/>
                  <a:gd name="T47" fmla="*/ 214 h 326"/>
                  <a:gd name="T48" fmla="*/ 108 w 176"/>
                  <a:gd name="T49" fmla="*/ 213 h 326"/>
                  <a:gd name="T50" fmla="*/ 100 w 176"/>
                  <a:gd name="T51" fmla="*/ 222 h 326"/>
                  <a:gd name="T52" fmla="*/ 91 w 176"/>
                  <a:gd name="T53" fmla="*/ 230 h 326"/>
                  <a:gd name="T54" fmla="*/ 82 w 176"/>
                  <a:gd name="T55" fmla="*/ 235 h 326"/>
                  <a:gd name="T56" fmla="*/ 70 w 176"/>
                  <a:gd name="T57" fmla="*/ 241 h 326"/>
                  <a:gd name="T58" fmla="*/ 57 w 176"/>
                  <a:gd name="T59" fmla="*/ 247 h 326"/>
                  <a:gd name="T60" fmla="*/ 44 w 176"/>
                  <a:gd name="T61" fmla="*/ 250 h 326"/>
                  <a:gd name="T62" fmla="*/ 30 w 176"/>
                  <a:gd name="T63" fmla="*/ 254 h 326"/>
                  <a:gd name="T64" fmla="*/ 15 w 176"/>
                  <a:gd name="T65" fmla="*/ 258 h 326"/>
                  <a:gd name="T66" fmla="*/ 9 w 176"/>
                  <a:gd name="T67" fmla="*/ 258 h 326"/>
                  <a:gd name="T68" fmla="*/ 6 w 176"/>
                  <a:gd name="T69" fmla="*/ 258 h 326"/>
                  <a:gd name="T70" fmla="*/ 2 w 176"/>
                  <a:gd name="T71" fmla="*/ 256 h 326"/>
                  <a:gd name="T72" fmla="*/ 0 w 176"/>
                  <a:gd name="T73" fmla="*/ 254 h 326"/>
                  <a:gd name="T74" fmla="*/ 4 w 176"/>
                  <a:gd name="T75" fmla="*/ 250 h 326"/>
                  <a:gd name="T76" fmla="*/ 13 w 176"/>
                  <a:gd name="T77" fmla="*/ 243 h 326"/>
                  <a:gd name="T78" fmla="*/ 27 w 176"/>
                  <a:gd name="T79" fmla="*/ 230 h 326"/>
                  <a:gd name="T80" fmla="*/ 42 w 176"/>
                  <a:gd name="T81" fmla="*/ 209 h 326"/>
                  <a:gd name="T82" fmla="*/ 47 w 176"/>
                  <a:gd name="T83" fmla="*/ 196 h 326"/>
                  <a:gd name="T84" fmla="*/ 55 w 176"/>
                  <a:gd name="T85" fmla="*/ 182 h 326"/>
                  <a:gd name="T86" fmla="*/ 66 w 176"/>
                  <a:gd name="T87" fmla="*/ 161 h 326"/>
                  <a:gd name="T88" fmla="*/ 74 w 176"/>
                  <a:gd name="T89" fmla="*/ 137 h 326"/>
                  <a:gd name="T90" fmla="*/ 80 w 176"/>
                  <a:gd name="T91" fmla="*/ 116 h 326"/>
                  <a:gd name="T92" fmla="*/ 87 w 176"/>
                  <a:gd name="T93" fmla="*/ 99 h 326"/>
                  <a:gd name="T94" fmla="*/ 91 w 176"/>
                  <a:gd name="T95" fmla="*/ 84 h 326"/>
                  <a:gd name="T96" fmla="*/ 93 w 176"/>
                  <a:gd name="T97" fmla="*/ 70 h 326"/>
                  <a:gd name="T98" fmla="*/ 97 w 176"/>
                  <a:gd name="T99" fmla="*/ 40 h 326"/>
                  <a:gd name="T100" fmla="*/ 100 w 176"/>
                  <a:gd name="T101" fmla="*/ 13 h 326"/>
                  <a:gd name="T102" fmla="*/ 100 w 176"/>
                  <a:gd name="T103" fmla="*/ 10 h 326"/>
                  <a:gd name="T104" fmla="*/ 99 w 176"/>
                  <a:gd name="T105" fmla="*/ 8 h 326"/>
                  <a:gd name="T106" fmla="*/ 99 w 176"/>
                  <a:gd name="T107" fmla="*/ 6 h 326"/>
                  <a:gd name="T108" fmla="*/ 100 w 176"/>
                  <a:gd name="T109" fmla="*/ 4 h 326"/>
                  <a:gd name="T110" fmla="*/ 102 w 176"/>
                  <a:gd name="T111" fmla="*/ 4 h 326"/>
                  <a:gd name="T112" fmla="*/ 106 w 176"/>
                  <a:gd name="T113" fmla="*/ 4 h 326"/>
                  <a:gd name="T114" fmla="*/ 114 w 176"/>
                  <a:gd name="T115" fmla="*/ 4 h 326"/>
                  <a:gd name="T116" fmla="*/ 121 w 176"/>
                  <a:gd name="T117" fmla="*/ 4 h 326"/>
                  <a:gd name="T118" fmla="*/ 135 w 176"/>
                  <a:gd name="T119" fmla="*/ 2 h 326"/>
                  <a:gd name="T120" fmla="*/ 154 w 176"/>
                  <a:gd name="T121" fmla="*/ 0 h 3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76" h="326">
                    <a:moveTo>
                      <a:pt x="154" y="0"/>
                    </a:moveTo>
                    <a:lnTo>
                      <a:pt x="163" y="27"/>
                    </a:lnTo>
                    <a:lnTo>
                      <a:pt x="169" y="53"/>
                    </a:lnTo>
                    <a:lnTo>
                      <a:pt x="174" y="82"/>
                    </a:lnTo>
                    <a:lnTo>
                      <a:pt x="176" y="108"/>
                    </a:lnTo>
                    <a:lnTo>
                      <a:pt x="176" y="137"/>
                    </a:lnTo>
                    <a:lnTo>
                      <a:pt x="173" y="163"/>
                    </a:lnTo>
                    <a:lnTo>
                      <a:pt x="171" y="190"/>
                    </a:lnTo>
                    <a:lnTo>
                      <a:pt x="165" y="214"/>
                    </a:lnTo>
                    <a:lnTo>
                      <a:pt x="161" y="230"/>
                    </a:lnTo>
                    <a:lnTo>
                      <a:pt x="157" y="247"/>
                    </a:lnTo>
                    <a:lnTo>
                      <a:pt x="150" y="264"/>
                    </a:lnTo>
                    <a:lnTo>
                      <a:pt x="142" y="283"/>
                    </a:lnTo>
                    <a:lnTo>
                      <a:pt x="127" y="315"/>
                    </a:lnTo>
                    <a:lnTo>
                      <a:pt x="119" y="326"/>
                    </a:lnTo>
                    <a:lnTo>
                      <a:pt x="119" y="315"/>
                    </a:lnTo>
                    <a:lnTo>
                      <a:pt x="121" y="302"/>
                    </a:lnTo>
                    <a:lnTo>
                      <a:pt x="121" y="288"/>
                    </a:lnTo>
                    <a:lnTo>
                      <a:pt x="121" y="275"/>
                    </a:lnTo>
                    <a:lnTo>
                      <a:pt x="119" y="250"/>
                    </a:lnTo>
                    <a:lnTo>
                      <a:pt x="118" y="228"/>
                    </a:lnTo>
                    <a:lnTo>
                      <a:pt x="116" y="224"/>
                    </a:lnTo>
                    <a:lnTo>
                      <a:pt x="114" y="218"/>
                    </a:lnTo>
                    <a:lnTo>
                      <a:pt x="110" y="214"/>
                    </a:lnTo>
                    <a:lnTo>
                      <a:pt x="108" y="213"/>
                    </a:lnTo>
                    <a:lnTo>
                      <a:pt x="100" y="222"/>
                    </a:lnTo>
                    <a:lnTo>
                      <a:pt x="91" y="230"/>
                    </a:lnTo>
                    <a:lnTo>
                      <a:pt x="82" y="235"/>
                    </a:lnTo>
                    <a:lnTo>
                      <a:pt x="70" y="241"/>
                    </a:lnTo>
                    <a:lnTo>
                      <a:pt x="57" y="247"/>
                    </a:lnTo>
                    <a:lnTo>
                      <a:pt x="44" y="250"/>
                    </a:lnTo>
                    <a:lnTo>
                      <a:pt x="30" y="254"/>
                    </a:lnTo>
                    <a:lnTo>
                      <a:pt x="15" y="258"/>
                    </a:lnTo>
                    <a:lnTo>
                      <a:pt x="9" y="258"/>
                    </a:lnTo>
                    <a:lnTo>
                      <a:pt x="6" y="258"/>
                    </a:lnTo>
                    <a:lnTo>
                      <a:pt x="2" y="256"/>
                    </a:lnTo>
                    <a:lnTo>
                      <a:pt x="0" y="254"/>
                    </a:lnTo>
                    <a:lnTo>
                      <a:pt x="4" y="250"/>
                    </a:lnTo>
                    <a:lnTo>
                      <a:pt x="13" y="243"/>
                    </a:lnTo>
                    <a:lnTo>
                      <a:pt x="27" y="230"/>
                    </a:lnTo>
                    <a:lnTo>
                      <a:pt x="42" y="209"/>
                    </a:lnTo>
                    <a:lnTo>
                      <a:pt x="47" y="196"/>
                    </a:lnTo>
                    <a:lnTo>
                      <a:pt x="55" y="182"/>
                    </a:lnTo>
                    <a:lnTo>
                      <a:pt x="66" y="161"/>
                    </a:lnTo>
                    <a:lnTo>
                      <a:pt x="74" y="137"/>
                    </a:lnTo>
                    <a:lnTo>
                      <a:pt x="80" y="116"/>
                    </a:lnTo>
                    <a:lnTo>
                      <a:pt x="87" y="99"/>
                    </a:lnTo>
                    <a:lnTo>
                      <a:pt x="91" y="84"/>
                    </a:lnTo>
                    <a:lnTo>
                      <a:pt x="93" y="70"/>
                    </a:lnTo>
                    <a:lnTo>
                      <a:pt x="97" y="40"/>
                    </a:lnTo>
                    <a:lnTo>
                      <a:pt x="100" y="13"/>
                    </a:lnTo>
                    <a:lnTo>
                      <a:pt x="100" y="10"/>
                    </a:lnTo>
                    <a:lnTo>
                      <a:pt x="99" y="8"/>
                    </a:lnTo>
                    <a:lnTo>
                      <a:pt x="99" y="6"/>
                    </a:lnTo>
                    <a:lnTo>
                      <a:pt x="100" y="4"/>
                    </a:lnTo>
                    <a:lnTo>
                      <a:pt x="102" y="4"/>
                    </a:lnTo>
                    <a:lnTo>
                      <a:pt x="106" y="4"/>
                    </a:lnTo>
                    <a:lnTo>
                      <a:pt x="114" y="4"/>
                    </a:lnTo>
                    <a:lnTo>
                      <a:pt x="121" y="4"/>
                    </a:lnTo>
                    <a:lnTo>
                      <a:pt x="135" y="2"/>
                    </a:lnTo>
                    <a:lnTo>
                      <a:pt x="154" y="0"/>
                    </a:lnTo>
                    <a:close/>
                  </a:path>
                </a:pathLst>
              </a:custGeom>
              <a:solidFill>
                <a:srgbClr val="251E1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50" name="Freeform 1330"/>
              <p:cNvSpPr>
                <a:spLocks/>
              </p:cNvSpPr>
              <p:nvPr/>
            </p:nvSpPr>
            <p:spPr bwMode="auto">
              <a:xfrm>
                <a:off x="1857" y="2502"/>
                <a:ext cx="220" cy="78"/>
              </a:xfrm>
              <a:custGeom>
                <a:avLst/>
                <a:gdLst>
                  <a:gd name="T0" fmla="*/ 220 w 220"/>
                  <a:gd name="T1" fmla="*/ 32 h 78"/>
                  <a:gd name="T2" fmla="*/ 207 w 220"/>
                  <a:gd name="T3" fmla="*/ 40 h 78"/>
                  <a:gd name="T4" fmla="*/ 184 w 220"/>
                  <a:gd name="T5" fmla="*/ 47 h 78"/>
                  <a:gd name="T6" fmla="*/ 178 w 220"/>
                  <a:gd name="T7" fmla="*/ 47 h 78"/>
                  <a:gd name="T8" fmla="*/ 174 w 220"/>
                  <a:gd name="T9" fmla="*/ 45 h 78"/>
                  <a:gd name="T10" fmla="*/ 171 w 220"/>
                  <a:gd name="T11" fmla="*/ 45 h 78"/>
                  <a:gd name="T12" fmla="*/ 167 w 220"/>
                  <a:gd name="T13" fmla="*/ 42 h 78"/>
                  <a:gd name="T14" fmla="*/ 165 w 220"/>
                  <a:gd name="T15" fmla="*/ 38 h 78"/>
                  <a:gd name="T16" fmla="*/ 163 w 220"/>
                  <a:gd name="T17" fmla="*/ 34 h 78"/>
                  <a:gd name="T18" fmla="*/ 174 w 220"/>
                  <a:gd name="T19" fmla="*/ 28 h 78"/>
                  <a:gd name="T20" fmla="*/ 182 w 220"/>
                  <a:gd name="T21" fmla="*/ 24 h 78"/>
                  <a:gd name="T22" fmla="*/ 191 w 220"/>
                  <a:gd name="T23" fmla="*/ 19 h 78"/>
                  <a:gd name="T24" fmla="*/ 201 w 220"/>
                  <a:gd name="T25" fmla="*/ 9 h 78"/>
                  <a:gd name="T26" fmla="*/ 190 w 220"/>
                  <a:gd name="T27" fmla="*/ 17 h 78"/>
                  <a:gd name="T28" fmla="*/ 178 w 220"/>
                  <a:gd name="T29" fmla="*/ 23 h 78"/>
                  <a:gd name="T30" fmla="*/ 167 w 220"/>
                  <a:gd name="T31" fmla="*/ 26 h 78"/>
                  <a:gd name="T32" fmla="*/ 155 w 220"/>
                  <a:gd name="T33" fmla="*/ 30 h 78"/>
                  <a:gd name="T34" fmla="*/ 135 w 220"/>
                  <a:gd name="T35" fmla="*/ 32 h 78"/>
                  <a:gd name="T36" fmla="*/ 110 w 220"/>
                  <a:gd name="T37" fmla="*/ 32 h 78"/>
                  <a:gd name="T38" fmla="*/ 114 w 220"/>
                  <a:gd name="T39" fmla="*/ 28 h 78"/>
                  <a:gd name="T40" fmla="*/ 117 w 220"/>
                  <a:gd name="T41" fmla="*/ 23 h 78"/>
                  <a:gd name="T42" fmla="*/ 123 w 220"/>
                  <a:gd name="T43" fmla="*/ 9 h 78"/>
                  <a:gd name="T44" fmla="*/ 127 w 220"/>
                  <a:gd name="T45" fmla="*/ 0 h 78"/>
                  <a:gd name="T46" fmla="*/ 125 w 220"/>
                  <a:gd name="T47" fmla="*/ 2 h 78"/>
                  <a:gd name="T48" fmla="*/ 123 w 220"/>
                  <a:gd name="T49" fmla="*/ 2 h 78"/>
                  <a:gd name="T50" fmla="*/ 108 w 220"/>
                  <a:gd name="T51" fmla="*/ 21 h 78"/>
                  <a:gd name="T52" fmla="*/ 93 w 220"/>
                  <a:gd name="T53" fmla="*/ 38 h 78"/>
                  <a:gd name="T54" fmla="*/ 78 w 220"/>
                  <a:gd name="T55" fmla="*/ 51 h 78"/>
                  <a:gd name="T56" fmla="*/ 59 w 220"/>
                  <a:gd name="T57" fmla="*/ 60 h 78"/>
                  <a:gd name="T58" fmla="*/ 45 w 220"/>
                  <a:gd name="T59" fmla="*/ 66 h 78"/>
                  <a:gd name="T60" fmla="*/ 32 w 220"/>
                  <a:gd name="T61" fmla="*/ 70 h 78"/>
                  <a:gd name="T62" fmla="*/ 17 w 220"/>
                  <a:gd name="T63" fmla="*/ 72 h 78"/>
                  <a:gd name="T64" fmla="*/ 0 w 220"/>
                  <a:gd name="T65" fmla="*/ 74 h 78"/>
                  <a:gd name="T66" fmla="*/ 11 w 220"/>
                  <a:gd name="T67" fmla="*/ 76 h 78"/>
                  <a:gd name="T68" fmla="*/ 23 w 220"/>
                  <a:gd name="T69" fmla="*/ 78 h 78"/>
                  <a:gd name="T70" fmla="*/ 32 w 220"/>
                  <a:gd name="T71" fmla="*/ 76 h 78"/>
                  <a:gd name="T72" fmla="*/ 42 w 220"/>
                  <a:gd name="T73" fmla="*/ 74 h 78"/>
                  <a:gd name="T74" fmla="*/ 61 w 220"/>
                  <a:gd name="T75" fmla="*/ 68 h 78"/>
                  <a:gd name="T76" fmla="*/ 76 w 220"/>
                  <a:gd name="T77" fmla="*/ 59 h 78"/>
                  <a:gd name="T78" fmla="*/ 89 w 220"/>
                  <a:gd name="T79" fmla="*/ 49 h 78"/>
                  <a:gd name="T80" fmla="*/ 99 w 220"/>
                  <a:gd name="T81" fmla="*/ 43 h 78"/>
                  <a:gd name="T82" fmla="*/ 100 w 220"/>
                  <a:gd name="T83" fmla="*/ 42 h 78"/>
                  <a:gd name="T84" fmla="*/ 102 w 220"/>
                  <a:gd name="T85" fmla="*/ 40 h 78"/>
                  <a:gd name="T86" fmla="*/ 112 w 220"/>
                  <a:gd name="T87" fmla="*/ 42 h 78"/>
                  <a:gd name="T88" fmla="*/ 121 w 220"/>
                  <a:gd name="T89" fmla="*/ 42 h 78"/>
                  <a:gd name="T90" fmla="*/ 136 w 220"/>
                  <a:gd name="T91" fmla="*/ 40 h 78"/>
                  <a:gd name="T92" fmla="*/ 152 w 220"/>
                  <a:gd name="T93" fmla="*/ 38 h 78"/>
                  <a:gd name="T94" fmla="*/ 155 w 220"/>
                  <a:gd name="T95" fmla="*/ 43 h 78"/>
                  <a:gd name="T96" fmla="*/ 159 w 220"/>
                  <a:gd name="T97" fmla="*/ 49 h 78"/>
                  <a:gd name="T98" fmla="*/ 165 w 220"/>
                  <a:gd name="T99" fmla="*/ 51 h 78"/>
                  <a:gd name="T100" fmla="*/ 171 w 220"/>
                  <a:gd name="T101" fmla="*/ 53 h 78"/>
                  <a:gd name="T102" fmla="*/ 184 w 220"/>
                  <a:gd name="T103" fmla="*/ 55 h 78"/>
                  <a:gd name="T104" fmla="*/ 195 w 220"/>
                  <a:gd name="T105" fmla="*/ 51 h 78"/>
                  <a:gd name="T106" fmla="*/ 207 w 220"/>
                  <a:gd name="T107" fmla="*/ 45 h 78"/>
                  <a:gd name="T108" fmla="*/ 214 w 220"/>
                  <a:gd name="T109" fmla="*/ 40 h 78"/>
                  <a:gd name="T110" fmla="*/ 218 w 220"/>
                  <a:gd name="T111" fmla="*/ 36 h 78"/>
                  <a:gd name="T112" fmla="*/ 220 w 220"/>
                  <a:gd name="T113" fmla="*/ 32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20" h="78">
                    <a:moveTo>
                      <a:pt x="220" y="32"/>
                    </a:moveTo>
                    <a:lnTo>
                      <a:pt x="207" y="40"/>
                    </a:lnTo>
                    <a:lnTo>
                      <a:pt x="184" y="47"/>
                    </a:lnTo>
                    <a:lnTo>
                      <a:pt x="178" y="47"/>
                    </a:lnTo>
                    <a:lnTo>
                      <a:pt x="174" y="45"/>
                    </a:lnTo>
                    <a:lnTo>
                      <a:pt x="171" y="45"/>
                    </a:lnTo>
                    <a:lnTo>
                      <a:pt x="167" y="42"/>
                    </a:lnTo>
                    <a:lnTo>
                      <a:pt x="165" y="38"/>
                    </a:lnTo>
                    <a:lnTo>
                      <a:pt x="163" y="34"/>
                    </a:lnTo>
                    <a:lnTo>
                      <a:pt x="174" y="28"/>
                    </a:lnTo>
                    <a:lnTo>
                      <a:pt x="182" y="24"/>
                    </a:lnTo>
                    <a:lnTo>
                      <a:pt x="191" y="19"/>
                    </a:lnTo>
                    <a:lnTo>
                      <a:pt x="201" y="9"/>
                    </a:lnTo>
                    <a:lnTo>
                      <a:pt x="190" y="17"/>
                    </a:lnTo>
                    <a:lnTo>
                      <a:pt x="178" y="23"/>
                    </a:lnTo>
                    <a:lnTo>
                      <a:pt x="167" y="26"/>
                    </a:lnTo>
                    <a:lnTo>
                      <a:pt x="155" y="30"/>
                    </a:lnTo>
                    <a:lnTo>
                      <a:pt x="135" y="32"/>
                    </a:lnTo>
                    <a:lnTo>
                      <a:pt x="110" y="32"/>
                    </a:lnTo>
                    <a:lnTo>
                      <a:pt x="114" y="28"/>
                    </a:lnTo>
                    <a:lnTo>
                      <a:pt x="117" y="23"/>
                    </a:lnTo>
                    <a:lnTo>
                      <a:pt x="123" y="9"/>
                    </a:lnTo>
                    <a:lnTo>
                      <a:pt x="127" y="0"/>
                    </a:lnTo>
                    <a:lnTo>
                      <a:pt x="125" y="2"/>
                    </a:lnTo>
                    <a:lnTo>
                      <a:pt x="123" y="2"/>
                    </a:lnTo>
                    <a:lnTo>
                      <a:pt x="108" y="21"/>
                    </a:lnTo>
                    <a:lnTo>
                      <a:pt x="93" y="38"/>
                    </a:lnTo>
                    <a:lnTo>
                      <a:pt x="78" y="51"/>
                    </a:lnTo>
                    <a:lnTo>
                      <a:pt x="59" y="60"/>
                    </a:lnTo>
                    <a:lnTo>
                      <a:pt x="45" y="66"/>
                    </a:lnTo>
                    <a:lnTo>
                      <a:pt x="32" y="70"/>
                    </a:lnTo>
                    <a:lnTo>
                      <a:pt x="17" y="72"/>
                    </a:lnTo>
                    <a:lnTo>
                      <a:pt x="0" y="74"/>
                    </a:lnTo>
                    <a:lnTo>
                      <a:pt x="11" y="76"/>
                    </a:lnTo>
                    <a:lnTo>
                      <a:pt x="23" y="78"/>
                    </a:lnTo>
                    <a:lnTo>
                      <a:pt x="32" y="76"/>
                    </a:lnTo>
                    <a:lnTo>
                      <a:pt x="42" y="74"/>
                    </a:lnTo>
                    <a:lnTo>
                      <a:pt x="61" y="68"/>
                    </a:lnTo>
                    <a:lnTo>
                      <a:pt x="76" y="59"/>
                    </a:lnTo>
                    <a:lnTo>
                      <a:pt x="89" y="49"/>
                    </a:lnTo>
                    <a:lnTo>
                      <a:pt x="99" y="43"/>
                    </a:lnTo>
                    <a:lnTo>
                      <a:pt x="100" y="42"/>
                    </a:lnTo>
                    <a:lnTo>
                      <a:pt x="102" y="40"/>
                    </a:lnTo>
                    <a:lnTo>
                      <a:pt x="112" y="42"/>
                    </a:lnTo>
                    <a:lnTo>
                      <a:pt x="121" y="42"/>
                    </a:lnTo>
                    <a:lnTo>
                      <a:pt x="136" y="40"/>
                    </a:lnTo>
                    <a:lnTo>
                      <a:pt x="152" y="38"/>
                    </a:lnTo>
                    <a:lnTo>
                      <a:pt x="155" y="43"/>
                    </a:lnTo>
                    <a:lnTo>
                      <a:pt x="159" y="49"/>
                    </a:lnTo>
                    <a:lnTo>
                      <a:pt x="165" y="51"/>
                    </a:lnTo>
                    <a:lnTo>
                      <a:pt x="171" y="53"/>
                    </a:lnTo>
                    <a:lnTo>
                      <a:pt x="184" y="55"/>
                    </a:lnTo>
                    <a:lnTo>
                      <a:pt x="195" y="51"/>
                    </a:lnTo>
                    <a:lnTo>
                      <a:pt x="207" y="45"/>
                    </a:lnTo>
                    <a:lnTo>
                      <a:pt x="214" y="40"/>
                    </a:lnTo>
                    <a:lnTo>
                      <a:pt x="218" y="36"/>
                    </a:lnTo>
                    <a:lnTo>
                      <a:pt x="220" y="32"/>
                    </a:lnTo>
                    <a:close/>
                  </a:path>
                </a:pathLst>
              </a:custGeom>
              <a:solidFill>
                <a:srgbClr val="1F1A1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51" name="Freeform 1331"/>
              <p:cNvSpPr>
                <a:spLocks/>
              </p:cNvSpPr>
              <p:nvPr/>
            </p:nvSpPr>
            <p:spPr bwMode="auto">
              <a:xfrm>
                <a:off x="1677" y="2538"/>
                <a:ext cx="647" cy="717"/>
              </a:xfrm>
              <a:custGeom>
                <a:avLst/>
                <a:gdLst>
                  <a:gd name="T0" fmla="*/ 286 w 647"/>
                  <a:gd name="T1" fmla="*/ 282 h 717"/>
                  <a:gd name="T2" fmla="*/ 299 w 647"/>
                  <a:gd name="T3" fmla="*/ 254 h 717"/>
                  <a:gd name="T4" fmla="*/ 315 w 647"/>
                  <a:gd name="T5" fmla="*/ 218 h 717"/>
                  <a:gd name="T6" fmla="*/ 332 w 647"/>
                  <a:gd name="T7" fmla="*/ 161 h 717"/>
                  <a:gd name="T8" fmla="*/ 341 w 647"/>
                  <a:gd name="T9" fmla="*/ 104 h 717"/>
                  <a:gd name="T10" fmla="*/ 345 w 647"/>
                  <a:gd name="T11" fmla="*/ 72 h 717"/>
                  <a:gd name="T12" fmla="*/ 345 w 647"/>
                  <a:gd name="T13" fmla="*/ 34 h 717"/>
                  <a:gd name="T14" fmla="*/ 343 w 647"/>
                  <a:gd name="T15" fmla="*/ 15 h 717"/>
                  <a:gd name="T16" fmla="*/ 334 w 647"/>
                  <a:gd name="T17" fmla="*/ 6 h 717"/>
                  <a:gd name="T18" fmla="*/ 322 w 647"/>
                  <a:gd name="T19" fmla="*/ 2 h 717"/>
                  <a:gd name="T20" fmla="*/ 307 w 647"/>
                  <a:gd name="T21" fmla="*/ 6 h 717"/>
                  <a:gd name="T22" fmla="*/ 290 w 647"/>
                  <a:gd name="T23" fmla="*/ 6 h 717"/>
                  <a:gd name="T24" fmla="*/ 269 w 647"/>
                  <a:gd name="T25" fmla="*/ 13 h 717"/>
                  <a:gd name="T26" fmla="*/ 237 w 647"/>
                  <a:gd name="T27" fmla="*/ 34 h 717"/>
                  <a:gd name="T28" fmla="*/ 222 w 647"/>
                  <a:gd name="T29" fmla="*/ 55 h 717"/>
                  <a:gd name="T30" fmla="*/ 216 w 647"/>
                  <a:gd name="T31" fmla="*/ 89 h 717"/>
                  <a:gd name="T32" fmla="*/ 208 w 647"/>
                  <a:gd name="T33" fmla="*/ 127 h 717"/>
                  <a:gd name="T34" fmla="*/ 191 w 647"/>
                  <a:gd name="T35" fmla="*/ 172 h 717"/>
                  <a:gd name="T36" fmla="*/ 168 w 647"/>
                  <a:gd name="T37" fmla="*/ 220 h 717"/>
                  <a:gd name="T38" fmla="*/ 144 w 647"/>
                  <a:gd name="T39" fmla="*/ 256 h 717"/>
                  <a:gd name="T40" fmla="*/ 110 w 647"/>
                  <a:gd name="T41" fmla="*/ 273 h 717"/>
                  <a:gd name="T42" fmla="*/ 79 w 647"/>
                  <a:gd name="T43" fmla="*/ 280 h 717"/>
                  <a:gd name="T44" fmla="*/ 62 w 647"/>
                  <a:gd name="T45" fmla="*/ 290 h 717"/>
                  <a:gd name="T46" fmla="*/ 49 w 647"/>
                  <a:gd name="T47" fmla="*/ 301 h 717"/>
                  <a:gd name="T48" fmla="*/ 34 w 647"/>
                  <a:gd name="T49" fmla="*/ 320 h 717"/>
                  <a:gd name="T50" fmla="*/ 17 w 647"/>
                  <a:gd name="T51" fmla="*/ 349 h 717"/>
                  <a:gd name="T52" fmla="*/ 11 w 647"/>
                  <a:gd name="T53" fmla="*/ 377 h 717"/>
                  <a:gd name="T54" fmla="*/ 5 w 647"/>
                  <a:gd name="T55" fmla="*/ 413 h 717"/>
                  <a:gd name="T56" fmla="*/ 0 w 647"/>
                  <a:gd name="T57" fmla="*/ 464 h 717"/>
                  <a:gd name="T58" fmla="*/ 9 w 647"/>
                  <a:gd name="T59" fmla="*/ 510 h 717"/>
                  <a:gd name="T60" fmla="*/ 24 w 647"/>
                  <a:gd name="T61" fmla="*/ 548 h 717"/>
                  <a:gd name="T62" fmla="*/ 36 w 647"/>
                  <a:gd name="T63" fmla="*/ 569 h 717"/>
                  <a:gd name="T64" fmla="*/ 43 w 647"/>
                  <a:gd name="T65" fmla="*/ 584 h 717"/>
                  <a:gd name="T66" fmla="*/ 79 w 647"/>
                  <a:gd name="T67" fmla="*/ 610 h 717"/>
                  <a:gd name="T68" fmla="*/ 136 w 647"/>
                  <a:gd name="T69" fmla="*/ 643 h 717"/>
                  <a:gd name="T70" fmla="*/ 187 w 647"/>
                  <a:gd name="T71" fmla="*/ 665 h 717"/>
                  <a:gd name="T72" fmla="*/ 239 w 647"/>
                  <a:gd name="T73" fmla="*/ 682 h 717"/>
                  <a:gd name="T74" fmla="*/ 309 w 647"/>
                  <a:gd name="T75" fmla="*/ 699 h 717"/>
                  <a:gd name="T76" fmla="*/ 396 w 647"/>
                  <a:gd name="T77" fmla="*/ 711 h 717"/>
                  <a:gd name="T78" fmla="*/ 451 w 647"/>
                  <a:gd name="T79" fmla="*/ 717 h 717"/>
                  <a:gd name="T80" fmla="*/ 476 w 647"/>
                  <a:gd name="T81" fmla="*/ 715 h 717"/>
                  <a:gd name="T82" fmla="*/ 495 w 647"/>
                  <a:gd name="T83" fmla="*/ 707 h 717"/>
                  <a:gd name="T84" fmla="*/ 510 w 647"/>
                  <a:gd name="T85" fmla="*/ 690 h 717"/>
                  <a:gd name="T86" fmla="*/ 521 w 647"/>
                  <a:gd name="T87" fmla="*/ 667 h 717"/>
                  <a:gd name="T88" fmla="*/ 527 w 647"/>
                  <a:gd name="T89" fmla="*/ 644 h 717"/>
                  <a:gd name="T90" fmla="*/ 529 w 647"/>
                  <a:gd name="T91" fmla="*/ 605 h 717"/>
                  <a:gd name="T92" fmla="*/ 535 w 647"/>
                  <a:gd name="T93" fmla="*/ 572 h 717"/>
                  <a:gd name="T94" fmla="*/ 542 w 647"/>
                  <a:gd name="T95" fmla="*/ 557 h 717"/>
                  <a:gd name="T96" fmla="*/ 554 w 647"/>
                  <a:gd name="T97" fmla="*/ 546 h 717"/>
                  <a:gd name="T98" fmla="*/ 574 w 647"/>
                  <a:gd name="T99" fmla="*/ 540 h 717"/>
                  <a:gd name="T100" fmla="*/ 603 w 647"/>
                  <a:gd name="T101" fmla="*/ 531 h 717"/>
                  <a:gd name="T102" fmla="*/ 629 w 647"/>
                  <a:gd name="T103" fmla="*/ 519 h 717"/>
                  <a:gd name="T104" fmla="*/ 643 w 647"/>
                  <a:gd name="T105" fmla="*/ 506 h 717"/>
                  <a:gd name="T106" fmla="*/ 647 w 647"/>
                  <a:gd name="T107" fmla="*/ 497 h 717"/>
                  <a:gd name="T108" fmla="*/ 635 w 647"/>
                  <a:gd name="T109" fmla="*/ 476 h 717"/>
                  <a:gd name="T110" fmla="*/ 607 w 647"/>
                  <a:gd name="T111" fmla="*/ 443 h 717"/>
                  <a:gd name="T112" fmla="*/ 574 w 647"/>
                  <a:gd name="T113" fmla="*/ 417 h 717"/>
                  <a:gd name="T114" fmla="*/ 521 w 647"/>
                  <a:gd name="T115" fmla="*/ 385 h 717"/>
                  <a:gd name="T116" fmla="*/ 421 w 647"/>
                  <a:gd name="T117" fmla="*/ 335 h 717"/>
                  <a:gd name="T118" fmla="*/ 343 w 647"/>
                  <a:gd name="T119" fmla="*/ 305 h 717"/>
                  <a:gd name="T120" fmla="*/ 299 w 647"/>
                  <a:gd name="T121" fmla="*/ 297 h 7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647" h="717">
                    <a:moveTo>
                      <a:pt x="280" y="294"/>
                    </a:moveTo>
                    <a:lnTo>
                      <a:pt x="286" y="282"/>
                    </a:lnTo>
                    <a:lnTo>
                      <a:pt x="290" y="271"/>
                    </a:lnTo>
                    <a:lnTo>
                      <a:pt x="299" y="254"/>
                    </a:lnTo>
                    <a:lnTo>
                      <a:pt x="307" y="237"/>
                    </a:lnTo>
                    <a:lnTo>
                      <a:pt x="315" y="218"/>
                    </a:lnTo>
                    <a:lnTo>
                      <a:pt x="320" y="199"/>
                    </a:lnTo>
                    <a:lnTo>
                      <a:pt x="332" y="161"/>
                    </a:lnTo>
                    <a:lnTo>
                      <a:pt x="337" y="121"/>
                    </a:lnTo>
                    <a:lnTo>
                      <a:pt x="341" y="104"/>
                    </a:lnTo>
                    <a:lnTo>
                      <a:pt x="343" y="89"/>
                    </a:lnTo>
                    <a:lnTo>
                      <a:pt x="345" y="72"/>
                    </a:lnTo>
                    <a:lnTo>
                      <a:pt x="347" y="57"/>
                    </a:lnTo>
                    <a:lnTo>
                      <a:pt x="345" y="34"/>
                    </a:lnTo>
                    <a:lnTo>
                      <a:pt x="345" y="13"/>
                    </a:lnTo>
                    <a:lnTo>
                      <a:pt x="343" y="15"/>
                    </a:lnTo>
                    <a:lnTo>
                      <a:pt x="339" y="11"/>
                    </a:lnTo>
                    <a:lnTo>
                      <a:pt x="334" y="6"/>
                    </a:lnTo>
                    <a:lnTo>
                      <a:pt x="330" y="0"/>
                    </a:lnTo>
                    <a:lnTo>
                      <a:pt x="322" y="2"/>
                    </a:lnTo>
                    <a:lnTo>
                      <a:pt x="315" y="4"/>
                    </a:lnTo>
                    <a:lnTo>
                      <a:pt x="307" y="6"/>
                    </a:lnTo>
                    <a:lnTo>
                      <a:pt x="299" y="7"/>
                    </a:lnTo>
                    <a:lnTo>
                      <a:pt x="290" y="6"/>
                    </a:lnTo>
                    <a:lnTo>
                      <a:pt x="282" y="4"/>
                    </a:lnTo>
                    <a:lnTo>
                      <a:pt x="269" y="13"/>
                    </a:lnTo>
                    <a:lnTo>
                      <a:pt x="256" y="23"/>
                    </a:lnTo>
                    <a:lnTo>
                      <a:pt x="237" y="34"/>
                    </a:lnTo>
                    <a:lnTo>
                      <a:pt x="223" y="38"/>
                    </a:lnTo>
                    <a:lnTo>
                      <a:pt x="222" y="55"/>
                    </a:lnTo>
                    <a:lnTo>
                      <a:pt x="220" y="72"/>
                    </a:lnTo>
                    <a:lnTo>
                      <a:pt x="216" y="89"/>
                    </a:lnTo>
                    <a:lnTo>
                      <a:pt x="214" y="104"/>
                    </a:lnTo>
                    <a:lnTo>
                      <a:pt x="208" y="127"/>
                    </a:lnTo>
                    <a:lnTo>
                      <a:pt x="201" y="150"/>
                    </a:lnTo>
                    <a:lnTo>
                      <a:pt x="191" y="172"/>
                    </a:lnTo>
                    <a:lnTo>
                      <a:pt x="180" y="199"/>
                    </a:lnTo>
                    <a:lnTo>
                      <a:pt x="168" y="220"/>
                    </a:lnTo>
                    <a:lnTo>
                      <a:pt x="157" y="239"/>
                    </a:lnTo>
                    <a:lnTo>
                      <a:pt x="144" y="256"/>
                    </a:lnTo>
                    <a:lnTo>
                      <a:pt x="134" y="271"/>
                    </a:lnTo>
                    <a:lnTo>
                      <a:pt x="110" y="273"/>
                    </a:lnTo>
                    <a:lnTo>
                      <a:pt x="91" y="277"/>
                    </a:lnTo>
                    <a:lnTo>
                      <a:pt x="79" y="280"/>
                    </a:lnTo>
                    <a:lnTo>
                      <a:pt x="70" y="284"/>
                    </a:lnTo>
                    <a:lnTo>
                      <a:pt x="62" y="290"/>
                    </a:lnTo>
                    <a:lnTo>
                      <a:pt x="55" y="297"/>
                    </a:lnTo>
                    <a:lnTo>
                      <a:pt x="49" y="301"/>
                    </a:lnTo>
                    <a:lnTo>
                      <a:pt x="45" y="307"/>
                    </a:lnTo>
                    <a:lnTo>
                      <a:pt x="34" y="320"/>
                    </a:lnTo>
                    <a:lnTo>
                      <a:pt x="24" y="334"/>
                    </a:lnTo>
                    <a:lnTo>
                      <a:pt x="17" y="349"/>
                    </a:lnTo>
                    <a:lnTo>
                      <a:pt x="11" y="370"/>
                    </a:lnTo>
                    <a:lnTo>
                      <a:pt x="11" y="377"/>
                    </a:lnTo>
                    <a:lnTo>
                      <a:pt x="9" y="389"/>
                    </a:lnTo>
                    <a:lnTo>
                      <a:pt x="5" y="413"/>
                    </a:lnTo>
                    <a:lnTo>
                      <a:pt x="2" y="442"/>
                    </a:lnTo>
                    <a:lnTo>
                      <a:pt x="0" y="464"/>
                    </a:lnTo>
                    <a:lnTo>
                      <a:pt x="3" y="489"/>
                    </a:lnTo>
                    <a:lnTo>
                      <a:pt x="9" y="510"/>
                    </a:lnTo>
                    <a:lnTo>
                      <a:pt x="15" y="529"/>
                    </a:lnTo>
                    <a:lnTo>
                      <a:pt x="24" y="548"/>
                    </a:lnTo>
                    <a:lnTo>
                      <a:pt x="32" y="559"/>
                    </a:lnTo>
                    <a:lnTo>
                      <a:pt x="36" y="569"/>
                    </a:lnTo>
                    <a:lnTo>
                      <a:pt x="39" y="576"/>
                    </a:lnTo>
                    <a:lnTo>
                      <a:pt x="43" y="584"/>
                    </a:lnTo>
                    <a:lnTo>
                      <a:pt x="51" y="589"/>
                    </a:lnTo>
                    <a:lnTo>
                      <a:pt x="79" y="610"/>
                    </a:lnTo>
                    <a:lnTo>
                      <a:pt x="108" y="627"/>
                    </a:lnTo>
                    <a:lnTo>
                      <a:pt x="136" y="643"/>
                    </a:lnTo>
                    <a:lnTo>
                      <a:pt x="163" y="656"/>
                    </a:lnTo>
                    <a:lnTo>
                      <a:pt x="187" y="665"/>
                    </a:lnTo>
                    <a:lnTo>
                      <a:pt x="214" y="675"/>
                    </a:lnTo>
                    <a:lnTo>
                      <a:pt x="239" y="682"/>
                    </a:lnTo>
                    <a:lnTo>
                      <a:pt x="261" y="690"/>
                    </a:lnTo>
                    <a:lnTo>
                      <a:pt x="309" y="699"/>
                    </a:lnTo>
                    <a:lnTo>
                      <a:pt x="352" y="705"/>
                    </a:lnTo>
                    <a:lnTo>
                      <a:pt x="396" y="711"/>
                    </a:lnTo>
                    <a:lnTo>
                      <a:pt x="438" y="717"/>
                    </a:lnTo>
                    <a:lnTo>
                      <a:pt x="451" y="717"/>
                    </a:lnTo>
                    <a:lnTo>
                      <a:pt x="464" y="717"/>
                    </a:lnTo>
                    <a:lnTo>
                      <a:pt x="476" y="715"/>
                    </a:lnTo>
                    <a:lnTo>
                      <a:pt x="485" y="713"/>
                    </a:lnTo>
                    <a:lnTo>
                      <a:pt x="495" y="707"/>
                    </a:lnTo>
                    <a:lnTo>
                      <a:pt x="502" y="699"/>
                    </a:lnTo>
                    <a:lnTo>
                      <a:pt x="510" y="690"/>
                    </a:lnTo>
                    <a:lnTo>
                      <a:pt x="518" y="677"/>
                    </a:lnTo>
                    <a:lnTo>
                      <a:pt x="521" y="667"/>
                    </a:lnTo>
                    <a:lnTo>
                      <a:pt x="525" y="656"/>
                    </a:lnTo>
                    <a:lnTo>
                      <a:pt x="527" y="644"/>
                    </a:lnTo>
                    <a:lnTo>
                      <a:pt x="527" y="629"/>
                    </a:lnTo>
                    <a:lnTo>
                      <a:pt x="529" y="605"/>
                    </a:lnTo>
                    <a:lnTo>
                      <a:pt x="533" y="582"/>
                    </a:lnTo>
                    <a:lnTo>
                      <a:pt x="535" y="572"/>
                    </a:lnTo>
                    <a:lnTo>
                      <a:pt x="538" y="565"/>
                    </a:lnTo>
                    <a:lnTo>
                      <a:pt x="542" y="557"/>
                    </a:lnTo>
                    <a:lnTo>
                      <a:pt x="548" y="552"/>
                    </a:lnTo>
                    <a:lnTo>
                      <a:pt x="554" y="546"/>
                    </a:lnTo>
                    <a:lnTo>
                      <a:pt x="563" y="542"/>
                    </a:lnTo>
                    <a:lnTo>
                      <a:pt x="574" y="540"/>
                    </a:lnTo>
                    <a:lnTo>
                      <a:pt x="586" y="538"/>
                    </a:lnTo>
                    <a:lnTo>
                      <a:pt x="603" y="531"/>
                    </a:lnTo>
                    <a:lnTo>
                      <a:pt x="618" y="525"/>
                    </a:lnTo>
                    <a:lnTo>
                      <a:pt x="629" y="519"/>
                    </a:lnTo>
                    <a:lnTo>
                      <a:pt x="637" y="512"/>
                    </a:lnTo>
                    <a:lnTo>
                      <a:pt x="643" y="506"/>
                    </a:lnTo>
                    <a:lnTo>
                      <a:pt x="647" y="500"/>
                    </a:lnTo>
                    <a:lnTo>
                      <a:pt x="647" y="497"/>
                    </a:lnTo>
                    <a:lnTo>
                      <a:pt x="647" y="493"/>
                    </a:lnTo>
                    <a:lnTo>
                      <a:pt x="635" y="476"/>
                    </a:lnTo>
                    <a:lnTo>
                      <a:pt x="620" y="459"/>
                    </a:lnTo>
                    <a:lnTo>
                      <a:pt x="607" y="443"/>
                    </a:lnTo>
                    <a:lnTo>
                      <a:pt x="592" y="430"/>
                    </a:lnTo>
                    <a:lnTo>
                      <a:pt x="574" y="417"/>
                    </a:lnTo>
                    <a:lnTo>
                      <a:pt x="555" y="406"/>
                    </a:lnTo>
                    <a:lnTo>
                      <a:pt x="521" y="385"/>
                    </a:lnTo>
                    <a:lnTo>
                      <a:pt x="474" y="360"/>
                    </a:lnTo>
                    <a:lnTo>
                      <a:pt x="421" y="335"/>
                    </a:lnTo>
                    <a:lnTo>
                      <a:pt x="364" y="313"/>
                    </a:lnTo>
                    <a:lnTo>
                      <a:pt x="343" y="305"/>
                    </a:lnTo>
                    <a:lnTo>
                      <a:pt x="320" y="301"/>
                    </a:lnTo>
                    <a:lnTo>
                      <a:pt x="299" y="297"/>
                    </a:lnTo>
                    <a:lnTo>
                      <a:pt x="280" y="294"/>
                    </a:lnTo>
                    <a:close/>
                  </a:path>
                </a:pathLst>
              </a:custGeom>
              <a:solidFill>
                <a:srgbClr val="9A4D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52" name="Freeform 1332"/>
              <p:cNvSpPr>
                <a:spLocks/>
              </p:cNvSpPr>
              <p:nvPr/>
            </p:nvSpPr>
            <p:spPr bwMode="auto">
              <a:xfrm>
                <a:off x="1684" y="2540"/>
                <a:ext cx="628" cy="707"/>
              </a:xfrm>
              <a:custGeom>
                <a:avLst/>
                <a:gdLst>
                  <a:gd name="T0" fmla="*/ 440 w 628"/>
                  <a:gd name="T1" fmla="*/ 358 h 707"/>
                  <a:gd name="T2" fmla="*/ 330 w 628"/>
                  <a:gd name="T3" fmla="*/ 314 h 707"/>
                  <a:gd name="T4" fmla="*/ 275 w 628"/>
                  <a:gd name="T5" fmla="*/ 299 h 707"/>
                  <a:gd name="T6" fmla="*/ 273 w 628"/>
                  <a:gd name="T7" fmla="*/ 299 h 707"/>
                  <a:gd name="T8" fmla="*/ 262 w 628"/>
                  <a:gd name="T9" fmla="*/ 313 h 707"/>
                  <a:gd name="T10" fmla="*/ 228 w 628"/>
                  <a:gd name="T11" fmla="*/ 356 h 707"/>
                  <a:gd name="T12" fmla="*/ 253 w 628"/>
                  <a:gd name="T13" fmla="*/ 316 h 707"/>
                  <a:gd name="T14" fmla="*/ 268 w 628"/>
                  <a:gd name="T15" fmla="*/ 288 h 707"/>
                  <a:gd name="T16" fmla="*/ 290 w 628"/>
                  <a:gd name="T17" fmla="*/ 233 h 707"/>
                  <a:gd name="T18" fmla="*/ 309 w 628"/>
                  <a:gd name="T19" fmla="*/ 176 h 707"/>
                  <a:gd name="T20" fmla="*/ 325 w 628"/>
                  <a:gd name="T21" fmla="*/ 117 h 707"/>
                  <a:gd name="T22" fmla="*/ 330 w 628"/>
                  <a:gd name="T23" fmla="*/ 58 h 707"/>
                  <a:gd name="T24" fmla="*/ 327 w 628"/>
                  <a:gd name="T25" fmla="*/ 5 h 707"/>
                  <a:gd name="T26" fmla="*/ 327 w 628"/>
                  <a:gd name="T27" fmla="*/ 5 h 707"/>
                  <a:gd name="T28" fmla="*/ 327 w 628"/>
                  <a:gd name="T29" fmla="*/ 5 h 707"/>
                  <a:gd name="T30" fmla="*/ 327 w 628"/>
                  <a:gd name="T31" fmla="*/ 5 h 707"/>
                  <a:gd name="T32" fmla="*/ 325 w 628"/>
                  <a:gd name="T33" fmla="*/ 4 h 707"/>
                  <a:gd name="T34" fmla="*/ 325 w 628"/>
                  <a:gd name="T35" fmla="*/ 4 h 707"/>
                  <a:gd name="T36" fmla="*/ 325 w 628"/>
                  <a:gd name="T37" fmla="*/ 2 h 707"/>
                  <a:gd name="T38" fmla="*/ 325 w 628"/>
                  <a:gd name="T39" fmla="*/ 2 h 707"/>
                  <a:gd name="T40" fmla="*/ 323 w 628"/>
                  <a:gd name="T41" fmla="*/ 0 h 707"/>
                  <a:gd name="T42" fmla="*/ 311 w 628"/>
                  <a:gd name="T43" fmla="*/ 2 h 707"/>
                  <a:gd name="T44" fmla="*/ 285 w 628"/>
                  <a:gd name="T45" fmla="*/ 5 h 707"/>
                  <a:gd name="T46" fmla="*/ 268 w 628"/>
                  <a:gd name="T47" fmla="*/ 7 h 707"/>
                  <a:gd name="T48" fmla="*/ 247 w 628"/>
                  <a:gd name="T49" fmla="*/ 22 h 707"/>
                  <a:gd name="T50" fmla="*/ 228 w 628"/>
                  <a:gd name="T51" fmla="*/ 32 h 707"/>
                  <a:gd name="T52" fmla="*/ 215 w 628"/>
                  <a:gd name="T53" fmla="*/ 113 h 707"/>
                  <a:gd name="T54" fmla="*/ 184 w 628"/>
                  <a:gd name="T55" fmla="*/ 193 h 707"/>
                  <a:gd name="T56" fmla="*/ 150 w 628"/>
                  <a:gd name="T57" fmla="*/ 248 h 707"/>
                  <a:gd name="T58" fmla="*/ 105 w 628"/>
                  <a:gd name="T59" fmla="*/ 299 h 707"/>
                  <a:gd name="T60" fmla="*/ 116 w 628"/>
                  <a:gd name="T61" fmla="*/ 284 h 707"/>
                  <a:gd name="T62" fmla="*/ 101 w 628"/>
                  <a:gd name="T63" fmla="*/ 275 h 707"/>
                  <a:gd name="T64" fmla="*/ 72 w 628"/>
                  <a:gd name="T65" fmla="*/ 284 h 707"/>
                  <a:gd name="T66" fmla="*/ 46 w 628"/>
                  <a:gd name="T67" fmla="*/ 301 h 707"/>
                  <a:gd name="T68" fmla="*/ 23 w 628"/>
                  <a:gd name="T69" fmla="*/ 330 h 707"/>
                  <a:gd name="T70" fmla="*/ 6 w 628"/>
                  <a:gd name="T71" fmla="*/ 385 h 707"/>
                  <a:gd name="T72" fmla="*/ 2 w 628"/>
                  <a:gd name="T73" fmla="*/ 451 h 707"/>
                  <a:gd name="T74" fmla="*/ 10 w 628"/>
                  <a:gd name="T75" fmla="*/ 506 h 707"/>
                  <a:gd name="T76" fmla="*/ 31 w 628"/>
                  <a:gd name="T77" fmla="*/ 555 h 707"/>
                  <a:gd name="T78" fmla="*/ 70 w 628"/>
                  <a:gd name="T79" fmla="*/ 597 h 707"/>
                  <a:gd name="T80" fmla="*/ 124 w 628"/>
                  <a:gd name="T81" fmla="*/ 631 h 707"/>
                  <a:gd name="T82" fmla="*/ 184 w 628"/>
                  <a:gd name="T83" fmla="*/ 660 h 707"/>
                  <a:gd name="T84" fmla="*/ 277 w 628"/>
                  <a:gd name="T85" fmla="*/ 686 h 707"/>
                  <a:gd name="T86" fmla="*/ 344 w 628"/>
                  <a:gd name="T87" fmla="*/ 697 h 707"/>
                  <a:gd name="T88" fmla="*/ 402 w 628"/>
                  <a:gd name="T89" fmla="*/ 705 h 707"/>
                  <a:gd name="T90" fmla="*/ 471 w 628"/>
                  <a:gd name="T91" fmla="*/ 705 h 707"/>
                  <a:gd name="T92" fmla="*/ 497 w 628"/>
                  <a:gd name="T93" fmla="*/ 688 h 707"/>
                  <a:gd name="T94" fmla="*/ 514 w 628"/>
                  <a:gd name="T95" fmla="*/ 644 h 707"/>
                  <a:gd name="T96" fmla="*/ 518 w 628"/>
                  <a:gd name="T97" fmla="*/ 593 h 707"/>
                  <a:gd name="T98" fmla="*/ 528 w 628"/>
                  <a:gd name="T99" fmla="*/ 557 h 707"/>
                  <a:gd name="T100" fmla="*/ 547 w 628"/>
                  <a:gd name="T101" fmla="*/ 536 h 707"/>
                  <a:gd name="T102" fmla="*/ 586 w 628"/>
                  <a:gd name="T103" fmla="*/ 525 h 707"/>
                  <a:gd name="T104" fmla="*/ 621 w 628"/>
                  <a:gd name="T105" fmla="*/ 508 h 707"/>
                  <a:gd name="T106" fmla="*/ 628 w 628"/>
                  <a:gd name="T107" fmla="*/ 489 h 707"/>
                  <a:gd name="T108" fmla="*/ 605 w 628"/>
                  <a:gd name="T109" fmla="*/ 457 h 707"/>
                  <a:gd name="T110" fmla="*/ 569 w 628"/>
                  <a:gd name="T111" fmla="*/ 423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628" h="707">
                    <a:moveTo>
                      <a:pt x="533" y="404"/>
                    </a:moveTo>
                    <a:lnTo>
                      <a:pt x="486" y="381"/>
                    </a:lnTo>
                    <a:lnTo>
                      <a:pt x="440" y="358"/>
                    </a:lnTo>
                    <a:lnTo>
                      <a:pt x="395" y="337"/>
                    </a:lnTo>
                    <a:lnTo>
                      <a:pt x="347" y="320"/>
                    </a:lnTo>
                    <a:lnTo>
                      <a:pt x="330" y="314"/>
                    </a:lnTo>
                    <a:lnTo>
                      <a:pt x="311" y="309"/>
                    </a:lnTo>
                    <a:lnTo>
                      <a:pt x="294" y="305"/>
                    </a:lnTo>
                    <a:lnTo>
                      <a:pt x="275" y="299"/>
                    </a:lnTo>
                    <a:lnTo>
                      <a:pt x="273" y="299"/>
                    </a:lnTo>
                    <a:lnTo>
                      <a:pt x="273" y="299"/>
                    </a:lnTo>
                    <a:lnTo>
                      <a:pt x="273" y="299"/>
                    </a:lnTo>
                    <a:lnTo>
                      <a:pt x="273" y="299"/>
                    </a:lnTo>
                    <a:lnTo>
                      <a:pt x="272" y="299"/>
                    </a:lnTo>
                    <a:lnTo>
                      <a:pt x="262" y="313"/>
                    </a:lnTo>
                    <a:lnTo>
                      <a:pt x="253" y="326"/>
                    </a:lnTo>
                    <a:lnTo>
                      <a:pt x="239" y="341"/>
                    </a:lnTo>
                    <a:lnTo>
                      <a:pt x="228" y="356"/>
                    </a:lnTo>
                    <a:lnTo>
                      <a:pt x="234" y="349"/>
                    </a:lnTo>
                    <a:lnTo>
                      <a:pt x="241" y="335"/>
                    </a:lnTo>
                    <a:lnTo>
                      <a:pt x="253" y="316"/>
                    </a:lnTo>
                    <a:lnTo>
                      <a:pt x="262" y="297"/>
                    </a:lnTo>
                    <a:lnTo>
                      <a:pt x="266" y="294"/>
                    </a:lnTo>
                    <a:lnTo>
                      <a:pt x="268" y="288"/>
                    </a:lnTo>
                    <a:lnTo>
                      <a:pt x="275" y="271"/>
                    </a:lnTo>
                    <a:lnTo>
                      <a:pt x="283" y="252"/>
                    </a:lnTo>
                    <a:lnTo>
                      <a:pt x="290" y="233"/>
                    </a:lnTo>
                    <a:lnTo>
                      <a:pt x="298" y="214"/>
                    </a:lnTo>
                    <a:lnTo>
                      <a:pt x="304" y="197"/>
                    </a:lnTo>
                    <a:lnTo>
                      <a:pt x="309" y="176"/>
                    </a:lnTo>
                    <a:lnTo>
                      <a:pt x="315" y="157"/>
                    </a:lnTo>
                    <a:lnTo>
                      <a:pt x="321" y="136"/>
                    </a:lnTo>
                    <a:lnTo>
                      <a:pt x="325" y="117"/>
                    </a:lnTo>
                    <a:lnTo>
                      <a:pt x="327" y="96"/>
                    </a:lnTo>
                    <a:lnTo>
                      <a:pt x="328" y="77"/>
                    </a:lnTo>
                    <a:lnTo>
                      <a:pt x="330" y="58"/>
                    </a:lnTo>
                    <a:lnTo>
                      <a:pt x="330" y="34"/>
                    </a:lnTo>
                    <a:lnTo>
                      <a:pt x="328" y="7"/>
                    </a:lnTo>
                    <a:lnTo>
                      <a:pt x="327" y="5"/>
                    </a:lnTo>
                    <a:lnTo>
                      <a:pt x="327" y="5"/>
                    </a:lnTo>
                    <a:lnTo>
                      <a:pt x="327" y="5"/>
                    </a:lnTo>
                    <a:lnTo>
                      <a:pt x="327" y="5"/>
                    </a:lnTo>
                    <a:lnTo>
                      <a:pt x="327" y="5"/>
                    </a:lnTo>
                    <a:lnTo>
                      <a:pt x="327" y="5"/>
                    </a:lnTo>
                    <a:lnTo>
                      <a:pt x="327" y="5"/>
                    </a:lnTo>
                    <a:lnTo>
                      <a:pt x="327" y="5"/>
                    </a:lnTo>
                    <a:lnTo>
                      <a:pt x="327" y="5"/>
                    </a:lnTo>
                    <a:lnTo>
                      <a:pt x="327" y="5"/>
                    </a:lnTo>
                    <a:lnTo>
                      <a:pt x="327" y="5"/>
                    </a:lnTo>
                    <a:lnTo>
                      <a:pt x="327" y="5"/>
                    </a:lnTo>
                    <a:lnTo>
                      <a:pt x="325" y="4"/>
                    </a:lnTo>
                    <a:lnTo>
                      <a:pt x="325" y="4"/>
                    </a:lnTo>
                    <a:lnTo>
                      <a:pt x="325" y="4"/>
                    </a:lnTo>
                    <a:lnTo>
                      <a:pt x="325" y="4"/>
                    </a:lnTo>
                    <a:lnTo>
                      <a:pt x="325" y="2"/>
                    </a:lnTo>
                    <a:lnTo>
                      <a:pt x="325" y="2"/>
                    </a:lnTo>
                    <a:lnTo>
                      <a:pt x="325" y="2"/>
                    </a:lnTo>
                    <a:lnTo>
                      <a:pt x="325" y="2"/>
                    </a:lnTo>
                    <a:lnTo>
                      <a:pt x="325" y="2"/>
                    </a:lnTo>
                    <a:lnTo>
                      <a:pt x="325" y="2"/>
                    </a:lnTo>
                    <a:lnTo>
                      <a:pt x="323" y="2"/>
                    </a:lnTo>
                    <a:lnTo>
                      <a:pt x="323" y="0"/>
                    </a:lnTo>
                    <a:lnTo>
                      <a:pt x="323" y="0"/>
                    </a:lnTo>
                    <a:lnTo>
                      <a:pt x="323" y="0"/>
                    </a:lnTo>
                    <a:lnTo>
                      <a:pt x="317" y="2"/>
                    </a:lnTo>
                    <a:lnTo>
                      <a:pt x="311" y="2"/>
                    </a:lnTo>
                    <a:lnTo>
                      <a:pt x="302" y="4"/>
                    </a:lnTo>
                    <a:lnTo>
                      <a:pt x="292" y="5"/>
                    </a:lnTo>
                    <a:lnTo>
                      <a:pt x="285" y="5"/>
                    </a:lnTo>
                    <a:lnTo>
                      <a:pt x="275" y="4"/>
                    </a:lnTo>
                    <a:lnTo>
                      <a:pt x="272" y="5"/>
                    </a:lnTo>
                    <a:lnTo>
                      <a:pt x="268" y="7"/>
                    </a:lnTo>
                    <a:lnTo>
                      <a:pt x="260" y="13"/>
                    </a:lnTo>
                    <a:lnTo>
                      <a:pt x="253" y="19"/>
                    </a:lnTo>
                    <a:lnTo>
                      <a:pt x="247" y="22"/>
                    </a:lnTo>
                    <a:lnTo>
                      <a:pt x="243" y="24"/>
                    </a:lnTo>
                    <a:lnTo>
                      <a:pt x="235" y="30"/>
                    </a:lnTo>
                    <a:lnTo>
                      <a:pt x="228" y="32"/>
                    </a:lnTo>
                    <a:lnTo>
                      <a:pt x="228" y="57"/>
                    </a:lnTo>
                    <a:lnTo>
                      <a:pt x="222" y="85"/>
                    </a:lnTo>
                    <a:lnTo>
                      <a:pt x="215" y="113"/>
                    </a:lnTo>
                    <a:lnTo>
                      <a:pt x="205" y="144"/>
                    </a:lnTo>
                    <a:lnTo>
                      <a:pt x="196" y="168"/>
                    </a:lnTo>
                    <a:lnTo>
                      <a:pt x="184" y="193"/>
                    </a:lnTo>
                    <a:lnTo>
                      <a:pt x="173" y="214"/>
                    </a:lnTo>
                    <a:lnTo>
                      <a:pt x="161" y="233"/>
                    </a:lnTo>
                    <a:lnTo>
                      <a:pt x="150" y="248"/>
                    </a:lnTo>
                    <a:lnTo>
                      <a:pt x="131" y="271"/>
                    </a:lnTo>
                    <a:lnTo>
                      <a:pt x="116" y="290"/>
                    </a:lnTo>
                    <a:lnTo>
                      <a:pt x="105" y="299"/>
                    </a:lnTo>
                    <a:lnTo>
                      <a:pt x="106" y="297"/>
                    </a:lnTo>
                    <a:lnTo>
                      <a:pt x="106" y="295"/>
                    </a:lnTo>
                    <a:lnTo>
                      <a:pt x="116" y="284"/>
                    </a:lnTo>
                    <a:lnTo>
                      <a:pt x="122" y="273"/>
                    </a:lnTo>
                    <a:lnTo>
                      <a:pt x="112" y="273"/>
                    </a:lnTo>
                    <a:lnTo>
                      <a:pt x="101" y="275"/>
                    </a:lnTo>
                    <a:lnTo>
                      <a:pt x="91" y="277"/>
                    </a:lnTo>
                    <a:lnTo>
                      <a:pt x="82" y="280"/>
                    </a:lnTo>
                    <a:lnTo>
                      <a:pt x="72" y="284"/>
                    </a:lnTo>
                    <a:lnTo>
                      <a:pt x="63" y="288"/>
                    </a:lnTo>
                    <a:lnTo>
                      <a:pt x="53" y="295"/>
                    </a:lnTo>
                    <a:lnTo>
                      <a:pt x="46" y="301"/>
                    </a:lnTo>
                    <a:lnTo>
                      <a:pt x="36" y="309"/>
                    </a:lnTo>
                    <a:lnTo>
                      <a:pt x="29" y="318"/>
                    </a:lnTo>
                    <a:lnTo>
                      <a:pt x="23" y="330"/>
                    </a:lnTo>
                    <a:lnTo>
                      <a:pt x="17" y="339"/>
                    </a:lnTo>
                    <a:lnTo>
                      <a:pt x="10" y="360"/>
                    </a:lnTo>
                    <a:lnTo>
                      <a:pt x="6" y="385"/>
                    </a:lnTo>
                    <a:lnTo>
                      <a:pt x="2" y="407"/>
                    </a:lnTo>
                    <a:lnTo>
                      <a:pt x="0" y="434"/>
                    </a:lnTo>
                    <a:lnTo>
                      <a:pt x="2" y="451"/>
                    </a:lnTo>
                    <a:lnTo>
                      <a:pt x="2" y="470"/>
                    </a:lnTo>
                    <a:lnTo>
                      <a:pt x="6" y="489"/>
                    </a:lnTo>
                    <a:lnTo>
                      <a:pt x="10" y="506"/>
                    </a:lnTo>
                    <a:lnTo>
                      <a:pt x="15" y="523"/>
                    </a:lnTo>
                    <a:lnTo>
                      <a:pt x="23" y="540"/>
                    </a:lnTo>
                    <a:lnTo>
                      <a:pt x="31" y="555"/>
                    </a:lnTo>
                    <a:lnTo>
                      <a:pt x="42" y="569"/>
                    </a:lnTo>
                    <a:lnTo>
                      <a:pt x="55" y="584"/>
                    </a:lnTo>
                    <a:lnTo>
                      <a:pt x="70" y="597"/>
                    </a:lnTo>
                    <a:lnTo>
                      <a:pt x="87" y="610"/>
                    </a:lnTo>
                    <a:lnTo>
                      <a:pt x="106" y="622"/>
                    </a:lnTo>
                    <a:lnTo>
                      <a:pt x="124" y="631"/>
                    </a:lnTo>
                    <a:lnTo>
                      <a:pt x="143" y="641"/>
                    </a:lnTo>
                    <a:lnTo>
                      <a:pt x="163" y="650"/>
                    </a:lnTo>
                    <a:lnTo>
                      <a:pt x="184" y="660"/>
                    </a:lnTo>
                    <a:lnTo>
                      <a:pt x="215" y="671"/>
                    </a:lnTo>
                    <a:lnTo>
                      <a:pt x="247" y="678"/>
                    </a:lnTo>
                    <a:lnTo>
                      <a:pt x="277" y="686"/>
                    </a:lnTo>
                    <a:lnTo>
                      <a:pt x="309" y="692"/>
                    </a:lnTo>
                    <a:lnTo>
                      <a:pt x="327" y="696"/>
                    </a:lnTo>
                    <a:lnTo>
                      <a:pt x="344" y="697"/>
                    </a:lnTo>
                    <a:lnTo>
                      <a:pt x="361" y="699"/>
                    </a:lnTo>
                    <a:lnTo>
                      <a:pt x="376" y="701"/>
                    </a:lnTo>
                    <a:lnTo>
                      <a:pt x="402" y="705"/>
                    </a:lnTo>
                    <a:lnTo>
                      <a:pt x="427" y="707"/>
                    </a:lnTo>
                    <a:lnTo>
                      <a:pt x="450" y="707"/>
                    </a:lnTo>
                    <a:lnTo>
                      <a:pt x="471" y="705"/>
                    </a:lnTo>
                    <a:lnTo>
                      <a:pt x="480" y="701"/>
                    </a:lnTo>
                    <a:lnTo>
                      <a:pt x="490" y="696"/>
                    </a:lnTo>
                    <a:lnTo>
                      <a:pt x="497" y="688"/>
                    </a:lnTo>
                    <a:lnTo>
                      <a:pt x="505" y="677"/>
                    </a:lnTo>
                    <a:lnTo>
                      <a:pt x="511" y="660"/>
                    </a:lnTo>
                    <a:lnTo>
                      <a:pt x="514" y="644"/>
                    </a:lnTo>
                    <a:lnTo>
                      <a:pt x="516" y="627"/>
                    </a:lnTo>
                    <a:lnTo>
                      <a:pt x="516" y="610"/>
                    </a:lnTo>
                    <a:lnTo>
                      <a:pt x="518" y="593"/>
                    </a:lnTo>
                    <a:lnTo>
                      <a:pt x="522" y="578"/>
                    </a:lnTo>
                    <a:lnTo>
                      <a:pt x="524" y="567"/>
                    </a:lnTo>
                    <a:lnTo>
                      <a:pt x="528" y="557"/>
                    </a:lnTo>
                    <a:lnTo>
                      <a:pt x="533" y="550"/>
                    </a:lnTo>
                    <a:lnTo>
                      <a:pt x="539" y="542"/>
                    </a:lnTo>
                    <a:lnTo>
                      <a:pt x="547" y="536"/>
                    </a:lnTo>
                    <a:lnTo>
                      <a:pt x="558" y="532"/>
                    </a:lnTo>
                    <a:lnTo>
                      <a:pt x="569" y="531"/>
                    </a:lnTo>
                    <a:lnTo>
                      <a:pt x="586" y="525"/>
                    </a:lnTo>
                    <a:lnTo>
                      <a:pt x="598" y="519"/>
                    </a:lnTo>
                    <a:lnTo>
                      <a:pt x="611" y="514"/>
                    </a:lnTo>
                    <a:lnTo>
                      <a:pt x="621" y="508"/>
                    </a:lnTo>
                    <a:lnTo>
                      <a:pt x="626" y="502"/>
                    </a:lnTo>
                    <a:lnTo>
                      <a:pt x="628" y="495"/>
                    </a:lnTo>
                    <a:lnTo>
                      <a:pt x="628" y="489"/>
                    </a:lnTo>
                    <a:lnTo>
                      <a:pt x="622" y="478"/>
                    </a:lnTo>
                    <a:lnTo>
                      <a:pt x="615" y="466"/>
                    </a:lnTo>
                    <a:lnTo>
                      <a:pt x="605" y="457"/>
                    </a:lnTo>
                    <a:lnTo>
                      <a:pt x="598" y="449"/>
                    </a:lnTo>
                    <a:lnTo>
                      <a:pt x="585" y="434"/>
                    </a:lnTo>
                    <a:lnTo>
                      <a:pt x="569" y="423"/>
                    </a:lnTo>
                    <a:lnTo>
                      <a:pt x="552" y="413"/>
                    </a:lnTo>
                    <a:lnTo>
                      <a:pt x="533" y="404"/>
                    </a:lnTo>
                    <a:close/>
                  </a:path>
                </a:pathLst>
              </a:custGeom>
              <a:solidFill>
                <a:srgbClr val="E04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53" name="Freeform 1333"/>
              <p:cNvSpPr>
                <a:spLocks/>
              </p:cNvSpPr>
              <p:nvPr/>
            </p:nvSpPr>
            <p:spPr bwMode="auto">
              <a:xfrm>
                <a:off x="1766" y="2997"/>
                <a:ext cx="442" cy="64"/>
              </a:xfrm>
              <a:custGeom>
                <a:avLst/>
                <a:gdLst>
                  <a:gd name="T0" fmla="*/ 442 w 442"/>
                  <a:gd name="T1" fmla="*/ 13 h 64"/>
                  <a:gd name="T2" fmla="*/ 402 w 442"/>
                  <a:gd name="T3" fmla="*/ 11 h 64"/>
                  <a:gd name="T4" fmla="*/ 360 w 442"/>
                  <a:gd name="T5" fmla="*/ 9 h 64"/>
                  <a:gd name="T6" fmla="*/ 317 w 442"/>
                  <a:gd name="T7" fmla="*/ 7 h 64"/>
                  <a:gd name="T8" fmla="*/ 271 w 442"/>
                  <a:gd name="T9" fmla="*/ 9 h 64"/>
                  <a:gd name="T10" fmla="*/ 227 w 442"/>
                  <a:gd name="T11" fmla="*/ 11 h 64"/>
                  <a:gd name="T12" fmla="*/ 186 w 442"/>
                  <a:gd name="T13" fmla="*/ 19 h 64"/>
                  <a:gd name="T14" fmla="*/ 144 w 442"/>
                  <a:gd name="T15" fmla="*/ 26 h 64"/>
                  <a:gd name="T16" fmla="*/ 102 w 442"/>
                  <a:gd name="T17" fmla="*/ 34 h 64"/>
                  <a:gd name="T18" fmla="*/ 83 w 442"/>
                  <a:gd name="T19" fmla="*/ 38 h 64"/>
                  <a:gd name="T20" fmla="*/ 64 w 442"/>
                  <a:gd name="T21" fmla="*/ 43 h 64"/>
                  <a:gd name="T22" fmla="*/ 45 w 442"/>
                  <a:gd name="T23" fmla="*/ 47 h 64"/>
                  <a:gd name="T24" fmla="*/ 28 w 442"/>
                  <a:gd name="T25" fmla="*/ 53 h 64"/>
                  <a:gd name="T26" fmla="*/ 13 w 442"/>
                  <a:gd name="T27" fmla="*/ 58 h 64"/>
                  <a:gd name="T28" fmla="*/ 0 w 442"/>
                  <a:gd name="T29" fmla="*/ 64 h 64"/>
                  <a:gd name="T30" fmla="*/ 9 w 442"/>
                  <a:gd name="T31" fmla="*/ 57 h 64"/>
                  <a:gd name="T32" fmla="*/ 21 w 442"/>
                  <a:gd name="T33" fmla="*/ 51 h 64"/>
                  <a:gd name="T34" fmla="*/ 32 w 442"/>
                  <a:gd name="T35" fmla="*/ 43 h 64"/>
                  <a:gd name="T36" fmla="*/ 47 w 442"/>
                  <a:gd name="T37" fmla="*/ 38 h 64"/>
                  <a:gd name="T38" fmla="*/ 78 w 442"/>
                  <a:gd name="T39" fmla="*/ 28 h 64"/>
                  <a:gd name="T40" fmla="*/ 112 w 442"/>
                  <a:gd name="T41" fmla="*/ 19 h 64"/>
                  <a:gd name="T42" fmla="*/ 152 w 442"/>
                  <a:gd name="T43" fmla="*/ 11 h 64"/>
                  <a:gd name="T44" fmla="*/ 195 w 442"/>
                  <a:gd name="T45" fmla="*/ 5 h 64"/>
                  <a:gd name="T46" fmla="*/ 239 w 442"/>
                  <a:gd name="T47" fmla="*/ 2 h 64"/>
                  <a:gd name="T48" fmla="*/ 281 w 442"/>
                  <a:gd name="T49" fmla="*/ 0 h 64"/>
                  <a:gd name="T50" fmla="*/ 318 w 442"/>
                  <a:gd name="T51" fmla="*/ 0 h 64"/>
                  <a:gd name="T52" fmla="*/ 353 w 442"/>
                  <a:gd name="T53" fmla="*/ 0 h 64"/>
                  <a:gd name="T54" fmla="*/ 379 w 442"/>
                  <a:gd name="T55" fmla="*/ 2 h 64"/>
                  <a:gd name="T56" fmla="*/ 400 w 442"/>
                  <a:gd name="T57" fmla="*/ 3 h 64"/>
                  <a:gd name="T58" fmla="*/ 421 w 442"/>
                  <a:gd name="T59" fmla="*/ 9 h 64"/>
                  <a:gd name="T60" fmla="*/ 442 w 442"/>
                  <a:gd name="T61" fmla="*/ 1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442" h="64">
                    <a:moveTo>
                      <a:pt x="442" y="13"/>
                    </a:moveTo>
                    <a:lnTo>
                      <a:pt x="402" y="11"/>
                    </a:lnTo>
                    <a:lnTo>
                      <a:pt x="360" y="9"/>
                    </a:lnTo>
                    <a:lnTo>
                      <a:pt x="317" y="7"/>
                    </a:lnTo>
                    <a:lnTo>
                      <a:pt x="271" y="9"/>
                    </a:lnTo>
                    <a:lnTo>
                      <a:pt x="227" y="11"/>
                    </a:lnTo>
                    <a:lnTo>
                      <a:pt x="186" y="19"/>
                    </a:lnTo>
                    <a:lnTo>
                      <a:pt x="144" y="26"/>
                    </a:lnTo>
                    <a:lnTo>
                      <a:pt x="102" y="34"/>
                    </a:lnTo>
                    <a:lnTo>
                      <a:pt x="83" y="38"/>
                    </a:lnTo>
                    <a:lnTo>
                      <a:pt x="64" y="43"/>
                    </a:lnTo>
                    <a:lnTo>
                      <a:pt x="45" y="47"/>
                    </a:lnTo>
                    <a:lnTo>
                      <a:pt x="28" y="53"/>
                    </a:lnTo>
                    <a:lnTo>
                      <a:pt x="13" y="58"/>
                    </a:lnTo>
                    <a:lnTo>
                      <a:pt x="0" y="64"/>
                    </a:lnTo>
                    <a:lnTo>
                      <a:pt x="9" y="57"/>
                    </a:lnTo>
                    <a:lnTo>
                      <a:pt x="21" y="51"/>
                    </a:lnTo>
                    <a:lnTo>
                      <a:pt x="32" y="43"/>
                    </a:lnTo>
                    <a:lnTo>
                      <a:pt x="47" y="38"/>
                    </a:lnTo>
                    <a:lnTo>
                      <a:pt x="78" y="28"/>
                    </a:lnTo>
                    <a:lnTo>
                      <a:pt x="112" y="19"/>
                    </a:lnTo>
                    <a:lnTo>
                      <a:pt x="152" y="11"/>
                    </a:lnTo>
                    <a:lnTo>
                      <a:pt x="195" y="5"/>
                    </a:lnTo>
                    <a:lnTo>
                      <a:pt x="239" y="2"/>
                    </a:lnTo>
                    <a:lnTo>
                      <a:pt x="281" y="0"/>
                    </a:lnTo>
                    <a:lnTo>
                      <a:pt x="318" y="0"/>
                    </a:lnTo>
                    <a:lnTo>
                      <a:pt x="353" y="0"/>
                    </a:lnTo>
                    <a:lnTo>
                      <a:pt x="379" y="2"/>
                    </a:lnTo>
                    <a:lnTo>
                      <a:pt x="400" y="3"/>
                    </a:lnTo>
                    <a:lnTo>
                      <a:pt x="421" y="9"/>
                    </a:lnTo>
                    <a:lnTo>
                      <a:pt x="442" y="13"/>
                    </a:lnTo>
                    <a:close/>
                  </a:path>
                </a:pathLst>
              </a:custGeom>
              <a:solidFill>
                <a:srgbClr val="9A4D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54" name="Freeform 1334"/>
              <p:cNvSpPr>
                <a:spLocks/>
              </p:cNvSpPr>
              <p:nvPr/>
            </p:nvSpPr>
            <p:spPr bwMode="auto">
              <a:xfrm>
                <a:off x="1802" y="2983"/>
                <a:ext cx="201" cy="35"/>
              </a:xfrm>
              <a:custGeom>
                <a:avLst/>
                <a:gdLst>
                  <a:gd name="T0" fmla="*/ 0 w 201"/>
                  <a:gd name="T1" fmla="*/ 35 h 35"/>
                  <a:gd name="T2" fmla="*/ 21 w 201"/>
                  <a:gd name="T3" fmla="*/ 31 h 35"/>
                  <a:gd name="T4" fmla="*/ 42 w 201"/>
                  <a:gd name="T5" fmla="*/ 27 h 35"/>
                  <a:gd name="T6" fmla="*/ 62 w 201"/>
                  <a:gd name="T7" fmla="*/ 19 h 35"/>
                  <a:gd name="T8" fmla="*/ 81 w 201"/>
                  <a:gd name="T9" fmla="*/ 14 h 35"/>
                  <a:gd name="T10" fmla="*/ 97 w 201"/>
                  <a:gd name="T11" fmla="*/ 10 h 35"/>
                  <a:gd name="T12" fmla="*/ 110 w 201"/>
                  <a:gd name="T13" fmla="*/ 6 h 35"/>
                  <a:gd name="T14" fmla="*/ 129 w 201"/>
                  <a:gd name="T15" fmla="*/ 2 h 35"/>
                  <a:gd name="T16" fmla="*/ 152 w 201"/>
                  <a:gd name="T17" fmla="*/ 0 h 35"/>
                  <a:gd name="T18" fmla="*/ 163 w 201"/>
                  <a:gd name="T19" fmla="*/ 0 h 35"/>
                  <a:gd name="T20" fmla="*/ 174 w 201"/>
                  <a:gd name="T21" fmla="*/ 0 h 35"/>
                  <a:gd name="T22" fmla="*/ 184 w 201"/>
                  <a:gd name="T23" fmla="*/ 2 h 35"/>
                  <a:gd name="T24" fmla="*/ 191 w 201"/>
                  <a:gd name="T25" fmla="*/ 4 h 35"/>
                  <a:gd name="T26" fmla="*/ 197 w 201"/>
                  <a:gd name="T27" fmla="*/ 8 h 35"/>
                  <a:gd name="T28" fmla="*/ 201 w 201"/>
                  <a:gd name="T29" fmla="*/ 8 h 35"/>
                  <a:gd name="T30" fmla="*/ 197 w 201"/>
                  <a:gd name="T31" fmla="*/ 8 h 35"/>
                  <a:gd name="T32" fmla="*/ 188 w 201"/>
                  <a:gd name="T33" fmla="*/ 6 h 35"/>
                  <a:gd name="T34" fmla="*/ 174 w 201"/>
                  <a:gd name="T35" fmla="*/ 6 h 35"/>
                  <a:gd name="T36" fmla="*/ 161 w 201"/>
                  <a:gd name="T37" fmla="*/ 4 h 35"/>
                  <a:gd name="T38" fmla="*/ 148 w 201"/>
                  <a:gd name="T39" fmla="*/ 6 h 35"/>
                  <a:gd name="T40" fmla="*/ 135 w 201"/>
                  <a:gd name="T41" fmla="*/ 8 h 35"/>
                  <a:gd name="T42" fmla="*/ 108 w 201"/>
                  <a:gd name="T43" fmla="*/ 12 h 35"/>
                  <a:gd name="T44" fmla="*/ 80 w 201"/>
                  <a:gd name="T45" fmla="*/ 19 h 35"/>
                  <a:gd name="T46" fmla="*/ 61 w 201"/>
                  <a:gd name="T47" fmla="*/ 23 h 35"/>
                  <a:gd name="T48" fmla="*/ 40 w 201"/>
                  <a:gd name="T49" fmla="*/ 27 h 35"/>
                  <a:gd name="T50" fmla="*/ 21 w 201"/>
                  <a:gd name="T51" fmla="*/ 33 h 35"/>
                  <a:gd name="T52" fmla="*/ 0 w 201"/>
                  <a:gd name="T5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01" h="35">
                    <a:moveTo>
                      <a:pt x="0" y="35"/>
                    </a:moveTo>
                    <a:lnTo>
                      <a:pt x="21" y="31"/>
                    </a:lnTo>
                    <a:lnTo>
                      <a:pt x="42" y="27"/>
                    </a:lnTo>
                    <a:lnTo>
                      <a:pt x="62" y="19"/>
                    </a:lnTo>
                    <a:lnTo>
                      <a:pt x="81" y="14"/>
                    </a:lnTo>
                    <a:lnTo>
                      <a:pt x="97" y="10"/>
                    </a:lnTo>
                    <a:lnTo>
                      <a:pt x="110" y="6"/>
                    </a:lnTo>
                    <a:lnTo>
                      <a:pt x="129" y="2"/>
                    </a:lnTo>
                    <a:lnTo>
                      <a:pt x="152" y="0"/>
                    </a:lnTo>
                    <a:lnTo>
                      <a:pt x="163" y="0"/>
                    </a:lnTo>
                    <a:lnTo>
                      <a:pt x="174" y="0"/>
                    </a:lnTo>
                    <a:lnTo>
                      <a:pt x="184" y="2"/>
                    </a:lnTo>
                    <a:lnTo>
                      <a:pt x="191" y="4"/>
                    </a:lnTo>
                    <a:lnTo>
                      <a:pt x="197" y="8"/>
                    </a:lnTo>
                    <a:lnTo>
                      <a:pt x="201" y="8"/>
                    </a:lnTo>
                    <a:lnTo>
                      <a:pt x="197" y="8"/>
                    </a:lnTo>
                    <a:lnTo>
                      <a:pt x="188" y="6"/>
                    </a:lnTo>
                    <a:lnTo>
                      <a:pt x="174" y="6"/>
                    </a:lnTo>
                    <a:lnTo>
                      <a:pt x="161" y="4"/>
                    </a:lnTo>
                    <a:lnTo>
                      <a:pt x="148" y="6"/>
                    </a:lnTo>
                    <a:lnTo>
                      <a:pt x="135" y="8"/>
                    </a:lnTo>
                    <a:lnTo>
                      <a:pt x="108" y="12"/>
                    </a:lnTo>
                    <a:lnTo>
                      <a:pt x="80" y="19"/>
                    </a:lnTo>
                    <a:lnTo>
                      <a:pt x="61" y="23"/>
                    </a:lnTo>
                    <a:lnTo>
                      <a:pt x="40" y="27"/>
                    </a:lnTo>
                    <a:lnTo>
                      <a:pt x="21" y="33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9A4D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55" name="Freeform 1335"/>
              <p:cNvSpPr>
                <a:spLocks/>
              </p:cNvSpPr>
              <p:nvPr/>
            </p:nvSpPr>
            <p:spPr bwMode="auto">
              <a:xfrm>
                <a:off x="982" y="2430"/>
                <a:ext cx="668" cy="483"/>
              </a:xfrm>
              <a:custGeom>
                <a:avLst/>
                <a:gdLst>
                  <a:gd name="T0" fmla="*/ 588 w 668"/>
                  <a:gd name="T1" fmla="*/ 96 h 483"/>
                  <a:gd name="T2" fmla="*/ 560 w 668"/>
                  <a:gd name="T3" fmla="*/ 74 h 483"/>
                  <a:gd name="T4" fmla="*/ 533 w 668"/>
                  <a:gd name="T5" fmla="*/ 49 h 483"/>
                  <a:gd name="T6" fmla="*/ 499 w 668"/>
                  <a:gd name="T7" fmla="*/ 9 h 483"/>
                  <a:gd name="T8" fmla="*/ 475 w 668"/>
                  <a:gd name="T9" fmla="*/ 5 h 483"/>
                  <a:gd name="T10" fmla="*/ 437 w 668"/>
                  <a:gd name="T11" fmla="*/ 19 h 483"/>
                  <a:gd name="T12" fmla="*/ 382 w 668"/>
                  <a:gd name="T13" fmla="*/ 40 h 483"/>
                  <a:gd name="T14" fmla="*/ 334 w 668"/>
                  <a:gd name="T15" fmla="*/ 66 h 483"/>
                  <a:gd name="T16" fmla="*/ 310 w 668"/>
                  <a:gd name="T17" fmla="*/ 87 h 483"/>
                  <a:gd name="T18" fmla="*/ 296 w 668"/>
                  <a:gd name="T19" fmla="*/ 104 h 483"/>
                  <a:gd name="T20" fmla="*/ 291 w 668"/>
                  <a:gd name="T21" fmla="*/ 121 h 483"/>
                  <a:gd name="T22" fmla="*/ 289 w 668"/>
                  <a:gd name="T23" fmla="*/ 138 h 483"/>
                  <a:gd name="T24" fmla="*/ 292 w 668"/>
                  <a:gd name="T25" fmla="*/ 157 h 483"/>
                  <a:gd name="T26" fmla="*/ 283 w 668"/>
                  <a:gd name="T27" fmla="*/ 163 h 483"/>
                  <a:gd name="T28" fmla="*/ 249 w 668"/>
                  <a:gd name="T29" fmla="*/ 153 h 483"/>
                  <a:gd name="T30" fmla="*/ 201 w 668"/>
                  <a:gd name="T31" fmla="*/ 142 h 483"/>
                  <a:gd name="T32" fmla="*/ 137 w 668"/>
                  <a:gd name="T33" fmla="*/ 125 h 483"/>
                  <a:gd name="T34" fmla="*/ 86 w 668"/>
                  <a:gd name="T35" fmla="*/ 121 h 483"/>
                  <a:gd name="T36" fmla="*/ 50 w 668"/>
                  <a:gd name="T37" fmla="*/ 125 h 483"/>
                  <a:gd name="T38" fmla="*/ 29 w 668"/>
                  <a:gd name="T39" fmla="*/ 134 h 483"/>
                  <a:gd name="T40" fmla="*/ 23 w 668"/>
                  <a:gd name="T41" fmla="*/ 144 h 483"/>
                  <a:gd name="T42" fmla="*/ 21 w 668"/>
                  <a:gd name="T43" fmla="*/ 165 h 483"/>
                  <a:gd name="T44" fmla="*/ 29 w 668"/>
                  <a:gd name="T45" fmla="*/ 187 h 483"/>
                  <a:gd name="T46" fmla="*/ 33 w 668"/>
                  <a:gd name="T47" fmla="*/ 199 h 483"/>
                  <a:gd name="T48" fmla="*/ 17 w 668"/>
                  <a:gd name="T49" fmla="*/ 218 h 483"/>
                  <a:gd name="T50" fmla="*/ 2 w 668"/>
                  <a:gd name="T51" fmla="*/ 239 h 483"/>
                  <a:gd name="T52" fmla="*/ 0 w 668"/>
                  <a:gd name="T53" fmla="*/ 252 h 483"/>
                  <a:gd name="T54" fmla="*/ 0 w 668"/>
                  <a:gd name="T55" fmla="*/ 267 h 483"/>
                  <a:gd name="T56" fmla="*/ 8 w 668"/>
                  <a:gd name="T57" fmla="*/ 282 h 483"/>
                  <a:gd name="T58" fmla="*/ 25 w 668"/>
                  <a:gd name="T59" fmla="*/ 301 h 483"/>
                  <a:gd name="T60" fmla="*/ 63 w 668"/>
                  <a:gd name="T61" fmla="*/ 330 h 483"/>
                  <a:gd name="T62" fmla="*/ 108 w 668"/>
                  <a:gd name="T63" fmla="*/ 358 h 483"/>
                  <a:gd name="T64" fmla="*/ 143 w 668"/>
                  <a:gd name="T65" fmla="*/ 381 h 483"/>
                  <a:gd name="T66" fmla="*/ 169 w 668"/>
                  <a:gd name="T67" fmla="*/ 405 h 483"/>
                  <a:gd name="T68" fmla="*/ 207 w 668"/>
                  <a:gd name="T69" fmla="*/ 440 h 483"/>
                  <a:gd name="T70" fmla="*/ 241 w 668"/>
                  <a:gd name="T71" fmla="*/ 464 h 483"/>
                  <a:gd name="T72" fmla="*/ 274 w 668"/>
                  <a:gd name="T73" fmla="*/ 478 h 483"/>
                  <a:gd name="T74" fmla="*/ 304 w 668"/>
                  <a:gd name="T75" fmla="*/ 483 h 483"/>
                  <a:gd name="T76" fmla="*/ 334 w 668"/>
                  <a:gd name="T77" fmla="*/ 483 h 483"/>
                  <a:gd name="T78" fmla="*/ 378 w 668"/>
                  <a:gd name="T79" fmla="*/ 474 h 483"/>
                  <a:gd name="T80" fmla="*/ 435 w 668"/>
                  <a:gd name="T81" fmla="*/ 457 h 483"/>
                  <a:gd name="T82" fmla="*/ 490 w 668"/>
                  <a:gd name="T83" fmla="*/ 438 h 483"/>
                  <a:gd name="T84" fmla="*/ 532 w 668"/>
                  <a:gd name="T85" fmla="*/ 419 h 483"/>
                  <a:gd name="T86" fmla="*/ 566 w 668"/>
                  <a:gd name="T87" fmla="*/ 398 h 483"/>
                  <a:gd name="T88" fmla="*/ 598 w 668"/>
                  <a:gd name="T89" fmla="*/ 373 h 483"/>
                  <a:gd name="T90" fmla="*/ 626 w 668"/>
                  <a:gd name="T91" fmla="*/ 349 h 483"/>
                  <a:gd name="T92" fmla="*/ 651 w 668"/>
                  <a:gd name="T93" fmla="*/ 320 h 483"/>
                  <a:gd name="T94" fmla="*/ 664 w 668"/>
                  <a:gd name="T95" fmla="*/ 290 h 483"/>
                  <a:gd name="T96" fmla="*/ 668 w 668"/>
                  <a:gd name="T97" fmla="*/ 263 h 483"/>
                  <a:gd name="T98" fmla="*/ 662 w 668"/>
                  <a:gd name="T99" fmla="*/ 244 h 483"/>
                  <a:gd name="T100" fmla="*/ 653 w 668"/>
                  <a:gd name="T101" fmla="*/ 227 h 483"/>
                  <a:gd name="T102" fmla="*/ 638 w 668"/>
                  <a:gd name="T103" fmla="*/ 214 h 483"/>
                  <a:gd name="T104" fmla="*/ 611 w 668"/>
                  <a:gd name="T105" fmla="*/ 199 h 483"/>
                  <a:gd name="T106" fmla="*/ 568 w 668"/>
                  <a:gd name="T107" fmla="*/ 187 h 483"/>
                  <a:gd name="T108" fmla="*/ 539 w 668"/>
                  <a:gd name="T109" fmla="*/ 184 h 483"/>
                  <a:gd name="T110" fmla="*/ 526 w 668"/>
                  <a:gd name="T111" fmla="*/ 176 h 483"/>
                  <a:gd name="T112" fmla="*/ 511 w 668"/>
                  <a:gd name="T113" fmla="*/ 165 h 483"/>
                  <a:gd name="T114" fmla="*/ 494 w 668"/>
                  <a:gd name="T115" fmla="*/ 146 h 483"/>
                  <a:gd name="T116" fmla="*/ 499 w 668"/>
                  <a:gd name="T117" fmla="*/ 134 h 483"/>
                  <a:gd name="T118" fmla="*/ 526 w 668"/>
                  <a:gd name="T119" fmla="*/ 125 h 483"/>
                  <a:gd name="T120" fmla="*/ 556 w 668"/>
                  <a:gd name="T121" fmla="*/ 117 h 483"/>
                  <a:gd name="T122" fmla="*/ 592 w 668"/>
                  <a:gd name="T123" fmla="*/ 112 h 4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668" h="483">
                    <a:moveTo>
                      <a:pt x="605" y="110"/>
                    </a:moveTo>
                    <a:lnTo>
                      <a:pt x="588" y="96"/>
                    </a:lnTo>
                    <a:lnTo>
                      <a:pt x="573" y="85"/>
                    </a:lnTo>
                    <a:lnTo>
                      <a:pt x="560" y="74"/>
                    </a:lnTo>
                    <a:lnTo>
                      <a:pt x="549" y="62"/>
                    </a:lnTo>
                    <a:lnTo>
                      <a:pt x="533" y="49"/>
                    </a:lnTo>
                    <a:lnTo>
                      <a:pt x="522" y="38"/>
                    </a:lnTo>
                    <a:lnTo>
                      <a:pt x="499" y="9"/>
                    </a:lnTo>
                    <a:lnTo>
                      <a:pt x="492" y="0"/>
                    </a:lnTo>
                    <a:lnTo>
                      <a:pt x="475" y="5"/>
                    </a:lnTo>
                    <a:lnTo>
                      <a:pt x="456" y="11"/>
                    </a:lnTo>
                    <a:lnTo>
                      <a:pt x="437" y="19"/>
                    </a:lnTo>
                    <a:lnTo>
                      <a:pt x="418" y="24"/>
                    </a:lnTo>
                    <a:lnTo>
                      <a:pt x="382" y="40"/>
                    </a:lnTo>
                    <a:lnTo>
                      <a:pt x="349" y="57"/>
                    </a:lnTo>
                    <a:lnTo>
                      <a:pt x="334" y="66"/>
                    </a:lnTo>
                    <a:lnTo>
                      <a:pt x="321" y="76"/>
                    </a:lnTo>
                    <a:lnTo>
                      <a:pt x="310" y="87"/>
                    </a:lnTo>
                    <a:lnTo>
                      <a:pt x="302" y="96"/>
                    </a:lnTo>
                    <a:lnTo>
                      <a:pt x="296" y="104"/>
                    </a:lnTo>
                    <a:lnTo>
                      <a:pt x="292" y="112"/>
                    </a:lnTo>
                    <a:lnTo>
                      <a:pt x="291" y="121"/>
                    </a:lnTo>
                    <a:lnTo>
                      <a:pt x="289" y="129"/>
                    </a:lnTo>
                    <a:lnTo>
                      <a:pt x="289" y="138"/>
                    </a:lnTo>
                    <a:lnTo>
                      <a:pt x="291" y="148"/>
                    </a:lnTo>
                    <a:lnTo>
                      <a:pt x="292" y="157"/>
                    </a:lnTo>
                    <a:lnTo>
                      <a:pt x="298" y="167"/>
                    </a:lnTo>
                    <a:lnTo>
                      <a:pt x="283" y="163"/>
                    </a:lnTo>
                    <a:lnTo>
                      <a:pt x="270" y="159"/>
                    </a:lnTo>
                    <a:lnTo>
                      <a:pt x="249" y="153"/>
                    </a:lnTo>
                    <a:lnTo>
                      <a:pt x="230" y="148"/>
                    </a:lnTo>
                    <a:lnTo>
                      <a:pt x="201" y="142"/>
                    </a:lnTo>
                    <a:lnTo>
                      <a:pt x="171" y="132"/>
                    </a:lnTo>
                    <a:lnTo>
                      <a:pt x="137" y="125"/>
                    </a:lnTo>
                    <a:lnTo>
                      <a:pt x="107" y="121"/>
                    </a:lnTo>
                    <a:lnTo>
                      <a:pt x="86" y="121"/>
                    </a:lnTo>
                    <a:lnTo>
                      <a:pt x="69" y="123"/>
                    </a:lnTo>
                    <a:lnTo>
                      <a:pt x="50" y="125"/>
                    </a:lnTo>
                    <a:lnTo>
                      <a:pt x="33" y="131"/>
                    </a:lnTo>
                    <a:lnTo>
                      <a:pt x="29" y="134"/>
                    </a:lnTo>
                    <a:lnTo>
                      <a:pt x="25" y="138"/>
                    </a:lnTo>
                    <a:lnTo>
                      <a:pt x="23" y="144"/>
                    </a:lnTo>
                    <a:lnTo>
                      <a:pt x="21" y="150"/>
                    </a:lnTo>
                    <a:lnTo>
                      <a:pt x="21" y="165"/>
                    </a:lnTo>
                    <a:lnTo>
                      <a:pt x="25" y="182"/>
                    </a:lnTo>
                    <a:lnTo>
                      <a:pt x="29" y="187"/>
                    </a:lnTo>
                    <a:lnTo>
                      <a:pt x="31" y="193"/>
                    </a:lnTo>
                    <a:lnTo>
                      <a:pt x="33" y="199"/>
                    </a:lnTo>
                    <a:lnTo>
                      <a:pt x="31" y="205"/>
                    </a:lnTo>
                    <a:lnTo>
                      <a:pt x="17" y="218"/>
                    </a:lnTo>
                    <a:lnTo>
                      <a:pt x="6" y="233"/>
                    </a:lnTo>
                    <a:lnTo>
                      <a:pt x="2" y="239"/>
                    </a:lnTo>
                    <a:lnTo>
                      <a:pt x="0" y="246"/>
                    </a:lnTo>
                    <a:lnTo>
                      <a:pt x="0" y="252"/>
                    </a:lnTo>
                    <a:lnTo>
                      <a:pt x="0" y="259"/>
                    </a:lnTo>
                    <a:lnTo>
                      <a:pt x="0" y="267"/>
                    </a:lnTo>
                    <a:lnTo>
                      <a:pt x="4" y="275"/>
                    </a:lnTo>
                    <a:lnTo>
                      <a:pt x="8" y="282"/>
                    </a:lnTo>
                    <a:lnTo>
                      <a:pt x="14" y="292"/>
                    </a:lnTo>
                    <a:lnTo>
                      <a:pt x="25" y="301"/>
                    </a:lnTo>
                    <a:lnTo>
                      <a:pt x="42" y="314"/>
                    </a:lnTo>
                    <a:lnTo>
                      <a:pt x="63" y="330"/>
                    </a:lnTo>
                    <a:lnTo>
                      <a:pt x="86" y="345"/>
                    </a:lnTo>
                    <a:lnTo>
                      <a:pt x="108" y="358"/>
                    </a:lnTo>
                    <a:lnTo>
                      <a:pt x="129" y="369"/>
                    </a:lnTo>
                    <a:lnTo>
                      <a:pt x="143" y="381"/>
                    </a:lnTo>
                    <a:lnTo>
                      <a:pt x="150" y="387"/>
                    </a:lnTo>
                    <a:lnTo>
                      <a:pt x="169" y="405"/>
                    </a:lnTo>
                    <a:lnTo>
                      <a:pt x="188" y="423"/>
                    </a:lnTo>
                    <a:lnTo>
                      <a:pt x="207" y="440"/>
                    </a:lnTo>
                    <a:lnTo>
                      <a:pt x="226" y="455"/>
                    </a:lnTo>
                    <a:lnTo>
                      <a:pt x="241" y="464"/>
                    </a:lnTo>
                    <a:lnTo>
                      <a:pt x="258" y="472"/>
                    </a:lnTo>
                    <a:lnTo>
                      <a:pt x="274" y="478"/>
                    </a:lnTo>
                    <a:lnTo>
                      <a:pt x="291" y="481"/>
                    </a:lnTo>
                    <a:lnTo>
                      <a:pt x="304" y="483"/>
                    </a:lnTo>
                    <a:lnTo>
                      <a:pt x="319" y="483"/>
                    </a:lnTo>
                    <a:lnTo>
                      <a:pt x="334" y="483"/>
                    </a:lnTo>
                    <a:lnTo>
                      <a:pt x="349" y="481"/>
                    </a:lnTo>
                    <a:lnTo>
                      <a:pt x="378" y="474"/>
                    </a:lnTo>
                    <a:lnTo>
                      <a:pt x="408" y="466"/>
                    </a:lnTo>
                    <a:lnTo>
                      <a:pt x="435" y="457"/>
                    </a:lnTo>
                    <a:lnTo>
                      <a:pt x="463" y="449"/>
                    </a:lnTo>
                    <a:lnTo>
                      <a:pt x="490" y="438"/>
                    </a:lnTo>
                    <a:lnTo>
                      <a:pt x="518" y="426"/>
                    </a:lnTo>
                    <a:lnTo>
                      <a:pt x="532" y="419"/>
                    </a:lnTo>
                    <a:lnTo>
                      <a:pt x="549" y="409"/>
                    </a:lnTo>
                    <a:lnTo>
                      <a:pt x="566" y="398"/>
                    </a:lnTo>
                    <a:lnTo>
                      <a:pt x="583" y="387"/>
                    </a:lnTo>
                    <a:lnTo>
                      <a:pt x="598" y="373"/>
                    </a:lnTo>
                    <a:lnTo>
                      <a:pt x="613" y="362"/>
                    </a:lnTo>
                    <a:lnTo>
                      <a:pt x="626" y="349"/>
                    </a:lnTo>
                    <a:lnTo>
                      <a:pt x="640" y="333"/>
                    </a:lnTo>
                    <a:lnTo>
                      <a:pt x="651" y="320"/>
                    </a:lnTo>
                    <a:lnTo>
                      <a:pt x="659" y="305"/>
                    </a:lnTo>
                    <a:lnTo>
                      <a:pt x="664" y="290"/>
                    </a:lnTo>
                    <a:lnTo>
                      <a:pt x="668" y="275"/>
                    </a:lnTo>
                    <a:lnTo>
                      <a:pt x="668" y="263"/>
                    </a:lnTo>
                    <a:lnTo>
                      <a:pt x="666" y="254"/>
                    </a:lnTo>
                    <a:lnTo>
                      <a:pt x="662" y="244"/>
                    </a:lnTo>
                    <a:lnTo>
                      <a:pt x="659" y="237"/>
                    </a:lnTo>
                    <a:lnTo>
                      <a:pt x="653" y="227"/>
                    </a:lnTo>
                    <a:lnTo>
                      <a:pt x="645" y="222"/>
                    </a:lnTo>
                    <a:lnTo>
                      <a:pt x="638" y="214"/>
                    </a:lnTo>
                    <a:lnTo>
                      <a:pt x="630" y="208"/>
                    </a:lnTo>
                    <a:lnTo>
                      <a:pt x="611" y="199"/>
                    </a:lnTo>
                    <a:lnTo>
                      <a:pt x="590" y="193"/>
                    </a:lnTo>
                    <a:lnTo>
                      <a:pt x="568" y="187"/>
                    </a:lnTo>
                    <a:lnTo>
                      <a:pt x="545" y="186"/>
                    </a:lnTo>
                    <a:lnTo>
                      <a:pt x="539" y="184"/>
                    </a:lnTo>
                    <a:lnTo>
                      <a:pt x="535" y="182"/>
                    </a:lnTo>
                    <a:lnTo>
                      <a:pt x="526" y="176"/>
                    </a:lnTo>
                    <a:lnTo>
                      <a:pt x="518" y="170"/>
                    </a:lnTo>
                    <a:lnTo>
                      <a:pt x="511" y="165"/>
                    </a:lnTo>
                    <a:lnTo>
                      <a:pt x="503" y="157"/>
                    </a:lnTo>
                    <a:lnTo>
                      <a:pt x="494" y="146"/>
                    </a:lnTo>
                    <a:lnTo>
                      <a:pt x="490" y="140"/>
                    </a:lnTo>
                    <a:lnTo>
                      <a:pt x="499" y="134"/>
                    </a:lnTo>
                    <a:lnTo>
                      <a:pt x="511" y="131"/>
                    </a:lnTo>
                    <a:lnTo>
                      <a:pt x="526" y="125"/>
                    </a:lnTo>
                    <a:lnTo>
                      <a:pt x="541" y="121"/>
                    </a:lnTo>
                    <a:lnTo>
                      <a:pt x="556" y="117"/>
                    </a:lnTo>
                    <a:lnTo>
                      <a:pt x="571" y="115"/>
                    </a:lnTo>
                    <a:lnTo>
                      <a:pt x="592" y="112"/>
                    </a:lnTo>
                    <a:lnTo>
                      <a:pt x="605" y="110"/>
                    </a:lnTo>
                    <a:close/>
                  </a:path>
                </a:pathLst>
              </a:custGeom>
              <a:solidFill>
                <a:srgbClr val="9A4D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56" name="Freeform 1336"/>
              <p:cNvSpPr>
                <a:spLocks/>
              </p:cNvSpPr>
              <p:nvPr/>
            </p:nvSpPr>
            <p:spPr bwMode="auto">
              <a:xfrm>
                <a:off x="982" y="2430"/>
                <a:ext cx="668" cy="483"/>
              </a:xfrm>
              <a:custGeom>
                <a:avLst/>
                <a:gdLst>
                  <a:gd name="T0" fmla="*/ 588 w 668"/>
                  <a:gd name="T1" fmla="*/ 96 h 483"/>
                  <a:gd name="T2" fmla="*/ 560 w 668"/>
                  <a:gd name="T3" fmla="*/ 74 h 483"/>
                  <a:gd name="T4" fmla="*/ 533 w 668"/>
                  <a:gd name="T5" fmla="*/ 49 h 483"/>
                  <a:gd name="T6" fmla="*/ 499 w 668"/>
                  <a:gd name="T7" fmla="*/ 9 h 483"/>
                  <a:gd name="T8" fmla="*/ 475 w 668"/>
                  <a:gd name="T9" fmla="*/ 5 h 483"/>
                  <a:gd name="T10" fmla="*/ 437 w 668"/>
                  <a:gd name="T11" fmla="*/ 19 h 483"/>
                  <a:gd name="T12" fmla="*/ 382 w 668"/>
                  <a:gd name="T13" fmla="*/ 40 h 483"/>
                  <a:gd name="T14" fmla="*/ 334 w 668"/>
                  <a:gd name="T15" fmla="*/ 66 h 483"/>
                  <a:gd name="T16" fmla="*/ 310 w 668"/>
                  <a:gd name="T17" fmla="*/ 87 h 483"/>
                  <a:gd name="T18" fmla="*/ 296 w 668"/>
                  <a:gd name="T19" fmla="*/ 104 h 483"/>
                  <a:gd name="T20" fmla="*/ 291 w 668"/>
                  <a:gd name="T21" fmla="*/ 121 h 483"/>
                  <a:gd name="T22" fmla="*/ 289 w 668"/>
                  <a:gd name="T23" fmla="*/ 138 h 483"/>
                  <a:gd name="T24" fmla="*/ 292 w 668"/>
                  <a:gd name="T25" fmla="*/ 157 h 483"/>
                  <a:gd name="T26" fmla="*/ 283 w 668"/>
                  <a:gd name="T27" fmla="*/ 163 h 483"/>
                  <a:gd name="T28" fmla="*/ 249 w 668"/>
                  <a:gd name="T29" fmla="*/ 153 h 483"/>
                  <a:gd name="T30" fmla="*/ 201 w 668"/>
                  <a:gd name="T31" fmla="*/ 142 h 483"/>
                  <a:gd name="T32" fmla="*/ 137 w 668"/>
                  <a:gd name="T33" fmla="*/ 125 h 483"/>
                  <a:gd name="T34" fmla="*/ 86 w 668"/>
                  <a:gd name="T35" fmla="*/ 121 h 483"/>
                  <a:gd name="T36" fmla="*/ 50 w 668"/>
                  <a:gd name="T37" fmla="*/ 125 h 483"/>
                  <a:gd name="T38" fmla="*/ 29 w 668"/>
                  <a:gd name="T39" fmla="*/ 134 h 483"/>
                  <a:gd name="T40" fmla="*/ 23 w 668"/>
                  <a:gd name="T41" fmla="*/ 144 h 483"/>
                  <a:gd name="T42" fmla="*/ 21 w 668"/>
                  <a:gd name="T43" fmla="*/ 165 h 483"/>
                  <a:gd name="T44" fmla="*/ 29 w 668"/>
                  <a:gd name="T45" fmla="*/ 187 h 483"/>
                  <a:gd name="T46" fmla="*/ 33 w 668"/>
                  <a:gd name="T47" fmla="*/ 199 h 483"/>
                  <a:gd name="T48" fmla="*/ 17 w 668"/>
                  <a:gd name="T49" fmla="*/ 218 h 483"/>
                  <a:gd name="T50" fmla="*/ 2 w 668"/>
                  <a:gd name="T51" fmla="*/ 239 h 483"/>
                  <a:gd name="T52" fmla="*/ 0 w 668"/>
                  <a:gd name="T53" fmla="*/ 252 h 483"/>
                  <a:gd name="T54" fmla="*/ 0 w 668"/>
                  <a:gd name="T55" fmla="*/ 267 h 483"/>
                  <a:gd name="T56" fmla="*/ 8 w 668"/>
                  <a:gd name="T57" fmla="*/ 282 h 483"/>
                  <a:gd name="T58" fmla="*/ 25 w 668"/>
                  <a:gd name="T59" fmla="*/ 301 h 483"/>
                  <a:gd name="T60" fmla="*/ 63 w 668"/>
                  <a:gd name="T61" fmla="*/ 330 h 483"/>
                  <a:gd name="T62" fmla="*/ 108 w 668"/>
                  <a:gd name="T63" fmla="*/ 358 h 483"/>
                  <a:gd name="T64" fmla="*/ 143 w 668"/>
                  <a:gd name="T65" fmla="*/ 381 h 483"/>
                  <a:gd name="T66" fmla="*/ 169 w 668"/>
                  <a:gd name="T67" fmla="*/ 405 h 483"/>
                  <a:gd name="T68" fmla="*/ 207 w 668"/>
                  <a:gd name="T69" fmla="*/ 440 h 483"/>
                  <a:gd name="T70" fmla="*/ 241 w 668"/>
                  <a:gd name="T71" fmla="*/ 464 h 483"/>
                  <a:gd name="T72" fmla="*/ 274 w 668"/>
                  <a:gd name="T73" fmla="*/ 478 h 483"/>
                  <a:gd name="T74" fmla="*/ 304 w 668"/>
                  <a:gd name="T75" fmla="*/ 483 h 483"/>
                  <a:gd name="T76" fmla="*/ 334 w 668"/>
                  <a:gd name="T77" fmla="*/ 483 h 483"/>
                  <a:gd name="T78" fmla="*/ 378 w 668"/>
                  <a:gd name="T79" fmla="*/ 474 h 483"/>
                  <a:gd name="T80" fmla="*/ 435 w 668"/>
                  <a:gd name="T81" fmla="*/ 457 h 483"/>
                  <a:gd name="T82" fmla="*/ 490 w 668"/>
                  <a:gd name="T83" fmla="*/ 438 h 483"/>
                  <a:gd name="T84" fmla="*/ 532 w 668"/>
                  <a:gd name="T85" fmla="*/ 419 h 483"/>
                  <a:gd name="T86" fmla="*/ 566 w 668"/>
                  <a:gd name="T87" fmla="*/ 398 h 483"/>
                  <a:gd name="T88" fmla="*/ 598 w 668"/>
                  <a:gd name="T89" fmla="*/ 373 h 483"/>
                  <a:gd name="T90" fmla="*/ 626 w 668"/>
                  <a:gd name="T91" fmla="*/ 349 h 483"/>
                  <a:gd name="T92" fmla="*/ 651 w 668"/>
                  <a:gd name="T93" fmla="*/ 320 h 483"/>
                  <a:gd name="T94" fmla="*/ 664 w 668"/>
                  <a:gd name="T95" fmla="*/ 290 h 483"/>
                  <a:gd name="T96" fmla="*/ 668 w 668"/>
                  <a:gd name="T97" fmla="*/ 263 h 483"/>
                  <a:gd name="T98" fmla="*/ 662 w 668"/>
                  <a:gd name="T99" fmla="*/ 244 h 483"/>
                  <a:gd name="T100" fmla="*/ 653 w 668"/>
                  <a:gd name="T101" fmla="*/ 227 h 483"/>
                  <a:gd name="T102" fmla="*/ 638 w 668"/>
                  <a:gd name="T103" fmla="*/ 214 h 483"/>
                  <a:gd name="T104" fmla="*/ 611 w 668"/>
                  <a:gd name="T105" fmla="*/ 199 h 483"/>
                  <a:gd name="T106" fmla="*/ 568 w 668"/>
                  <a:gd name="T107" fmla="*/ 187 h 483"/>
                  <a:gd name="T108" fmla="*/ 539 w 668"/>
                  <a:gd name="T109" fmla="*/ 184 h 483"/>
                  <a:gd name="T110" fmla="*/ 526 w 668"/>
                  <a:gd name="T111" fmla="*/ 176 h 483"/>
                  <a:gd name="T112" fmla="*/ 511 w 668"/>
                  <a:gd name="T113" fmla="*/ 165 h 483"/>
                  <a:gd name="T114" fmla="*/ 494 w 668"/>
                  <a:gd name="T115" fmla="*/ 146 h 483"/>
                  <a:gd name="T116" fmla="*/ 499 w 668"/>
                  <a:gd name="T117" fmla="*/ 134 h 483"/>
                  <a:gd name="T118" fmla="*/ 526 w 668"/>
                  <a:gd name="T119" fmla="*/ 125 h 483"/>
                  <a:gd name="T120" fmla="*/ 556 w 668"/>
                  <a:gd name="T121" fmla="*/ 117 h 483"/>
                  <a:gd name="T122" fmla="*/ 592 w 668"/>
                  <a:gd name="T123" fmla="*/ 112 h 4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668" h="483">
                    <a:moveTo>
                      <a:pt x="605" y="110"/>
                    </a:moveTo>
                    <a:lnTo>
                      <a:pt x="588" y="96"/>
                    </a:lnTo>
                    <a:lnTo>
                      <a:pt x="573" y="85"/>
                    </a:lnTo>
                    <a:lnTo>
                      <a:pt x="560" y="74"/>
                    </a:lnTo>
                    <a:lnTo>
                      <a:pt x="549" y="62"/>
                    </a:lnTo>
                    <a:lnTo>
                      <a:pt x="533" y="49"/>
                    </a:lnTo>
                    <a:lnTo>
                      <a:pt x="522" y="38"/>
                    </a:lnTo>
                    <a:lnTo>
                      <a:pt x="499" y="9"/>
                    </a:lnTo>
                    <a:lnTo>
                      <a:pt x="492" y="0"/>
                    </a:lnTo>
                    <a:lnTo>
                      <a:pt x="475" y="5"/>
                    </a:lnTo>
                    <a:lnTo>
                      <a:pt x="456" y="11"/>
                    </a:lnTo>
                    <a:lnTo>
                      <a:pt x="437" y="19"/>
                    </a:lnTo>
                    <a:lnTo>
                      <a:pt x="418" y="24"/>
                    </a:lnTo>
                    <a:lnTo>
                      <a:pt x="382" y="40"/>
                    </a:lnTo>
                    <a:lnTo>
                      <a:pt x="349" y="57"/>
                    </a:lnTo>
                    <a:lnTo>
                      <a:pt x="334" y="66"/>
                    </a:lnTo>
                    <a:lnTo>
                      <a:pt x="321" y="76"/>
                    </a:lnTo>
                    <a:lnTo>
                      <a:pt x="310" y="87"/>
                    </a:lnTo>
                    <a:lnTo>
                      <a:pt x="302" y="96"/>
                    </a:lnTo>
                    <a:lnTo>
                      <a:pt x="296" y="104"/>
                    </a:lnTo>
                    <a:lnTo>
                      <a:pt x="292" y="112"/>
                    </a:lnTo>
                    <a:lnTo>
                      <a:pt x="291" y="121"/>
                    </a:lnTo>
                    <a:lnTo>
                      <a:pt x="289" y="129"/>
                    </a:lnTo>
                    <a:lnTo>
                      <a:pt x="289" y="138"/>
                    </a:lnTo>
                    <a:lnTo>
                      <a:pt x="291" y="148"/>
                    </a:lnTo>
                    <a:lnTo>
                      <a:pt x="292" y="157"/>
                    </a:lnTo>
                    <a:lnTo>
                      <a:pt x="298" y="167"/>
                    </a:lnTo>
                    <a:lnTo>
                      <a:pt x="283" y="163"/>
                    </a:lnTo>
                    <a:lnTo>
                      <a:pt x="270" y="159"/>
                    </a:lnTo>
                    <a:lnTo>
                      <a:pt x="249" y="153"/>
                    </a:lnTo>
                    <a:lnTo>
                      <a:pt x="230" y="148"/>
                    </a:lnTo>
                    <a:lnTo>
                      <a:pt x="201" y="142"/>
                    </a:lnTo>
                    <a:lnTo>
                      <a:pt x="171" y="132"/>
                    </a:lnTo>
                    <a:lnTo>
                      <a:pt x="137" y="125"/>
                    </a:lnTo>
                    <a:lnTo>
                      <a:pt x="107" y="121"/>
                    </a:lnTo>
                    <a:lnTo>
                      <a:pt x="86" y="121"/>
                    </a:lnTo>
                    <a:lnTo>
                      <a:pt x="69" y="123"/>
                    </a:lnTo>
                    <a:lnTo>
                      <a:pt x="50" y="125"/>
                    </a:lnTo>
                    <a:lnTo>
                      <a:pt x="33" y="131"/>
                    </a:lnTo>
                    <a:lnTo>
                      <a:pt x="29" y="134"/>
                    </a:lnTo>
                    <a:lnTo>
                      <a:pt x="25" y="138"/>
                    </a:lnTo>
                    <a:lnTo>
                      <a:pt x="23" y="144"/>
                    </a:lnTo>
                    <a:lnTo>
                      <a:pt x="21" y="150"/>
                    </a:lnTo>
                    <a:lnTo>
                      <a:pt x="21" y="165"/>
                    </a:lnTo>
                    <a:lnTo>
                      <a:pt x="25" y="182"/>
                    </a:lnTo>
                    <a:lnTo>
                      <a:pt x="29" y="187"/>
                    </a:lnTo>
                    <a:lnTo>
                      <a:pt x="31" y="193"/>
                    </a:lnTo>
                    <a:lnTo>
                      <a:pt x="33" y="199"/>
                    </a:lnTo>
                    <a:lnTo>
                      <a:pt x="31" y="205"/>
                    </a:lnTo>
                    <a:lnTo>
                      <a:pt x="17" y="218"/>
                    </a:lnTo>
                    <a:lnTo>
                      <a:pt x="6" y="233"/>
                    </a:lnTo>
                    <a:lnTo>
                      <a:pt x="2" y="239"/>
                    </a:lnTo>
                    <a:lnTo>
                      <a:pt x="0" y="246"/>
                    </a:lnTo>
                    <a:lnTo>
                      <a:pt x="0" y="252"/>
                    </a:lnTo>
                    <a:lnTo>
                      <a:pt x="0" y="259"/>
                    </a:lnTo>
                    <a:lnTo>
                      <a:pt x="0" y="267"/>
                    </a:lnTo>
                    <a:lnTo>
                      <a:pt x="4" y="275"/>
                    </a:lnTo>
                    <a:lnTo>
                      <a:pt x="8" y="282"/>
                    </a:lnTo>
                    <a:lnTo>
                      <a:pt x="14" y="292"/>
                    </a:lnTo>
                    <a:lnTo>
                      <a:pt x="25" y="301"/>
                    </a:lnTo>
                    <a:lnTo>
                      <a:pt x="42" y="314"/>
                    </a:lnTo>
                    <a:lnTo>
                      <a:pt x="63" y="330"/>
                    </a:lnTo>
                    <a:lnTo>
                      <a:pt x="86" y="345"/>
                    </a:lnTo>
                    <a:lnTo>
                      <a:pt x="108" y="358"/>
                    </a:lnTo>
                    <a:lnTo>
                      <a:pt x="129" y="369"/>
                    </a:lnTo>
                    <a:lnTo>
                      <a:pt x="143" y="381"/>
                    </a:lnTo>
                    <a:lnTo>
                      <a:pt x="150" y="387"/>
                    </a:lnTo>
                    <a:lnTo>
                      <a:pt x="169" y="405"/>
                    </a:lnTo>
                    <a:lnTo>
                      <a:pt x="188" y="423"/>
                    </a:lnTo>
                    <a:lnTo>
                      <a:pt x="207" y="440"/>
                    </a:lnTo>
                    <a:lnTo>
                      <a:pt x="226" y="455"/>
                    </a:lnTo>
                    <a:lnTo>
                      <a:pt x="241" y="464"/>
                    </a:lnTo>
                    <a:lnTo>
                      <a:pt x="258" y="472"/>
                    </a:lnTo>
                    <a:lnTo>
                      <a:pt x="274" y="478"/>
                    </a:lnTo>
                    <a:lnTo>
                      <a:pt x="291" y="481"/>
                    </a:lnTo>
                    <a:lnTo>
                      <a:pt x="304" y="483"/>
                    </a:lnTo>
                    <a:lnTo>
                      <a:pt x="319" y="483"/>
                    </a:lnTo>
                    <a:lnTo>
                      <a:pt x="334" y="483"/>
                    </a:lnTo>
                    <a:lnTo>
                      <a:pt x="349" y="481"/>
                    </a:lnTo>
                    <a:lnTo>
                      <a:pt x="378" y="474"/>
                    </a:lnTo>
                    <a:lnTo>
                      <a:pt x="408" y="466"/>
                    </a:lnTo>
                    <a:lnTo>
                      <a:pt x="435" y="457"/>
                    </a:lnTo>
                    <a:lnTo>
                      <a:pt x="463" y="449"/>
                    </a:lnTo>
                    <a:lnTo>
                      <a:pt x="490" y="438"/>
                    </a:lnTo>
                    <a:lnTo>
                      <a:pt x="518" y="426"/>
                    </a:lnTo>
                    <a:lnTo>
                      <a:pt x="532" y="419"/>
                    </a:lnTo>
                    <a:lnTo>
                      <a:pt x="549" y="409"/>
                    </a:lnTo>
                    <a:lnTo>
                      <a:pt x="566" y="398"/>
                    </a:lnTo>
                    <a:lnTo>
                      <a:pt x="583" y="387"/>
                    </a:lnTo>
                    <a:lnTo>
                      <a:pt x="598" y="373"/>
                    </a:lnTo>
                    <a:lnTo>
                      <a:pt x="613" y="362"/>
                    </a:lnTo>
                    <a:lnTo>
                      <a:pt x="626" y="349"/>
                    </a:lnTo>
                    <a:lnTo>
                      <a:pt x="640" y="333"/>
                    </a:lnTo>
                    <a:lnTo>
                      <a:pt x="651" y="320"/>
                    </a:lnTo>
                    <a:lnTo>
                      <a:pt x="659" y="305"/>
                    </a:lnTo>
                    <a:lnTo>
                      <a:pt x="664" y="290"/>
                    </a:lnTo>
                    <a:lnTo>
                      <a:pt x="668" y="275"/>
                    </a:lnTo>
                    <a:lnTo>
                      <a:pt x="668" y="263"/>
                    </a:lnTo>
                    <a:lnTo>
                      <a:pt x="666" y="254"/>
                    </a:lnTo>
                    <a:lnTo>
                      <a:pt x="662" y="244"/>
                    </a:lnTo>
                    <a:lnTo>
                      <a:pt x="659" y="237"/>
                    </a:lnTo>
                    <a:lnTo>
                      <a:pt x="653" y="227"/>
                    </a:lnTo>
                    <a:lnTo>
                      <a:pt x="645" y="222"/>
                    </a:lnTo>
                    <a:lnTo>
                      <a:pt x="638" y="214"/>
                    </a:lnTo>
                    <a:lnTo>
                      <a:pt x="630" y="208"/>
                    </a:lnTo>
                    <a:lnTo>
                      <a:pt x="611" y="199"/>
                    </a:lnTo>
                    <a:lnTo>
                      <a:pt x="590" y="193"/>
                    </a:lnTo>
                    <a:lnTo>
                      <a:pt x="568" y="187"/>
                    </a:lnTo>
                    <a:lnTo>
                      <a:pt x="545" y="186"/>
                    </a:lnTo>
                    <a:lnTo>
                      <a:pt x="539" y="184"/>
                    </a:lnTo>
                    <a:lnTo>
                      <a:pt x="535" y="182"/>
                    </a:lnTo>
                    <a:lnTo>
                      <a:pt x="526" y="176"/>
                    </a:lnTo>
                    <a:lnTo>
                      <a:pt x="518" y="170"/>
                    </a:lnTo>
                    <a:lnTo>
                      <a:pt x="511" y="165"/>
                    </a:lnTo>
                    <a:lnTo>
                      <a:pt x="503" y="157"/>
                    </a:lnTo>
                    <a:lnTo>
                      <a:pt x="494" y="146"/>
                    </a:lnTo>
                    <a:lnTo>
                      <a:pt x="490" y="140"/>
                    </a:lnTo>
                    <a:lnTo>
                      <a:pt x="499" y="134"/>
                    </a:lnTo>
                    <a:lnTo>
                      <a:pt x="511" y="131"/>
                    </a:lnTo>
                    <a:lnTo>
                      <a:pt x="526" y="125"/>
                    </a:lnTo>
                    <a:lnTo>
                      <a:pt x="541" y="121"/>
                    </a:lnTo>
                    <a:lnTo>
                      <a:pt x="556" y="117"/>
                    </a:lnTo>
                    <a:lnTo>
                      <a:pt x="571" y="115"/>
                    </a:lnTo>
                    <a:lnTo>
                      <a:pt x="592" y="112"/>
                    </a:lnTo>
                    <a:lnTo>
                      <a:pt x="605" y="110"/>
                    </a:lnTo>
                    <a:close/>
                  </a:path>
                </a:pathLst>
              </a:custGeom>
              <a:noFill/>
              <a:ln w="3175">
                <a:solidFill>
                  <a:srgbClr val="1F1A1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57" name="Freeform 1337"/>
              <p:cNvSpPr>
                <a:spLocks/>
              </p:cNvSpPr>
              <p:nvPr/>
            </p:nvSpPr>
            <p:spPr bwMode="auto">
              <a:xfrm>
                <a:off x="994" y="2441"/>
                <a:ext cx="650" cy="465"/>
              </a:xfrm>
              <a:custGeom>
                <a:avLst/>
                <a:gdLst>
                  <a:gd name="T0" fmla="*/ 542 w 650"/>
                  <a:gd name="T1" fmla="*/ 70 h 465"/>
                  <a:gd name="T2" fmla="*/ 495 w 650"/>
                  <a:gd name="T3" fmla="*/ 25 h 465"/>
                  <a:gd name="T4" fmla="*/ 480 w 650"/>
                  <a:gd name="T5" fmla="*/ 0 h 465"/>
                  <a:gd name="T6" fmla="*/ 440 w 650"/>
                  <a:gd name="T7" fmla="*/ 15 h 465"/>
                  <a:gd name="T8" fmla="*/ 356 w 650"/>
                  <a:gd name="T9" fmla="*/ 46 h 465"/>
                  <a:gd name="T10" fmla="*/ 317 w 650"/>
                  <a:gd name="T11" fmla="*/ 76 h 465"/>
                  <a:gd name="T12" fmla="*/ 299 w 650"/>
                  <a:gd name="T13" fmla="*/ 104 h 465"/>
                  <a:gd name="T14" fmla="*/ 303 w 650"/>
                  <a:gd name="T15" fmla="*/ 139 h 465"/>
                  <a:gd name="T16" fmla="*/ 322 w 650"/>
                  <a:gd name="T17" fmla="*/ 176 h 465"/>
                  <a:gd name="T18" fmla="*/ 354 w 650"/>
                  <a:gd name="T19" fmla="*/ 209 h 465"/>
                  <a:gd name="T20" fmla="*/ 419 w 650"/>
                  <a:gd name="T21" fmla="*/ 248 h 465"/>
                  <a:gd name="T22" fmla="*/ 451 w 650"/>
                  <a:gd name="T23" fmla="*/ 262 h 465"/>
                  <a:gd name="T24" fmla="*/ 396 w 650"/>
                  <a:gd name="T25" fmla="*/ 243 h 465"/>
                  <a:gd name="T26" fmla="*/ 392 w 650"/>
                  <a:gd name="T27" fmla="*/ 245 h 465"/>
                  <a:gd name="T28" fmla="*/ 427 w 650"/>
                  <a:gd name="T29" fmla="*/ 275 h 465"/>
                  <a:gd name="T30" fmla="*/ 455 w 650"/>
                  <a:gd name="T31" fmla="*/ 286 h 465"/>
                  <a:gd name="T32" fmla="*/ 436 w 650"/>
                  <a:gd name="T33" fmla="*/ 285 h 465"/>
                  <a:gd name="T34" fmla="*/ 392 w 650"/>
                  <a:gd name="T35" fmla="*/ 254 h 465"/>
                  <a:gd name="T36" fmla="*/ 356 w 650"/>
                  <a:gd name="T37" fmla="*/ 226 h 465"/>
                  <a:gd name="T38" fmla="*/ 303 w 650"/>
                  <a:gd name="T39" fmla="*/ 182 h 465"/>
                  <a:gd name="T40" fmla="*/ 290 w 650"/>
                  <a:gd name="T41" fmla="*/ 161 h 465"/>
                  <a:gd name="T42" fmla="*/ 241 w 650"/>
                  <a:gd name="T43" fmla="*/ 150 h 465"/>
                  <a:gd name="T44" fmla="*/ 134 w 650"/>
                  <a:gd name="T45" fmla="*/ 121 h 465"/>
                  <a:gd name="T46" fmla="*/ 74 w 650"/>
                  <a:gd name="T47" fmla="*/ 114 h 465"/>
                  <a:gd name="T48" fmla="*/ 32 w 650"/>
                  <a:gd name="T49" fmla="*/ 125 h 465"/>
                  <a:gd name="T50" fmla="*/ 19 w 650"/>
                  <a:gd name="T51" fmla="*/ 144 h 465"/>
                  <a:gd name="T52" fmla="*/ 21 w 650"/>
                  <a:gd name="T53" fmla="*/ 165 h 465"/>
                  <a:gd name="T54" fmla="*/ 19 w 650"/>
                  <a:gd name="T55" fmla="*/ 201 h 465"/>
                  <a:gd name="T56" fmla="*/ 4 w 650"/>
                  <a:gd name="T57" fmla="*/ 226 h 465"/>
                  <a:gd name="T58" fmla="*/ 0 w 650"/>
                  <a:gd name="T59" fmla="*/ 258 h 465"/>
                  <a:gd name="T60" fmla="*/ 17 w 650"/>
                  <a:gd name="T61" fmla="*/ 283 h 465"/>
                  <a:gd name="T62" fmla="*/ 53 w 650"/>
                  <a:gd name="T63" fmla="*/ 309 h 465"/>
                  <a:gd name="T64" fmla="*/ 106 w 650"/>
                  <a:gd name="T65" fmla="*/ 341 h 465"/>
                  <a:gd name="T66" fmla="*/ 167 w 650"/>
                  <a:gd name="T67" fmla="*/ 389 h 465"/>
                  <a:gd name="T68" fmla="*/ 210 w 650"/>
                  <a:gd name="T69" fmla="*/ 432 h 465"/>
                  <a:gd name="T70" fmla="*/ 244 w 650"/>
                  <a:gd name="T71" fmla="*/ 457 h 465"/>
                  <a:gd name="T72" fmla="*/ 280 w 650"/>
                  <a:gd name="T73" fmla="*/ 465 h 465"/>
                  <a:gd name="T74" fmla="*/ 364 w 650"/>
                  <a:gd name="T75" fmla="*/ 449 h 465"/>
                  <a:gd name="T76" fmla="*/ 476 w 650"/>
                  <a:gd name="T77" fmla="*/ 412 h 465"/>
                  <a:gd name="T78" fmla="*/ 538 w 650"/>
                  <a:gd name="T79" fmla="*/ 379 h 465"/>
                  <a:gd name="T80" fmla="*/ 593 w 650"/>
                  <a:gd name="T81" fmla="*/ 343 h 465"/>
                  <a:gd name="T82" fmla="*/ 633 w 650"/>
                  <a:gd name="T83" fmla="*/ 302 h 465"/>
                  <a:gd name="T84" fmla="*/ 650 w 650"/>
                  <a:gd name="T85" fmla="*/ 267 h 465"/>
                  <a:gd name="T86" fmla="*/ 649 w 650"/>
                  <a:gd name="T87" fmla="*/ 241 h 465"/>
                  <a:gd name="T88" fmla="*/ 624 w 650"/>
                  <a:gd name="T89" fmla="*/ 209 h 465"/>
                  <a:gd name="T90" fmla="*/ 569 w 650"/>
                  <a:gd name="T91" fmla="*/ 184 h 465"/>
                  <a:gd name="T92" fmla="*/ 537 w 650"/>
                  <a:gd name="T93" fmla="*/ 178 h 465"/>
                  <a:gd name="T94" fmla="*/ 561 w 650"/>
                  <a:gd name="T95" fmla="*/ 199 h 465"/>
                  <a:gd name="T96" fmla="*/ 544 w 650"/>
                  <a:gd name="T97" fmla="*/ 197 h 465"/>
                  <a:gd name="T98" fmla="*/ 487 w 650"/>
                  <a:gd name="T99" fmla="*/ 157 h 465"/>
                  <a:gd name="T100" fmla="*/ 464 w 650"/>
                  <a:gd name="T101" fmla="*/ 135 h 465"/>
                  <a:gd name="T102" fmla="*/ 463 w 650"/>
                  <a:gd name="T103" fmla="*/ 133 h 465"/>
                  <a:gd name="T104" fmla="*/ 463 w 650"/>
                  <a:gd name="T105" fmla="*/ 133 h 465"/>
                  <a:gd name="T106" fmla="*/ 461 w 650"/>
                  <a:gd name="T107" fmla="*/ 131 h 465"/>
                  <a:gd name="T108" fmla="*/ 472 w 650"/>
                  <a:gd name="T109" fmla="*/ 121 h 465"/>
                  <a:gd name="T110" fmla="*/ 506 w 650"/>
                  <a:gd name="T111" fmla="*/ 104 h 465"/>
                  <a:gd name="T112" fmla="*/ 544 w 650"/>
                  <a:gd name="T113" fmla="*/ 93 h 4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650" h="465">
                    <a:moveTo>
                      <a:pt x="561" y="87"/>
                    </a:moveTo>
                    <a:lnTo>
                      <a:pt x="554" y="80"/>
                    </a:lnTo>
                    <a:lnTo>
                      <a:pt x="542" y="70"/>
                    </a:lnTo>
                    <a:lnTo>
                      <a:pt x="525" y="51"/>
                    </a:lnTo>
                    <a:lnTo>
                      <a:pt x="504" y="32"/>
                    </a:lnTo>
                    <a:lnTo>
                      <a:pt x="495" y="25"/>
                    </a:lnTo>
                    <a:lnTo>
                      <a:pt x="487" y="17"/>
                    </a:lnTo>
                    <a:lnTo>
                      <a:pt x="483" y="8"/>
                    </a:lnTo>
                    <a:lnTo>
                      <a:pt x="480" y="0"/>
                    </a:lnTo>
                    <a:lnTo>
                      <a:pt x="474" y="4"/>
                    </a:lnTo>
                    <a:lnTo>
                      <a:pt x="463" y="8"/>
                    </a:lnTo>
                    <a:lnTo>
                      <a:pt x="440" y="15"/>
                    </a:lnTo>
                    <a:lnTo>
                      <a:pt x="421" y="19"/>
                    </a:lnTo>
                    <a:lnTo>
                      <a:pt x="389" y="30"/>
                    </a:lnTo>
                    <a:lnTo>
                      <a:pt x="356" y="46"/>
                    </a:lnTo>
                    <a:lnTo>
                      <a:pt x="341" y="55"/>
                    </a:lnTo>
                    <a:lnTo>
                      <a:pt x="328" y="65"/>
                    </a:lnTo>
                    <a:lnTo>
                      <a:pt x="317" y="76"/>
                    </a:lnTo>
                    <a:lnTo>
                      <a:pt x="307" y="87"/>
                    </a:lnTo>
                    <a:lnTo>
                      <a:pt x="303" y="95"/>
                    </a:lnTo>
                    <a:lnTo>
                      <a:pt x="299" y="104"/>
                    </a:lnTo>
                    <a:lnTo>
                      <a:pt x="299" y="114"/>
                    </a:lnTo>
                    <a:lnTo>
                      <a:pt x="299" y="123"/>
                    </a:lnTo>
                    <a:lnTo>
                      <a:pt x="303" y="139"/>
                    </a:lnTo>
                    <a:lnTo>
                      <a:pt x="309" y="152"/>
                    </a:lnTo>
                    <a:lnTo>
                      <a:pt x="315" y="163"/>
                    </a:lnTo>
                    <a:lnTo>
                      <a:pt x="322" y="176"/>
                    </a:lnTo>
                    <a:lnTo>
                      <a:pt x="332" y="188"/>
                    </a:lnTo>
                    <a:lnTo>
                      <a:pt x="343" y="199"/>
                    </a:lnTo>
                    <a:lnTo>
                      <a:pt x="354" y="209"/>
                    </a:lnTo>
                    <a:lnTo>
                      <a:pt x="366" y="218"/>
                    </a:lnTo>
                    <a:lnTo>
                      <a:pt x="392" y="233"/>
                    </a:lnTo>
                    <a:lnTo>
                      <a:pt x="419" y="248"/>
                    </a:lnTo>
                    <a:lnTo>
                      <a:pt x="444" y="258"/>
                    </a:lnTo>
                    <a:lnTo>
                      <a:pt x="470" y="266"/>
                    </a:lnTo>
                    <a:lnTo>
                      <a:pt x="451" y="262"/>
                    </a:lnTo>
                    <a:lnTo>
                      <a:pt x="428" y="258"/>
                    </a:lnTo>
                    <a:lnTo>
                      <a:pt x="409" y="250"/>
                    </a:lnTo>
                    <a:lnTo>
                      <a:pt x="396" y="243"/>
                    </a:lnTo>
                    <a:lnTo>
                      <a:pt x="392" y="243"/>
                    </a:lnTo>
                    <a:lnTo>
                      <a:pt x="387" y="241"/>
                    </a:lnTo>
                    <a:lnTo>
                      <a:pt x="392" y="245"/>
                    </a:lnTo>
                    <a:lnTo>
                      <a:pt x="396" y="250"/>
                    </a:lnTo>
                    <a:lnTo>
                      <a:pt x="409" y="264"/>
                    </a:lnTo>
                    <a:lnTo>
                      <a:pt x="427" y="275"/>
                    </a:lnTo>
                    <a:lnTo>
                      <a:pt x="436" y="281"/>
                    </a:lnTo>
                    <a:lnTo>
                      <a:pt x="446" y="285"/>
                    </a:lnTo>
                    <a:lnTo>
                      <a:pt x="455" y="286"/>
                    </a:lnTo>
                    <a:lnTo>
                      <a:pt x="464" y="288"/>
                    </a:lnTo>
                    <a:lnTo>
                      <a:pt x="449" y="288"/>
                    </a:lnTo>
                    <a:lnTo>
                      <a:pt x="436" y="285"/>
                    </a:lnTo>
                    <a:lnTo>
                      <a:pt x="425" y="279"/>
                    </a:lnTo>
                    <a:lnTo>
                      <a:pt x="413" y="271"/>
                    </a:lnTo>
                    <a:lnTo>
                      <a:pt x="392" y="254"/>
                    </a:lnTo>
                    <a:lnTo>
                      <a:pt x="373" y="233"/>
                    </a:lnTo>
                    <a:lnTo>
                      <a:pt x="366" y="231"/>
                    </a:lnTo>
                    <a:lnTo>
                      <a:pt x="356" y="226"/>
                    </a:lnTo>
                    <a:lnTo>
                      <a:pt x="334" y="209"/>
                    </a:lnTo>
                    <a:lnTo>
                      <a:pt x="313" y="190"/>
                    </a:lnTo>
                    <a:lnTo>
                      <a:pt x="303" y="182"/>
                    </a:lnTo>
                    <a:lnTo>
                      <a:pt x="296" y="173"/>
                    </a:lnTo>
                    <a:lnTo>
                      <a:pt x="292" y="167"/>
                    </a:lnTo>
                    <a:lnTo>
                      <a:pt x="290" y="161"/>
                    </a:lnTo>
                    <a:lnTo>
                      <a:pt x="275" y="157"/>
                    </a:lnTo>
                    <a:lnTo>
                      <a:pt x="258" y="154"/>
                    </a:lnTo>
                    <a:lnTo>
                      <a:pt x="241" y="150"/>
                    </a:lnTo>
                    <a:lnTo>
                      <a:pt x="225" y="146"/>
                    </a:lnTo>
                    <a:lnTo>
                      <a:pt x="180" y="133"/>
                    </a:lnTo>
                    <a:lnTo>
                      <a:pt x="134" y="121"/>
                    </a:lnTo>
                    <a:lnTo>
                      <a:pt x="114" y="118"/>
                    </a:lnTo>
                    <a:lnTo>
                      <a:pt x="93" y="114"/>
                    </a:lnTo>
                    <a:lnTo>
                      <a:pt x="74" y="114"/>
                    </a:lnTo>
                    <a:lnTo>
                      <a:pt x="55" y="116"/>
                    </a:lnTo>
                    <a:lnTo>
                      <a:pt x="41" y="120"/>
                    </a:lnTo>
                    <a:lnTo>
                      <a:pt x="32" y="125"/>
                    </a:lnTo>
                    <a:lnTo>
                      <a:pt x="24" y="131"/>
                    </a:lnTo>
                    <a:lnTo>
                      <a:pt x="21" y="139"/>
                    </a:lnTo>
                    <a:lnTo>
                      <a:pt x="19" y="144"/>
                    </a:lnTo>
                    <a:lnTo>
                      <a:pt x="19" y="152"/>
                    </a:lnTo>
                    <a:lnTo>
                      <a:pt x="21" y="157"/>
                    </a:lnTo>
                    <a:lnTo>
                      <a:pt x="21" y="165"/>
                    </a:lnTo>
                    <a:lnTo>
                      <a:pt x="24" y="178"/>
                    </a:lnTo>
                    <a:lnTo>
                      <a:pt x="28" y="192"/>
                    </a:lnTo>
                    <a:lnTo>
                      <a:pt x="19" y="201"/>
                    </a:lnTo>
                    <a:lnTo>
                      <a:pt x="11" y="209"/>
                    </a:lnTo>
                    <a:lnTo>
                      <a:pt x="5" y="218"/>
                    </a:lnTo>
                    <a:lnTo>
                      <a:pt x="4" y="226"/>
                    </a:lnTo>
                    <a:lnTo>
                      <a:pt x="0" y="237"/>
                    </a:lnTo>
                    <a:lnTo>
                      <a:pt x="0" y="248"/>
                    </a:lnTo>
                    <a:lnTo>
                      <a:pt x="0" y="258"/>
                    </a:lnTo>
                    <a:lnTo>
                      <a:pt x="4" y="267"/>
                    </a:lnTo>
                    <a:lnTo>
                      <a:pt x="9" y="275"/>
                    </a:lnTo>
                    <a:lnTo>
                      <a:pt x="17" y="283"/>
                    </a:lnTo>
                    <a:lnTo>
                      <a:pt x="24" y="290"/>
                    </a:lnTo>
                    <a:lnTo>
                      <a:pt x="34" y="298"/>
                    </a:lnTo>
                    <a:lnTo>
                      <a:pt x="53" y="309"/>
                    </a:lnTo>
                    <a:lnTo>
                      <a:pt x="72" y="321"/>
                    </a:lnTo>
                    <a:lnTo>
                      <a:pt x="89" y="332"/>
                    </a:lnTo>
                    <a:lnTo>
                      <a:pt x="106" y="341"/>
                    </a:lnTo>
                    <a:lnTo>
                      <a:pt x="123" y="355"/>
                    </a:lnTo>
                    <a:lnTo>
                      <a:pt x="140" y="366"/>
                    </a:lnTo>
                    <a:lnTo>
                      <a:pt x="167" y="389"/>
                    </a:lnTo>
                    <a:lnTo>
                      <a:pt x="189" y="410"/>
                    </a:lnTo>
                    <a:lnTo>
                      <a:pt x="199" y="423"/>
                    </a:lnTo>
                    <a:lnTo>
                      <a:pt x="210" y="432"/>
                    </a:lnTo>
                    <a:lnTo>
                      <a:pt x="222" y="442"/>
                    </a:lnTo>
                    <a:lnTo>
                      <a:pt x="233" y="451"/>
                    </a:lnTo>
                    <a:lnTo>
                      <a:pt x="244" y="457"/>
                    </a:lnTo>
                    <a:lnTo>
                      <a:pt x="256" y="463"/>
                    </a:lnTo>
                    <a:lnTo>
                      <a:pt x="267" y="465"/>
                    </a:lnTo>
                    <a:lnTo>
                      <a:pt x="280" y="465"/>
                    </a:lnTo>
                    <a:lnTo>
                      <a:pt x="311" y="461"/>
                    </a:lnTo>
                    <a:lnTo>
                      <a:pt x="337" y="457"/>
                    </a:lnTo>
                    <a:lnTo>
                      <a:pt x="364" y="449"/>
                    </a:lnTo>
                    <a:lnTo>
                      <a:pt x="389" y="444"/>
                    </a:lnTo>
                    <a:lnTo>
                      <a:pt x="434" y="427"/>
                    </a:lnTo>
                    <a:lnTo>
                      <a:pt x="476" y="412"/>
                    </a:lnTo>
                    <a:lnTo>
                      <a:pt x="499" y="402"/>
                    </a:lnTo>
                    <a:lnTo>
                      <a:pt x="520" y="391"/>
                    </a:lnTo>
                    <a:lnTo>
                      <a:pt x="538" y="379"/>
                    </a:lnTo>
                    <a:lnTo>
                      <a:pt x="557" y="368"/>
                    </a:lnTo>
                    <a:lnTo>
                      <a:pt x="576" y="357"/>
                    </a:lnTo>
                    <a:lnTo>
                      <a:pt x="593" y="343"/>
                    </a:lnTo>
                    <a:lnTo>
                      <a:pt x="609" y="330"/>
                    </a:lnTo>
                    <a:lnTo>
                      <a:pt x="622" y="315"/>
                    </a:lnTo>
                    <a:lnTo>
                      <a:pt x="633" y="302"/>
                    </a:lnTo>
                    <a:lnTo>
                      <a:pt x="641" y="290"/>
                    </a:lnTo>
                    <a:lnTo>
                      <a:pt x="647" y="279"/>
                    </a:lnTo>
                    <a:lnTo>
                      <a:pt x="650" y="267"/>
                    </a:lnTo>
                    <a:lnTo>
                      <a:pt x="650" y="258"/>
                    </a:lnTo>
                    <a:lnTo>
                      <a:pt x="650" y="248"/>
                    </a:lnTo>
                    <a:lnTo>
                      <a:pt x="649" y="241"/>
                    </a:lnTo>
                    <a:lnTo>
                      <a:pt x="645" y="233"/>
                    </a:lnTo>
                    <a:lnTo>
                      <a:pt x="635" y="220"/>
                    </a:lnTo>
                    <a:lnTo>
                      <a:pt x="624" y="209"/>
                    </a:lnTo>
                    <a:lnTo>
                      <a:pt x="609" y="199"/>
                    </a:lnTo>
                    <a:lnTo>
                      <a:pt x="592" y="192"/>
                    </a:lnTo>
                    <a:lnTo>
                      <a:pt x="569" y="184"/>
                    </a:lnTo>
                    <a:lnTo>
                      <a:pt x="554" y="180"/>
                    </a:lnTo>
                    <a:lnTo>
                      <a:pt x="542" y="178"/>
                    </a:lnTo>
                    <a:lnTo>
                      <a:pt x="537" y="178"/>
                    </a:lnTo>
                    <a:lnTo>
                      <a:pt x="538" y="184"/>
                    </a:lnTo>
                    <a:lnTo>
                      <a:pt x="548" y="192"/>
                    </a:lnTo>
                    <a:lnTo>
                      <a:pt x="561" y="199"/>
                    </a:lnTo>
                    <a:lnTo>
                      <a:pt x="571" y="203"/>
                    </a:lnTo>
                    <a:lnTo>
                      <a:pt x="557" y="201"/>
                    </a:lnTo>
                    <a:lnTo>
                      <a:pt x="544" y="197"/>
                    </a:lnTo>
                    <a:lnTo>
                      <a:pt x="531" y="188"/>
                    </a:lnTo>
                    <a:lnTo>
                      <a:pt x="516" y="178"/>
                    </a:lnTo>
                    <a:lnTo>
                      <a:pt x="487" y="157"/>
                    </a:lnTo>
                    <a:lnTo>
                      <a:pt x="466" y="139"/>
                    </a:lnTo>
                    <a:lnTo>
                      <a:pt x="466" y="137"/>
                    </a:lnTo>
                    <a:lnTo>
                      <a:pt x="464" y="135"/>
                    </a:lnTo>
                    <a:lnTo>
                      <a:pt x="464" y="135"/>
                    </a:lnTo>
                    <a:lnTo>
                      <a:pt x="464" y="133"/>
                    </a:lnTo>
                    <a:lnTo>
                      <a:pt x="463" y="133"/>
                    </a:lnTo>
                    <a:lnTo>
                      <a:pt x="463" y="133"/>
                    </a:lnTo>
                    <a:lnTo>
                      <a:pt x="463" y="133"/>
                    </a:lnTo>
                    <a:lnTo>
                      <a:pt x="463" y="133"/>
                    </a:lnTo>
                    <a:lnTo>
                      <a:pt x="463" y="133"/>
                    </a:lnTo>
                    <a:lnTo>
                      <a:pt x="463" y="133"/>
                    </a:lnTo>
                    <a:lnTo>
                      <a:pt x="461" y="131"/>
                    </a:lnTo>
                    <a:lnTo>
                      <a:pt x="459" y="131"/>
                    </a:lnTo>
                    <a:lnTo>
                      <a:pt x="466" y="123"/>
                    </a:lnTo>
                    <a:lnTo>
                      <a:pt x="472" y="121"/>
                    </a:lnTo>
                    <a:lnTo>
                      <a:pt x="480" y="118"/>
                    </a:lnTo>
                    <a:lnTo>
                      <a:pt x="487" y="114"/>
                    </a:lnTo>
                    <a:lnTo>
                      <a:pt x="506" y="104"/>
                    </a:lnTo>
                    <a:lnTo>
                      <a:pt x="525" y="97"/>
                    </a:lnTo>
                    <a:lnTo>
                      <a:pt x="535" y="95"/>
                    </a:lnTo>
                    <a:lnTo>
                      <a:pt x="544" y="93"/>
                    </a:lnTo>
                    <a:lnTo>
                      <a:pt x="554" y="89"/>
                    </a:lnTo>
                    <a:lnTo>
                      <a:pt x="561" y="87"/>
                    </a:lnTo>
                    <a:close/>
                  </a:path>
                </a:pathLst>
              </a:custGeom>
              <a:solidFill>
                <a:srgbClr val="E04D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58" name="Freeform 1338"/>
              <p:cNvSpPr>
                <a:spLocks/>
              </p:cNvSpPr>
              <p:nvPr/>
            </p:nvSpPr>
            <p:spPr bwMode="auto">
              <a:xfrm>
                <a:off x="1077" y="2585"/>
                <a:ext cx="218" cy="239"/>
              </a:xfrm>
              <a:custGeom>
                <a:avLst/>
                <a:gdLst>
                  <a:gd name="T0" fmla="*/ 173 w 218"/>
                  <a:gd name="T1" fmla="*/ 163 h 239"/>
                  <a:gd name="T2" fmla="*/ 180 w 218"/>
                  <a:gd name="T3" fmla="*/ 173 h 239"/>
                  <a:gd name="T4" fmla="*/ 188 w 218"/>
                  <a:gd name="T5" fmla="*/ 184 h 239"/>
                  <a:gd name="T6" fmla="*/ 197 w 218"/>
                  <a:gd name="T7" fmla="*/ 196 h 239"/>
                  <a:gd name="T8" fmla="*/ 205 w 218"/>
                  <a:gd name="T9" fmla="*/ 209 h 239"/>
                  <a:gd name="T10" fmla="*/ 213 w 218"/>
                  <a:gd name="T11" fmla="*/ 224 h 239"/>
                  <a:gd name="T12" fmla="*/ 218 w 218"/>
                  <a:gd name="T13" fmla="*/ 239 h 239"/>
                  <a:gd name="T14" fmla="*/ 216 w 218"/>
                  <a:gd name="T15" fmla="*/ 228 h 239"/>
                  <a:gd name="T16" fmla="*/ 213 w 218"/>
                  <a:gd name="T17" fmla="*/ 216 h 239"/>
                  <a:gd name="T18" fmla="*/ 209 w 218"/>
                  <a:gd name="T19" fmla="*/ 203 h 239"/>
                  <a:gd name="T20" fmla="*/ 201 w 218"/>
                  <a:gd name="T21" fmla="*/ 190 h 239"/>
                  <a:gd name="T22" fmla="*/ 196 w 218"/>
                  <a:gd name="T23" fmla="*/ 178 h 239"/>
                  <a:gd name="T24" fmla="*/ 186 w 218"/>
                  <a:gd name="T25" fmla="*/ 165 h 239"/>
                  <a:gd name="T26" fmla="*/ 171 w 218"/>
                  <a:gd name="T27" fmla="*/ 146 h 239"/>
                  <a:gd name="T28" fmla="*/ 154 w 218"/>
                  <a:gd name="T29" fmla="*/ 125 h 239"/>
                  <a:gd name="T30" fmla="*/ 133 w 218"/>
                  <a:gd name="T31" fmla="*/ 103 h 239"/>
                  <a:gd name="T32" fmla="*/ 110 w 218"/>
                  <a:gd name="T33" fmla="*/ 80 h 239"/>
                  <a:gd name="T34" fmla="*/ 95 w 218"/>
                  <a:gd name="T35" fmla="*/ 65 h 239"/>
                  <a:gd name="T36" fmla="*/ 76 w 218"/>
                  <a:gd name="T37" fmla="*/ 50 h 239"/>
                  <a:gd name="T38" fmla="*/ 57 w 218"/>
                  <a:gd name="T39" fmla="*/ 36 h 239"/>
                  <a:gd name="T40" fmla="*/ 40 w 218"/>
                  <a:gd name="T41" fmla="*/ 23 h 239"/>
                  <a:gd name="T42" fmla="*/ 25 w 218"/>
                  <a:gd name="T43" fmla="*/ 13 h 239"/>
                  <a:gd name="T44" fmla="*/ 15 w 218"/>
                  <a:gd name="T45" fmla="*/ 6 h 239"/>
                  <a:gd name="T46" fmla="*/ 8 w 218"/>
                  <a:gd name="T47" fmla="*/ 2 h 239"/>
                  <a:gd name="T48" fmla="*/ 4 w 218"/>
                  <a:gd name="T49" fmla="*/ 0 h 239"/>
                  <a:gd name="T50" fmla="*/ 0 w 218"/>
                  <a:gd name="T51" fmla="*/ 2 h 239"/>
                  <a:gd name="T52" fmla="*/ 2 w 218"/>
                  <a:gd name="T53" fmla="*/ 2 h 239"/>
                  <a:gd name="T54" fmla="*/ 8 w 218"/>
                  <a:gd name="T55" fmla="*/ 8 h 239"/>
                  <a:gd name="T56" fmla="*/ 27 w 218"/>
                  <a:gd name="T57" fmla="*/ 21 h 239"/>
                  <a:gd name="T58" fmla="*/ 50 w 218"/>
                  <a:gd name="T59" fmla="*/ 40 h 239"/>
                  <a:gd name="T60" fmla="*/ 78 w 218"/>
                  <a:gd name="T61" fmla="*/ 63 h 239"/>
                  <a:gd name="T62" fmla="*/ 106 w 218"/>
                  <a:gd name="T63" fmla="*/ 89 h 239"/>
                  <a:gd name="T64" fmla="*/ 135 w 218"/>
                  <a:gd name="T65" fmla="*/ 118 h 239"/>
                  <a:gd name="T66" fmla="*/ 158 w 218"/>
                  <a:gd name="T67" fmla="*/ 142 h 239"/>
                  <a:gd name="T68" fmla="*/ 173 w 218"/>
                  <a:gd name="T69" fmla="*/ 163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18" h="239">
                    <a:moveTo>
                      <a:pt x="173" y="163"/>
                    </a:moveTo>
                    <a:lnTo>
                      <a:pt x="180" y="173"/>
                    </a:lnTo>
                    <a:lnTo>
                      <a:pt x="188" y="184"/>
                    </a:lnTo>
                    <a:lnTo>
                      <a:pt x="197" y="196"/>
                    </a:lnTo>
                    <a:lnTo>
                      <a:pt x="205" y="209"/>
                    </a:lnTo>
                    <a:lnTo>
                      <a:pt x="213" y="224"/>
                    </a:lnTo>
                    <a:lnTo>
                      <a:pt x="218" y="239"/>
                    </a:lnTo>
                    <a:lnTo>
                      <a:pt x="216" y="228"/>
                    </a:lnTo>
                    <a:lnTo>
                      <a:pt x="213" y="216"/>
                    </a:lnTo>
                    <a:lnTo>
                      <a:pt x="209" y="203"/>
                    </a:lnTo>
                    <a:lnTo>
                      <a:pt x="201" y="190"/>
                    </a:lnTo>
                    <a:lnTo>
                      <a:pt x="196" y="178"/>
                    </a:lnTo>
                    <a:lnTo>
                      <a:pt x="186" y="165"/>
                    </a:lnTo>
                    <a:lnTo>
                      <a:pt x="171" y="146"/>
                    </a:lnTo>
                    <a:lnTo>
                      <a:pt x="154" y="125"/>
                    </a:lnTo>
                    <a:lnTo>
                      <a:pt x="133" y="103"/>
                    </a:lnTo>
                    <a:lnTo>
                      <a:pt x="110" y="80"/>
                    </a:lnTo>
                    <a:lnTo>
                      <a:pt x="95" y="65"/>
                    </a:lnTo>
                    <a:lnTo>
                      <a:pt x="76" y="50"/>
                    </a:lnTo>
                    <a:lnTo>
                      <a:pt x="57" y="36"/>
                    </a:lnTo>
                    <a:lnTo>
                      <a:pt x="40" y="23"/>
                    </a:lnTo>
                    <a:lnTo>
                      <a:pt x="25" y="13"/>
                    </a:lnTo>
                    <a:lnTo>
                      <a:pt x="15" y="6"/>
                    </a:lnTo>
                    <a:lnTo>
                      <a:pt x="8" y="2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8" y="8"/>
                    </a:lnTo>
                    <a:lnTo>
                      <a:pt x="27" y="21"/>
                    </a:lnTo>
                    <a:lnTo>
                      <a:pt x="50" y="40"/>
                    </a:lnTo>
                    <a:lnTo>
                      <a:pt x="78" y="63"/>
                    </a:lnTo>
                    <a:lnTo>
                      <a:pt x="106" y="89"/>
                    </a:lnTo>
                    <a:lnTo>
                      <a:pt x="135" y="118"/>
                    </a:lnTo>
                    <a:lnTo>
                      <a:pt x="158" y="142"/>
                    </a:lnTo>
                    <a:lnTo>
                      <a:pt x="173" y="163"/>
                    </a:lnTo>
                    <a:close/>
                  </a:path>
                </a:pathLst>
              </a:custGeom>
              <a:solidFill>
                <a:srgbClr val="9A4D4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8859" name="WordArt 1339"/>
            <p:cNvSpPr>
              <a:spLocks noChangeArrowheads="1" noChangeShapeType="1" noTextEdit="1"/>
            </p:cNvSpPr>
            <p:nvPr/>
          </p:nvSpPr>
          <p:spPr bwMode="auto">
            <a:xfrm>
              <a:off x="-1068" y="390"/>
              <a:ext cx="1932" cy="42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>
                  <a:ln w="19050">
                    <a:solidFill>
                      <a:srgbClr val="CC00FF"/>
                    </a:solidFill>
                    <a:round/>
                    <a:headEnd/>
                    <a:tailEnd/>
                  </a:ln>
                  <a:solidFill>
                    <a:srgbClr val="FF00FF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Trò chơi củng cố</a:t>
              </a:r>
              <a:endParaRPr lang="en-US" sz="3600" kern="10">
                <a:ln w="19050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endParaRPr>
            </a:p>
          </p:txBody>
        </p:sp>
      </p:grpSp>
      <p:grpSp>
        <p:nvGrpSpPr>
          <p:cNvPr id="108860" name="Group 1340"/>
          <p:cNvGrpSpPr>
            <a:grpSpLocks/>
          </p:cNvGrpSpPr>
          <p:nvPr/>
        </p:nvGrpSpPr>
        <p:grpSpPr bwMode="auto">
          <a:xfrm>
            <a:off x="457200" y="2743200"/>
            <a:ext cx="2133600" cy="685800"/>
            <a:chOff x="288" y="1728"/>
            <a:chExt cx="1344" cy="432"/>
          </a:xfrm>
        </p:grpSpPr>
        <p:sp>
          <p:nvSpPr>
            <p:cNvPr id="108861" name="AutoShape 1341"/>
            <p:cNvSpPr>
              <a:spLocks noChangeArrowheads="1"/>
            </p:cNvSpPr>
            <p:nvPr/>
          </p:nvSpPr>
          <p:spPr bwMode="auto">
            <a:xfrm>
              <a:off x="288" y="1728"/>
              <a:ext cx="1344" cy="43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FFCC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8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2   +      =  3 </a:t>
              </a:r>
            </a:p>
          </p:txBody>
        </p:sp>
        <p:sp>
          <p:nvSpPr>
            <p:cNvPr id="108862" name="Text Box 1342"/>
            <p:cNvSpPr txBox="1">
              <a:spLocks noChangeArrowheads="1"/>
            </p:cNvSpPr>
            <p:nvPr/>
          </p:nvSpPr>
          <p:spPr bwMode="auto">
            <a:xfrm>
              <a:off x="829" y="1796"/>
              <a:ext cx="240" cy="268"/>
            </a:xfrm>
            <a:prstGeom prst="rect">
              <a:avLst/>
            </a:prstGeom>
            <a:noFill/>
            <a:ln w="2857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000">
                <a:latin typeface="Times New Roman" pitchFamily="18" charset="0"/>
              </a:endParaRPr>
            </a:p>
          </p:txBody>
        </p:sp>
      </p:grpSp>
      <p:grpSp>
        <p:nvGrpSpPr>
          <p:cNvPr id="108863" name="Group 1343"/>
          <p:cNvGrpSpPr>
            <a:grpSpLocks/>
          </p:cNvGrpSpPr>
          <p:nvPr/>
        </p:nvGrpSpPr>
        <p:grpSpPr bwMode="auto">
          <a:xfrm>
            <a:off x="6421438" y="1600200"/>
            <a:ext cx="2286000" cy="685800"/>
            <a:chOff x="4045" y="1008"/>
            <a:chExt cx="1440" cy="432"/>
          </a:xfrm>
        </p:grpSpPr>
        <p:sp>
          <p:nvSpPr>
            <p:cNvPr id="108864" name="AutoShape 1344"/>
            <p:cNvSpPr>
              <a:spLocks noChangeArrowheads="1"/>
            </p:cNvSpPr>
            <p:nvPr/>
          </p:nvSpPr>
          <p:spPr bwMode="auto">
            <a:xfrm>
              <a:off x="4045" y="1008"/>
              <a:ext cx="1440" cy="43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FFCC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8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     +  2   =  3</a:t>
              </a:r>
            </a:p>
          </p:txBody>
        </p:sp>
        <p:sp>
          <p:nvSpPr>
            <p:cNvPr id="108865" name="Text Box 1345"/>
            <p:cNvSpPr txBox="1">
              <a:spLocks noChangeArrowheads="1"/>
            </p:cNvSpPr>
            <p:nvPr/>
          </p:nvSpPr>
          <p:spPr bwMode="auto">
            <a:xfrm>
              <a:off x="4137" y="1102"/>
              <a:ext cx="288" cy="268"/>
            </a:xfrm>
            <a:prstGeom prst="rect">
              <a:avLst/>
            </a:prstGeom>
            <a:noFill/>
            <a:ln w="2857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000">
                <a:latin typeface="Times New Roman" pitchFamily="18" charset="0"/>
              </a:endParaRPr>
            </a:p>
          </p:txBody>
        </p:sp>
      </p:grpSp>
      <p:sp>
        <p:nvSpPr>
          <p:cNvPr id="108866" name="Text Box 1346"/>
          <p:cNvSpPr txBox="1">
            <a:spLocks noChangeArrowheads="1"/>
          </p:cNvSpPr>
          <p:nvPr/>
        </p:nvSpPr>
        <p:spPr bwMode="auto">
          <a:xfrm>
            <a:off x="6629400" y="167640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</a:t>
            </a:r>
          </a:p>
        </p:txBody>
      </p:sp>
      <p:grpSp>
        <p:nvGrpSpPr>
          <p:cNvPr id="108867" name="Group 1347"/>
          <p:cNvGrpSpPr>
            <a:grpSpLocks/>
          </p:cNvGrpSpPr>
          <p:nvPr/>
        </p:nvGrpSpPr>
        <p:grpSpPr bwMode="auto">
          <a:xfrm>
            <a:off x="6421438" y="3627438"/>
            <a:ext cx="2286000" cy="685800"/>
            <a:chOff x="4045" y="2285"/>
            <a:chExt cx="1440" cy="432"/>
          </a:xfrm>
        </p:grpSpPr>
        <p:sp>
          <p:nvSpPr>
            <p:cNvPr id="108868" name="AutoShape 1348"/>
            <p:cNvSpPr>
              <a:spLocks noChangeArrowheads="1"/>
            </p:cNvSpPr>
            <p:nvPr/>
          </p:nvSpPr>
          <p:spPr bwMode="auto">
            <a:xfrm>
              <a:off x="4045" y="2285"/>
              <a:ext cx="1440" cy="43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FFCC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8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 1  +       =  4</a:t>
              </a:r>
            </a:p>
          </p:txBody>
        </p:sp>
        <p:sp>
          <p:nvSpPr>
            <p:cNvPr id="108869" name="Text Box 1349"/>
            <p:cNvSpPr txBox="1">
              <a:spLocks noChangeArrowheads="1"/>
            </p:cNvSpPr>
            <p:nvPr/>
          </p:nvSpPr>
          <p:spPr bwMode="auto">
            <a:xfrm>
              <a:off x="4647" y="2352"/>
              <a:ext cx="288" cy="268"/>
            </a:xfrm>
            <a:prstGeom prst="rect">
              <a:avLst/>
            </a:prstGeom>
            <a:noFill/>
            <a:ln w="2857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000">
                <a:latin typeface="Times New Roman" pitchFamily="18" charset="0"/>
              </a:endParaRPr>
            </a:p>
          </p:txBody>
        </p:sp>
      </p:grpSp>
      <p:sp>
        <p:nvSpPr>
          <p:cNvPr id="108870" name="Text Box 1350"/>
          <p:cNvSpPr txBox="1">
            <a:spLocks noChangeArrowheads="1"/>
          </p:cNvSpPr>
          <p:nvPr/>
        </p:nvSpPr>
        <p:spPr bwMode="auto">
          <a:xfrm>
            <a:off x="7391400" y="3671888"/>
            <a:ext cx="381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</a:t>
            </a:r>
          </a:p>
        </p:txBody>
      </p:sp>
      <p:grpSp>
        <p:nvGrpSpPr>
          <p:cNvPr id="108871" name="Group 1351"/>
          <p:cNvGrpSpPr>
            <a:grpSpLocks/>
          </p:cNvGrpSpPr>
          <p:nvPr/>
        </p:nvGrpSpPr>
        <p:grpSpPr bwMode="auto">
          <a:xfrm>
            <a:off x="457200" y="3581400"/>
            <a:ext cx="2133600" cy="685800"/>
            <a:chOff x="288" y="2256"/>
            <a:chExt cx="1344" cy="432"/>
          </a:xfrm>
        </p:grpSpPr>
        <p:sp>
          <p:nvSpPr>
            <p:cNvPr id="108872" name="AutoShape 1352"/>
            <p:cNvSpPr>
              <a:spLocks noChangeArrowheads="1"/>
            </p:cNvSpPr>
            <p:nvPr/>
          </p:nvSpPr>
          <p:spPr bwMode="auto">
            <a:xfrm>
              <a:off x="288" y="2256"/>
              <a:ext cx="1344" cy="43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FFCC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28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     + 1  =  4 </a:t>
              </a:r>
            </a:p>
          </p:txBody>
        </p:sp>
        <p:sp>
          <p:nvSpPr>
            <p:cNvPr id="108873" name="Text Box 1353"/>
            <p:cNvSpPr txBox="1">
              <a:spLocks noChangeArrowheads="1"/>
            </p:cNvSpPr>
            <p:nvPr/>
          </p:nvSpPr>
          <p:spPr bwMode="auto">
            <a:xfrm>
              <a:off x="336" y="2326"/>
              <a:ext cx="240" cy="268"/>
            </a:xfrm>
            <a:prstGeom prst="rect">
              <a:avLst/>
            </a:prstGeom>
            <a:noFill/>
            <a:ln w="28575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000">
                <a:latin typeface="Times New Roman" pitchFamily="18" charset="0"/>
              </a:endParaRPr>
            </a:p>
          </p:txBody>
        </p:sp>
      </p:grpSp>
      <p:sp>
        <p:nvSpPr>
          <p:cNvPr id="108874" name="Text Box 1354"/>
          <p:cNvSpPr txBox="1">
            <a:spLocks noChangeArrowheads="1"/>
          </p:cNvSpPr>
          <p:nvPr/>
        </p:nvSpPr>
        <p:spPr bwMode="auto">
          <a:xfrm>
            <a:off x="1295400" y="2798763"/>
            <a:ext cx="381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1</a:t>
            </a:r>
          </a:p>
        </p:txBody>
      </p:sp>
      <p:sp>
        <p:nvSpPr>
          <p:cNvPr id="108875" name="Text Box 1355"/>
          <p:cNvSpPr txBox="1">
            <a:spLocks noChangeArrowheads="1"/>
          </p:cNvSpPr>
          <p:nvPr/>
        </p:nvSpPr>
        <p:spPr bwMode="auto">
          <a:xfrm>
            <a:off x="498475" y="3622675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5 -3.33333E-6 L 0.8573 -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75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075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7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7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7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7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7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07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075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07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4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075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 nodeType="clickPar">
                      <p:stCondLst>
                        <p:cond delay="0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07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8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075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 nodeType="clickPar">
                      <p:stCondLst>
                        <p:cond delay="0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07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44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1075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 nodeType="clickPar">
                      <p:stCondLst>
                        <p:cond delay="0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0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07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7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1075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 nodeType="clickPar">
                      <p:stCondLst>
                        <p:cond delay="0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07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5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075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 nodeType="clickPar">
                      <p:stCondLst>
                        <p:cond delay="0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07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45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1075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 nodeType="clickPar">
                      <p:stCondLst>
                        <p:cond delay="0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07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34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1075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 nodeType="clickPar">
                      <p:stCondLst>
                        <p:cond delay="0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10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2"/>
                  </p:tgtEl>
                </p:cond>
              </p:nextCondLst>
            </p:seq>
            <p:seq concurrent="1" nextAc="seek">
              <p:cTn id="139" restart="whenNotActive" fill="hold" evtFilter="cancelBubble" nodeType="interactiveSeq">
                <p:stCondLst>
                  <p:cond evt="onClick" delay="0">
                    <p:tgtEl>
                      <p:spTgt spid="1088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" fill="hold" nodeType="clickPar">
                      <p:stCondLst>
                        <p:cond delay="0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08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860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1075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 nodeType="clickPar">
                      <p:stCondLst>
                        <p:cond delay="0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108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48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1088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 nodeType="clickPar">
                      <p:stCondLst>
                        <p:cond delay="0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108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871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1075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 nodeType="clickPar">
                      <p:stCondLst>
                        <p:cond delay="0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10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6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1075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 nodeType="clickPar">
                      <p:stCondLst>
                        <p:cond delay="0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108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3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1088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 nodeType="clickPar">
                      <p:stCondLst>
                        <p:cond delay="0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108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863"/>
                  </p:tgtEl>
                </p:cond>
              </p:nextCondLst>
            </p:seq>
            <p:seq concurrent="1" nextAc="seek">
              <p:cTn id="175" restart="whenNotActive" fill="hold" evtFilter="cancelBubble" nodeType="interactiveSeq">
                <p:stCondLst>
                  <p:cond evt="onClick" delay="0">
                    <p:tgtEl>
                      <p:spTgt spid="1088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6" fill="hold" nodeType="clickPar">
                      <p:stCondLst>
                        <p:cond delay="0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108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867"/>
                  </p:tgtEl>
                </p:cond>
              </p:nextCondLst>
            </p:seq>
          </p:childTnLst>
        </p:cTn>
      </p:par>
    </p:tnLst>
    <p:bldLst>
      <p:bldP spid="107522" grpId="0" animBg="1"/>
      <p:bldP spid="107523" grpId="0" animBg="1"/>
      <p:bldP spid="107524" grpId="0" animBg="1"/>
      <p:bldP spid="107525" grpId="0" animBg="1"/>
      <p:bldP spid="107526" grpId="0" animBg="1"/>
      <p:bldP spid="107527" grpId="0" animBg="1"/>
      <p:bldP spid="107528" grpId="0" animBg="1"/>
      <p:bldP spid="107529" grpId="0" animBg="1"/>
      <p:bldP spid="107530" grpId="0" animBg="1"/>
      <p:bldP spid="107531" grpId="0" animBg="1"/>
      <p:bldP spid="107532" grpId="0" animBg="1"/>
      <p:bldP spid="107533" grpId="0" animBg="1"/>
      <p:bldP spid="107534" grpId="0" animBg="1"/>
      <p:bldP spid="107535" grpId="0" animBg="1"/>
      <p:bldP spid="107536" grpId="0" animBg="1"/>
      <p:bldP spid="107537" grpId="0" animBg="1"/>
      <p:bldP spid="107538" grpId="0" animBg="1"/>
      <p:bldP spid="107539" grpId="0" animBg="1"/>
      <p:bldP spid="107540" grpId="0" animBg="1"/>
      <p:bldP spid="107541" grpId="0" animBg="1"/>
      <p:bldP spid="107542" grpId="0" animBg="1"/>
      <p:bldP spid="107543" grpId="0" animBg="1"/>
      <p:bldP spid="107544" grpId="0" animBg="1"/>
      <p:bldP spid="107545" grpId="0" animBg="1"/>
      <p:bldP spid="107546" grpId="0"/>
      <p:bldP spid="107547" grpId="0"/>
      <p:bldP spid="107548" grpId="0" animBg="1"/>
      <p:bldP spid="107549" grpId="0" animBg="1"/>
      <p:bldP spid="108866" grpId="0"/>
      <p:bldP spid="108870" grpId="0"/>
      <p:bldP spid="108874" grpId="0"/>
      <p:bldP spid="10887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1" name="Rectangle 3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57150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1600200" y="990600"/>
            <a:ext cx="441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 </a:t>
            </a:r>
          </a:p>
        </p:txBody>
      </p:sp>
      <p:sp>
        <p:nvSpPr>
          <p:cNvPr id="114696" name="Text Box 8"/>
          <p:cNvSpPr txBox="1">
            <a:spLocks noChangeArrowheads="1"/>
          </p:cNvSpPr>
          <p:nvPr/>
        </p:nvSpPr>
        <p:spPr bwMode="auto">
          <a:xfrm>
            <a:off x="3124200" y="4724400"/>
            <a:ext cx="5486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 b="1"/>
          </a:p>
        </p:txBody>
      </p:sp>
      <p:sp>
        <p:nvSpPr>
          <p:cNvPr id="114697" name="Text Box 9"/>
          <p:cNvSpPr txBox="1">
            <a:spLocks noChangeArrowheads="1"/>
          </p:cNvSpPr>
          <p:nvPr/>
        </p:nvSpPr>
        <p:spPr bwMode="auto">
          <a:xfrm>
            <a:off x="1295400" y="3429000"/>
            <a:ext cx="67818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>
                <a:solidFill>
                  <a:srgbClr val="009900"/>
                </a:solidFill>
                <a:latin typeface="Times New Roman" pitchFamily="18" charset="0"/>
              </a:rPr>
              <a:t> Thuộc bảng cộng trong phạm vi 4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>
                <a:solidFill>
                  <a:srgbClr val="009900"/>
                </a:solidFill>
                <a:latin typeface="Times New Roman" pitchFamily="18" charset="0"/>
              </a:rPr>
              <a:t> Làm lại các bài tập đã làm bảng con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 b="1">
                <a:solidFill>
                  <a:srgbClr val="009900"/>
                </a:solidFill>
                <a:latin typeface="Times New Roman" pitchFamily="18" charset="0"/>
              </a:rPr>
              <a:t> Bài sau: Luyện tập</a:t>
            </a:r>
          </a:p>
        </p:txBody>
      </p:sp>
      <p:sp>
        <p:nvSpPr>
          <p:cNvPr id="114698" name="Text Box 10"/>
          <p:cNvSpPr txBox="1">
            <a:spLocks noChangeArrowheads="1"/>
          </p:cNvSpPr>
          <p:nvPr/>
        </p:nvSpPr>
        <p:spPr bwMode="auto">
          <a:xfrm>
            <a:off x="3581400" y="2514600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C3300"/>
                </a:solidFill>
                <a:latin typeface="Times New Roman" pitchFamily="18" charset="0"/>
              </a:rPr>
              <a:t>Dặn dò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4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4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7" grpId="0"/>
      <p:bldP spid="11469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498" name="Picture 2" descr="blumen-pflanzen10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981200"/>
            <a:ext cx="24384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499" name="Picture 3" descr="blumen-pflanzen10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133600"/>
            <a:ext cx="2362200" cy="220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500" name="Picture 4" descr="blumen-pflanzen10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057400"/>
            <a:ext cx="24384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501" name="Picture 5" descr="blumen-pflanzen10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05000"/>
            <a:ext cx="22860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6502" name="WordArt 6"/>
          <p:cNvSpPr>
            <a:spLocks noChangeArrowheads="1" noChangeShapeType="1" noTextEdit="1"/>
          </p:cNvSpPr>
          <p:nvPr/>
        </p:nvSpPr>
        <p:spPr bwMode="auto">
          <a:xfrm>
            <a:off x="0" y="0"/>
            <a:ext cx="8915400" cy="2743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2800" b="1" i="1" kern="1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.VnTime"/>
              </a:rPr>
              <a:t>Giê häc ®Õn ®©y lµ kÕt thóc</a:t>
            </a:r>
          </a:p>
        </p:txBody>
      </p:sp>
      <p:sp>
        <p:nvSpPr>
          <p:cNvPr id="106503" name="WordArt 7"/>
          <p:cNvSpPr>
            <a:spLocks noChangeArrowheads="1" noChangeShapeType="1" noTextEdit="1"/>
          </p:cNvSpPr>
          <p:nvPr/>
        </p:nvSpPr>
        <p:spPr bwMode="auto">
          <a:xfrm>
            <a:off x="457200" y="4419600"/>
            <a:ext cx="82296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i="1" kern="10">
                <a:ln w="12700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Time"/>
              </a:rPr>
              <a:t>Chóc c¸c thÇy c« gi¸o m¹nh kháe, h¹nh phóc!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990600" y="1447800"/>
            <a:ext cx="7086600" cy="2895600"/>
          </a:xfrm>
          <a:prstGeom prst="rect">
            <a:avLst/>
          </a:prstGeom>
          <a:solidFill>
            <a:srgbClr val="B4EACA"/>
          </a:solidFill>
          <a:ln w="57150" cmpd="thickThin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339" name="Oval 27"/>
          <p:cNvSpPr>
            <a:spLocks noChangeArrowheads="1"/>
          </p:cNvSpPr>
          <p:nvPr/>
        </p:nvSpPr>
        <p:spPr bwMode="auto">
          <a:xfrm>
            <a:off x="5867400" y="2057400"/>
            <a:ext cx="1981200" cy="17526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8" name="Oval 26"/>
          <p:cNvSpPr>
            <a:spLocks noChangeArrowheads="1"/>
          </p:cNvSpPr>
          <p:nvPr/>
        </p:nvSpPr>
        <p:spPr bwMode="auto">
          <a:xfrm>
            <a:off x="1143000" y="1600200"/>
            <a:ext cx="4419600" cy="25146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743200" y="4724400"/>
            <a:ext cx="3810000" cy="781050"/>
          </a:xfrm>
          <a:prstGeom prst="rect">
            <a:avLst/>
          </a:prstGeom>
          <a:solidFill>
            <a:srgbClr val="B4EACA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400">
              <a:latin typeface="Times New Roman" pitchFamily="18" charset="0"/>
            </a:endParaRP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3048000" y="4724400"/>
            <a:ext cx="4876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3  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4724400" y="4724400"/>
            <a:ext cx="25622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  =   4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3657600" y="4724400"/>
            <a:ext cx="1752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 +  1  </a:t>
            </a:r>
          </a:p>
        </p:txBody>
      </p:sp>
      <p:pic>
        <p:nvPicPr>
          <p:cNvPr id="13342" name="Picture 30" descr="EASTA0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3213" y="5743575"/>
            <a:ext cx="120650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43" name="Picture 31" descr="EASTA0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86438"/>
            <a:ext cx="1206500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44" name="Line 32"/>
          <p:cNvSpPr>
            <a:spLocks noChangeShapeType="1"/>
          </p:cNvSpPr>
          <p:nvPr/>
        </p:nvSpPr>
        <p:spPr bwMode="auto">
          <a:xfrm>
            <a:off x="4648200" y="4343400"/>
            <a:ext cx="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9" name="Picture 31" descr="D:\bai giang\chim canh c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048000"/>
            <a:ext cx="954088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31" descr="D:\bai giang\chim canh c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981200"/>
            <a:ext cx="954088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1" descr="D:\bai giang\chim canh c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133600"/>
            <a:ext cx="954088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1" descr="D:\bai giang\chim canh c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590800"/>
            <a:ext cx="954088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0" grpId="2" animBg="1"/>
      <p:bldP spid="13339" grpId="0" animBg="1"/>
      <p:bldP spid="13338" grpId="0" animBg="1"/>
      <p:bldP spid="13314" grpId="0" animBg="1"/>
      <p:bldP spid="13328" grpId="0"/>
      <p:bldP spid="13329" grpId="0"/>
      <p:bldP spid="133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962400" y="4724400"/>
            <a:ext cx="3657600" cy="790575"/>
          </a:xfrm>
          <a:prstGeom prst="rect">
            <a:avLst/>
          </a:prstGeom>
          <a:solidFill>
            <a:srgbClr val="E2BCDF"/>
          </a:solidFill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400">
              <a:latin typeface="Times New Roman" pitchFamily="18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743200" y="1371600"/>
            <a:ext cx="5715000" cy="3048000"/>
          </a:xfrm>
          <a:prstGeom prst="rect">
            <a:avLst/>
          </a:prstGeom>
          <a:solidFill>
            <a:srgbClr val="E9B5E5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228600" y="1371600"/>
            <a:ext cx="1981200" cy="9906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242888" y="2438400"/>
            <a:ext cx="1905000" cy="466725"/>
          </a:xfrm>
          <a:prstGeom prst="rect">
            <a:avLst/>
          </a:prstGeom>
          <a:solidFill>
            <a:srgbClr val="CCCCFF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3  +  1  =  4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4343400" y="4714875"/>
            <a:ext cx="3048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2  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5943600" y="4714875"/>
            <a:ext cx="18002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  =  4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4800600" y="4714875"/>
            <a:ext cx="19526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 +  2   </a:t>
            </a:r>
          </a:p>
        </p:txBody>
      </p:sp>
      <p:sp>
        <p:nvSpPr>
          <p:cNvPr id="18445" name="Oval 13"/>
          <p:cNvSpPr>
            <a:spLocks noChangeArrowheads="1"/>
          </p:cNvSpPr>
          <p:nvPr/>
        </p:nvSpPr>
        <p:spPr bwMode="auto">
          <a:xfrm>
            <a:off x="304800" y="1447800"/>
            <a:ext cx="1143000" cy="838200"/>
          </a:xfrm>
          <a:prstGeom prst="ellips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9" name="Oval 17"/>
          <p:cNvSpPr>
            <a:spLocks noChangeArrowheads="1"/>
          </p:cNvSpPr>
          <p:nvPr/>
        </p:nvSpPr>
        <p:spPr bwMode="auto">
          <a:xfrm>
            <a:off x="1524000" y="1600200"/>
            <a:ext cx="609600" cy="533400"/>
          </a:xfrm>
          <a:prstGeom prst="ellips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8450" name="rg_hi" descr="ANd9GcSPSBHRQeL1juSz5fkTwiAHJu3PPmHdLJf4w2zoVXQVJsW0G9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752600"/>
            <a:ext cx="457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56" name="Line 24"/>
          <p:cNvSpPr>
            <a:spLocks noChangeShapeType="1"/>
          </p:cNvSpPr>
          <p:nvPr/>
        </p:nvSpPr>
        <p:spPr bwMode="auto">
          <a:xfrm>
            <a:off x="2438400" y="1257300"/>
            <a:ext cx="0" cy="5181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8458" name="Picture 26" descr="EASTA0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3213" y="5743575"/>
            <a:ext cx="120650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59" name="Picture 27" descr="EASTA0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86438"/>
            <a:ext cx="1206500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62" name="Line 30"/>
          <p:cNvSpPr>
            <a:spLocks noChangeShapeType="1"/>
          </p:cNvSpPr>
          <p:nvPr/>
        </p:nvSpPr>
        <p:spPr bwMode="auto">
          <a:xfrm>
            <a:off x="5791200" y="44196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9" name="Picture 31" descr="D:\bai giang\chim canh cu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296863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31" descr="D:\bai giang\chim canh cu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3" y="1828800"/>
            <a:ext cx="296862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1" descr="D:\bai giang\chim canh cu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296863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631" name="Picture 47" descr="D:\bai giang\ta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895600"/>
            <a:ext cx="14097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7" descr="D:\bai giang\ta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600200"/>
            <a:ext cx="14097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7" descr="D:\bai giang\ta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600200"/>
            <a:ext cx="14097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7" descr="D:\bai giang\ta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971800"/>
            <a:ext cx="14097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71" name="Line 39"/>
          <p:cNvSpPr>
            <a:spLocks noChangeShapeType="1"/>
          </p:cNvSpPr>
          <p:nvPr/>
        </p:nvSpPr>
        <p:spPr bwMode="auto">
          <a:xfrm flipH="1">
            <a:off x="5181600" y="1371600"/>
            <a:ext cx="609600" cy="312420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animBg="1"/>
      <p:bldP spid="18441" grpId="0"/>
      <p:bldP spid="18442" grpId="0"/>
      <p:bldP spid="18443" grpId="0"/>
      <p:bldP spid="184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90" name="Rectangle 38"/>
          <p:cNvSpPr>
            <a:spLocks noChangeArrowheads="1"/>
          </p:cNvSpPr>
          <p:nvPr/>
        </p:nvSpPr>
        <p:spPr bwMode="auto">
          <a:xfrm>
            <a:off x="242888" y="3048000"/>
            <a:ext cx="1981200" cy="990600"/>
          </a:xfrm>
          <a:prstGeom prst="rect">
            <a:avLst/>
          </a:prstGeom>
          <a:solidFill>
            <a:srgbClr val="E9B5E5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819400" y="1371600"/>
            <a:ext cx="5791200" cy="2514600"/>
          </a:xfrm>
          <a:prstGeom prst="rect">
            <a:avLst/>
          </a:prstGeom>
          <a:solidFill>
            <a:srgbClr val="FFFF99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4648200" y="1981200"/>
            <a:ext cx="3657600" cy="137160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886200" y="4267200"/>
            <a:ext cx="3657600" cy="781050"/>
          </a:xfrm>
          <a:prstGeom prst="rect">
            <a:avLst/>
          </a:prstGeom>
          <a:solidFill>
            <a:srgbClr val="FFFF99"/>
          </a:solidFill>
          <a:ln w="1905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400">
              <a:latin typeface="Times New Roman" pitchFamily="18" charset="0"/>
            </a:endParaRP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4267200" y="4267200"/>
            <a:ext cx="3048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1  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5781675" y="4267200"/>
            <a:ext cx="18002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  =  4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4638675" y="4267200"/>
            <a:ext cx="19526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 +  3   </a:t>
            </a: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228600" y="4191000"/>
            <a:ext cx="1981200" cy="466725"/>
          </a:xfrm>
          <a:prstGeom prst="rect">
            <a:avLst/>
          </a:prstGeom>
          <a:solidFill>
            <a:srgbClr val="CCCCFF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2  +  2  =  4</a:t>
            </a:r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228600" y="1371600"/>
            <a:ext cx="1981200" cy="9906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228600" y="2438400"/>
            <a:ext cx="1981200" cy="466725"/>
          </a:xfrm>
          <a:prstGeom prst="rect">
            <a:avLst/>
          </a:prstGeom>
          <a:solidFill>
            <a:srgbClr val="CCCCFF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3  +  1  =  4</a:t>
            </a:r>
          </a:p>
        </p:txBody>
      </p:sp>
      <p:sp>
        <p:nvSpPr>
          <p:cNvPr id="23584" name="Oval 32"/>
          <p:cNvSpPr>
            <a:spLocks noChangeArrowheads="1"/>
          </p:cNvSpPr>
          <p:nvPr/>
        </p:nvSpPr>
        <p:spPr bwMode="auto">
          <a:xfrm>
            <a:off x="304800" y="1447800"/>
            <a:ext cx="1143000" cy="838200"/>
          </a:xfrm>
          <a:prstGeom prst="ellips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8" name="Oval 36"/>
          <p:cNvSpPr>
            <a:spLocks noChangeArrowheads="1"/>
          </p:cNvSpPr>
          <p:nvPr/>
        </p:nvSpPr>
        <p:spPr bwMode="auto">
          <a:xfrm>
            <a:off x="1524000" y="1600200"/>
            <a:ext cx="609600" cy="533400"/>
          </a:xfrm>
          <a:prstGeom prst="ellips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93" name="Line 41"/>
          <p:cNvSpPr>
            <a:spLocks noChangeShapeType="1"/>
          </p:cNvSpPr>
          <p:nvPr/>
        </p:nvSpPr>
        <p:spPr bwMode="auto">
          <a:xfrm>
            <a:off x="2438400" y="1257300"/>
            <a:ext cx="0" cy="5181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99" name="Oval 47"/>
          <p:cNvSpPr>
            <a:spLocks noChangeArrowheads="1"/>
          </p:cNvSpPr>
          <p:nvPr/>
        </p:nvSpPr>
        <p:spPr bwMode="auto">
          <a:xfrm>
            <a:off x="304800" y="1447800"/>
            <a:ext cx="1143000" cy="838200"/>
          </a:xfrm>
          <a:prstGeom prst="ellips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4" name="Oval 52"/>
          <p:cNvSpPr>
            <a:spLocks noChangeArrowheads="1"/>
          </p:cNvSpPr>
          <p:nvPr/>
        </p:nvSpPr>
        <p:spPr bwMode="auto">
          <a:xfrm>
            <a:off x="304800" y="1447800"/>
            <a:ext cx="1143000" cy="838200"/>
          </a:xfrm>
          <a:prstGeom prst="ellips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08" name="Oval 56"/>
          <p:cNvSpPr>
            <a:spLocks noChangeArrowheads="1"/>
          </p:cNvSpPr>
          <p:nvPr/>
        </p:nvSpPr>
        <p:spPr bwMode="auto">
          <a:xfrm>
            <a:off x="1524000" y="1600200"/>
            <a:ext cx="609600" cy="533400"/>
          </a:xfrm>
          <a:prstGeom prst="ellips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0" name="Oval 58"/>
          <p:cNvSpPr>
            <a:spLocks noChangeArrowheads="1"/>
          </p:cNvSpPr>
          <p:nvPr/>
        </p:nvSpPr>
        <p:spPr bwMode="auto">
          <a:xfrm>
            <a:off x="304800" y="1447800"/>
            <a:ext cx="1143000" cy="838200"/>
          </a:xfrm>
          <a:prstGeom prst="ellips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4" name="Rectangle 62"/>
          <p:cNvSpPr>
            <a:spLocks noChangeArrowheads="1"/>
          </p:cNvSpPr>
          <p:nvPr/>
        </p:nvSpPr>
        <p:spPr bwMode="auto">
          <a:xfrm>
            <a:off x="228600" y="1371600"/>
            <a:ext cx="1981200" cy="9906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3617" name="Oval 65"/>
          <p:cNvSpPr>
            <a:spLocks noChangeArrowheads="1"/>
          </p:cNvSpPr>
          <p:nvPr/>
        </p:nvSpPr>
        <p:spPr bwMode="auto">
          <a:xfrm>
            <a:off x="304800" y="1447800"/>
            <a:ext cx="1143000" cy="838200"/>
          </a:xfrm>
          <a:prstGeom prst="ellips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29" name="Line 77"/>
          <p:cNvSpPr>
            <a:spLocks noChangeShapeType="1"/>
          </p:cNvSpPr>
          <p:nvPr/>
        </p:nvSpPr>
        <p:spPr bwMode="auto">
          <a:xfrm>
            <a:off x="5638800" y="3852863"/>
            <a:ext cx="0" cy="381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7631" name="Picture 47" descr="D:\bai giang\ta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124200"/>
            <a:ext cx="533400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47" descr="D:\bai giang\ta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657600"/>
            <a:ext cx="533400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7" descr="D:\bai giang\ta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124200"/>
            <a:ext cx="533400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7" descr="D:\bai giang\ta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657600"/>
            <a:ext cx="533400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636" name="Line 84"/>
          <p:cNvSpPr>
            <a:spLocks noChangeShapeType="1"/>
          </p:cNvSpPr>
          <p:nvPr/>
        </p:nvSpPr>
        <p:spPr bwMode="auto">
          <a:xfrm flipH="1">
            <a:off x="1066800" y="3124200"/>
            <a:ext cx="381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368" name="Picture 35" descr="D:\bai giang\tải xuố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133600"/>
            <a:ext cx="120015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5" descr="D:\bai giang\tải xuố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133600"/>
            <a:ext cx="120015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5" descr="D:\bai giang\tải xuố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209800"/>
            <a:ext cx="120015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5" descr="D:\bai giang\tải xuố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133600"/>
            <a:ext cx="120015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31" descr="D:\bai giang\chim canh cu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0"/>
            <a:ext cx="296863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1" descr="D:\bai giang\chim canh cu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28800"/>
            <a:ext cx="296863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1" descr="D:\bai giang\chim canh cu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0"/>
            <a:ext cx="296863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1" descr="D:\bai giang\chim canh cu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57350"/>
            <a:ext cx="296863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3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/>
      <p:bldP spid="23580" grpId="0" animBg="1"/>
      <p:bldP spid="23554" grpId="0" animBg="1"/>
      <p:bldP spid="23560" grpId="0"/>
      <p:bldP spid="23561" grpId="0"/>
      <p:bldP spid="23562" grpId="0"/>
      <p:bldP spid="236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3328988" y="1295400"/>
            <a:ext cx="2455862" cy="1384300"/>
          </a:xfrm>
          <a:prstGeom prst="rect">
            <a:avLst/>
          </a:prstGeom>
          <a:solidFill>
            <a:srgbClr val="E2BCD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547688" y="1295400"/>
            <a:ext cx="2514600" cy="1384300"/>
          </a:xfrm>
          <a:prstGeom prst="rect">
            <a:avLst/>
          </a:prstGeom>
          <a:solidFill>
            <a:srgbClr val="B4EAC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581025" y="2825750"/>
            <a:ext cx="2362200" cy="588963"/>
          </a:xfrm>
          <a:prstGeom prst="rect">
            <a:avLst/>
          </a:prstGeom>
          <a:solidFill>
            <a:srgbClr val="FFFF99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3  +  1  =  4</a:t>
            </a: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3352800" y="2825750"/>
            <a:ext cx="2362200" cy="588963"/>
          </a:xfrm>
          <a:prstGeom prst="rect">
            <a:avLst/>
          </a:prstGeom>
          <a:solidFill>
            <a:srgbClr val="FFFF99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2  +  2  =  4</a:t>
            </a:r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6096000" y="1295400"/>
            <a:ext cx="2514600" cy="1384300"/>
          </a:xfrm>
          <a:prstGeom prst="rect">
            <a:avLst/>
          </a:prstGeom>
          <a:solidFill>
            <a:srgbClr val="B4EAC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6172200" y="2840038"/>
            <a:ext cx="2362200" cy="588962"/>
          </a:xfrm>
          <a:prstGeom prst="rect">
            <a:avLst/>
          </a:prstGeom>
          <a:solidFill>
            <a:srgbClr val="FFFF99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1  +  3  =  4</a:t>
            </a:r>
          </a:p>
        </p:txBody>
      </p:sp>
      <p:sp>
        <p:nvSpPr>
          <p:cNvPr id="71691" name="Oval 11"/>
          <p:cNvSpPr>
            <a:spLocks noChangeArrowheads="1"/>
          </p:cNvSpPr>
          <p:nvPr/>
        </p:nvSpPr>
        <p:spPr bwMode="auto">
          <a:xfrm>
            <a:off x="2147888" y="1593850"/>
            <a:ext cx="838200" cy="679450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93" name="Oval 13"/>
          <p:cNvSpPr>
            <a:spLocks noChangeArrowheads="1"/>
          </p:cNvSpPr>
          <p:nvPr/>
        </p:nvSpPr>
        <p:spPr bwMode="auto">
          <a:xfrm>
            <a:off x="623888" y="1441450"/>
            <a:ext cx="1447800" cy="10668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06" name="Rectangle 26"/>
          <p:cNvSpPr>
            <a:spLocks noChangeArrowheads="1"/>
          </p:cNvSpPr>
          <p:nvPr/>
        </p:nvSpPr>
        <p:spPr bwMode="auto">
          <a:xfrm>
            <a:off x="6838950" y="1566863"/>
            <a:ext cx="1676400" cy="909637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5" name="Text Box 35"/>
          <p:cNvSpPr txBox="1">
            <a:spLocks noChangeArrowheads="1"/>
          </p:cNvSpPr>
          <p:nvPr/>
        </p:nvSpPr>
        <p:spPr bwMode="auto">
          <a:xfrm>
            <a:off x="904875" y="3676650"/>
            <a:ext cx="3886200" cy="1646238"/>
          </a:xfrm>
          <a:prstGeom prst="rect">
            <a:avLst/>
          </a:prstGeom>
          <a:solidFill>
            <a:schemeClr val="accent1"/>
          </a:solidFill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                               </a:t>
            </a: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71716" name="Oval 36"/>
          <p:cNvSpPr>
            <a:spLocks noChangeArrowheads="1"/>
          </p:cNvSpPr>
          <p:nvPr/>
        </p:nvSpPr>
        <p:spPr bwMode="auto">
          <a:xfrm>
            <a:off x="1057275" y="3905250"/>
            <a:ext cx="2362200" cy="1219200"/>
          </a:xfrm>
          <a:prstGeom prst="ellipse">
            <a:avLst/>
          </a:prstGeom>
          <a:solidFill>
            <a:srgbClr val="E9F4AA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7" name="Oval 37"/>
          <p:cNvSpPr>
            <a:spLocks noChangeArrowheads="1"/>
          </p:cNvSpPr>
          <p:nvPr/>
        </p:nvSpPr>
        <p:spPr bwMode="auto">
          <a:xfrm>
            <a:off x="3571875" y="4057650"/>
            <a:ext cx="1106488" cy="990600"/>
          </a:xfrm>
          <a:prstGeom prst="ellipse">
            <a:avLst/>
          </a:prstGeom>
          <a:solidFill>
            <a:srgbClr val="E9F4AA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8" name="AutoShape 38"/>
          <p:cNvSpPr>
            <a:spLocks noChangeArrowheads="1"/>
          </p:cNvSpPr>
          <p:nvPr/>
        </p:nvSpPr>
        <p:spPr bwMode="auto">
          <a:xfrm>
            <a:off x="1309688" y="4262438"/>
            <a:ext cx="533400" cy="457200"/>
          </a:xfrm>
          <a:prstGeom prst="flowChartConnector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9" name="AutoShape 39"/>
          <p:cNvSpPr>
            <a:spLocks noChangeArrowheads="1"/>
          </p:cNvSpPr>
          <p:nvPr/>
        </p:nvSpPr>
        <p:spPr bwMode="auto">
          <a:xfrm>
            <a:off x="1985963" y="4248150"/>
            <a:ext cx="533400" cy="457200"/>
          </a:xfrm>
          <a:prstGeom prst="flowChartConnector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0" name="AutoShape 40"/>
          <p:cNvSpPr>
            <a:spLocks noChangeArrowheads="1"/>
          </p:cNvSpPr>
          <p:nvPr/>
        </p:nvSpPr>
        <p:spPr bwMode="auto">
          <a:xfrm>
            <a:off x="2681288" y="4248150"/>
            <a:ext cx="533400" cy="457200"/>
          </a:xfrm>
          <a:prstGeom prst="flowChartConnector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1" name="AutoShape 41"/>
          <p:cNvSpPr>
            <a:spLocks noChangeArrowheads="1"/>
          </p:cNvSpPr>
          <p:nvPr/>
        </p:nvSpPr>
        <p:spPr bwMode="auto">
          <a:xfrm>
            <a:off x="3824288" y="4267200"/>
            <a:ext cx="533400" cy="457200"/>
          </a:xfrm>
          <a:prstGeom prst="flowChartConnector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2" name="Rectangle 42"/>
          <p:cNvSpPr>
            <a:spLocks noChangeArrowheads="1"/>
          </p:cNvSpPr>
          <p:nvPr/>
        </p:nvSpPr>
        <p:spPr bwMode="auto">
          <a:xfrm>
            <a:off x="981075" y="5562600"/>
            <a:ext cx="838200" cy="558800"/>
          </a:xfrm>
          <a:prstGeom prst="rect">
            <a:avLst/>
          </a:prstGeom>
          <a:solidFill>
            <a:srgbClr val="EAF4A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3" name="Rectangle 43"/>
          <p:cNvSpPr>
            <a:spLocks noChangeArrowheads="1"/>
          </p:cNvSpPr>
          <p:nvPr/>
        </p:nvSpPr>
        <p:spPr bwMode="auto">
          <a:xfrm>
            <a:off x="2362200" y="5562600"/>
            <a:ext cx="914400" cy="5588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4" name="Rectangle 44"/>
          <p:cNvSpPr>
            <a:spLocks noChangeArrowheads="1"/>
          </p:cNvSpPr>
          <p:nvPr/>
        </p:nvSpPr>
        <p:spPr bwMode="auto">
          <a:xfrm>
            <a:off x="3810000" y="5562600"/>
            <a:ext cx="838200" cy="558800"/>
          </a:xfrm>
          <a:prstGeom prst="rect">
            <a:avLst/>
          </a:prstGeom>
          <a:solidFill>
            <a:srgbClr val="E9F4A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5" name="Line 45"/>
          <p:cNvSpPr>
            <a:spLocks noChangeShapeType="1"/>
          </p:cNvSpPr>
          <p:nvPr/>
        </p:nvSpPr>
        <p:spPr bwMode="auto">
          <a:xfrm>
            <a:off x="4038600" y="5029200"/>
            <a:ext cx="3810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6" name="Text Box 46"/>
          <p:cNvSpPr txBox="1">
            <a:spLocks noChangeArrowheads="1"/>
          </p:cNvSpPr>
          <p:nvPr/>
        </p:nvSpPr>
        <p:spPr bwMode="auto">
          <a:xfrm>
            <a:off x="1157288" y="5486400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3</a:t>
            </a:r>
          </a:p>
        </p:txBody>
      </p:sp>
      <p:sp>
        <p:nvSpPr>
          <p:cNvPr id="71727" name="Text Box 47"/>
          <p:cNvSpPr txBox="1">
            <a:spLocks noChangeArrowheads="1"/>
          </p:cNvSpPr>
          <p:nvPr/>
        </p:nvSpPr>
        <p:spPr bwMode="auto">
          <a:xfrm>
            <a:off x="4038600" y="5486400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1</a:t>
            </a:r>
          </a:p>
        </p:txBody>
      </p:sp>
      <p:sp>
        <p:nvSpPr>
          <p:cNvPr id="71728" name="Text Box 48"/>
          <p:cNvSpPr txBox="1">
            <a:spLocks noChangeArrowheads="1"/>
          </p:cNvSpPr>
          <p:nvPr/>
        </p:nvSpPr>
        <p:spPr bwMode="auto">
          <a:xfrm>
            <a:off x="2600325" y="5486400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1729" name="Line 49"/>
          <p:cNvSpPr>
            <a:spLocks noChangeShapeType="1"/>
          </p:cNvSpPr>
          <p:nvPr/>
        </p:nvSpPr>
        <p:spPr bwMode="auto">
          <a:xfrm flipH="1">
            <a:off x="1614488" y="5086350"/>
            <a:ext cx="3810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0" name="Line 50"/>
          <p:cNvSpPr>
            <a:spLocks noChangeShapeType="1"/>
          </p:cNvSpPr>
          <p:nvPr/>
        </p:nvSpPr>
        <p:spPr bwMode="auto">
          <a:xfrm>
            <a:off x="2895600" y="52578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1" name="Text Box 51"/>
          <p:cNvSpPr txBox="1">
            <a:spLocks noChangeArrowheads="1"/>
          </p:cNvSpPr>
          <p:nvPr/>
        </p:nvSpPr>
        <p:spPr bwMode="auto">
          <a:xfrm>
            <a:off x="5791200" y="3675063"/>
            <a:ext cx="2362200" cy="711200"/>
          </a:xfrm>
          <a:prstGeom prst="rect">
            <a:avLst/>
          </a:prstGeom>
          <a:solidFill>
            <a:srgbClr val="E5B9D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000">
              <a:latin typeface="Times New Roman" pitchFamily="18" charset="0"/>
            </a:endParaRPr>
          </a:p>
        </p:txBody>
      </p:sp>
      <p:sp>
        <p:nvSpPr>
          <p:cNvPr id="71732" name="Text Box 52"/>
          <p:cNvSpPr txBox="1">
            <a:spLocks noChangeArrowheads="1"/>
          </p:cNvSpPr>
          <p:nvPr/>
        </p:nvSpPr>
        <p:spPr bwMode="auto">
          <a:xfrm>
            <a:off x="5791200" y="4572000"/>
            <a:ext cx="2362200" cy="711200"/>
          </a:xfrm>
          <a:prstGeom prst="rect">
            <a:avLst/>
          </a:prstGeom>
          <a:solidFill>
            <a:srgbClr val="E5B9D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000">
              <a:latin typeface="Times New Roman" pitchFamily="18" charset="0"/>
            </a:endParaRPr>
          </a:p>
        </p:txBody>
      </p:sp>
      <p:sp>
        <p:nvSpPr>
          <p:cNvPr id="71733" name="Text Box 53"/>
          <p:cNvSpPr txBox="1">
            <a:spLocks noChangeArrowheads="1"/>
          </p:cNvSpPr>
          <p:nvPr/>
        </p:nvSpPr>
        <p:spPr bwMode="auto">
          <a:xfrm>
            <a:off x="6858000" y="3657600"/>
            <a:ext cx="14366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  = 4</a:t>
            </a:r>
          </a:p>
        </p:txBody>
      </p:sp>
      <p:sp>
        <p:nvSpPr>
          <p:cNvPr id="71734" name="Text Box 54"/>
          <p:cNvSpPr txBox="1">
            <a:spLocks noChangeArrowheads="1"/>
          </p:cNvSpPr>
          <p:nvPr/>
        </p:nvSpPr>
        <p:spPr bwMode="auto">
          <a:xfrm>
            <a:off x="6172200" y="3657600"/>
            <a:ext cx="11033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 + 1  </a:t>
            </a:r>
          </a:p>
        </p:txBody>
      </p:sp>
      <p:sp>
        <p:nvSpPr>
          <p:cNvPr id="71735" name="Text Box 55"/>
          <p:cNvSpPr txBox="1">
            <a:spLocks noChangeArrowheads="1"/>
          </p:cNvSpPr>
          <p:nvPr/>
        </p:nvSpPr>
        <p:spPr bwMode="auto">
          <a:xfrm>
            <a:off x="5486400" y="4589463"/>
            <a:ext cx="9826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   1  </a:t>
            </a:r>
          </a:p>
        </p:txBody>
      </p:sp>
      <p:sp>
        <p:nvSpPr>
          <p:cNvPr id="71736" name="Text Box 56"/>
          <p:cNvSpPr txBox="1">
            <a:spLocks noChangeArrowheads="1"/>
          </p:cNvSpPr>
          <p:nvPr/>
        </p:nvSpPr>
        <p:spPr bwMode="auto">
          <a:xfrm>
            <a:off x="6858000" y="4589463"/>
            <a:ext cx="12493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  = 4</a:t>
            </a:r>
          </a:p>
        </p:txBody>
      </p:sp>
      <p:sp>
        <p:nvSpPr>
          <p:cNvPr id="71737" name="Text Box 57"/>
          <p:cNvSpPr txBox="1">
            <a:spLocks noChangeArrowheads="1"/>
          </p:cNvSpPr>
          <p:nvPr/>
        </p:nvSpPr>
        <p:spPr bwMode="auto">
          <a:xfrm>
            <a:off x="6172200" y="4589463"/>
            <a:ext cx="12842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 + 3  </a:t>
            </a:r>
          </a:p>
        </p:txBody>
      </p:sp>
      <p:sp>
        <p:nvSpPr>
          <p:cNvPr id="71738" name="Text Box 58"/>
          <p:cNvSpPr txBox="1">
            <a:spLocks noChangeArrowheads="1"/>
          </p:cNvSpPr>
          <p:nvPr/>
        </p:nvSpPr>
        <p:spPr bwMode="auto">
          <a:xfrm>
            <a:off x="5486400" y="3660775"/>
            <a:ext cx="83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   3  </a:t>
            </a:r>
          </a:p>
        </p:txBody>
      </p:sp>
      <p:pic>
        <p:nvPicPr>
          <p:cNvPr id="29" name="Picture 31" descr="D:\bai giang\chim canh cu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381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31" descr="D:\bai giang\chim canh cu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28800"/>
            <a:ext cx="381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1" descr="D:\bai giang\chim canh cu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24000"/>
            <a:ext cx="381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1" descr="D:\bai giang\chim canh cu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764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631" name="Picture 47" descr="D:\bai giang\ta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295400"/>
            <a:ext cx="10668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7" descr="D:\bai giang\ta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981200"/>
            <a:ext cx="10668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7" descr="D:\bai giang\ta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295400"/>
            <a:ext cx="10668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7" descr="D:\bai giang\ta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981200"/>
            <a:ext cx="10668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7" name="Line 77"/>
          <p:cNvSpPr>
            <a:spLocks noChangeShapeType="1"/>
          </p:cNvSpPr>
          <p:nvPr/>
        </p:nvSpPr>
        <p:spPr bwMode="auto">
          <a:xfrm flipH="1">
            <a:off x="4419600" y="1295400"/>
            <a:ext cx="2286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368" name="Picture 35" descr="D:\bai giang\tải xuống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557338"/>
            <a:ext cx="533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5" descr="D:\bai giang\tải xuống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600200"/>
            <a:ext cx="533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5" descr="D:\bai giang\tải xuống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4263" y="1619250"/>
            <a:ext cx="533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5" descr="D:\bai giang\tải xuống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1633538"/>
            <a:ext cx="533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1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1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7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1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1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1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1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17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17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71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71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1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1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71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71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7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1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1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71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71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71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71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71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71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71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71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7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5" grpId="0" animBg="1"/>
      <p:bldP spid="71716" grpId="0" animBg="1"/>
      <p:bldP spid="71717" grpId="0" animBg="1"/>
      <p:bldP spid="71718" grpId="0" animBg="1"/>
      <p:bldP spid="71719" grpId="0" animBg="1"/>
      <p:bldP spid="71720" grpId="0" animBg="1"/>
      <p:bldP spid="71721" grpId="0" animBg="1"/>
      <p:bldP spid="71722" grpId="0" animBg="1"/>
      <p:bldP spid="71723" grpId="0" animBg="1"/>
      <p:bldP spid="71724" grpId="0" animBg="1"/>
      <p:bldP spid="71725" grpId="0" animBg="1"/>
      <p:bldP spid="71726" grpId="0"/>
      <p:bldP spid="71727" grpId="0"/>
      <p:bldP spid="71728" grpId="0"/>
      <p:bldP spid="71729" grpId="0" animBg="1"/>
      <p:bldP spid="71730" grpId="0" animBg="1"/>
      <p:bldP spid="71731" grpId="0" animBg="1"/>
      <p:bldP spid="71732" grpId="0" animBg="1"/>
      <p:bldP spid="71733" grpId="0"/>
      <p:bldP spid="71734" grpId="0"/>
      <p:bldP spid="71736" grpId="0"/>
      <p:bldP spid="71737" grpId="0"/>
      <p:bldP spid="71738" grpId="0"/>
      <p:bldP spid="717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ChangeArrowheads="1"/>
          </p:cNvSpPr>
          <p:nvPr/>
        </p:nvSpPr>
        <p:spPr bwMode="auto">
          <a:xfrm>
            <a:off x="3328988" y="1295400"/>
            <a:ext cx="2455862" cy="1384300"/>
          </a:xfrm>
          <a:prstGeom prst="rect">
            <a:avLst/>
          </a:prstGeom>
          <a:solidFill>
            <a:srgbClr val="E2BCD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595" name="Rectangle 3"/>
          <p:cNvSpPr>
            <a:spLocks noChangeArrowheads="1"/>
          </p:cNvSpPr>
          <p:nvPr/>
        </p:nvSpPr>
        <p:spPr bwMode="auto">
          <a:xfrm>
            <a:off x="547688" y="1295400"/>
            <a:ext cx="2514600" cy="1384300"/>
          </a:xfrm>
          <a:prstGeom prst="rect">
            <a:avLst/>
          </a:prstGeom>
          <a:solidFill>
            <a:srgbClr val="B4EAC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581025" y="2825750"/>
            <a:ext cx="2362200" cy="588963"/>
          </a:xfrm>
          <a:prstGeom prst="rect">
            <a:avLst/>
          </a:prstGeom>
          <a:solidFill>
            <a:srgbClr val="FFFF99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3  +  1  =  4</a:t>
            </a: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3352800" y="2825750"/>
            <a:ext cx="2362200" cy="588963"/>
          </a:xfrm>
          <a:prstGeom prst="rect">
            <a:avLst/>
          </a:prstGeom>
          <a:solidFill>
            <a:srgbClr val="FFFF99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2  +  2  =  4</a:t>
            </a:r>
          </a:p>
        </p:txBody>
      </p:sp>
      <p:sp>
        <p:nvSpPr>
          <p:cNvPr id="110598" name="Rectangle 6"/>
          <p:cNvSpPr>
            <a:spLocks noChangeArrowheads="1"/>
          </p:cNvSpPr>
          <p:nvPr/>
        </p:nvSpPr>
        <p:spPr bwMode="auto">
          <a:xfrm>
            <a:off x="6096000" y="1295400"/>
            <a:ext cx="2514600" cy="1384300"/>
          </a:xfrm>
          <a:prstGeom prst="rect">
            <a:avLst/>
          </a:prstGeom>
          <a:solidFill>
            <a:srgbClr val="B4EACA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599" name="Text Box 7"/>
          <p:cNvSpPr txBox="1">
            <a:spLocks noChangeArrowheads="1"/>
          </p:cNvSpPr>
          <p:nvPr/>
        </p:nvSpPr>
        <p:spPr bwMode="auto">
          <a:xfrm>
            <a:off x="6172200" y="2840038"/>
            <a:ext cx="2362200" cy="588962"/>
          </a:xfrm>
          <a:prstGeom prst="rect">
            <a:avLst/>
          </a:prstGeom>
          <a:solidFill>
            <a:srgbClr val="FFFF99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1  +  3  =  4</a:t>
            </a:r>
          </a:p>
        </p:txBody>
      </p:sp>
      <p:sp>
        <p:nvSpPr>
          <p:cNvPr id="110603" name="Oval 11"/>
          <p:cNvSpPr>
            <a:spLocks noChangeArrowheads="1"/>
          </p:cNvSpPr>
          <p:nvPr/>
        </p:nvSpPr>
        <p:spPr bwMode="auto">
          <a:xfrm>
            <a:off x="2147888" y="1593850"/>
            <a:ext cx="838200" cy="679450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4" name="Oval 12"/>
          <p:cNvSpPr>
            <a:spLocks noChangeArrowheads="1"/>
          </p:cNvSpPr>
          <p:nvPr/>
        </p:nvSpPr>
        <p:spPr bwMode="auto">
          <a:xfrm>
            <a:off x="623888" y="1441450"/>
            <a:ext cx="1447800" cy="10668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5" name="Rectangle 13"/>
          <p:cNvSpPr>
            <a:spLocks noChangeArrowheads="1"/>
          </p:cNvSpPr>
          <p:nvPr/>
        </p:nvSpPr>
        <p:spPr bwMode="auto">
          <a:xfrm>
            <a:off x="6838950" y="1566863"/>
            <a:ext cx="1676400" cy="909637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6" name="Text Box 14"/>
          <p:cNvSpPr txBox="1">
            <a:spLocks noChangeArrowheads="1"/>
          </p:cNvSpPr>
          <p:nvPr/>
        </p:nvSpPr>
        <p:spPr bwMode="auto">
          <a:xfrm>
            <a:off x="904875" y="3676650"/>
            <a:ext cx="3886200" cy="1646238"/>
          </a:xfrm>
          <a:prstGeom prst="rect">
            <a:avLst/>
          </a:prstGeom>
          <a:solidFill>
            <a:schemeClr val="accent1"/>
          </a:solidFill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                               </a:t>
            </a:r>
          </a:p>
          <a:p>
            <a:pPr>
              <a:spcBef>
                <a:spcPct val="50000"/>
              </a:spcBef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110607" name="Oval 15"/>
          <p:cNvSpPr>
            <a:spLocks noChangeArrowheads="1"/>
          </p:cNvSpPr>
          <p:nvPr/>
        </p:nvSpPr>
        <p:spPr bwMode="auto">
          <a:xfrm>
            <a:off x="1057275" y="3905250"/>
            <a:ext cx="2362200" cy="1219200"/>
          </a:xfrm>
          <a:prstGeom prst="ellipse">
            <a:avLst/>
          </a:prstGeom>
          <a:solidFill>
            <a:srgbClr val="E9F4AA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8" name="Oval 16"/>
          <p:cNvSpPr>
            <a:spLocks noChangeArrowheads="1"/>
          </p:cNvSpPr>
          <p:nvPr/>
        </p:nvSpPr>
        <p:spPr bwMode="auto">
          <a:xfrm>
            <a:off x="3571875" y="4057650"/>
            <a:ext cx="1106488" cy="990600"/>
          </a:xfrm>
          <a:prstGeom prst="ellipse">
            <a:avLst/>
          </a:prstGeom>
          <a:solidFill>
            <a:srgbClr val="E9F4AA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9" name="AutoShape 17"/>
          <p:cNvSpPr>
            <a:spLocks noChangeArrowheads="1"/>
          </p:cNvSpPr>
          <p:nvPr/>
        </p:nvSpPr>
        <p:spPr bwMode="auto">
          <a:xfrm>
            <a:off x="1309688" y="4262438"/>
            <a:ext cx="533400" cy="457200"/>
          </a:xfrm>
          <a:prstGeom prst="flowChartConnector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10" name="AutoShape 18"/>
          <p:cNvSpPr>
            <a:spLocks noChangeArrowheads="1"/>
          </p:cNvSpPr>
          <p:nvPr/>
        </p:nvSpPr>
        <p:spPr bwMode="auto">
          <a:xfrm>
            <a:off x="1985963" y="4248150"/>
            <a:ext cx="533400" cy="457200"/>
          </a:xfrm>
          <a:prstGeom prst="flowChartConnector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11" name="AutoShape 19"/>
          <p:cNvSpPr>
            <a:spLocks noChangeArrowheads="1"/>
          </p:cNvSpPr>
          <p:nvPr/>
        </p:nvSpPr>
        <p:spPr bwMode="auto">
          <a:xfrm>
            <a:off x="2681288" y="4248150"/>
            <a:ext cx="533400" cy="457200"/>
          </a:xfrm>
          <a:prstGeom prst="flowChartConnector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12" name="AutoShape 20"/>
          <p:cNvSpPr>
            <a:spLocks noChangeArrowheads="1"/>
          </p:cNvSpPr>
          <p:nvPr/>
        </p:nvSpPr>
        <p:spPr bwMode="auto">
          <a:xfrm>
            <a:off x="3824288" y="4267200"/>
            <a:ext cx="533400" cy="457200"/>
          </a:xfrm>
          <a:prstGeom prst="flowChartConnector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13" name="Rectangle 21"/>
          <p:cNvSpPr>
            <a:spLocks noChangeArrowheads="1"/>
          </p:cNvSpPr>
          <p:nvPr/>
        </p:nvSpPr>
        <p:spPr bwMode="auto">
          <a:xfrm>
            <a:off x="981075" y="5562600"/>
            <a:ext cx="838200" cy="558800"/>
          </a:xfrm>
          <a:prstGeom prst="rect">
            <a:avLst/>
          </a:prstGeom>
          <a:solidFill>
            <a:srgbClr val="EAF4A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14" name="Rectangle 22"/>
          <p:cNvSpPr>
            <a:spLocks noChangeArrowheads="1"/>
          </p:cNvSpPr>
          <p:nvPr/>
        </p:nvSpPr>
        <p:spPr bwMode="auto">
          <a:xfrm>
            <a:off x="2362200" y="5562600"/>
            <a:ext cx="914400" cy="5588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15" name="Rectangle 23"/>
          <p:cNvSpPr>
            <a:spLocks noChangeArrowheads="1"/>
          </p:cNvSpPr>
          <p:nvPr/>
        </p:nvSpPr>
        <p:spPr bwMode="auto">
          <a:xfrm>
            <a:off x="3810000" y="5562600"/>
            <a:ext cx="838200" cy="558800"/>
          </a:xfrm>
          <a:prstGeom prst="rect">
            <a:avLst/>
          </a:prstGeom>
          <a:solidFill>
            <a:srgbClr val="E9F4A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16" name="Line 24"/>
          <p:cNvSpPr>
            <a:spLocks noChangeShapeType="1"/>
          </p:cNvSpPr>
          <p:nvPr/>
        </p:nvSpPr>
        <p:spPr bwMode="auto">
          <a:xfrm>
            <a:off x="4038600" y="5029200"/>
            <a:ext cx="3810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7" name="Text Box 25"/>
          <p:cNvSpPr txBox="1">
            <a:spLocks noChangeArrowheads="1"/>
          </p:cNvSpPr>
          <p:nvPr/>
        </p:nvSpPr>
        <p:spPr bwMode="auto">
          <a:xfrm>
            <a:off x="1157288" y="5486400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3</a:t>
            </a:r>
          </a:p>
        </p:txBody>
      </p:sp>
      <p:sp>
        <p:nvSpPr>
          <p:cNvPr id="110618" name="Text Box 26"/>
          <p:cNvSpPr txBox="1">
            <a:spLocks noChangeArrowheads="1"/>
          </p:cNvSpPr>
          <p:nvPr/>
        </p:nvSpPr>
        <p:spPr bwMode="auto">
          <a:xfrm>
            <a:off x="4038600" y="5486400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1</a:t>
            </a:r>
          </a:p>
        </p:txBody>
      </p:sp>
      <p:sp>
        <p:nvSpPr>
          <p:cNvPr id="110619" name="Text Box 27"/>
          <p:cNvSpPr txBox="1">
            <a:spLocks noChangeArrowheads="1"/>
          </p:cNvSpPr>
          <p:nvPr/>
        </p:nvSpPr>
        <p:spPr bwMode="auto">
          <a:xfrm>
            <a:off x="2600325" y="5486400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10620" name="Line 28"/>
          <p:cNvSpPr>
            <a:spLocks noChangeShapeType="1"/>
          </p:cNvSpPr>
          <p:nvPr/>
        </p:nvSpPr>
        <p:spPr bwMode="auto">
          <a:xfrm flipH="1">
            <a:off x="1614488" y="5086350"/>
            <a:ext cx="3810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21" name="Line 29"/>
          <p:cNvSpPr>
            <a:spLocks noChangeShapeType="1"/>
          </p:cNvSpPr>
          <p:nvPr/>
        </p:nvSpPr>
        <p:spPr bwMode="auto">
          <a:xfrm>
            <a:off x="2895600" y="5257800"/>
            <a:ext cx="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22" name="Text Box 30"/>
          <p:cNvSpPr txBox="1">
            <a:spLocks noChangeArrowheads="1"/>
          </p:cNvSpPr>
          <p:nvPr/>
        </p:nvSpPr>
        <p:spPr bwMode="auto">
          <a:xfrm>
            <a:off x="5791200" y="3675063"/>
            <a:ext cx="2362200" cy="711200"/>
          </a:xfrm>
          <a:prstGeom prst="rect">
            <a:avLst/>
          </a:prstGeom>
          <a:solidFill>
            <a:srgbClr val="E5B9D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000">
              <a:latin typeface="Times New Roman" pitchFamily="18" charset="0"/>
            </a:endParaRPr>
          </a:p>
        </p:txBody>
      </p:sp>
      <p:sp>
        <p:nvSpPr>
          <p:cNvPr id="110623" name="Text Box 31"/>
          <p:cNvSpPr txBox="1">
            <a:spLocks noChangeArrowheads="1"/>
          </p:cNvSpPr>
          <p:nvPr/>
        </p:nvSpPr>
        <p:spPr bwMode="auto">
          <a:xfrm>
            <a:off x="5791200" y="4572000"/>
            <a:ext cx="2362200" cy="711200"/>
          </a:xfrm>
          <a:prstGeom prst="rect">
            <a:avLst/>
          </a:prstGeom>
          <a:solidFill>
            <a:srgbClr val="E5B9D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000">
              <a:latin typeface="Times New Roman" pitchFamily="18" charset="0"/>
            </a:endParaRPr>
          </a:p>
        </p:txBody>
      </p:sp>
      <p:sp>
        <p:nvSpPr>
          <p:cNvPr id="110624" name="Text Box 32"/>
          <p:cNvSpPr txBox="1">
            <a:spLocks noChangeArrowheads="1"/>
          </p:cNvSpPr>
          <p:nvPr/>
        </p:nvSpPr>
        <p:spPr bwMode="auto">
          <a:xfrm>
            <a:off x="6858000" y="3657600"/>
            <a:ext cx="14366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  = 4</a:t>
            </a:r>
          </a:p>
        </p:txBody>
      </p:sp>
      <p:sp>
        <p:nvSpPr>
          <p:cNvPr id="110625" name="Text Box 33"/>
          <p:cNvSpPr txBox="1">
            <a:spLocks noChangeArrowheads="1"/>
          </p:cNvSpPr>
          <p:nvPr/>
        </p:nvSpPr>
        <p:spPr bwMode="auto">
          <a:xfrm>
            <a:off x="6172200" y="3657600"/>
            <a:ext cx="11033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 + 1  </a:t>
            </a:r>
          </a:p>
        </p:txBody>
      </p:sp>
      <p:sp>
        <p:nvSpPr>
          <p:cNvPr id="110626" name="Text Box 34"/>
          <p:cNvSpPr txBox="1">
            <a:spLocks noChangeArrowheads="1"/>
          </p:cNvSpPr>
          <p:nvPr/>
        </p:nvSpPr>
        <p:spPr bwMode="auto">
          <a:xfrm>
            <a:off x="5486400" y="4589463"/>
            <a:ext cx="9826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   1  </a:t>
            </a:r>
          </a:p>
        </p:txBody>
      </p:sp>
      <p:sp>
        <p:nvSpPr>
          <p:cNvPr id="110627" name="Text Box 35"/>
          <p:cNvSpPr txBox="1">
            <a:spLocks noChangeArrowheads="1"/>
          </p:cNvSpPr>
          <p:nvPr/>
        </p:nvSpPr>
        <p:spPr bwMode="auto">
          <a:xfrm>
            <a:off x="6858000" y="4589463"/>
            <a:ext cx="12493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  = 4</a:t>
            </a:r>
          </a:p>
        </p:txBody>
      </p:sp>
      <p:sp>
        <p:nvSpPr>
          <p:cNvPr id="110628" name="Text Box 36"/>
          <p:cNvSpPr txBox="1">
            <a:spLocks noChangeArrowheads="1"/>
          </p:cNvSpPr>
          <p:nvPr/>
        </p:nvSpPr>
        <p:spPr bwMode="auto">
          <a:xfrm>
            <a:off x="6172200" y="4589463"/>
            <a:ext cx="12842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 + 3  </a:t>
            </a:r>
          </a:p>
        </p:txBody>
      </p:sp>
      <p:sp>
        <p:nvSpPr>
          <p:cNvPr id="110629" name="Text Box 37"/>
          <p:cNvSpPr txBox="1">
            <a:spLocks noChangeArrowheads="1"/>
          </p:cNvSpPr>
          <p:nvPr/>
        </p:nvSpPr>
        <p:spPr bwMode="auto">
          <a:xfrm>
            <a:off x="5486400" y="3660775"/>
            <a:ext cx="83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   3  </a:t>
            </a:r>
          </a:p>
        </p:txBody>
      </p:sp>
      <p:pic>
        <p:nvPicPr>
          <p:cNvPr id="29" name="Picture 31" descr="D:\bai giang\chim canh cu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381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31" descr="D:\bai giang\chim canh cu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28800"/>
            <a:ext cx="381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1" descr="D:\bai giang\chim canh cu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24000"/>
            <a:ext cx="381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1" descr="D:\bai giang\chim canh cu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76400"/>
            <a:ext cx="45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631" name="Picture 47" descr="D:\bai giang\ta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295400"/>
            <a:ext cx="10668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7" descr="D:\bai giang\ta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981200"/>
            <a:ext cx="10668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7" descr="D:\bai giang\ta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295400"/>
            <a:ext cx="10668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7" descr="D:\bai giang\ta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981200"/>
            <a:ext cx="10668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638" name="Line 46"/>
          <p:cNvSpPr>
            <a:spLocks noChangeShapeType="1"/>
          </p:cNvSpPr>
          <p:nvPr/>
        </p:nvSpPr>
        <p:spPr bwMode="auto">
          <a:xfrm flipH="1">
            <a:off x="4419600" y="1295400"/>
            <a:ext cx="2286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368" name="Picture 35" descr="D:\bai giang\tải xuống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557338"/>
            <a:ext cx="533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5" descr="D:\bai giang\tải xuống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600200"/>
            <a:ext cx="533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5" descr="D:\bai giang\tải xuống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4263" y="1619250"/>
            <a:ext cx="533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5" descr="D:\bai giang\tải xuống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5" y="1633538"/>
            <a:ext cx="533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643" name="Text Box 51"/>
          <p:cNvSpPr txBox="1">
            <a:spLocks noChangeArrowheads="1"/>
          </p:cNvSpPr>
          <p:nvPr/>
        </p:nvSpPr>
        <p:spPr bwMode="auto">
          <a:xfrm>
            <a:off x="5791200" y="5334000"/>
            <a:ext cx="2371725" cy="771525"/>
          </a:xfrm>
          <a:prstGeom prst="rect">
            <a:avLst/>
          </a:prstGeom>
          <a:solidFill>
            <a:srgbClr val="DDC1DA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400">
              <a:latin typeface="Times New Roman" pitchFamily="18" charset="0"/>
            </a:endParaRPr>
          </a:p>
        </p:txBody>
      </p:sp>
      <p:sp>
        <p:nvSpPr>
          <p:cNvPr id="110644" name="Text Box 52"/>
          <p:cNvSpPr txBox="1">
            <a:spLocks noChangeArrowheads="1"/>
          </p:cNvSpPr>
          <p:nvPr/>
        </p:nvSpPr>
        <p:spPr bwMode="auto">
          <a:xfrm>
            <a:off x="5486400" y="5334000"/>
            <a:ext cx="9350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   2  </a:t>
            </a:r>
          </a:p>
        </p:txBody>
      </p:sp>
      <p:sp>
        <p:nvSpPr>
          <p:cNvPr id="110645" name="Text Box 53"/>
          <p:cNvSpPr txBox="1">
            <a:spLocks noChangeArrowheads="1"/>
          </p:cNvSpPr>
          <p:nvPr/>
        </p:nvSpPr>
        <p:spPr bwMode="auto">
          <a:xfrm>
            <a:off x="6176963" y="5334000"/>
            <a:ext cx="11572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 + 2  </a:t>
            </a:r>
          </a:p>
        </p:txBody>
      </p:sp>
      <p:sp>
        <p:nvSpPr>
          <p:cNvPr id="110646" name="Text Box 54"/>
          <p:cNvSpPr txBox="1">
            <a:spLocks noChangeArrowheads="1"/>
          </p:cNvSpPr>
          <p:nvPr/>
        </p:nvSpPr>
        <p:spPr bwMode="auto">
          <a:xfrm>
            <a:off x="6858000" y="5334000"/>
            <a:ext cx="12398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  = 4</a:t>
            </a:r>
          </a:p>
        </p:txBody>
      </p:sp>
      <p:sp>
        <p:nvSpPr>
          <p:cNvPr id="110647" name="Text Box 55"/>
          <p:cNvSpPr txBox="1">
            <a:spLocks noChangeArrowheads="1"/>
          </p:cNvSpPr>
          <p:nvPr/>
        </p:nvSpPr>
        <p:spPr bwMode="auto">
          <a:xfrm>
            <a:off x="7512050" y="3643313"/>
            <a:ext cx="14366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10649" name="Text Box 57"/>
          <p:cNvSpPr txBox="1">
            <a:spLocks noChangeArrowheads="1"/>
          </p:cNvSpPr>
          <p:nvPr/>
        </p:nvSpPr>
        <p:spPr bwMode="auto">
          <a:xfrm>
            <a:off x="7532688" y="4557713"/>
            <a:ext cx="124936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10650" name="Text Box 58"/>
          <p:cNvSpPr txBox="1">
            <a:spLocks noChangeArrowheads="1"/>
          </p:cNvSpPr>
          <p:nvPr/>
        </p:nvSpPr>
        <p:spPr bwMode="auto">
          <a:xfrm>
            <a:off x="7532688" y="5305425"/>
            <a:ext cx="124936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0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0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0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0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0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10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10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10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0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10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10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0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0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10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10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10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10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10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110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110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110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110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110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10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110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110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110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110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110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110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10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110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10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6" grpId="0" animBg="1"/>
      <p:bldP spid="110607" grpId="0" animBg="1"/>
      <p:bldP spid="110608" grpId="0" animBg="1"/>
      <p:bldP spid="110609" grpId="0" animBg="1"/>
      <p:bldP spid="110610" grpId="0" animBg="1"/>
      <p:bldP spid="110611" grpId="0" animBg="1"/>
      <p:bldP spid="110612" grpId="0" animBg="1"/>
      <p:bldP spid="110613" grpId="0" animBg="1"/>
      <p:bldP spid="110614" grpId="0" animBg="1"/>
      <p:bldP spid="110615" grpId="0" animBg="1"/>
      <p:bldP spid="110616" grpId="0" animBg="1"/>
      <p:bldP spid="110617" grpId="0"/>
      <p:bldP spid="110618" grpId="0"/>
      <p:bldP spid="110619" grpId="0"/>
      <p:bldP spid="110620" grpId="0" animBg="1"/>
      <p:bldP spid="110621" grpId="0" animBg="1"/>
      <p:bldP spid="110622" grpId="0" animBg="1"/>
      <p:bldP spid="110623" grpId="0" animBg="1"/>
      <p:bldP spid="110624" grpId="0"/>
      <p:bldP spid="110625" grpId="0"/>
      <p:bldP spid="110627" grpId="0"/>
      <p:bldP spid="110628" grpId="0"/>
      <p:bldP spid="110629" grpId="0"/>
      <p:bldP spid="110638" grpId="0" animBg="1"/>
      <p:bldP spid="110643" grpId="0" animBg="1"/>
      <p:bldP spid="110644" grpId="0"/>
      <p:bldP spid="110645" grpId="0"/>
      <p:bldP spid="110646" grpId="0"/>
      <p:bldP spid="110647" grpId="0"/>
      <p:bldP spid="110649" grpId="0"/>
      <p:bldP spid="1106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06" name="Text Box 82"/>
          <p:cNvSpPr txBox="1">
            <a:spLocks noChangeArrowheads="1"/>
          </p:cNvSpPr>
          <p:nvPr/>
        </p:nvSpPr>
        <p:spPr bwMode="auto">
          <a:xfrm>
            <a:off x="3033713" y="3124200"/>
            <a:ext cx="3352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chemeClr val="tx2"/>
                </a:solidFill>
                <a:latin typeface="Times New Roman" pitchFamily="18" charset="0"/>
              </a:rPr>
              <a:t> 1  +  3  =  4</a:t>
            </a:r>
          </a:p>
        </p:txBody>
      </p:sp>
      <p:sp>
        <p:nvSpPr>
          <p:cNvPr id="77907" name="Text Box 83"/>
          <p:cNvSpPr txBox="1">
            <a:spLocks noChangeArrowheads="1"/>
          </p:cNvSpPr>
          <p:nvPr/>
        </p:nvSpPr>
        <p:spPr bwMode="auto">
          <a:xfrm>
            <a:off x="3019425" y="4038600"/>
            <a:ext cx="3352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chemeClr val="tx2"/>
                </a:solidFill>
                <a:latin typeface="Times New Roman" pitchFamily="18" charset="0"/>
              </a:rPr>
              <a:t> 2  +  2  =  4</a:t>
            </a:r>
          </a:p>
        </p:txBody>
      </p:sp>
      <p:sp>
        <p:nvSpPr>
          <p:cNvPr id="77908" name="Text Box 84"/>
          <p:cNvSpPr txBox="1">
            <a:spLocks noChangeArrowheads="1"/>
          </p:cNvSpPr>
          <p:nvPr/>
        </p:nvSpPr>
        <p:spPr bwMode="auto">
          <a:xfrm>
            <a:off x="3048000" y="2133600"/>
            <a:ext cx="3200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chemeClr val="tx2"/>
                </a:solidFill>
                <a:latin typeface="Times New Roman" pitchFamily="18" charset="0"/>
              </a:rPr>
              <a:t> 3  +  1  =  4</a:t>
            </a:r>
          </a:p>
        </p:txBody>
      </p:sp>
      <p:sp>
        <p:nvSpPr>
          <p:cNvPr id="77909" name="Rectangle 85"/>
          <p:cNvSpPr>
            <a:spLocks noChangeArrowheads="1"/>
          </p:cNvSpPr>
          <p:nvPr/>
        </p:nvSpPr>
        <p:spPr bwMode="auto">
          <a:xfrm>
            <a:off x="2971800" y="2209800"/>
            <a:ext cx="685800" cy="609600"/>
          </a:xfrm>
          <a:prstGeom prst="rect">
            <a:avLst/>
          </a:prstGeom>
          <a:solidFill>
            <a:srgbClr val="CCD0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910" name="Rectangle 86"/>
          <p:cNvSpPr>
            <a:spLocks noChangeArrowheads="1"/>
          </p:cNvSpPr>
          <p:nvPr/>
        </p:nvSpPr>
        <p:spPr bwMode="auto">
          <a:xfrm>
            <a:off x="4191000" y="3276600"/>
            <a:ext cx="685800" cy="609600"/>
          </a:xfrm>
          <a:prstGeom prst="rect">
            <a:avLst/>
          </a:prstGeom>
          <a:solidFill>
            <a:srgbClr val="CCD0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911" name="Rectangle 87"/>
          <p:cNvSpPr>
            <a:spLocks noChangeArrowheads="1"/>
          </p:cNvSpPr>
          <p:nvPr/>
        </p:nvSpPr>
        <p:spPr bwMode="auto">
          <a:xfrm>
            <a:off x="4191000" y="2286000"/>
            <a:ext cx="685800" cy="609600"/>
          </a:xfrm>
          <a:prstGeom prst="rect">
            <a:avLst/>
          </a:prstGeom>
          <a:solidFill>
            <a:srgbClr val="CCD0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912" name="Rectangle 88"/>
          <p:cNvSpPr>
            <a:spLocks noChangeArrowheads="1"/>
          </p:cNvSpPr>
          <p:nvPr/>
        </p:nvSpPr>
        <p:spPr bwMode="auto">
          <a:xfrm>
            <a:off x="4186238" y="4114800"/>
            <a:ext cx="685800" cy="609600"/>
          </a:xfrm>
          <a:prstGeom prst="rect">
            <a:avLst/>
          </a:prstGeom>
          <a:solidFill>
            <a:srgbClr val="CCD0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913" name="Rectangle 89"/>
          <p:cNvSpPr>
            <a:spLocks noChangeArrowheads="1"/>
          </p:cNvSpPr>
          <p:nvPr/>
        </p:nvSpPr>
        <p:spPr bwMode="auto">
          <a:xfrm>
            <a:off x="2971800" y="3200400"/>
            <a:ext cx="685800" cy="609600"/>
          </a:xfrm>
          <a:prstGeom prst="rect">
            <a:avLst/>
          </a:prstGeom>
          <a:solidFill>
            <a:srgbClr val="CCD0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914" name="Rectangle 90"/>
          <p:cNvSpPr>
            <a:spLocks noChangeArrowheads="1"/>
          </p:cNvSpPr>
          <p:nvPr/>
        </p:nvSpPr>
        <p:spPr bwMode="auto">
          <a:xfrm>
            <a:off x="2971800" y="4114800"/>
            <a:ext cx="685800" cy="609600"/>
          </a:xfrm>
          <a:prstGeom prst="rect">
            <a:avLst/>
          </a:prstGeom>
          <a:solidFill>
            <a:srgbClr val="CCD0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918" name="Rectangle 94"/>
          <p:cNvSpPr>
            <a:spLocks noChangeArrowheads="1"/>
          </p:cNvSpPr>
          <p:nvPr/>
        </p:nvSpPr>
        <p:spPr bwMode="auto">
          <a:xfrm>
            <a:off x="5410200" y="2209800"/>
            <a:ext cx="685800" cy="609600"/>
          </a:xfrm>
          <a:prstGeom prst="rect">
            <a:avLst/>
          </a:prstGeom>
          <a:solidFill>
            <a:srgbClr val="CCD0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919" name="Rectangle 95"/>
          <p:cNvSpPr>
            <a:spLocks noChangeArrowheads="1"/>
          </p:cNvSpPr>
          <p:nvPr/>
        </p:nvSpPr>
        <p:spPr bwMode="auto">
          <a:xfrm>
            <a:off x="5410200" y="3276600"/>
            <a:ext cx="685800" cy="609600"/>
          </a:xfrm>
          <a:prstGeom prst="rect">
            <a:avLst/>
          </a:prstGeom>
          <a:solidFill>
            <a:srgbClr val="CCD0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921" name="Rectangle 97"/>
          <p:cNvSpPr>
            <a:spLocks noChangeArrowheads="1"/>
          </p:cNvSpPr>
          <p:nvPr/>
        </p:nvSpPr>
        <p:spPr bwMode="auto">
          <a:xfrm>
            <a:off x="5410200" y="4148138"/>
            <a:ext cx="685800" cy="609600"/>
          </a:xfrm>
          <a:prstGeom prst="rect">
            <a:avLst/>
          </a:prstGeom>
          <a:solidFill>
            <a:srgbClr val="CCD02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7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7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7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7" dur="500"/>
                                        <p:tgtEl>
                                          <p:spTgt spid="77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0" dur="500"/>
                                        <p:tgtEl>
                                          <p:spTgt spid="77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3" dur="500"/>
                                        <p:tgtEl>
                                          <p:spTgt spid="77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779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779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77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77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70" decel="100000"/>
                                        <p:tgtEl>
                                          <p:spTgt spid="779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770" decel="100000"/>
                                        <p:tgtEl>
                                          <p:spTgt spid="779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77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77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70" decel="100000"/>
                                        <p:tgtEl>
                                          <p:spTgt spid="779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770" decel="100000"/>
                                        <p:tgtEl>
                                          <p:spTgt spid="779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77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77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70" decel="100000"/>
                                        <p:tgtEl>
                                          <p:spTgt spid="779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770" decel="100000"/>
                                        <p:tgtEl>
                                          <p:spTgt spid="779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77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77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70" decel="100000"/>
                                        <p:tgtEl>
                                          <p:spTgt spid="779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770" decel="100000"/>
                                        <p:tgtEl>
                                          <p:spTgt spid="779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77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77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70" decel="100000"/>
                                        <p:tgtEl>
                                          <p:spTgt spid="779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770" decel="100000"/>
                                        <p:tgtEl>
                                          <p:spTgt spid="779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77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9" dur="770" fill="hold"/>
                                        <p:tgtEl>
                                          <p:spTgt spid="77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500"/>
                                        <p:tgtEl>
                                          <p:spTgt spid="77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500"/>
                                        <p:tgtEl>
                                          <p:spTgt spid="779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500"/>
                                        <p:tgtEl>
                                          <p:spTgt spid="779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77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77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77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77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77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77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77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77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909" grpId="0" animBg="1"/>
      <p:bldP spid="77909" grpId="1" animBg="1"/>
      <p:bldP spid="77910" grpId="0" animBg="1"/>
      <p:bldP spid="77910" grpId="1" animBg="1"/>
      <p:bldP spid="77911" grpId="0" animBg="1"/>
      <p:bldP spid="77911" grpId="1" animBg="1"/>
      <p:bldP spid="77912" grpId="0" animBg="1"/>
      <p:bldP spid="77912" grpId="1" animBg="1"/>
      <p:bldP spid="77913" grpId="0" animBg="1"/>
      <p:bldP spid="77913" grpId="1" animBg="1"/>
      <p:bldP spid="77914" grpId="0" animBg="1"/>
      <p:bldP spid="77914" grpId="1" animBg="1"/>
      <p:bldP spid="77914" grpId="2" animBg="1"/>
      <p:bldP spid="77918" grpId="0" animBg="1"/>
      <p:bldP spid="77918" grpId="1" animBg="1"/>
      <p:bldP spid="77919" grpId="0" animBg="1"/>
      <p:bldP spid="77919" grpId="1" animBg="1"/>
      <p:bldP spid="77921" grpId="0" animBg="1"/>
      <p:bldP spid="7792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685800" y="1714500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3FBA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latin typeface="Times New Roman" pitchFamily="18" charset="0"/>
              </a:rPr>
              <a:t>Bài 1</a:t>
            </a:r>
            <a:r>
              <a:rPr lang="en-US" sz="3200" b="1">
                <a:latin typeface="Times New Roman" pitchFamily="18" charset="0"/>
              </a:rPr>
              <a:t>.   Tính : </a:t>
            </a:r>
            <a:endParaRPr lang="en-US" sz="3200" b="1" i="1" u="sng">
              <a:latin typeface="Times New Roman" pitchFamily="18" charset="0"/>
            </a:endParaRP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1676400" y="2438400"/>
            <a:ext cx="2819400" cy="3100388"/>
          </a:xfrm>
          <a:prstGeom prst="rect">
            <a:avLst/>
          </a:prstGeom>
          <a:solidFill>
            <a:srgbClr val="E2BCDF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1 + 3 = </a:t>
            </a:r>
            <a:r>
              <a:rPr lang="en-US" sz="4400">
                <a:latin typeface="Times New Roman" pitchFamily="18" charset="0"/>
              </a:rPr>
              <a:t>…</a:t>
            </a:r>
            <a:r>
              <a:rPr lang="en-US" sz="4400" b="1">
                <a:latin typeface="Times New Roman" pitchFamily="18" charset="0"/>
              </a:rPr>
              <a:t>        </a:t>
            </a:r>
          </a:p>
          <a:p>
            <a:pPr algn="ctr"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2 + 2 = </a:t>
            </a:r>
            <a:r>
              <a:rPr lang="en-US" sz="4400">
                <a:latin typeface="Times New Roman" pitchFamily="18" charset="0"/>
              </a:rPr>
              <a:t>…</a:t>
            </a:r>
          </a:p>
          <a:p>
            <a:pPr algn="ctr"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1 + 1 = </a:t>
            </a:r>
            <a:r>
              <a:rPr lang="en-US" sz="4400">
                <a:latin typeface="Times New Roman" pitchFamily="18" charset="0"/>
              </a:rPr>
              <a:t>…</a:t>
            </a:r>
          </a:p>
          <a:p>
            <a:pPr algn="ctr">
              <a:spcBef>
                <a:spcPct val="50000"/>
              </a:spcBef>
            </a:pPr>
            <a:endParaRPr lang="en-US" sz="1400">
              <a:latin typeface="Times New Roman" pitchFamily="18" charset="0"/>
            </a:endParaRP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181600" y="2438400"/>
            <a:ext cx="2667000" cy="3100388"/>
          </a:xfrm>
          <a:prstGeom prst="rect">
            <a:avLst/>
          </a:prstGeom>
          <a:solidFill>
            <a:srgbClr val="E2BCDF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3 + 1 = </a:t>
            </a:r>
            <a:r>
              <a:rPr lang="en-US" sz="4400">
                <a:latin typeface="Times New Roman" pitchFamily="18" charset="0"/>
              </a:rPr>
              <a:t>…</a:t>
            </a:r>
          </a:p>
          <a:p>
            <a:pPr algn="ctr"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2 + 1 = </a:t>
            </a:r>
            <a:r>
              <a:rPr lang="en-US" sz="4400">
                <a:latin typeface="Times New Roman" pitchFamily="18" charset="0"/>
              </a:rPr>
              <a:t>…</a:t>
            </a:r>
          </a:p>
          <a:p>
            <a:pPr algn="ctr"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1 + 2 =</a:t>
            </a:r>
            <a:r>
              <a:rPr lang="en-US" sz="4400">
                <a:latin typeface="Times New Roman" pitchFamily="18" charset="0"/>
              </a:rPr>
              <a:t> …</a:t>
            </a:r>
          </a:p>
          <a:p>
            <a:pPr algn="ctr">
              <a:spcBef>
                <a:spcPct val="50000"/>
              </a:spcBef>
            </a:pPr>
            <a:endParaRPr lang="en-US" sz="1400">
              <a:latin typeface="Times New Roman" pitchFamily="18" charset="0"/>
            </a:endParaRP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3606800" y="3454400"/>
            <a:ext cx="68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0000FF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3606800" y="2438400"/>
            <a:ext cx="68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0000FF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3644900" y="4457700"/>
            <a:ext cx="68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0000FF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7086600" y="4445000"/>
            <a:ext cx="68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0000FF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7073900" y="2432050"/>
            <a:ext cx="68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0000FF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7010400" y="3441700"/>
            <a:ext cx="762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0000FF"/>
                </a:solidFill>
                <a:latin typeface="Times New Roman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5" grpId="0"/>
      <p:bldP spid="43016" grpId="0" animBg="1"/>
      <p:bldP spid="43017" grpId="0" animBg="1"/>
      <p:bldP spid="43018" grpId="0"/>
      <p:bldP spid="43019" grpId="0"/>
      <p:bldP spid="43020" grpId="0"/>
      <p:bldP spid="43021" grpId="0"/>
      <p:bldP spid="43022" grpId="0"/>
      <p:bldP spid="430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152400" y="1728788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Bài</a:t>
            </a:r>
            <a:r>
              <a:rPr lang="en-US" sz="2400" b="1">
                <a:latin typeface="Times New Roman" pitchFamily="18" charset="0"/>
              </a:rPr>
              <a:t>1: Tính</a:t>
            </a:r>
            <a:endParaRPr lang="en-US" sz="2400" b="1" i="1" u="sng">
              <a:latin typeface="Times New Roman" pitchFamily="18" charset="0"/>
            </a:endParaRP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228600" y="2438400"/>
            <a:ext cx="1447800" cy="1320800"/>
          </a:xfrm>
          <a:prstGeom prst="rect">
            <a:avLst/>
          </a:prstGeom>
          <a:solidFill>
            <a:srgbClr val="A8F6C2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1 + 3 = 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2 + 2 = 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1 + 1 =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228600" y="3886200"/>
            <a:ext cx="1447800" cy="1320800"/>
          </a:xfrm>
          <a:prstGeom prst="rect">
            <a:avLst/>
          </a:prstGeom>
          <a:solidFill>
            <a:srgbClr val="A8F6C2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3 + 1 =  </a:t>
            </a: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4 </a:t>
            </a:r>
            <a:r>
              <a:rPr lang="en-US" sz="2000" b="1">
                <a:latin typeface="Times New Roman" pitchFamily="18" charset="0"/>
              </a:rPr>
              <a:t>     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2 + 1 =  </a:t>
            </a: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3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1 + 2 =  </a:t>
            </a: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89095" name="Text Box 7"/>
          <p:cNvSpPr txBox="1">
            <a:spLocks noChangeArrowheads="1"/>
          </p:cNvSpPr>
          <p:nvPr/>
        </p:nvSpPr>
        <p:spPr bwMode="auto">
          <a:xfrm>
            <a:off x="2057400" y="1676400"/>
            <a:ext cx="2895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latin typeface="Times New Roman" pitchFamily="18" charset="0"/>
              </a:rPr>
              <a:t>Bài 2.</a:t>
            </a:r>
            <a:r>
              <a:rPr lang="en-US" sz="2800" b="1">
                <a:latin typeface="Times New Roman" pitchFamily="18" charset="0"/>
              </a:rPr>
              <a:t>   Tính :</a:t>
            </a:r>
            <a:endParaRPr lang="en-US" sz="2800" b="1" i="1" u="sng">
              <a:latin typeface="Times New Roman" pitchFamily="18" charset="0"/>
            </a:endParaRPr>
          </a:p>
        </p:txBody>
      </p:sp>
      <p:sp>
        <p:nvSpPr>
          <p:cNvPr id="89096" name="Text Box 8"/>
          <p:cNvSpPr txBox="1">
            <a:spLocks noChangeArrowheads="1"/>
          </p:cNvSpPr>
          <p:nvPr/>
        </p:nvSpPr>
        <p:spPr bwMode="auto">
          <a:xfrm>
            <a:off x="2286000" y="2413000"/>
            <a:ext cx="6553200" cy="2781300"/>
          </a:xfrm>
          <a:prstGeom prst="rect">
            <a:avLst/>
          </a:prstGeom>
          <a:solidFill>
            <a:srgbClr val="CCF4FC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   2        3        1        1       1   </a:t>
            </a:r>
          </a:p>
          <a:p>
            <a:pPr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   2        1        2        3       1</a:t>
            </a:r>
            <a:endParaRPr lang="en-US" sz="440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</a:rPr>
              <a:t>  </a:t>
            </a:r>
            <a:r>
              <a:rPr lang="en-US" sz="4400">
                <a:latin typeface="Times New Roman" pitchFamily="18" charset="0"/>
              </a:rPr>
              <a:t>…      …      …</a:t>
            </a:r>
            <a:r>
              <a:rPr lang="en-US" sz="4400" b="1">
                <a:latin typeface="Times New Roman" pitchFamily="18" charset="0"/>
              </a:rPr>
              <a:t>       </a:t>
            </a:r>
            <a:r>
              <a:rPr lang="en-US" sz="4400">
                <a:latin typeface="Times New Roman" pitchFamily="18" charset="0"/>
              </a:rPr>
              <a:t>...</a:t>
            </a:r>
            <a:r>
              <a:rPr lang="en-US" sz="4400" b="1">
                <a:latin typeface="Times New Roman" pitchFamily="18" charset="0"/>
              </a:rPr>
              <a:t>     </a:t>
            </a:r>
            <a:r>
              <a:rPr lang="en-US" sz="4400">
                <a:latin typeface="Times New Roman" pitchFamily="18" charset="0"/>
              </a:rPr>
              <a:t>…</a:t>
            </a:r>
            <a:r>
              <a:rPr lang="en-US" sz="4400" b="1">
                <a:latin typeface="Times New Roman" pitchFamily="18" charset="0"/>
              </a:rPr>
              <a:t>       </a:t>
            </a:r>
          </a:p>
        </p:txBody>
      </p:sp>
      <p:sp>
        <p:nvSpPr>
          <p:cNvPr id="89097" name="Line 9"/>
          <p:cNvSpPr>
            <a:spLocks noChangeShapeType="1"/>
          </p:cNvSpPr>
          <p:nvPr/>
        </p:nvSpPr>
        <p:spPr bwMode="auto">
          <a:xfrm flipV="1">
            <a:off x="2713038" y="4278313"/>
            <a:ext cx="550862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8" name="Line 10"/>
          <p:cNvSpPr>
            <a:spLocks noChangeShapeType="1"/>
          </p:cNvSpPr>
          <p:nvPr/>
        </p:nvSpPr>
        <p:spPr bwMode="auto">
          <a:xfrm>
            <a:off x="4064000" y="42672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099" name="Line 11"/>
          <p:cNvSpPr>
            <a:spLocks noChangeShapeType="1"/>
          </p:cNvSpPr>
          <p:nvPr/>
        </p:nvSpPr>
        <p:spPr bwMode="auto">
          <a:xfrm>
            <a:off x="5499100" y="4267200"/>
            <a:ext cx="55880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0" name="Line 12"/>
          <p:cNvSpPr>
            <a:spLocks noChangeShapeType="1"/>
          </p:cNvSpPr>
          <p:nvPr/>
        </p:nvSpPr>
        <p:spPr bwMode="auto">
          <a:xfrm flipV="1">
            <a:off x="6908800" y="4276725"/>
            <a:ext cx="49530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1" name="Text Box 13"/>
          <p:cNvSpPr txBox="1">
            <a:spLocks noChangeArrowheads="1"/>
          </p:cNvSpPr>
          <p:nvPr/>
        </p:nvSpPr>
        <p:spPr bwMode="auto">
          <a:xfrm>
            <a:off x="2395538" y="3005138"/>
            <a:ext cx="4111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+</a:t>
            </a:r>
          </a:p>
        </p:txBody>
      </p:sp>
      <p:sp>
        <p:nvSpPr>
          <p:cNvPr id="89102" name="Text Box 14"/>
          <p:cNvSpPr txBox="1">
            <a:spLocks noChangeArrowheads="1"/>
          </p:cNvSpPr>
          <p:nvPr/>
        </p:nvSpPr>
        <p:spPr bwMode="auto">
          <a:xfrm>
            <a:off x="3738563" y="2998788"/>
            <a:ext cx="4476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+</a:t>
            </a:r>
          </a:p>
        </p:txBody>
      </p:sp>
      <p:sp>
        <p:nvSpPr>
          <p:cNvPr id="89103" name="Text Box 15"/>
          <p:cNvSpPr txBox="1">
            <a:spLocks noChangeArrowheads="1"/>
          </p:cNvSpPr>
          <p:nvPr/>
        </p:nvSpPr>
        <p:spPr bwMode="auto">
          <a:xfrm>
            <a:off x="5033963" y="3025775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+</a:t>
            </a:r>
          </a:p>
        </p:txBody>
      </p:sp>
      <p:sp>
        <p:nvSpPr>
          <p:cNvPr id="89104" name="Text Box 16"/>
          <p:cNvSpPr txBox="1">
            <a:spLocks noChangeArrowheads="1"/>
          </p:cNvSpPr>
          <p:nvPr/>
        </p:nvSpPr>
        <p:spPr bwMode="auto">
          <a:xfrm>
            <a:off x="6400800" y="305435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+</a:t>
            </a:r>
          </a:p>
        </p:txBody>
      </p:sp>
      <p:sp>
        <p:nvSpPr>
          <p:cNvPr id="89105" name="Line 17"/>
          <p:cNvSpPr>
            <a:spLocks noChangeShapeType="1"/>
          </p:cNvSpPr>
          <p:nvPr/>
        </p:nvSpPr>
        <p:spPr bwMode="auto">
          <a:xfrm>
            <a:off x="1905000" y="1905000"/>
            <a:ext cx="0" cy="464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06" name="Text Box 18"/>
          <p:cNvSpPr txBox="1">
            <a:spLocks noChangeArrowheads="1"/>
          </p:cNvSpPr>
          <p:nvPr/>
        </p:nvSpPr>
        <p:spPr bwMode="auto">
          <a:xfrm>
            <a:off x="2581275" y="4419600"/>
            <a:ext cx="68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89107" name="Text Box 19"/>
          <p:cNvSpPr txBox="1">
            <a:spLocks noChangeArrowheads="1"/>
          </p:cNvSpPr>
          <p:nvPr/>
        </p:nvSpPr>
        <p:spPr bwMode="auto">
          <a:xfrm>
            <a:off x="6769100" y="4395788"/>
            <a:ext cx="68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89108" name="Text Box 20"/>
          <p:cNvSpPr txBox="1">
            <a:spLocks noChangeArrowheads="1"/>
          </p:cNvSpPr>
          <p:nvPr/>
        </p:nvSpPr>
        <p:spPr bwMode="auto">
          <a:xfrm>
            <a:off x="5384800" y="4395788"/>
            <a:ext cx="68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89109" name="Text Box 21"/>
          <p:cNvSpPr txBox="1">
            <a:spLocks noChangeArrowheads="1"/>
          </p:cNvSpPr>
          <p:nvPr/>
        </p:nvSpPr>
        <p:spPr bwMode="auto">
          <a:xfrm>
            <a:off x="3981450" y="4395788"/>
            <a:ext cx="68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graphicFrame>
        <p:nvGraphicFramePr>
          <p:cNvPr id="89193" name="Group 105"/>
          <p:cNvGraphicFramePr>
            <a:graphicFrameLocks noGrp="1"/>
          </p:cNvGraphicFramePr>
          <p:nvPr/>
        </p:nvGraphicFramePr>
        <p:xfrm>
          <a:off x="76200" y="2579688"/>
          <a:ext cx="2052638" cy="2514604"/>
        </p:xfrm>
        <a:graphic>
          <a:graphicData uri="http://schemas.openxmlformats.org/drawingml/2006/table">
            <a:tbl>
              <a:tblPr/>
              <a:tblGrid>
                <a:gridCol w="685800"/>
                <a:gridCol w="723900"/>
                <a:gridCol w="642938"/>
              </a:tblGrid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</a:tr>
              <a:tr h="169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</a:tr>
              <a:tr h="146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8F6C2"/>
                    </a:solidFill>
                  </a:tcPr>
                </a:tc>
              </a:tr>
            </a:tbl>
          </a:graphicData>
        </a:graphic>
      </p:graphicFrame>
      <p:sp>
        <p:nvSpPr>
          <p:cNvPr id="89176" name="Text Box 88"/>
          <p:cNvSpPr txBox="1">
            <a:spLocks noChangeArrowheads="1"/>
          </p:cNvSpPr>
          <p:nvPr/>
        </p:nvSpPr>
        <p:spPr bwMode="auto">
          <a:xfrm>
            <a:off x="914400" y="2847975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89177" name="Text Box 89"/>
          <p:cNvSpPr txBox="1">
            <a:spLocks noChangeArrowheads="1"/>
          </p:cNvSpPr>
          <p:nvPr/>
        </p:nvSpPr>
        <p:spPr bwMode="auto">
          <a:xfrm>
            <a:off x="914400" y="3703638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89178" name="Text Box 90"/>
          <p:cNvSpPr txBox="1">
            <a:spLocks noChangeArrowheads="1"/>
          </p:cNvSpPr>
          <p:nvPr/>
        </p:nvSpPr>
        <p:spPr bwMode="auto">
          <a:xfrm>
            <a:off x="914400" y="4537075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89179" name="Text Box 91"/>
          <p:cNvSpPr txBox="1">
            <a:spLocks noChangeArrowheads="1"/>
          </p:cNvSpPr>
          <p:nvPr/>
        </p:nvSpPr>
        <p:spPr bwMode="auto">
          <a:xfrm>
            <a:off x="400050" y="3371850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89180" name="Line 92"/>
          <p:cNvSpPr>
            <a:spLocks noChangeShapeType="1"/>
          </p:cNvSpPr>
          <p:nvPr/>
        </p:nvSpPr>
        <p:spPr bwMode="auto">
          <a:xfrm flipV="1">
            <a:off x="776288" y="4419600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81" name="Line 93"/>
          <p:cNvSpPr>
            <a:spLocks noChangeShapeType="1"/>
          </p:cNvSpPr>
          <p:nvPr/>
        </p:nvSpPr>
        <p:spPr bwMode="auto">
          <a:xfrm flipV="1">
            <a:off x="0" y="3400425"/>
            <a:ext cx="2120900" cy="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82" name="Line 94"/>
          <p:cNvSpPr>
            <a:spLocks noChangeShapeType="1"/>
          </p:cNvSpPr>
          <p:nvPr/>
        </p:nvSpPr>
        <p:spPr bwMode="auto">
          <a:xfrm flipV="1">
            <a:off x="0" y="4252913"/>
            <a:ext cx="2120900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83" name="Line 95"/>
          <p:cNvSpPr>
            <a:spLocks noChangeShapeType="1"/>
          </p:cNvSpPr>
          <p:nvPr/>
        </p:nvSpPr>
        <p:spPr bwMode="auto">
          <a:xfrm flipV="1">
            <a:off x="0" y="5105400"/>
            <a:ext cx="2120900" cy="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84" name="Text Box 96"/>
          <p:cNvSpPr txBox="1">
            <a:spLocks noChangeArrowheads="1"/>
          </p:cNvSpPr>
          <p:nvPr/>
        </p:nvSpPr>
        <p:spPr bwMode="auto">
          <a:xfrm>
            <a:off x="7681913" y="30480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+</a:t>
            </a:r>
          </a:p>
        </p:txBody>
      </p:sp>
      <p:sp>
        <p:nvSpPr>
          <p:cNvPr id="89185" name="Line 97"/>
          <p:cNvSpPr>
            <a:spLocks noChangeShapeType="1"/>
          </p:cNvSpPr>
          <p:nvPr/>
        </p:nvSpPr>
        <p:spPr bwMode="auto">
          <a:xfrm>
            <a:off x="8204200" y="4267200"/>
            <a:ext cx="55880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86" name="Text Box 98"/>
          <p:cNvSpPr txBox="1">
            <a:spLocks noChangeArrowheads="1"/>
          </p:cNvSpPr>
          <p:nvPr/>
        </p:nvSpPr>
        <p:spPr bwMode="auto">
          <a:xfrm>
            <a:off x="8077200" y="4395788"/>
            <a:ext cx="68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89187" name="Text Box 99"/>
          <p:cNvSpPr txBox="1">
            <a:spLocks noChangeArrowheads="1"/>
          </p:cNvSpPr>
          <p:nvPr/>
        </p:nvSpPr>
        <p:spPr bwMode="auto">
          <a:xfrm>
            <a:off x="2603500" y="2413000"/>
            <a:ext cx="68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89188" name="Text Box 100"/>
          <p:cNvSpPr txBox="1">
            <a:spLocks noChangeArrowheads="1"/>
          </p:cNvSpPr>
          <p:nvPr/>
        </p:nvSpPr>
        <p:spPr bwMode="auto">
          <a:xfrm>
            <a:off x="2605088" y="3429000"/>
            <a:ext cx="685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89194" name="Line 106"/>
          <p:cNvSpPr>
            <a:spLocks noChangeShapeType="1"/>
          </p:cNvSpPr>
          <p:nvPr/>
        </p:nvSpPr>
        <p:spPr bwMode="auto">
          <a:xfrm flipV="1">
            <a:off x="2711450" y="4278313"/>
            <a:ext cx="550863" cy="15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195" name="Text Box 107"/>
          <p:cNvSpPr txBox="1">
            <a:spLocks noChangeArrowheads="1"/>
          </p:cNvSpPr>
          <p:nvPr/>
        </p:nvSpPr>
        <p:spPr bwMode="auto">
          <a:xfrm>
            <a:off x="2393950" y="3005138"/>
            <a:ext cx="4111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890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89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89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9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9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89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9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9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89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9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9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8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9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9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89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8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8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8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8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8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89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8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89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89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9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9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89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89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9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9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9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89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2" grpId="0"/>
      <p:bldP spid="89093" grpId="0" animBg="1"/>
      <p:bldP spid="89094" grpId="0" animBg="1"/>
      <p:bldP spid="89095" grpId="0" autoUpdateAnimBg="0"/>
      <p:bldP spid="89096" grpId="0" animBg="1" autoUpdateAnimBg="0"/>
      <p:bldP spid="89097" grpId="0" animBg="1"/>
      <p:bldP spid="89098" grpId="0" animBg="1"/>
      <p:bldP spid="89099" grpId="0" animBg="1"/>
      <p:bldP spid="89100" grpId="0" animBg="1"/>
      <p:bldP spid="89101" grpId="0" autoUpdateAnimBg="0"/>
      <p:bldP spid="89102" grpId="0" autoUpdateAnimBg="0"/>
      <p:bldP spid="89103" grpId="0" autoUpdateAnimBg="0"/>
      <p:bldP spid="89104" grpId="0" autoUpdateAnimBg="0"/>
      <p:bldP spid="89105" grpId="0" animBg="1"/>
      <p:bldP spid="89106" grpId="0" autoUpdateAnimBg="0"/>
      <p:bldP spid="89107" grpId="0" autoUpdateAnimBg="0"/>
      <p:bldP spid="89108" grpId="0" autoUpdateAnimBg="0"/>
      <p:bldP spid="89109" grpId="0" autoUpdateAnimBg="0"/>
      <p:bldP spid="89176" grpId="0" autoUpdateAnimBg="0"/>
      <p:bldP spid="89177" grpId="0" autoUpdateAnimBg="0"/>
      <p:bldP spid="89178" grpId="0" autoUpdateAnimBg="0"/>
      <p:bldP spid="89179" grpId="0" autoUpdateAnimBg="0"/>
      <p:bldP spid="89180" grpId="0" animBg="1"/>
      <p:bldP spid="89181" grpId="0" animBg="1"/>
      <p:bldP spid="89182" grpId="0" animBg="1"/>
      <p:bldP spid="89183" grpId="0" animBg="1"/>
      <p:bldP spid="89184" grpId="0" autoUpdateAnimBg="0"/>
      <p:bldP spid="89185" grpId="0" animBg="1"/>
      <p:bldP spid="89186" grpId="0" autoUpdateAnimBg="0"/>
      <p:bldP spid="89187" grpId="0" autoUpdateAnimBg="0"/>
      <p:bldP spid="89188" grpId="0" autoUpdateAnimBg="0"/>
      <p:bldP spid="89194" grpId="0" animBg="1"/>
      <p:bldP spid="89194" grpId="1" animBg="1"/>
      <p:bldP spid="89195" grpId="0" autoUpdateAnimBg="0"/>
      <p:bldP spid="89195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3&quot;/&gt;&lt;/object&gt;&lt;object type=&quot;3&quot; unique_id=&quot;10005&quot;&gt;&lt;property id=&quot;20148&quot; value=&quot;5&quot;/&gt;&lt;property id=&quot;20300&quot; value=&quot;Slide 2&quot;/&gt;&lt;property id=&quot;20307&quot; value=&quot;321&quot;/&gt;&lt;/object&gt;&lt;object type=&quot;3&quot; unique_id=&quot;10006&quot;&gt;&lt;property id=&quot;20148&quot; value=&quot;5&quot;/&gt;&lt;property id=&quot;20300&quot; value=&quot;Slide 3&quot;/&gt;&lt;property id=&quot;20307&quot; value=&quot;267&quot;/&gt;&lt;/object&gt;&lt;object type=&quot;3&quot; unique_id=&quot;10007&quot;&gt;&lt;property id=&quot;20148&quot; value=&quot;5&quot;/&gt;&lt;property id=&quot;20300&quot; value=&quot;Slide 4&quot;/&gt;&lt;property id=&quot;20307&quot; value=&quot;270&quot;/&gt;&lt;/object&gt;&lt;object type=&quot;3&quot; unique_id=&quot;10008&quot;&gt;&lt;property id=&quot;20148&quot; value=&quot;5&quot;/&gt;&lt;property id=&quot;20300&quot; value=&quot;Slide 5&quot;/&gt;&lt;property id=&quot;20307&quot; value=&quot;275&quot;/&gt;&lt;/object&gt;&lt;object type=&quot;3&quot; unique_id=&quot;10009&quot;&gt;&lt;property id=&quot;20148&quot; value=&quot;5&quot;/&gt;&lt;property id=&quot;20300&quot; value=&quot;Slide 6&quot;/&gt;&lt;property id=&quot;20307&quot; value=&quot;310&quot;/&gt;&lt;/object&gt;&lt;object type=&quot;3&quot; unique_id=&quot;10010&quot;&gt;&lt;property id=&quot;20148&quot; value=&quot;5&quot;/&gt;&lt;property id=&quot;20300&quot; value=&quot;Slide 7&quot;/&gt;&lt;property id=&quot;20307&quot; value=&quot;312&quot;/&gt;&lt;/object&gt;&lt;object type=&quot;3&quot; unique_id=&quot;10011&quot;&gt;&lt;property id=&quot;20148&quot; value=&quot;5&quot;/&gt;&lt;property id=&quot;20300&quot; value=&quot;Slide 8&quot;/&gt;&lt;property id=&quot;20307&quot; value=&quot;315&quot;/&gt;&lt;/object&gt;&lt;object type=&quot;3&quot; unique_id=&quot;10012&quot;&gt;&lt;property id=&quot;20148&quot; value=&quot;5&quot;/&gt;&lt;property id=&quot;20300&quot; value=&quot;Slide 9&quot;/&gt;&lt;property id=&quot;20307&quot; value=&quot;291&quot;/&gt;&lt;/object&gt;&lt;object type=&quot;3&quot; unique_id=&quot;10013&quot;&gt;&lt;property id=&quot;20148&quot; value=&quot;5&quot;/&gt;&lt;property id=&quot;20300&quot; value=&quot;Slide 10&quot;/&gt;&lt;property id=&quot;20307&quot; value=&quot;322&quot;/&gt;&lt;/object&gt;&lt;object type=&quot;3&quot; unique_id=&quot;10014&quot;&gt;&lt;property id=&quot;20148&quot; value=&quot;5&quot;/&gt;&lt;property id=&quot;20300&quot; value=&quot;Slide 11&quot;/&gt;&lt;property id=&quot;20307&quot; value=&quot;333&quot;/&gt;&lt;/object&gt;&lt;object type=&quot;3&quot; unique_id=&quot;10015&quot;&gt;&lt;property id=&quot;20148&quot; value=&quot;5&quot;/&gt;&lt;property id=&quot;20300&quot; value=&quot;Slide 12&quot;/&gt;&lt;property id=&quot;20307&quot; value=&quot;332&quot;/&gt;&lt;/object&gt;&lt;object type=&quot;3&quot; unique_id=&quot;10016&quot;&gt;&lt;property id=&quot;20148&quot; value=&quot;5&quot;/&gt;&lt;property id=&quot;20300&quot; value=&quot;Slide 13&quot;/&gt;&lt;property id=&quot;20307&quot; value=&quot;337&quot;/&gt;&lt;/object&gt;&lt;object type=&quot;3&quot; unique_id=&quot;10017&quot;&gt;&lt;property id=&quot;20148&quot; value=&quot;5&quot;/&gt;&lt;property id=&quot;20300&quot; value=&quot;Slide 14&quot;/&gt;&lt;property id=&quot;20307&quot; value=&quot;324&quot;/&gt;&lt;/object&gt;&lt;object type=&quot;3&quot; unique_id=&quot;10018&quot;&gt;&lt;property id=&quot;20148&quot; value=&quot;5&quot;/&gt;&lt;property id=&quot;20300&quot; value=&quot;Slide 15&quot;/&gt;&lt;property id=&quot;20307&quot; value=&quot;336&quot;/&gt;&lt;/object&gt;&lt;/object&gt;&lt;/object&gt;&lt;/database&gt;"/>
  <p:tag name="SECTOMILLISECCONVERTED" val="1"/>
  <p:tag name="VIOLETID" val="11289638"/>
  <p:tag name="VIOLETTITLE" val="Phép cộng trong phạm vi 4"/>
  <p:tag name="VIOLETLESSON" val="17"/>
  <p:tag name="VIOLETCATID" val="8048888"/>
  <p:tag name="VIOLETSUBJECT" val="Toán học 1"/>
  <p:tag name="VIOLETAUTHORID" val="6684365"/>
  <p:tag name="VIOLETAUTHORNAME" val="Nguyễn Thành Giang"/>
  <p:tag name="VIOLETAUTHORAVATAR" val="no_avatar.jpg"/>
  <p:tag name="VIOLETAUTHORADDRESS" val="TH Đại Lãnh 1 - Khánh Hòa"/>
  <p:tag name="VIOLETAUTHORHOMEPAGE" val="http://violet.vn/ntgiang1973dlanh1"/>
  <p:tag name="VIOLETDATE" val="2015-03-02 14:50:09"/>
  <p:tag name="VIOLETHIT" val="710"/>
  <p:tag name="VIOLETLIKE" val="0"/>
  <p:tag name="ISPRING_RESOURCE_PATHS_HASH_PRESENTER" val="af53275be93666ec5b09bc06b3581add7441a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</TotalTime>
  <Words>418</Words>
  <Application>Microsoft Office PowerPoint</Application>
  <PresentationFormat>On-screen Show (4:3)</PresentationFormat>
  <Paragraphs>153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.VnTime</vt:lpstr>
      <vt:lpstr>.VnTimeH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 Gate</dc:creator>
  <cp:lastModifiedBy>Admin</cp:lastModifiedBy>
  <cp:revision>147</cp:revision>
  <dcterms:created xsi:type="dcterms:W3CDTF">2012-10-03T15:08:19Z</dcterms:created>
  <dcterms:modified xsi:type="dcterms:W3CDTF">2017-10-19T03:53:11Z</dcterms:modified>
</cp:coreProperties>
</file>