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62" r:id="rId2"/>
    <p:sldId id="278" r:id="rId3"/>
    <p:sldId id="267" r:id="rId4"/>
    <p:sldId id="269" r:id="rId5"/>
    <p:sldId id="281" r:id="rId6"/>
    <p:sldId id="279" r:id="rId7"/>
    <p:sldId id="271" r:id="rId8"/>
    <p:sldId id="280" r:id="rId9"/>
    <p:sldId id="272" r:id="rId10"/>
    <p:sldId id="274" r:id="rId11"/>
    <p:sldId id="276" r:id="rId12"/>
    <p:sldId id="282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84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  <a:srgbClr val="FF33CC"/>
    <a:srgbClr val="9900CC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6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637D8-6FED-48B0-AE2A-97EB5E4FE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FF57E-BCCF-41B1-BF1F-6311AC5B6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4F9A-EBF2-4D37-8237-6DB27071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0E3CC-50DA-4E49-A361-CC59197B1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78C01-CD80-4B68-9969-669FC89DD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09058-1165-4E17-8686-80E46415B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39581-CAC6-44FF-99CB-7863CD494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C34BF-DCE4-4445-A319-99EDCF074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C739F-8380-4DD3-8861-7291CDBFE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395C4-C53E-4934-B76F-186131637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2A54B-9052-46B9-933E-08341F490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7BA5-05DE-4FDB-B913-60B2041A2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B750326-17A2-4A0F-B65C-D0D16C615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8" name="Picture 10" descr="nnnnnnnnnnnnnnnnnnnnnnnnnnnnnn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9600"/>
            <a:ext cx="9144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4802" dir="13927501" algn="ctr" rotWithShape="0">
              <a:srgbClr val="808080">
                <a:alpha val="50000"/>
              </a:srgbClr>
            </a:outerShdw>
          </a:effectLst>
        </p:spPr>
      </p:pic>
      <p:sp>
        <p:nvSpPr>
          <p:cNvPr id="2052" name="Text Box 11"/>
          <p:cNvSpPr txBox="1">
            <a:spLocks noChangeArrowheads="1"/>
          </p:cNvSpPr>
          <p:nvPr/>
        </p:nvSpPr>
        <p:spPr bwMode="auto">
          <a:xfrm>
            <a:off x="304800" y="1981200"/>
            <a:ext cx="8382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5400" b="1">
                <a:solidFill>
                  <a:srgbClr val="0033CC"/>
                </a:solidFill>
                <a:latin typeface=".VnTime" pitchFamily="34" charset="0"/>
              </a:rPr>
              <a:t>NhiÖt liÖt chµo mõng </a:t>
            </a:r>
          </a:p>
          <a:p>
            <a:pPr algn="ctr" eaLnBrk="1" hangingPunct="1"/>
            <a:r>
              <a:rPr lang="en-US" sz="5400" b="1">
                <a:solidFill>
                  <a:srgbClr val="0033CC"/>
                </a:solidFill>
                <a:latin typeface=".VnTime" pitchFamily="34" charset="0"/>
              </a:rPr>
              <a:t>c¸c thÇy c« gi¸o vÒ dù giê </a:t>
            </a:r>
          </a:p>
          <a:p>
            <a:pPr algn="ctr" eaLnBrk="1" hangingPunct="1"/>
            <a:r>
              <a:rPr lang="en-US" sz="5400" b="1">
                <a:solidFill>
                  <a:srgbClr val="0033CC"/>
                </a:solidFill>
                <a:latin typeface=".VnTimeH" pitchFamily="34" charset="0"/>
              </a:rPr>
              <a:t>líp 1</a:t>
            </a:r>
            <a:r>
              <a:rPr lang="en-US" sz="5400" b="1">
                <a:solidFill>
                  <a:srgbClr val="0033CC"/>
                </a:solidFill>
                <a:latin typeface=".VnTime" pitchFamily="34" charset="0"/>
              </a:rPr>
              <a:t>D!</a:t>
            </a:r>
            <a:endParaRPr lang="en-US" sz="5400">
              <a:solidFill>
                <a:srgbClr val="0033CC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banner%2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2" descr="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73"/>
          <p:cNvSpPr txBox="1">
            <a:spLocks noChangeArrowheads="1"/>
          </p:cNvSpPr>
          <p:nvPr/>
        </p:nvSpPr>
        <p:spPr bwMode="auto">
          <a:xfrm>
            <a:off x="2133600" y="2438400"/>
            <a:ext cx="4648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HP001 Kieu 2 5H" pitchFamily="34" charset="0"/>
              </a:rPr>
              <a:t>Tiết 2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 031"/>
          <p:cNvPicPr>
            <a:picLocks noChangeAspect="1" noChangeArrowheads="1"/>
          </p:cNvPicPr>
          <p:nvPr/>
        </p:nvPicPr>
        <p:blipFill>
          <a:blip r:embed="rId2"/>
          <a:srcRect r="1866" b="56381"/>
          <a:stretch>
            <a:fillRect/>
          </a:stretch>
        </p:blipFill>
        <p:spPr bwMode="auto">
          <a:xfrm>
            <a:off x="381000" y="381000"/>
            <a:ext cx="8393162" cy="4876800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57150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AvantGarde" pitchFamily="2" charset="0"/>
                <a:ea typeface="AvantGarde" pitchFamily="2" charset="0"/>
                <a:cs typeface="AvantGarde" pitchFamily="2" charset="0"/>
              </a:rPr>
              <a:t>Bố thả cá mè, bé thả cá cờ</a:t>
            </a:r>
            <a:r>
              <a:rPr lang="en-US" b="1"/>
              <a:t>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24384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AvantGarde" pitchFamily="2" charset="0"/>
                <a:ea typeface="AvantGarde" pitchFamily="2" charset="0"/>
                <a:cs typeface="AvantGarde" pitchFamily="2" charset="0"/>
              </a:rPr>
              <a:t>Bố thả cá mè,  bé thả cá cờ</a:t>
            </a:r>
            <a:r>
              <a:rPr lang="en-US" b="1"/>
              <a:t>.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905000" y="3124200"/>
            <a:ext cx="457200" cy="1588"/>
          </a:xfrm>
          <a:prstGeom prst="line">
            <a:avLst/>
          </a:prstGeom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5715000" y="3048000"/>
            <a:ext cx="457200" cy="1588"/>
          </a:xfrm>
          <a:prstGeom prst="line">
            <a:avLst/>
          </a:prstGeom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2"/>
          </p:cNvCxnSpPr>
          <p:nvPr/>
        </p:nvCxnSpPr>
        <p:spPr bwMode="auto">
          <a:xfrm rot="5400000">
            <a:off x="4465637" y="2811463"/>
            <a:ext cx="555625" cy="114300"/>
          </a:xfrm>
          <a:prstGeom prst="line">
            <a:avLst/>
          </a:prstGeom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143000" y="7620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66"/>
                </a:solidFill>
                <a:latin typeface=".VnAristote" pitchFamily="34" charset="0"/>
              </a:rPr>
              <a:t>ViÕt bµi trong vë tËp viÕt</a:t>
            </a:r>
          </a:p>
        </p:txBody>
      </p:sp>
      <p:pic>
        <p:nvPicPr>
          <p:cNvPr id="14339" name="Picture 5" descr="tu-the-ngoi-du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724025"/>
            <a:ext cx="38004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 031"/>
          <p:cNvPicPr>
            <a:picLocks noChangeAspect="1" noChangeArrowheads="1"/>
          </p:cNvPicPr>
          <p:nvPr/>
        </p:nvPicPr>
        <p:blipFill>
          <a:blip r:embed="rId2"/>
          <a:srcRect t="62413" r="-2608"/>
          <a:stretch>
            <a:fillRect/>
          </a:stretch>
        </p:blipFill>
        <p:spPr bwMode="auto">
          <a:xfrm>
            <a:off x="1143000" y="381000"/>
            <a:ext cx="7391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5257800"/>
            <a:ext cx="6858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latin typeface="AvantGarde" pitchFamily="2" charset="0"/>
                <a:ea typeface="AvantGarde" pitchFamily="2" charset="0"/>
                <a:cs typeface="AvantGarde" pitchFamily="2" charset="0"/>
              </a:rPr>
              <a:t>ổ                     tổ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OOK1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828800" y="1752600"/>
            <a:ext cx="55308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>
            <a:spLocks noChangeArrowheads="1"/>
          </p:cNvSpPr>
          <p:nvPr/>
        </p:nvSpPr>
        <p:spPr bwMode="auto">
          <a:xfrm>
            <a:off x="2514600" y="381000"/>
            <a:ext cx="4876800" cy="62484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1447800"/>
            <a:ext cx="38862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2 5H" pitchFamily="34" charset="0"/>
              </a:rPr>
              <a:t>Đuổi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2 5H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2 5H" pitchFamily="34" charset="0"/>
              </a:rPr>
              <a:t>hình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2 5H" pitchFamily="34" charset="0"/>
              </a:rPr>
              <a:t> </a:t>
            </a:r>
          </a:p>
          <a:p>
            <a:pPr algn="ctr">
              <a:defRPr/>
            </a:pP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2 5H" pitchFamily="34" charset="0"/>
              </a:rPr>
              <a:t>bắt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Kieu 2 5H" pitchFamily="34" charset="0"/>
            </a:endParaRPr>
          </a:p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2 5H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2 5H" pitchFamily="34" charset="0"/>
              </a:rPr>
              <a:t>chữ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Kieu 2 5H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ủ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62800" y="1143000"/>
            <a:ext cx="99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tủ gỗ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68087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5181600"/>
            <a:ext cx="259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thỏ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5257800"/>
            <a:ext cx="259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tay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438400" y="2438400"/>
            <a:ext cx="6324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6600FF"/>
                </a:solidFill>
                <a:latin typeface=".VnArial" pitchFamily="34" charset="0"/>
              </a:rPr>
              <a:t> 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bo       bò        bó</a:t>
            </a:r>
          </a:p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co       cò         cọ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752600" y="914400"/>
            <a:ext cx="5638800" cy="24399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96500"/>
              </a:avLst>
            </a:prstTxWarp>
          </a:bodyPr>
          <a:lstStyle/>
          <a:p>
            <a:pPr algn="ctr"/>
            <a:r>
              <a:rPr lang="en-US" sz="7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KiÓm tra bµi cò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590800" y="5181600"/>
            <a:ext cx="5257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bò bê có bó cỏ</a:t>
            </a:r>
          </a:p>
        </p:txBody>
      </p:sp>
      <p:pic>
        <p:nvPicPr>
          <p:cNvPr id="3077" name="Picture 14" descr="Pictu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3275012" y="3275012"/>
            <a:ext cx="685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5" descr="Pictu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561013" y="3275012"/>
            <a:ext cx="685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Oval 17"/>
          <p:cNvSpPr>
            <a:spLocks noChangeArrowheads="1"/>
          </p:cNvSpPr>
          <p:nvPr/>
        </p:nvSpPr>
        <p:spPr bwMode="auto">
          <a:xfrm>
            <a:off x="609600" y="2057400"/>
            <a:ext cx="1371600" cy="762000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762F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.VnTimeH" pitchFamily="34" charset="0"/>
              </a:rPr>
              <a:t>§äc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yề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04800"/>
            <a:ext cx="5791200" cy="58674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00800" y="12954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thuyền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ăm Tre(Hộp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"/>
            <a:ext cx="670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00400" y="50292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tăm tre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1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0"/>
            <a:ext cx="8850313" cy="662940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152400" y="1524000"/>
            <a:ext cx="822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3200" b="1">
              <a:solidFill>
                <a:srgbClr val="9900CC"/>
              </a:solidFill>
              <a:latin typeface=".VnAvant" pitchFamily="34" charset="0"/>
            </a:endParaRPr>
          </a:p>
        </p:txBody>
      </p:sp>
      <p:pic>
        <p:nvPicPr>
          <p:cNvPr id="12" name="Picture 9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20750"/>
            <a:ext cx="6324600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13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6858000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ba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3"/>
            <a:ext cx="91440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 descr="banner%2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ho m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76200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thay-man-hinh-tivi-son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8359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224&quot;&gt;&lt;/object&gt;&lt;object type=&quot;2&quot; unique_id=&quot;10225&quot;&gt;&lt;object type=&quot;3&quot; unique_id=&quot;10226&quot;&gt;&lt;property id=&quot;20148&quot; value=&quot;5&quot;/&gt;&lt;property id=&quot;20300&quot; value=&quot;Slide 1&quot;/&gt;&lt;property id=&quot;20307&quot; value=&quot;262&quot;/&gt;&lt;/object&gt;&lt;object type=&quot;3&quot; unique_id=&quot;10227&quot;&gt;&lt;property id=&quot;20148&quot; value=&quot;5&quot;/&gt;&lt;property id=&quot;20300&quot; value=&quot;Slide 2&quot;/&gt;&lt;property id=&quot;20307&quot; value=&quot;278&quot;/&gt;&lt;/object&gt;&lt;object type=&quot;3&quot; unique_id=&quot;10228&quot;&gt;&lt;property id=&quot;20148&quot; value=&quot;5&quot;/&gt;&lt;property id=&quot;20300&quot; value=&quot;Slide 3&quot;/&gt;&lt;property id=&quot;20307&quot; value=&quot;267&quot;/&gt;&lt;/object&gt;&lt;object type=&quot;3&quot; unique_id=&quot;10229&quot;&gt;&lt;property id=&quot;20148&quot; value=&quot;5&quot;/&gt;&lt;property id=&quot;20300&quot; value=&quot;Slide 4&quot;/&gt;&lt;property id=&quot;20307&quot; value=&quot;269&quot;/&gt;&lt;/object&gt;&lt;object type=&quot;3&quot; unique_id=&quot;10230&quot;&gt;&lt;property id=&quot;20148&quot; value=&quot;5&quot;/&gt;&lt;property id=&quot;20300&quot; value=&quot;Slide 5&quot;/&gt;&lt;property id=&quot;20307&quot; value=&quot;281&quot;/&gt;&lt;/object&gt;&lt;object type=&quot;3&quot; unique_id=&quot;10231&quot;&gt;&lt;property id=&quot;20148&quot; value=&quot;5&quot;/&gt;&lt;property id=&quot;20300&quot; value=&quot;Slide 6&quot;/&gt;&lt;property id=&quot;20307&quot; value=&quot;279&quot;/&gt;&lt;/object&gt;&lt;object type=&quot;3&quot; unique_id=&quot;10232&quot;&gt;&lt;property id=&quot;20148&quot; value=&quot;5&quot;/&gt;&lt;property id=&quot;20300&quot; value=&quot;Slide 7&quot;/&gt;&lt;property id=&quot;20307&quot; value=&quot;271&quot;/&gt;&lt;/object&gt;&lt;object type=&quot;3&quot; unique_id=&quot;10233&quot;&gt;&lt;property id=&quot;20148&quot; value=&quot;5&quot;/&gt;&lt;property id=&quot;20300&quot; value=&quot;Slide 8&quot;/&gt;&lt;property id=&quot;20307&quot; value=&quot;280&quot;/&gt;&lt;/object&gt;&lt;object type=&quot;3&quot; unique_id=&quot;10234&quot;&gt;&lt;property id=&quot;20148&quot; value=&quot;5&quot;/&gt;&lt;property id=&quot;20300&quot; value=&quot;Slide 9&quot;/&gt;&lt;property id=&quot;20307&quot; value=&quot;272&quot;/&gt;&lt;/object&gt;&lt;object type=&quot;3&quot; unique_id=&quot;10235&quot;&gt;&lt;property id=&quot;20148&quot; value=&quot;5&quot;/&gt;&lt;property id=&quot;20300&quot; value=&quot;Slide 10&quot;/&gt;&lt;property id=&quot;20307&quot; value=&quot;274&quot;/&gt;&lt;/object&gt;&lt;object type=&quot;3&quot; unique_id=&quot;10236&quot;&gt;&lt;property id=&quot;20148&quot; value=&quot;5&quot;/&gt;&lt;property id=&quot;20300&quot; value=&quot;Slide 11&quot;/&gt;&lt;property id=&quot;20307&quot; value=&quot;276&quot;/&gt;&lt;/object&gt;&lt;object type=&quot;3&quot; unique_id=&quot;10237&quot;&gt;&lt;property id=&quot;20148&quot; value=&quot;5&quot;/&gt;&lt;property id=&quot;20300&quot; value=&quot;Slide 12&quot;/&gt;&lt;property id=&quot;20307&quot; value=&quot;282&quot;/&gt;&lt;/object&gt;&lt;object type=&quot;3&quot; unique_id=&quot;10238&quot;&gt;&lt;property id=&quot;20148&quot; value=&quot;5&quot;/&gt;&lt;property id=&quot;20300&quot; value=&quot;Slide 13&quot;/&gt;&lt;property id=&quot;20307&quot; value=&quot;283&quot;/&gt;&lt;/object&gt;&lt;object type=&quot;3&quot; unique_id=&quot;10239&quot;&gt;&lt;property id=&quot;20148&quot; value=&quot;5&quot;/&gt;&lt;property id=&quot;20300&quot; value=&quot;Slide 14&quot;/&gt;&lt;property id=&quot;20307&quot; value=&quot;285&quot;/&gt;&lt;/object&gt;&lt;object type=&quot;3&quot; unique_id=&quot;10240&quot;&gt;&lt;property id=&quot;20148&quot; value=&quot;5&quot;/&gt;&lt;property id=&quot;20300&quot; value=&quot;Slide 15&quot;/&gt;&lt;property id=&quot;20307&quot; value=&quot;286&quot;/&gt;&lt;/object&gt;&lt;object type=&quot;3&quot; unique_id=&quot;10241&quot;&gt;&lt;property id=&quot;20148&quot; value=&quot;5&quot;/&gt;&lt;property id=&quot;20300&quot; value=&quot;Slide 16&quot;/&gt;&lt;property id=&quot;20307&quot; value=&quot;287&quot;/&gt;&lt;/object&gt;&lt;object type=&quot;3&quot; unique_id=&quot;10242&quot;&gt;&lt;property id=&quot;20148&quot; value=&quot;5&quot;/&gt;&lt;property id=&quot;20300&quot; value=&quot;Slide 22&quot;/&gt;&lt;property id=&quot;20307&quot; value=&quot;284&quot;/&gt;&lt;/object&gt;&lt;object type=&quot;3&quot; unique_id=&quot;10395&quot;&gt;&lt;property id=&quot;20148&quot; value=&quot;5&quot;/&gt;&lt;property id=&quot;20300&quot; value=&quot;Slide 17&quot;/&gt;&lt;property id=&quot;20307&quot; value=&quot;288&quot;/&gt;&lt;/object&gt;&lt;object type=&quot;3&quot; unique_id=&quot;10396&quot;&gt;&lt;property id=&quot;20148&quot; value=&quot;5&quot;/&gt;&lt;property id=&quot;20300&quot; value=&quot;Slide 18&quot;/&gt;&lt;property id=&quot;20307&quot; value=&quot;289&quot;/&gt;&lt;/object&gt;&lt;object type=&quot;3&quot; unique_id=&quot;10397&quot;&gt;&lt;property id=&quot;20148&quot; value=&quot;5&quot;/&gt;&lt;property id=&quot;20300&quot; value=&quot;Slide 19&quot;/&gt;&lt;property id=&quot;20307&quot; value=&quot;290&quot;/&gt;&lt;/object&gt;&lt;object type=&quot;3&quot; unique_id=&quot;10398&quot;&gt;&lt;property id=&quot;20148&quot; value=&quot;5&quot;/&gt;&lt;property id=&quot;20300&quot; value=&quot;Slide 20&quot;/&gt;&lt;property id=&quot;20307&quot; value=&quot;291&quot;/&gt;&lt;/object&gt;&lt;object type=&quot;3&quot; unique_id=&quot;10399&quot;&gt;&lt;property id=&quot;20148&quot; value=&quot;5&quot;/&gt;&lt;property id=&quot;20300&quot; value=&quot;Slide 21&quot;/&gt;&lt;property id=&quot;20307&quot; value=&quot;292&quot;/&gt;&lt;/object&gt;&lt;/object&gt;&lt;/object&gt;&lt;/database&gt;"/>
  <p:tag name="SECTOMILLISECCONVERTED" val="1"/>
  <p:tag name="VIOLETID" val="12128978"/>
  <p:tag name="VIOLETTITLE" val="Bai 15. t, th"/>
  <p:tag name="VIOLETLESSON" val="15"/>
  <p:tag name="VIOLETCATID" val="2204"/>
  <p:tag name="VIOLETSUBJECT" val="Học vần 1"/>
  <p:tag name="VIOLETAUTHORID" val="4863614"/>
  <p:tag name="VIOLETAUTHORNAME" val="Trần Hải Yến"/>
  <p:tag name="VIOLETAUTHORAVATAR" val="4/863/614/avatar.jpg"/>
  <p:tag name="VIOLETAUTHORADDRESS" val="tr­­uong th to thi hien - ha noi"/>
  <p:tag name="VIOLETDATE" val="2017-09-26 23:11:29"/>
  <p:tag name="VIOLETHIT" val="59"/>
  <p:tag name="VIOLETLIKE" val="0"/>
  <p:tag name="ISPRING_RESOURCE_PATHS_HASH_PRESENTER" val="eba471f0efb7e5658efc5bb966525bb7a3142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75</Words>
  <Application>Microsoft Office PowerPoint</Application>
  <PresentationFormat>On-screen Show (4:3)</PresentationFormat>
  <Paragraphs>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.VnTime</vt:lpstr>
      <vt:lpstr>.VnTimeH</vt:lpstr>
      <vt:lpstr>.VnArial</vt:lpstr>
      <vt:lpstr>Times New Roman</vt:lpstr>
      <vt:lpstr>.VnAvant</vt:lpstr>
      <vt:lpstr>HP001 Kieu 2 5H</vt:lpstr>
      <vt:lpstr>AvantGarde</vt:lpstr>
      <vt:lpstr>.VnAristote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n¨m ngµy 26 th¸ng 2 n¨m 2009 TËp ®äc</dc:title>
  <dc:creator>manhviet</dc:creator>
  <cp:lastModifiedBy>Administrator_PC</cp:lastModifiedBy>
  <cp:revision>76</cp:revision>
  <dcterms:created xsi:type="dcterms:W3CDTF">2009-02-16T14:06:04Z</dcterms:created>
  <dcterms:modified xsi:type="dcterms:W3CDTF">2017-10-26T08:20:05Z</dcterms:modified>
</cp:coreProperties>
</file>